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Squada One"/>
      <p:regular r:id="rId14"/>
    </p:embeddedFon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regular.fntdata"/><Relationship Id="rId14" Type="http://schemas.openxmlformats.org/officeDocument/2006/relationships/font" Target="fonts/SquadaOne-regular.fntdata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-introducing more meaning to the networks.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-random interaction with a certain power law distribution attached to it.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The nodes can belong to different classes and clusters.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‘’’’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Classes could be age groups, genders, professions etc. The clusters could be based on the location of people.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‘’’’’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Individuals interact with each other ==edges in the graph.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‘’’’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LAST TITTLE " type="secHead">
  <p:cSld name="SECTION_HEADER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525" y="-17775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-5400000">
            <a:off x="5044662" y="1063921"/>
            <a:ext cx="5163784" cy="3035942"/>
          </a:xfrm>
          <a:custGeom>
            <a:rect b="b" l="l" r="r" t="t"/>
            <a:pathLst>
              <a:path extrusionOk="0" h="36538" w="8709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5400000">
            <a:off x="-1030572" y="1031119"/>
            <a:ext cx="5163784" cy="3101528"/>
          </a:xfrm>
          <a:custGeom>
            <a:rect b="b" l="l" r="r" t="t"/>
            <a:pathLst>
              <a:path extrusionOk="0" h="36538" w="8709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1259661" y="3275271"/>
            <a:ext cx="6625835" cy="1870226"/>
          </a:xfrm>
          <a:custGeom>
            <a:rect b="b" l="l" r="r" t="t"/>
            <a:pathLst>
              <a:path extrusionOk="0" h="31063" w="110050">
                <a:moveTo>
                  <a:pt x="83462" y="76"/>
                </a:moveTo>
                <a:cubicBezTo>
                  <a:pt x="83882" y="76"/>
                  <a:pt x="84281" y="93"/>
                  <a:pt x="84668" y="134"/>
                </a:cubicBezTo>
                <a:cubicBezTo>
                  <a:pt x="84483" y="724"/>
                  <a:pt x="84333" y="1349"/>
                  <a:pt x="84192" y="1974"/>
                </a:cubicBezTo>
                <a:cubicBezTo>
                  <a:pt x="83768" y="1900"/>
                  <a:pt x="83310" y="1874"/>
                  <a:pt x="82824" y="1874"/>
                </a:cubicBezTo>
                <a:cubicBezTo>
                  <a:pt x="82555" y="1874"/>
                  <a:pt x="82277" y="1882"/>
                  <a:pt x="81991" y="1895"/>
                </a:cubicBezTo>
                <a:cubicBezTo>
                  <a:pt x="81736" y="1895"/>
                  <a:pt x="81472" y="1930"/>
                  <a:pt x="81252" y="1930"/>
                </a:cubicBezTo>
                <a:cubicBezTo>
                  <a:pt x="81366" y="1349"/>
                  <a:pt x="81516" y="759"/>
                  <a:pt x="81692" y="169"/>
                </a:cubicBezTo>
                <a:cubicBezTo>
                  <a:pt x="81991" y="134"/>
                  <a:pt x="82247" y="99"/>
                  <a:pt x="82537" y="99"/>
                </a:cubicBezTo>
                <a:cubicBezTo>
                  <a:pt x="82858" y="84"/>
                  <a:pt x="83165" y="76"/>
                  <a:pt x="83462" y="76"/>
                </a:cubicBezTo>
                <a:close/>
                <a:moveTo>
                  <a:pt x="81586" y="169"/>
                </a:moveTo>
                <a:lnTo>
                  <a:pt x="81586" y="169"/>
                </a:lnTo>
                <a:cubicBezTo>
                  <a:pt x="81401" y="759"/>
                  <a:pt x="81296" y="1349"/>
                  <a:pt x="81146" y="1930"/>
                </a:cubicBezTo>
                <a:cubicBezTo>
                  <a:pt x="80195" y="2044"/>
                  <a:pt x="79236" y="2229"/>
                  <a:pt x="78320" y="2520"/>
                </a:cubicBezTo>
                <a:cubicBezTo>
                  <a:pt x="78434" y="1974"/>
                  <a:pt x="78575" y="1384"/>
                  <a:pt x="78725" y="830"/>
                </a:cubicBezTo>
                <a:cubicBezTo>
                  <a:pt x="79605" y="539"/>
                  <a:pt x="80591" y="319"/>
                  <a:pt x="81586" y="169"/>
                </a:cubicBezTo>
                <a:close/>
                <a:moveTo>
                  <a:pt x="84773" y="169"/>
                </a:moveTo>
                <a:cubicBezTo>
                  <a:pt x="85768" y="284"/>
                  <a:pt x="86684" y="574"/>
                  <a:pt x="87494" y="944"/>
                </a:cubicBezTo>
                <a:cubicBezTo>
                  <a:pt x="87274" y="1534"/>
                  <a:pt x="87089" y="2150"/>
                  <a:pt x="86974" y="2775"/>
                </a:cubicBezTo>
                <a:cubicBezTo>
                  <a:pt x="86173" y="2370"/>
                  <a:pt x="85293" y="2115"/>
                  <a:pt x="84263" y="1974"/>
                </a:cubicBezTo>
                <a:cubicBezTo>
                  <a:pt x="84412" y="1349"/>
                  <a:pt x="84553" y="759"/>
                  <a:pt x="84773" y="169"/>
                </a:cubicBezTo>
                <a:close/>
                <a:moveTo>
                  <a:pt x="78655" y="874"/>
                </a:moveTo>
                <a:cubicBezTo>
                  <a:pt x="78470" y="1419"/>
                  <a:pt x="78355" y="1974"/>
                  <a:pt x="78250" y="2555"/>
                </a:cubicBezTo>
                <a:cubicBezTo>
                  <a:pt x="77334" y="2810"/>
                  <a:pt x="76489" y="3180"/>
                  <a:pt x="75644" y="3656"/>
                </a:cubicBezTo>
                <a:cubicBezTo>
                  <a:pt x="75714" y="3110"/>
                  <a:pt x="75829" y="2590"/>
                  <a:pt x="75969" y="2080"/>
                </a:cubicBezTo>
                <a:cubicBezTo>
                  <a:pt x="76815" y="1604"/>
                  <a:pt x="77695" y="1199"/>
                  <a:pt x="78655" y="874"/>
                </a:cubicBezTo>
                <a:close/>
                <a:moveTo>
                  <a:pt x="82621" y="1956"/>
                </a:moveTo>
                <a:cubicBezTo>
                  <a:pt x="83163" y="1956"/>
                  <a:pt x="83689" y="1994"/>
                  <a:pt x="84192" y="2044"/>
                </a:cubicBezTo>
                <a:cubicBezTo>
                  <a:pt x="84043" y="2775"/>
                  <a:pt x="83937" y="3550"/>
                  <a:pt x="83858" y="4281"/>
                </a:cubicBezTo>
                <a:cubicBezTo>
                  <a:pt x="83450" y="4239"/>
                  <a:pt x="83055" y="4222"/>
                  <a:pt x="82658" y="4222"/>
                </a:cubicBezTo>
                <a:cubicBezTo>
                  <a:pt x="82377" y="4222"/>
                  <a:pt x="82095" y="4231"/>
                  <a:pt x="81806" y="4245"/>
                </a:cubicBezTo>
                <a:cubicBezTo>
                  <a:pt x="81516" y="4245"/>
                  <a:pt x="81181" y="4281"/>
                  <a:pt x="80891" y="4316"/>
                </a:cubicBezTo>
                <a:cubicBezTo>
                  <a:pt x="80961" y="3550"/>
                  <a:pt x="81076" y="2775"/>
                  <a:pt x="81217" y="2044"/>
                </a:cubicBezTo>
                <a:cubicBezTo>
                  <a:pt x="81472" y="2009"/>
                  <a:pt x="81736" y="1974"/>
                  <a:pt x="81991" y="1974"/>
                </a:cubicBezTo>
                <a:cubicBezTo>
                  <a:pt x="82203" y="1962"/>
                  <a:pt x="82413" y="1956"/>
                  <a:pt x="82621" y="1956"/>
                </a:cubicBezTo>
                <a:close/>
                <a:moveTo>
                  <a:pt x="87564" y="979"/>
                </a:moveTo>
                <a:cubicBezTo>
                  <a:pt x="88409" y="1419"/>
                  <a:pt x="89175" y="1974"/>
                  <a:pt x="89836" y="2590"/>
                </a:cubicBezTo>
                <a:cubicBezTo>
                  <a:pt x="89660" y="3145"/>
                  <a:pt x="89510" y="3770"/>
                  <a:pt x="89395" y="4351"/>
                </a:cubicBezTo>
                <a:cubicBezTo>
                  <a:pt x="88700" y="3770"/>
                  <a:pt x="87934" y="3215"/>
                  <a:pt x="87054" y="2810"/>
                </a:cubicBezTo>
                <a:cubicBezTo>
                  <a:pt x="87194" y="2194"/>
                  <a:pt x="87344" y="1569"/>
                  <a:pt x="87564" y="979"/>
                </a:cubicBezTo>
                <a:close/>
                <a:moveTo>
                  <a:pt x="81146" y="2044"/>
                </a:moveTo>
                <a:lnTo>
                  <a:pt x="81146" y="2044"/>
                </a:lnTo>
                <a:cubicBezTo>
                  <a:pt x="80996" y="2775"/>
                  <a:pt x="80891" y="3550"/>
                  <a:pt x="80812" y="4316"/>
                </a:cubicBezTo>
                <a:cubicBezTo>
                  <a:pt x="79790" y="4430"/>
                  <a:pt x="78875" y="4615"/>
                  <a:pt x="77994" y="4906"/>
                </a:cubicBezTo>
                <a:cubicBezTo>
                  <a:pt x="78065" y="4131"/>
                  <a:pt x="78170" y="3365"/>
                  <a:pt x="78320" y="2634"/>
                </a:cubicBezTo>
                <a:cubicBezTo>
                  <a:pt x="79200" y="2335"/>
                  <a:pt x="80151" y="2150"/>
                  <a:pt x="81146" y="2044"/>
                </a:cubicBezTo>
                <a:close/>
                <a:moveTo>
                  <a:pt x="84263" y="2044"/>
                </a:moveTo>
                <a:cubicBezTo>
                  <a:pt x="85293" y="2194"/>
                  <a:pt x="86173" y="2485"/>
                  <a:pt x="86974" y="2854"/>
                </a:cubicBezTo>
                <a:cubicBezTo>
                  <a:pt x="86833" y="3550"/>
                  <a:pt x="86719" y="4245"/>
                  <a:pt x="86684" y="4941"/>
                </a:cubicBezTo>
                <a:cubicBezTo>
                  <a:pt x="85803" y="4615"/>
                  <a:pt x="84888" y="4430"/>
                  <a:pt x="83937" y="4316"/>
                </a:cubicBezTo>
                <a:cubicBezTo>
                  <a:pt x="84007" y="3550"/>
                  <a:pt x="84113" y="2775"/>
                  <a:pt x="84263" y="2044"/>
                </a:cubicBezTo>
                <a:close/>
                <a:moveTo>
                  <a:pt x="75864" y="2115"/>
                </a:moveTo>
                <a:lnTo>
                  <a:pt x="75864" y="2115"/>
                </a:lnTo>
                <a:cubicBezTo>
                  <a:pt x="75749" y="2634"/>
                  <a:pt x="75644" y="3180"/>
                  <a:pt x="75529" y="3691"/>
                </a:cubicBezTo>
                <a:cubicBezTo>
                  <a:pt x="74913" y="4061"/>
                  <a:pt x="74323" y="4430"/>
                  <a:pt x="73733" y="4871"/>
                </a:cubicBezTo>
                <a:cubicBezTo>
                  <a:pt x="73548" y="4976"/>
                  <a:pt x="73372" y="5126"/>
                  <a:pt x="73187" y="5275"/>
                </a:cubicBezTo>
                <a:cubicBezTo>
                  <a:pt x="73258" y="4756"/>
                  <a:pt x="73328" y="4281"/>
                  <a:pt x="73443" y="3805"/>
                </a:cubicBezTo>
                <a:cubicBezTo>
                  <a:pt x="74209" y="3180"/>
                  <a:pt x="74983" y="2634"/>
                  <a:pt x="75864" y="2115"/>
                </a:cubicBezTo>
                <a:close/>
                <a:moveTo>
                  <a:pt x="78214" y="2634"/>
                </a:moveTo>
                <a:lnTo>
                  <a:pt x="78214" y="2634"/>
                </a:lnTo>
                <a:cubicBezTo>
                  <a:pt x="78065" y="3400"/>
                  <a:pt x="77950" y="4175"/>
                  <a:pt x="77880" y="4941"/>
                </a:cubicBezTo>
                <a:cubicBezTo>
                  <a:pt x="76999" y="5196"/>
                  <a:pt x="76154" y="5566"/>
                  <a:pt x="75388" y="6006"/>
                </a:cubicBezTo>
                <a:lnTo>
                  <a:pt x="75388" y="6006"/>
                </a:lnTo>
                <a:cubicBezTo>
                  <a:pt x="75424" y="5196"/>
                  <a:pt x="75494" y="4466"/>
                  <a:pt x="75608" y="3770"/>
                </a:cubicBezTo>
                <a:cubicBezTo>
                  <a:pt x="76410" y="3330"/>
                  <a:pt x="77290" y="2925"/>
                  <a:pt x="78214" y="2634"/>
                </a:cubicBezTo>
                <a:close/>
                <a:moveTo>
                  <a:pt x="87054" y="2890"/>
                </a:moveTo>
                <a:cubicBezTo>
                  <a:pt x="87899" y="3330"/>
                  <a:pt x="88665" y="3840"/>
                  <a:pt x="89395" y="4466"/>
                </a:cubicBezTo>
                <a:cubicBezTo>
                  <a:pt x="89290" y="5011"/>
                  <a:pt x="89255" y="5566"/>
                  <a:pt x="89219" y="6156"/>
                </a:cubicBezTo>
                <a:cubicBezTo>
                  <a:pt x="88445" y="5672"/>
                  <a:pt x="87599" y="5275"/>
                  <a:pt x="86754" y="4976"/>
                </a:cubicBezTo>
                <a:cubicBezTo>
                  <a:pt x="86833" y="4281"/>
                  <a:pt x="86904" y="3585"/>
                  <a:pt x="87054" y="2890"/>
                </a:cubicBezTo>
                <a:close/>
                <a:moveTo>
                  <a:pt x="89915" y="2634"/>
                </a:moveTo>
                <a:cubicBezTo>
                  <a:pt x="90610" y="3251"/>
                  <a:pt x="91235" y="3955"/>
                  <a:pt x="91817" y="4686"/>
                </a:cubicBezTo>
                <a:cubicBezTo>
                  <a:pt x="91640" y="5275"/>
                  <a:pt x="91526" y="5857"/>
                  <a:pt x="91491" y="6482"/>
                </a:cubicBezTo>
                <a:cubicBezTo>
                  <a:pt x="90830" y="5751"/>
                  <a:pt x="90205" y="5055"/>
                  <a:pt x="89475" y="4430"/>
                </a:cubicBezTo>
                <a:cubicBezTo>
                  <a:pt x="89580" y="3805"/>
                  <a:pt x="89730" y="3215"/>
                  <a:pt x="89915" y="2634"/>
                </a:cubicBezTo>
                <a:close/>
                <a:moveTo>
                  <a:pt x="82349" y="4302"/>
                </a:moveTo>
                <a:cubicBezTo>
                  <a:pt x="82852" y="4302"/>
                  <a:pt x="83345" y="4337"/>
                  <a:pt x="83858" y="4395"/>
                </a:cubicBezTo>
                <a:cubicBezTo>
                  <a:pt x="83787" y="5231"/>
                  <a:pt x="83752" y="6077"/>
                  <a:pt x="83752" y="6922"/>
                </a:cubicBezTo>
                <a:cubicBezTo>
                  <a:pt x="83277" y="6887"/>
                  <a:pt x="82757" y="6887"/>
                  <a:pt x="82282" y="6887"/>
                </a:cubicBezTo>
                <a:cubicBezTo>
                  <a:pt x="81771" y="6922"/>
                  <a:pt x="81252" y="6957"/>
                  <a:pt x="80741" y="7036"/>
                </a:cubicBezTo>
                <a:cubicBezTo>
                  <a:pt x="80741" y="6156"/>
                  <a:pt x="80812" y="5275"/>
                  <a:pt x="80891" y="4395"/>
                </a:cubicBezTo>
                <a:cubicBezTo>
                  <a:pt x="81181" y="4351"/>
                  <a:pt x="81516" y="4316"/>
                  <a:pt x="81806" y="4316"/>
                </a:cubicBezTo>
                <a:cubicBezTo>
                  <a:pt x="81989" y="4307"/>
                  <a:pt x="82170" y="4302"/>
                  <a:pt x="82349" y="4302"/>
                </a:cubicBezTo>
                <a:close/>
                <a:moveTo>
                  <a:pt x="73328" y="3911"/>
                </a:moveTo>
                <a:lnTo>
                  <a:pt x="73328" y="3911"/>
                </a:lnTo>
                <a:cubicBezTo>
                  <a:pt x="73223" y="4351"/>
                  <a:pt x="73152" y="4871"/>
                  <a:pt x="73073" y="5346"/>
                </a:cubicBezTo>
                <a:cubicBezTo>
                  <a:pt x="72377" y="5892"/>
                  <a:pt x="71717" y="6517"/>
                  <a:pt x="71022" y="7212"/>
                </a:cubicBezTo>
                <a:cubicBezTo>
                  <a:pt x="71092" y="6737"/>
                  <a:pt x="71171" y="6332"/>
                  <a:pt x="71242" y="5892"/>
                </a:cubicBezTo>
                <a:cubicBezTo>
                  <a:pt x="71902" y="5196"/>
                  <a:pt x="72597" y="4536"/>
                  <a:pt x="73328" y="3911"/>
                </a:cubicBezTo>
                <a:close/>
                <a:moveTo>
                  <a:pt x="83937" y="4395"/>
                </a:moveTo>
                <a:cubicBezTo>
                  <a:pt x="84853" y="4501"/>
                  <a:pt x="85803" y="4721"/>
                  <a:pt x="86684" y="5011"/>
                </a:cubicBezTo>
                <a:cubicBezTo>
                  <a:pt x="86613" y="5821"/>
                  <a:pt x="86613" y="6631"/>
                  <a:pt x="86649" y="7397"/>
                </a:cubicBezTo>
                <a:cubicBezTo>
                  <a:pt x="85733" y="7142"/>
                  <a:pt x="84817" y="6992"/>
                  <a:pt x="83858" y="6922"/>
                </a:cubicBezTo>
                <a:cubicBezTo>
                  <a:pt x="83823" y="6077"/>
                  <a:pt x="83858" y="5231"/>
                  <a:pt x="83937" y="4395"/>
                </a:cubicBezTo>
                <a:close/>
                <a:moveTo>
                  <a:pt x="75529" y="3805"/>
                </a:moveTo>
                <a:lnTo>
                  <a:pt x="75529" y="3805"/>
                </a:lnTo>
                <a:cubicBezTo>
                  <a:pt x="75424" y="4501"/>
                  <a:pt x="75353" y="5275"/>
                  <a:pt x="75274" y="6041"/>
                </a:cubicBezTo>
                <a:cubicBezTo>
                  <a:pt x="74473" y="6482"/>
                  <a:pt x="73698" y="6992"/>
                  <a:pt x="73002" y="7547"/>
                </a:cubicBezTo>
                <a:cubicBezTo>
                  <a:pt x="73002" y="6772"/>
                  <a:pt x="73073" y="6077"/>
                  <a:pt x="73152" y="5381"/>
                </a:cubicBezTo>
                <a:cubicBezTo>
                  <a:pt x="73883" y="4791"/>
                  <a:pt x="74693" y="4281"/>
                  <a:pt x="75529" y="3805"/>
                </a:cubicBezTo>
                <a:close/>
                <a:moveTo>
                  <a:pt x="80776" y="4395"/>
                </a:moveTo>
                <a:lnTo>
                  <a:pt x="80776" y="4395"/>
                </a:lnTo>
                <a:cubicBezTo>
                  <a:pt x="80706" y="5275"/>
                  <a:pt x="80671" y="6156"/>
                  <a:pt x="80671" y="7036"/>
                </a:cubicBezTo>
                <a:cubicBezTo>
                  <a:pt x="79676" y="7142"/>
                  <a:pt x="78760" y="7362"/>
                  <a:pt x="77845" y="7653"/>
                </a:cubicBezTo>
                <a:cubicBezTo>
                  <a:pt x="77845" y="6737"/>
                  <a:pt x="77880" y="5857"/>
                  <a:pt x="77994" y="4976"/>
                </a:cubicBezTo>
                <a:cubicBezTo>
                  <a:pt x="78875" y="4721"/>
                  <a:pt x="79790" y="4501"/>
                  <a:pt x="80776" y="4395"/>
                </a:cubicBezTo>
                <a:close/>
                <a:moveTo>
                  <a:pt x="89475" y="4536"/>
                </a:moveTo>
                <a:cubicBezTo>
                  <a:pt x="90170" y="5161"/>
                  <a:pt x="90830" y="5857"/>
                  <a:pt x="91456" y="6596"/>
                </a:cubicBezTo>
                <a:cubicBezTo>
                  <a:pt x="91420" y="6992"/>
                  <a:pt x="91420" y="7432"/>
                  <a:pt x="91420" y="7837"/>
                </a:cubicBezTo>
                <a:cubicBezTo>
                  <a:pt x="91086" y="7547"/>
                  <a:pt x="90760" y="7256"/>
                  <a:pt x="90425" y="6957"/>
                </a:cubicBezTo>
                <a:cubicBezTo>
                  <a:pt x="90056" y="6702"/>
                  <a:pt x="89695" y="6446"/>
                  <a:pt x="89325" y="6191"/>
                </a:cubicBezTo>
                <a:cubicBezTo>
                  <a:pt x="89325" y="5636"/>
                  <a:pt x="89395" y="5091"/>
                  <a:pt x="89475" y="4536"/>
                </a:cubicBezTo>
                <a:close/>
                <a:moveTo>
                  <a:pt x="86754" y="5055"/>
                </a:moveTo>
                <a:cubicBezTo>
                  <a:pt x="87599" y="5346"/>
                  <a:pt x="88445" y="5751"/>
                  <a:pt x="89219" y="6262"/>
                </a:cubicBezTo>
                <a:cubicBezTo>
                  <a:pt x="89219" y="6957"/>
                  <a:pt x="89219" y="7697"/>
                  <a:pt x="89290" y="8427"/>
                </a:cubicBezTo>
                <a:cubicBezTo>
                  <a:pt x="88480" y="8022"/>
                  <a:pt x="87635" y="7697"/>
                  <a:pt x="86719" y="7432"/>
                </a:cubicBezTo>
                <a:cubicBezTo>
                  <a:pt x="86684" y="6631"/>
                  <a:pt x="86719" y="5857"/>
                  <a:pt x="86754" y="5055"/>
                </a:cubicBezTo>
                <a:close/>
                <a:moveTo>
                  <a:pt x="91896" y="4756"/>
                </a:moveTo>
                <a:cubicBezTo>
                  <a:pt x="92186" y="5126"/>
                  <a:pt x="92442" y="5452"/>
                  <a:pt x="92741" y="5786"/>
                </a:cubicBezTo>
                <a:cubicBezTo>
                  <a:pt x="92996" y="6112"/>
                  <a:pt x="93252" y="6446"/>
                  <a:pt x="93542" y="6772"/>
                </a:cubicBezTo>
                <a:cubicBezTo>
                  <a:pt x="93357" y="7327"/>
                  <a:pt x="93252" y="7917"/>
                  <a:pt x="93216" y="8463"/>
                </a:cubicBezTo>
                <a:cubicBezTo>
                  <a:pt x="92882" y="8137"/>
                  <a:pt x="92591" y="7802"/>
                  <a:pt x="92301" y="7432"/>
                </a:cubicBezTo>
                <a:cubicBezTo>
                  <a:pt x="92081" y="7142"/>
                  <a:pt x="91817" y="6851"/>
                  <a:pt x="91561" y="6552"/>
                </a:cubicBezTo>
                <a:cubicBezTo>
                  <a:pt x="91596" y="5971"/>
                  <a:pt x="91711" y="5346"/>
                  <a:pt x="91896" y="4756"/>
                </a:cubicBezTo>
                <a:close/>
                <a:moveTo>
                  <a:pt x="77880" y="5011"/>
                </a:moveTo>
                <a:cubicBezTo>
                  <a:pt x="77809" y="5892"/>
                  <a:pt x="77774" y="6772"/>
                  <a:pt x="77774" y="7653"/>
                </a:cubicBezTo>
                <a:cubicBezTo>
                  <a:pt x="76929" y="7952"/>
                  <a:pt x="76119" y="8278"/>
                  <a:pt x="75353" y="8683"/>
                </a:cubicBezTo>
                <a:cubicBezTo>
                  <a:pt x="75309" y="7767"/>
                  <a:pt x="75309" y="6922"/>
                  <a:pt x="75388" y="6077"/>
                </a:cubicBezTo>
                <a:cubicBezTo>
                  <a:pt x="76154" y="5672"/>
                  <a:pt x="76999" y="5311"/>
                  <a:pt x="77880" y="5011"/>
                </a:cubicBezTo>
                <a:close/>
                <a:moveTo>
                  <a:pt x="71127" y="6006"/>
                </a:moveTo>
                <a:cubicBezTo>
                  <a:pt x="71057" y="6446"/>
                  <a:pt x="70986" y="6851"/>
                  <a:pt x="70951" y="7292"/>
                </a:cubicBezTo>
                <a:cubicBezTo>
                  <a:pt x="70396" y="7873"/>
                  <a:pt x="69851" y="8498"/>
                  <a:pt x="69261" y="9158"/>
                </a:cubicBezTo>
                <a:cubicBezTo>
                  <a:pt x="69331" y="8753"/>
                  <a:pt x="69366" y="8392"/>
                  <a:pt x="69446" y="7987"/>
                </a:cubicBezTo>
                <a:cubicBezTo>
                  <a:pt x="69956" y="7327"/>
                  <a:pt x="70511" y="6667"/>
                  <a:pt x="71127" y="6006"/>
                </a:cubicBezTo>
                <a:close/>
                <a:moveTo>
                  <a:pt x="73073" y="5452"/>
                </a:moveTo>
                <a:cubicBezTo>
                  <a:pt x="72967" y="6156"/>
                  <a:pt x="72932" y="6851"/>
                  <a:pt x="72888" y="7617"/>
                </a:cubicBezTo>
                <a:cubicBezTo>
                  <a:pt x="72192" y="8172"/>
                  <a:pt x="71532" y="8753"/>
                  <a:pt x="70907" y="9378"/>
                </a:cubicBezTo>
                <a:cubicBezTo>
                  <a:pt x="70907" y="8683"/>
                  <a:pt x="70951" y="7987"/>
                  <a:pt x="71022" y="7327"/>
                </a:cubicBezTo>
                <a:cubicBezTo>
                  <a:pt x="71647" y="6667"/>
                  <a:pt x="72342" y="6041"/>
                  <a:pt x="73073" y="5452"/>
                </a:cubicBezTo>
                <a:close/>
                <a:moveTo>
                  <a:pt x="83017" y="6966"/>
                </a:moveTo>
                <a:cubicBezTo>
                  <a:pt x="83266" y="6966"/>
                  <a:pt x="83514" y="6975"/>
                  <a:pt x="83752" y="6992"/>
                </a:cubicBezTo>
                <a:cubicBezTo>
                  <a:pt x="83787" y="7802"/>
                  <a:pt x="83823" y="8612"/>
                  <a:pt x="83893" y="9413"/>
                </a:cubicBezTo>
                <a:cubicBezTo>
                  <a:pt x="83717" y="9403"/>
                  <a:pt x="83537" y="9399"/>
                  <a:pt x="83356" y="9399"/>
                </a:cubicBezTo>
                <a:cubicBezTo>
                  <a:pt x="82902" y="9399"/>
                  <a:pt x="82438" y="9426"/>
                  <a:pt x="81991" y="9457"/>
                </a:cubicBezTo>
                <a:cubicBezTo>
                  <a:pt x="81586" y="9493"/>
                  <a:pt x="81181" y="9528"/>
                  <a:pt x="80812" y="9563"/>
                </a:cubicBezTo>
                <a:cubicBezTo>
                  <a:pt x="80776" y="8753"/>
                  <a:pt x="80741" y="7917"/>
                  <a:pt x="80741" y="7107"/>
                </a:cubicBezTo>
                <a:cubicBezTo>
                  <a:pt x="81252" y="7036"/>
                  <a:pt x="81771" y="6992"/>
                  <a:pt x="82282" y="6992"/>
                </a:cubicBezTo>
                <a:cubicBezTo>
                  <a:pt x="82520" y="6975"/>
                  <a:pt x="82768" y="6966"/>
                  <a:pt x="83017" y="6966"/>
                </a:cubicBezTo>
                <a:close/>
                <a:moveTo>
                  <a:pt x="91526" y="6667"/>
                </a:moveTo>
                <a:cubicBezTo>
                  <a:pt x="91781" y="6957"/>
                  <a:pt x="92001" y="7212"/>
                  <a:pt x="92257" y="7512"/>
                </a:cubicBezTo>
                <a:cubicBezTo>
                  <a:pt x="92556" y="7873"/>
                  <a:pt x="92882" y="8242"/>
                  <a:pt x="93181" y="8612"/>
                </a:cubicBezTo>
                <a:cubicBezTo>
                  <a:pt x="93137" y="8973"/>
                  <a:pt x="93137" y="9343"/>
                  <a:pt x="93181" y="9748"/>
                </a:cubicBezTo>
                <a:cubicBezTo>
                  <a:pt x="92626" y="9123"/>
                  <a:pt x="92116" y="8498"/>
                  <a:pt x="91491" y="7952"/>
                </a:cubicBezTo>
                <a:cubicBezTo>
                  <a:pt x="91491" y="7512"/>
                  <a:pt x="91491" y="7107"/>
                  <a:pt x="91526" y="6667"/>
                </a:cubicBezTo>
                <a:close/>
                <a:moveTo>
                  <a:pt x="83858" y="6992"/>
                </a:moveTo>
                <a:cubicBezTo>
                  <a:pt x="84817" y="7071"/>
                  <a:pt x="85733" y="7256"/>
                  <a:pt x="86649" y="7512"/>
                </a:cubicBezTo>
                <a:cubicBezTo>
                  <a:pt x="86684" y="8278"/>
                  <a:pt x="86754" y="9017"/>
                  <a:pt x="86869" y="9783"/>
                </a:cubicBezTo>
                <a:cubicBezTo>
                  <a:pt x="85918" y="9563"/>
                  <a:pt x="84958" y="9457"/>
                  <a:pt x="83972" y="9413"/>
                </a:cubicBezTo>
                <a:cubicBezTo>
                  <a:pt x="83893" y="8612"/>
                  <a:pt x="83858" y="7802"/>
                  <a:pt x="83858" y="6992"/>
                </a:cubicBezTo>
                <a:close/>
                <a:moveTo>
                  <a:pt x="89325" y="6297"/>
                </a:moveTo>
                <a:lnTo>
                  <a:pt x="89325" y="6297"/>
                </a:lnTo>
                <a:cubicBezTo>
                  <a:pt x="89695" y="6517"/>
                  <a:pt x="90021" y="6772"/>
                  <a:pt x="90355" y="7036"/>
                </a:cubicBezTo>
                <a:cubicBezTo>
                  <a:pt x="90760" y="7327"/>
                  <a:pt x="91086" y="7653"/>
                  <a:pt x="91420" y="7987"/>
                </a:cubicBezTo>
                <a:cubicBezTo>
                  <a:pt x="91456" y="8612"/>
                  <a:pt x="91526" y="9272"/>
                  <a:pt x="91640" y="9898"/>
                </a:cubicBezTo>
                <a:cubicBezTo>
                  <a:pt x="91420" y="9748"/>
                  <a:pt x="91200" y="9563"/>
                  <a:pt x="90980" y="9413"/>
                </a:cubicBezTo>
                <a:cubicBezTo>
                  <a:pt x="90461" y="9052"/>
                  <a:pt x="89950" y="8753"/>
                  <a:pt x="89395" y="8498"/>
                </a:cubicBezTo>
                <a:cubicBezTo>
                  <a:pt x="89325" y="7767"/>
                  <a:pt x="89290" y="7036"/>
                  <a:pt x="89325" y="6297"/>
                </a:cubicBezTo>
                <a:close/>
                <a:moveTo>
                  <a:pt x="7669" y="7679"/>
                </a:moveTo>
                <a:cubicBezTo>
                  <a:pt x="8850" y="7679"/>
                  <a:pt x="10008" y="7802"/>
                  <a:pt x="11119" y="8058"/>
                </a:cubicBezTo>
                <a:cubicBezTo>
                  <a:pt x="10899" y="8753"/>
                  <a:pt x="10679" y="9457"/>
                  <a:pt x="10424" y="10153"/>
                </a:cubicBezTo>
                <a:cubicBezTo>
                  <a:pt x="9579" y="9968"/>
                  <a:pt x="8698" y="9898"/>
                  <a:pt x="7783" y="9854"/>
                </a:cubicBezTo>
                <a:cubicBezTo>
                  <a:pt x="8038" y="9123"/>
                  <a:pt x="8258" y="8392"/>
                  <a:pt x="8478" y="7732"/>
                </a:cubicBezTo>
                <a:lnTo>
                  <a:pt x="8399" y="7697"/>
                </a:lnTo>
                <a:cubicBezTo>
                  <a:pt x="8179" y="8392"/>
                  <a:pt x="7959" y="9123"/>
                  <a:pt x="7668" y="9854"/>
                </a:cubicBezTo>
                <a:cubicBezTo>
                  <a:pt x="7524" y="9848"/>
                  <a:pt x="7377" y="9845"/>
                  <a:pt x="7229" y="9845"/>
                </a:cubicBezTo>
                <a:cubicBezTo>
                  <a:pt x="6475" y="9845"/>
                  <a:pt x="5679" y="9915"/>
                  <a:pt x="4877" y="10003"/>
                </a:cubicBezTo>
                <a:cubicBezTo>
                  <a:pt x="5142" y="9272"/>
                  <a:pt x="5397" y="8533"/>
                  <a:pt x="5617" y="7802"/>
                </a:cubicBezTo>
                <a:lnTo>
                  <a:pt x="5582" y="7802"/>
                </a:lnTo>
                <a:cubicBezTo>
                  <a:pt x="6283" y="7721"/>
                  <a:pt x="6980" y="7679"/>
                  <a:pt x="7669" y="7679"/>
                </a:cubicBezTo>
                <a:close/>
                <a:moveTo>
                  <a:pt x="75274" y="6156"/>
                </a:moveTo>
                <a:cubicBezTo>
                  <a:pt x="75239" y="6957"/>
                  <a:pt x="75203" y="7837"/>
                  <a:pt x="75239" y="8718"/>
                </a:cubicBezTo>
                <a:cubicBezTo>
                  <a:pt x="74473" y="9123"/>
                  <a:pt x="73733" y="9598"/>
                  <a:pt x="73038" y="10153"/>
                </a:cubicBezTo>
                <a:cubicBezTo>
                  <a:pt x="72967" y="9272"/>
                  <a:pt x="72967" y="8427"/>
                  <a:pt x="72967" y="7653"/>
                </a:cubicBezTo>
                <a:cubicBezTo>
                  <a:pt x="73698" y="7107"/>
                  <a:pt x="74473" y="6596"/>
                  <a:pt x="75274" y="6156"/>
                </a:cubicBezTo>
                <a:close/>
                <a:moveTo>
                  <a:pt x="80671" y="7107"/>
                </a:moveTo>
                <a:cubicBezTo>
                  <a:pt x="80671" y="7952"/>
                  <a:pt x="80706" y="8753"/>
                  <a:pt x="80741" y="9563"/>
                </a:cubicBezTo>
                <a:cubicBezTo>
                  <a:pt x="79711" y="9713"/>
                  <a:pt x="78795" y="9898"/>
                  <a:pt x="77915" y="10188"/>
                </a:cubicBezTo>
                <a:cubicBezTo>
                  <a:pt x="77880" y="9378"/>
                  <a:pt x="77845" y="8577"/>
                  <a:pt x="77845" y="7732"/>
                </a:cubicBezTo>
                <a:cubicBezTo>
                  <a:pt x="78760" y="7432"/>
                  <a:pt x="79676" y="7256"/>
                  <a:pt x="80671" y="7107"/>
                </a:cubicBezTo>
                <a:close/>
                <a:moveTo>
                  <a:pt x="93621" y="6887"/>
                </a:moveTo>
                <a:cubicBezTo>
                  <a:pt x="94167" y="7547"/>
                  <a:pt x="94722" y="8172"/>
                  <a:pt x="95338" y="8797"/>
                </a:cubicBezTo>
                <a:cubicBezTo>
                  <a:pt x="95083" y="9237"/>
                  <a:pt x="94942" y="9713"/>
                  <a:pt x="94863" y="10223"/>
                </a:cubicBezTo>
                <a:cubicBezTo>
                  <a:pt x="94317" y="9677"/>
                  <a:pt x="93762" y="9123"/>
                  <a:pt x="93287" y="8577"/>
                </a:cubicBezTo>
                <a:cubicBezTo>
                  <a:pt x="93322" y="7987"/>
                  <a:pt x="93436" y="7432"/>
                  <a:pt x="93621" y="6887"/>
                </a:cubicBezTo>
                <a:close/>
                <a:moveTo>
                  <a:pt x="5538" y="7802"/>
                </a:moveTo>
                <a:lnTo>
                  <a:pt x="5538" y="7802"/>
                </a:lnTo>
                <a:cubicBezTo>
                  <a:pt x="5282" y="8533"/>
                  <a:pt x="5062" y="9272"/>
                  <a:pt x="4772" y="10038"/>
                </a:cubicBezTo>
                <a:cubicBezTo>
                  <a:pt x="4516" y="10074"/>
                  <a:pt x="4217" y="10118"/>
                  <a:pt x="3962" y="10153"/>
                </a:cubicBezTo>
                <a:cubicBezTo>
                  <a:pt x="3302" y="10259"/>
                  <a:pt x="2606" y="10408"/>
                  <a:pt x="1946" y="10593"/>
                </a:cubicBezTo>
                <a:cubicBezTo>
                  <a:pt x="2201" y="9854"/>
                  <a:pt x="2421" y="9123"/>
                  <a:pt x="2676" y="8427"/>
                </a:cubicBezTo>
                <a:lnTo>
                  <a:pt x="2720" y="8313"/>
                </a:lnTo>
                <a:cubicBezTo>
                  <a:pt x="3671" y="8058"/>
                  <a:pt x="4587" y="7917"/>
                  <a:pt x="5538" y="7802"/>
                </a:cubicBezTo>
                <a:close/>
                <a:moveTo>
                  <a:pt x="86719" y="7512"/>
                </a:moveTo>
                <a:lnTo>
                  <a:pt x="86719" y="7512"/>
                </a:lnTo>
                <a:cubicBezTo>
                  <a:pt x="87635" y="7767"/>
                  <a:pt x="88480" y="8093"/>
                  <a:pt x="89325" y="8533"/>
                </a:cubicBezTo>
                <a:cubicBezTo>
                  <a:pt x="89395" y="9237"/>
                  <a:pt x="89510" y="9933"/>
                  <a:pt x="89616" y="10628"/>
                </a:cubicBezTo>
                <a:cubicBezTo>
                  <a:pt x="88779" y="10259"/>
                  <a:pt x="87855" y="10003"/>
                  <a:pt x="86939" y="9783"/>
                </a:cubicBezTo>
                <a:cubicBezTo>
                  <a:pt x="86833" y="9052"/>
                  <a:pt x="86754" y="8278"/>
                  <a:pt x="86719" y="7512"/>
                </a:cubicBezTo>
                <a:close/>
                <a:moveTo>
                  <a:pt x="11190" y="8058"/>
                </a:moveTo>
                <a:cubicBezTo>
                  <a:pt x="12000" y="8278"/>
                  <a:pt x="12801" y="8533"/>
                  <a:pt x="13541" y="8903"/>
                </a:cubicBezTo>
                <a:cubicBezTo>
                  <a:pt x="13356" y="9598"/>
                  <a:pt x="13136" y="10294"/>
                  <a:pt x="12915" y="10954"/>
                </a:cubicBezTo>
                <a:cubicBezTo>
                  <a:pt x="12185" y="10628"/>
                  <a:pt x="11375" y="10373"/>
                  <a:pt x="10530" y="10188"/>
                </a:cubicBezTo>
                <a:cubicBezTo>
                  <a:pt x="10750" y="9493"/>
                  <a:pt x="10970" y="8797"/>
                  <a:pt x="11190" y="8058"/>
                </a:cubicBezTo>
                <a:close/>
                <a:moveTo>
                  <a:pt x="77774" y="7767"/>
                </a:moveTo>
                <a:cubicBezTo>
                  <a:pt x="77774" y="8577"/>
                  <a:pt x="77774" y="9413"/>
                  <a:pt x="77845" y="10223"/>
                </a:cubicBezTo>
                <a:cubicBezTo>
                  <a:pt x="76999" y="10479"/>
                  <a:pt x="76234" y="10813"/>
                  <a:pt x="75494" y="11174"/>
                </a:cubicBezTo>
                <a:cubicBezTo>
                  <a:pt x="75424" y="10373"/>
                  <a:pt x="75353" y="9563"/>
                  <a:pt x="75353" y="8797"/>
                </a:cubicBezTo>
                <a:cubicBezTo>
                  <a:pt x="76119" y="8357"/>
                  <a:pt x="76929" y="8022"/>
                  <a:pt x="77774" y="7767"/>
                </a:cubicBezTo>
                <a:close/>
                <a:moveTo>
                  <a:pt x="69331" y="8137"/>
                </a:moveTo>
                <a:cubicBezTo>
                  <a:pt x="69261" y="8533"/>
                  <a:pt x="69226" y="8903"/>
                  <a:pt x="69190" y="9308"/>
                </a:cubicBezTo>
                <a:cubicBezTo>
                  <a:pt x="68750" y="9818"/>
                  <a:pt x="68310" y="10408"/>
                  <a:pt x="67870" y="10998"/>
                </a:cubicBezTo>
                <a:cubicBezTo>
                  <a:pt x="67826" y="11068"/>
                  <a:pt x="67755" y="11174"/>
                  <a:pt x="67685" y="11253"/>
                </a:cubicBezTo>
                <a:cubicBezTo>
                  <a:pt x="67720" y="10884"/>
                  <a:pt x="67791" y="10558"/>
                  <a:pt x="67870" y="10188"/>
                </a:cubicBezTo>
                <a:lnTo>
                  <a:pt x="67826" y="10188"/>
                </a:lnTo>
                <a:cubicBezTo>
                  <a:pt x="67975" y="9968"/>
                  <a:pt x="68160" y="9783"/>
                  <a:pt x="68310" y="9563"/>
                </a:cubicBezTo>
                <a:cubicBezTo>
                  <a:pt x="68636" y="9088"/>
                  <a:pt x="68970" y="8612"/>
                  <a:pt x="69331" y="8137"/>
                </a:cubicBezTo>
                <a:close/>
                <a:moveTo>
                  <a:pt x="70907" y="7432"/>
                </a:moveTo>
                <a:lnTo>
                  <a:pt x="70907" y="7432"/>
                </a:lnTo>
                <a:cubicBezTo>
                  <a:pt x="70837" y="8093"/>
                  <a:pt x="70837" y="8753"/>
                  <a:pt x="70837" y="9457"/>
                </a:cubicBezTo>
                <a:cubicBezTo>
                  <a:pt x="70247" y="10038"/>
                  <a:pt x="69701" y="10663"/>
                  <a:pt x="69190" y="11253"/>
                </a:cubicBezTo>
                <a:cubicBezTo>
                  <a:pt x="69190" y="10593"/>
                  <a:pt x="69190" y="9968"/>
                  <a:pt x="69261" y="9308"/>
                </a:cubicBezTo>
                <a:cubicBezTo>
                  <a:pt x="69771" y="8683"/>
                  <a:pt x="70326" y="8058"/>
                  <a:pt x="70907" y="7432"/>
                </a:cubicBezTo>
                <a:close/>
                <a:moveTo>
                  <a:pt x="91491" y="8058"/>
                </a:moveTo>
                <a:lnTo>
                  <a:pt x="91491" y="8058"/>
                </a:lnTo>
                <a:cubicBezTo>
                  <a:pt x="92116" y="8647"/>
                  <a:pt x="92626" y="9272"/>
                  <a:pt x="93181" y="9898"/>
                </a:cubicBezTo>
                <a:cubicBezTo>
                  <a:pt x="93216" y="10408"/>
                  <a:pt x="93252" y="10954"/>
                  <a:pt x="93401" y="11509"/>
                </a:cubicBezTo>
                <a:cubicBezTo>
                  <a:pt x="92847" y="10954"/>
                  <a:pt x="92301" y="10443"/>
                  <a:pt x="91711" y="9968"/>
                </a:cubicBezTo>
                <a:cubicBezTo>
                  <a:pt x="91596" y="9343"/>
                  <a:pt x="91526" y="8683"/>
                  <a:pt x="91491" y="8058"/>
                </a:cubicBezTo>
                <a:close/>
                <a:moveTo>
                  <a:pt x="93252" y="8683"/>
                </a:moveTo>
                <a:cubicBezTo>
                  <a:pt x="93762" y="9237"/>
                  <a:pt x="94282" y="9783"/>
                  <a:pt x="94827" y="10338"/>
                </a:cubicBezTo>
                <a:cubicBezTo>
                  <a:pt x="94792" y="10778"/>
                  <a:pt x="94792" y="11218"/>
                  <a:pt x="94863" y="11694"/>
                </a:cubicBezTo>
                <a:cubicBezTo>
                  <a:pt x="94352" y="11139"/>
                  <a:pt x="93841" y="10558"/>
                  <a:pt x="93357" y="10003"/>
                </a:cubicBezTo>
                <a:cubicBezTo>
                  <a:pt x="93322" y="9968"/>
                  <a:pt x="93287" y="9898"/>
                  <a:pt x="93252" y="9854"/>
                </a:cubicBezTo>
                <a:cubicBezTo>
                  <a:pt x="93216" y="9457"/>
                  <a:pt x="93252" y="9088"/>
                  <a:pt x="93252" y="8683"/>
                </a:cubicBezTo>
                <a:close/>
                <a:moveTo>
                  <a:pt x="72888" y="7732"/>
                </a:moveTo>
                <a:lnTo>
                  <a:pt x="72888" y="7732"/>
                </a:lnTo>
                <a:cubicBezTo>
                  <a:pt x="72853" y="8498"/>
                  <a:pt x="72888" y="9343"/>
                  <a:pt x="72932" y="10188"/>
                </a:cubicBezTo>
                <a:cubicBezTo>
                  <a:pt x="72307" y="10699"/>
                  <a:pt x="71647" y="11253"/>
                  <a:pt x="71022" y="11834"/>
                </a:cubicBezTo>
                <a:cubicBezTo>
                  <a:pt x="70951" y="11033"/>
                  <a:pt x="70907" y="10259"/>
                  <a:pt x="70907" y="9493"/>
                </a:cubicBezTo>
                <a:cubicBezTo>
                  <a:pt x="71532" y="8867"/>
                  <a:pt x="72192" y="8278"/>
                  <a:pt x="72888" y="7732"/>
                </a:cubicBezTo>
                <a:close/>
                <a:moveTo>
                  <a:pt x="83893" y="9493"/>
                </a:moveTo>
                <a:cubicBezTo>
                  <a:pt x="83972" y="10259"/>
                  <a:pt x="84078" y="10998"/>
                  <a:pt x="84192" y="11729"/>
                </a:cubicBezTo>
                <a:cubicBezTo>
                  <a:pt x="84037" y="11722"/>
                  <a:pt x="83883" y="11719"/>
                  <a:pt x="83730" y="11719"/>
                </a:cubicBezTo>
                <a:cubicBezTo>
                  <a:pt x="83049" y="11719"/>
                  <a:pt x="82382" y="11777"/>
                  <a:pt x="81692" y="11834"/>
                </a:cubicBezTo>
                <a:cubicBezTo>
                  <a:pt x="81472" y="11878"/>
                  <a:pt x="81252" y="11878"/>
                  <a:pt x="81032" y="11914"/>
                </a:cubicBezTo>
                <a:cubicBezTo>
                  <a:pt x="80961" y="11174"/>
                  <a:pt x="80891" y="10408"/>
                  <a:pt x="80812" y="9633"/>
                </a:cubicBezTo>
                <a:cubicBezTo>
                  <a:pt x="81217" y="9598"/>
                  <a:pt x="81586" y="9563"/>
                  <a:pt x="81991" y="9528"/>
                </a:cubicBezTo>
                <a:cubicBezTo>
                  <a:pt x="82652" y="9493"/>
                  <a:pt x="83277" y="9493"/>
                  <a:pt x="83893" y="9493"/>
                </a:cubicBezTo>
                <a:close/>
                <a:moveTo>
                  <a:pt x="84007" y="9493"/>
                </a:moveTo>
                <a:cubicBezTo>
                  <a:pt x="84958" y="9528"/>
                  <a:pt x="85953" y="9677"/>
                  <a:pt x="86869" y="9854"/>
                </a:cubicBezTo>
                <a:cubicBezTo>
                  <a:pt x="86939" y="10593"/>
                  <a:pt x="87089" y="11289"/>
                  <a:pt x="87194" y="11949"/>
                </a:cubicBezTo>
                <a:cubicBezTo>
                  <a:pt x="86244" y="11799"/>
                  <a:pt x="85258" y="11729"/>
                  <a:pt x="84263" y="11729"/>
                </a:cubicBezTo>
                <a:cubicBezTo>
                  <a:pt x="84157" y="10998"/>
                  <a:pt x="84043" y="10259"/>
                  <a:pt x="84007" y="9493"/>
                </a:cubicBezTo>
                <a:close/>
                <a:moveTo>
                  <a:pt x="89439" y="8577"/>
                </a:moveTo>
                <a:cubicBezTo>
                  <a:pt x="89950" y="8867"/>
                  <a:pt x="90425" y="9158"/>
                  <a:pt x="90901" y="9493"/>
                </a:cubicBezTo>
                <a:cubicBezTo>
                  <a:pt x="91156" y="9633"/>
                  <a:pt x="91420" y="9818"/>
                  <a:pt x="91640" y="10038"/>
                </a:cubicBezTo>
                <a:cubicBezTo>
                  <a:pt x="91746" y="10663"/>
                  <a:pt x="91931" y="11324"/>
                  <a:pt x="92116" y="11949"/>
                </a:cubicBezTo>
                <a:cubicBezTo>
                  <a:pt x="91746" y="11694"/>
                  <a:pt x="91376" y="11473"/>
                  <a:pt x="90980" y="11253"/>
                </a:cubicBezTo>
                <a:cubicBezTo>
                  <a:pt x="90575" y="11068"/>
                  <a:pt x="90170" y="10848"/>
                  <a:pt x="89765" y="10663"/>
                </a:cubicBezTo>
                <a:cubicBezTo>
                  <a:pt x="89616" y="10003"/>
                  <a:pt x="89510" y="9308"/>
                  <a:pt x="89439" y="8577"/>
                </a:cubicBezTo>
                <a:close/>
                <a:moveTo>
                  <a:pt x="95417" y="8832"/>
                </a:moveTo>
                <a:cubicBezTo>
                  <a:pt x="95928" y="9343"/>
                  <a:pt x="96483" y="9818"/>
                  <a:pt x="97099" y="10223"/>
                </a:cubicBezTo>
                <a:cubicBezTo>
                  <a:pt x="97249" y="10338"/>
                  <a:pt x="97398" y="10408"/>
                  <a:pt x="97539" y="10514"/>
                </a:cubicBezTo>
                <a:cubicBezTo>
                  <a:pt x="97284" y="10954"/>
                  <a:pt x="97143" y="11438"/>
                  <a:pt x="97064" y="11949"/>
                </a:cubicBezTo>
                <a:cubicBezTo>
                  <a:pt x="96958" y="11878"/>
                  <a:pt x="96844" y="11799"/>
                  <a:pt x="96703" y="11729"/>
                </a:cubicBezTo>
                <a:cubicBezTo>
                  <a:pt x="96078" y="11289"/>
                  <a:pt x="95488" y="10813"/>
                  <a:pt x="94942" y="10294"/>
                </a:cubicBezTo>
                <a:cubicBezTo>
                  <a:pt x="95012" y="9783"/>
                  <a:pt x="95162" y="9308"/>
                  <a:pt x="95417" y="8832"/>
                </a:cubicBezTo>
                <a:close/>
                <a:moveTo>
                  <a:pt x="7668" y="9933"/>
                </a:moveTo>
                <a:cubicBezTo>
                  <a:pt x="7413" y="10663"/>
                  <a:pt x="7122" y="11359"/>
                  <a:pt x="6788" y="12099"/>
                </a:cubicBezTo>
                <a:cubicBezTo>
                  <a:pt x="5872" y="12099"/>
                  <a:pt x="4921" y="12169"/>
                  <a:pt x="3962" y="12319"/>
                </a:cubicBezTo>
                <a:cubicBezTo>
                  <a:pt x="4296" y="11579"/>
                  <a:pt x="4587" y="10848"/>
                  <a:pt x="4842" y="10118"/>
                </a:cubicBezTo>
                <a:cubicBezTo>
                  <a:pt x="5802" y="9968"/>
                  <a:pt x="6753" y="9933"/>
                  <a:pt x="7668" y="9933"/>
                </a:cubicBezTo>
                <a:close/>
                <a:moveTo>
                  <a:pt x="7739" y="9933"/>
                </a:moveTo>
                <a:cubicBezTo>
                  <a:pt x="8663" y="9968"/>
                  <a:pt x="9579" y="10074"/>
                  <a:pt x="10380" y="10223"/>
                </a:cubicBezTo>
                <a:cubicBezTo>
                  <a:pt x="10160" y="10954"/>
                  <a:pt x="9869" y="11658"/>
                  <a:pt x="9579" y="12354"/>
                </a:cubicBezTo>
                <a:cubicBezTo>
                  <a:pt x="8734" y="12169"/>
                  <a:pt x="7818" y="12099"/>
                  <a:pt x="6858" y="12099"/>
                </a:cubicBezTo>
                <a:cubicBezTo>
                  <a:pt x="7193" y="11359"/>
                  <a:pt x="7483" y="10663"/>
                  <a:pt x="7739" y="9933"/>
                </a:cubicBezTo>
                <a:close/>
                <a:moveTo>
                  <a:pt x="13611" y="8938"/>
                </a:moveTo>
                <a:cubicBezTo>
                  <a:pt x="13981" y="9123"/>
                  <a:pt x="14342" y="9343"/>
                  <a:pt x="14711" y="9563"/>
                </a:cubicBezTo>
                <a:cubicBezTo>
                  <a:pt x="15116" y="9854"/>
                  <a:pt x="15442" y="10118"/>
                  <a:pt x="15777" y="10443"/>
                </a:cubicBezTo>
                <a:lnTo>
                  <a:pt x="15706" y="10699"/>
                </a:lnTo>
                <a:cubicBezTo>
                  <a:pt x="15557" y="11253"/>
                  <a:pt x="15372" y="11834"/>
                  <a:pt x="15187" y="12424"/>
                </a:cubicBezTo>
                <a:cubicBezTo>
                  <a:pt x="14861" y="12134"/>
                  <a:pt x="14491" y="11834"/>
                  <a:pt x="14122" y="11614"/>
                </a:cubicBezTo>
                <a:cubicBezTo>
                  <a:pt x="13761" y="11394"/>
                  <a:pt x="13391" y="11174"/>
                  <a:pt x="12986" y="10998"/>
                </a:cubicBezTo>
                <a:cubicBezTo>
                  <a:pt x="13206" y="10338"/>
                  <a:pt x="13426" y="9633"/>
                  <a:pt x="13611" y="8938"/>
                </a:cubicBezTo>
                <a:close/>
                <a:moveTo>
                  <a:pt x="80741" y="9677"/>
                </a:moveTo>
                <a:cubicBezTo>
                  <a:pt x="80776" y="10408"/>
                  <a:pt x="80856" y="11174"/>
                  <a:pt x="80961" y="11914"/>
                </a:cubicBezTo>
                <a:cubicBezTo>
                  <a:pt x="79931" y="12055"/>
                  <a:pt x="78980" y="12275"/>
                  <a:pt x="78135" y="12539"/>
                </a:cubicBezTo>
                <a:cubicBezTo>
                  <a:pt x="78030" y="11799"/>
                  <a:pt x="77950" y="11033"/>
                  <a:pt x="77915" y="10259"/>
                </a:cubicBezTo>
                <a:cubicBezTo>
                  <a:pt x="78795" y="10003"/>
                  <a:pt x="79755" y="9783"/>
                  <a:pt x="80741" y="9677"/>
                </a:cubicBezTo>
                <a:close/>
                <a:moveTo>
                  <a:pt x="75239" y="8832"/>
                </a:moveTo>
                <a:cubicBezTo>
                  <a:pt x="75274" y="9598"/>
                  <a:pt x="75353" y="10408"/>
                  <a:pt x="75424" y="11253"/>
                </a:cubicBezTo>
                <a:cubicBezTo>
                  <a:pt x="74649" y="11658"/>
                  <a:pt x="73953" y="12099"/>
                  <a:pt x="73258" y="12609"/>
                </a:cubicBezTo>
                <a:cubicBezTo>
                  <a:pt x="73152" y="11799"/>
                  <a:pt x="73073" y="10998"/>
                  <a:pt x="73038" y="10223"/>
                </a:cubicBezTo>
                <a:cubicBezTo>
                  <a:pt x="73733" y="9713"/>
                  <a:pt x="74508" y="9237"/>
                  <a:pt x="75239" y="8832"/>
                </a:cubicBezTo>
                <a:close/>
                <a:moveTo>
                  <a:pt x="86939" y="9898"/>
                </a:moveTo>
                <a:lnTo>
                  <a:pt x="86939" y="9898"/>
                </a:lnTo>
                <a:cubicBezTo>
                  <a:pt x="87899" y="10074"/>
                  <a:pt x="88779" y="10373"/>
                  <a:pt x="89660" y="10734"/>
                </a:cubicBezTo>
                <a:cubicBezTo>
                  <a:pt x="89765" y="11394"/>
                  <a:pt x="89950" y="12019"/>
                  <a:pt x="90135" y="12644"/>
                </a:cubicBezTo>
                <a:cubicBezTo>
                  <a:pt x="89219" y="12354"/>
                  <a:pt x="88260" y="12134"/>
                  <a:pt x="87309" y="11984"/>
                </a:cubicBezTo>
                <a:cubicBezTo>
                  <a:pt x="87159" y="11289"/>
                  <a:pt x="87054" y="10593"/>
                  <a:pt x="86939" y="9898"/>
                </a:cubicBezTo>
                <a:close/>
                <a:moveTo>
                  <a:pt x="4737" y="10118"/>
                </a:moveTo>
                <a:lnTo>
                  <a:pt x="4737" y="10118"/>
                </a:lnTo>
                <a:cubicBezTo>
                  <a:pt x="4481" y="10848"/>
                  <a:pt x="4182" y="11579"/>
                  <a:pt x="3856" y="12319"/>
                </a:cubicBezTo>
                <a:cubicBezTo>
                  <a:pt x="3557" y="12354"/>
                  <a:pt x="3302" y="12389"/>
                  <a:pt x="3011" y="12459"/>
                </a:cubicBezTo>
                <a:cubicBezTo>
                  <a:pt x="2351" y="12574"/>
                  <a:pt x="1655" y="12715"/>
                  <a:pt x="995" y="12900"/>
                </a:cubicBezTo>
                <a:cubicBezTo>
                  <a:pt x="1321" y="12169"/>
                  <a:pt x="1620" y="11438"/>
                  <a:pt x="1911" y="10699"/>
                </a:cubicBezTo>
                <a:cubicBezTo>
                  <a:pt x="2606" y="10514"/>
                  <a:pt x="3302" y="10373"/>
                  <a:pt x="3962" y="10223"/>
                </a:cubicBezTo>
                <a:cubicBezTo>
                  <a:pt x="4217" y="10188"/>
                  <a:pt x="4481" y="10153"/>
                  <a:pt x="4737" y="10118"/>
                </a:cubicBezTo>
                <a:close/>
                <a:moveTo>
                  <a:pt x="10494" y="10259"/>
                </a:moveTo>
                <a:cubicBezTo>
                  <a:pt x="11340" y="10443"/>
                  <a:pt x="12141" y="10699"/>
                  <a:pt x="12880" y="11033"/>
                </a:cubicBezTo>
                <a:cubicBezTo>
                  <a:pt x="12660" y="11729"/>
                  <a:pt x="12405" y="12424"/>
                  <a:pt x="12141" y="13085"/>
                </a:cubicBezTo>
                <a:cubicBezTo>
                  <a:pt x="11375" y="12759"/>
                  <a:pt x="10530" y="12539"/>
                  <a:pt x="9649" y="12354"/>
                </a:cubicBezTo>
                <a:cubicBezTo>
                  <a:pt x="9984" y="11694"/>
                  <a:pt x="10239" y="10954"/>
                  <a:pt x="10494" y="10259"/>
                </a:cubicBezTo>
                <a:close/>
                <a:moveTo>
                  <a:pt x="97618" y="10558"/>
                </a:moveTo>
                <a:cubicBezTo>
                  <a:pt x="98314" y="10998"/>
                  <a:pt x="99080" y="11394"/>
                  <a:pt x="99960" y="11729"/>
                </a:cubicBezTo>
                <a:cubicBezTo>
                  <a:pt x="99740" y="12169"/>
                  <a:pt x="99599" y="12644"/>
                  <a:pt x="99599" y="13155"/>
                </a:cubicBezTo>
                <a:cubicBezTo>
                  <a:pt x="98684" y="12829"/>
                  <a:pt x="97874" y="12424"/>
                  <a:pt x="97143" y="11984"/>
                </a:cubicBezTo>
                <a:cubicBezTo>
                  <a:pt x="97213" y="11509"/>
                  <a:pt x="97363" y="10998"/>
                  <a:pt x="97618" y="10558"/>
                </a:cubicBezTo>
                <a:close/>
                <a:moveTo>
                  <a:pt x="69146" y="9457"/>
                </a:moveTo>
                <a:cubicBezTo>
                  <a:pt x="69111" y="10074"/>
                  <a:pt x="69076" y="10699"/>
                  <a:pt x="69111" y="11359"/>
                </a:cubicBezTo>
                <a:cubicBezTo>
                  <a:pt x="68671" y="11878"/>
                  <a:pt x="68310" y="12354"/>
                  <a:pt x="67940" y="12829"/>
                </a:cubicBezTo>
                <a:cubicBezTo>
                  <a:pt x="67791" y="13014"/>
                  <a:pt x="67685" y="13155"/>
                  <a:pt x="67570" y="13305"/>
                </a:cubicBezTo>
                <a:cubicBezTo>
                  <a:pt x="67535" y="12680"/>
                  <a:pt x="67570" y="12055"/>
                  <a:pt x="67650" y="11438"/>
                </a:cubicBezTo>
                <a:cubicBezTo>
                  <a:pt x="67755" y="11289"/>
                  <a:pt x="67870" y="11174"/>
                  <a:pt x="67940" y="11068"/>
                </a:cubicBezTo>
                <a:cubicBezTo>
                  <a:pt x="68345" y="10514"/>
                  <a:pt x="68750" y="9968"/>
                  <a:pt x="69146" y="9457"/>
                </a:cubicBezTo>
                <a:close/>
                <a:moveTo>
                  <a:pt x="91746" y="10118"/>
                </a:moveTo>
                <a:lnTo>
                  <a:pt x="91746" y="10118"/>
                </a:lnTo>
                <a:cubicBezTo>
                  <a:pt x="92336" y="10593"/>
                  <a:pt x="92882" y="11139"/>
                  <a:pt x="93436" y="11658"/>
                </a:cubicBezTo>
                <a:cubicBezTo>
                  <a:pt x="93542" y="12204"/>
                  <a:pt x="93692" y="12759"/>
                  <a:pt x="93912" y="13340"/>
                </a:cubicBezTo>
                <a:cubicBezTo>
                  <a:pt x="93357" y="12864"/>
                  <a:pt x="92811" y="12424"/>
                  <a:pt x="92221" y="12019"/>
                </a:cubicBezTo>
                <a:cubicBezTo>
                  <a:pt x="92037" y="11394"/>
                  <a:pt x="91861" y="10734"/>
                  <a:pt x="91746" y="10118"/>
                </a:cubicBezTo>
                <a:close/>
                <a:moveTo>
                  <a:pt x="77845" y="10294"/>
                </a:moveTo>
                <a:cubicBezTo>
                  <a:pt x="77880" y="11068"/>
                  <a:pt x="77950" y="11799"/>
                  <a:pt x="78030" y="12539"/>
                </a:cubicBezTo>
                <a:cubicBezTo>
                  <a:pt x="77220" y="12794"/>
                  <a:pt x="76489" y="13085"/>
                  <a:pt x="75793" y="13454"/>
                </a:cubicBezTo>
                <a:cubicBezTo>
                  <a:pt x="75679" y="12715"/>
                  <a:pt x="75573" y="11984"/>
                  <a:pt x="75494" y="11289"/>
                </a:cubicBezTo>
                <a:cubicBezTo>
                  <a:pt x="76234" y="10884"/>
                  <a:pt x="76999" y="10558"/>
                  <a:pt x="77845" y="10294"/>
                </a:cubicBezTo>
                <a:close/>
                <a:moveTo>
                  <a:pt x="93252" y="10003"/>
                </a:moveTo>
                <a:cubicBezTo>
                  <a:pt x="93287" y="10003"/>
                  <a:pt x="93287" y="10038"/>
                  <a:pt x="93287" y="10038"/>
                </a:cubicBezTo>
                <a:cubicBezTo>
                  <a:pt x="93797" y="10663"/>
                  <a:pt x="94317" y="11253"/>
                  <a:pt x="94898" y="11834"/>
                </a:cubicBezTo>
                <a:cubicBezTo>
                  <a:pt x="94977" y="12389"/>
                  <a:pt x="95162" y="12935"/>
                  <a:pt x="95382" y="13490"/>
                </a:cubicBezTo>
                <a:cubicBezTo>
                  <a:pt x="94942" y="13085"/>
                  <a:pt x="94537" y="12680"/>
                  <a:pt x="94132" y="12239"/>
                </a:cubicBezTo>
                <a:cubicBezTo>
                  <a:pt x="93912" y="12019"/>
                  <a:pt x="93692" y="11799"/>
                  <a:pt x="93472" y="11614"/>
                </a:cubicBezTo>
                <a:cubicBezTo>
                  <a:pt x="93357" y="11068"/>
                  <a:pt x="93287" y="10514"/>
                  <a:pt x="93252" y="10003"/>
                </a:cubicBezTo>
                <a:close/>
                <a:moveTo>
                  <a:pt x="94898" y="10408"/>
                </a:moveTo>
                <a:lnTo>
                  <a:pt x="94898" y="10408"/>
                </a:lnTo>
                <a:cubicBezTo>
                  <a:pt x="95453" y="10884"/>
                  <a:pt x="96042" y="11359"/>
                  <a:pt x="96659" y="11799"/>
                </a:cubicBezTo>
                <a:cubicBezTo>
                  <a:pt x="96808" y="11878"/>
                  <a:pt x="96923" y="11949"/>
                  <a:pt x="97064" y="12055"/>
                </a:cubicBezTo>
                <a:cubicBezTo>
                  <a:pt x="97028" y="12539"/>
                  <a:pt x="97064" y="13085"/>
                  <a:pt x="97178" y="13595"/>
                </a:cubicBezTo>
                <a:cubicBezTo>
                  <a:pt x="97143" y="13595"/>
                  <a:pt x="97099" y="13560"/>
                  <a:pt x="97064" y="13560"/>
                </a:cubicBezTo>
                <a:cubicBezTo>
                  <a:pt x="96298" y="13049"/>
                  <a:pt x="95602" y="12424"/>
                  <a:pt x="94977" y="11799"/>
                </a:cubicBezTo>
                <a:cubicBezTo>
                  <a:pt x="94898" y="11324"/>
                  <a:pt x="94863" y="10848"/>
                  <a:pt x="94898" y="10408"/>
                </a:cubicBezTo>
                <a:close/>
                <a:moveTo>
                  <a:pt x="70837" y="9563"/>
                </a:moveTo>
                <a:cubicBezTo>
                  <a:pt x="70837" y="10338"/>
                  <a:pt x="70872" y="11139"/>
                  <a:pt x="70951" y="11914"/>
                </a:cubicBezTo>
                <a:cubicBezTo>
                  <a:pt x="70396" y="12459"/>
                  <a:pt x="69886" y="13014"/>
                  <a:pt x="69331" y="13639"/>
                </a:cubicBezTo>
                <a:cubicBezTo>
                  <a:pt x="69261" y="12864"/>
                  <a:pt x="69190" y="12134"/>
                  <a:pt x="69190" y="11394"/>
                </a:cubicBezTo>
                <a:cubicBezTo>
                  <a:pt x="69701" y="10778"/>
                  <a:pt x="70247" y="10153"/>
                  <a:pt x="70837" y="9563"/>
                </a:cubicBezTo>
                <a:close/>
                <a:moveTo>
                  <a:pt x="89765" y="10778"/>
                </a:moveTo>
                <a:cubicBezTo>
                  <a:pt x="90170" y="10954"/>
                  <a:pt x="90575" y="11139"/>
                  <a:pt x="90936" y="11359"/>
                </a:cubicBezTo>
                <a:cubicBezTo>
                  <a:pt x="91341" y="11579"/>
                  <a:pt x="91746" y="11799"/>
                  <a:pt x="92151" y="12055"/>
                </a:cubicBezTo>
                <a:cubicBezTo>
                  <a:pt x="92336" y="12680"/>
                  <a:pt x="92521" y="13269"/>
                  <a:pt x="92741" y="13815"/>
                </a:cubicBezTo>
                <a:cubicBezTo>
                  <a:pt x="92186" y="13525"/>
                  <a:pt x="91640" y="13234"/>
                  <a:pt x="91015" y="12979"/>
                </a:cubicBezTo>
                <a:cubicBezTo>
                  <a:pt x="90760" y="12864"/>
                  <a:pt x="90496" y="12794"/>
                  <a:pt x="90241" y="12680"/>
                </a:cubicBezTo>
                <a:cubicBezTo>
                  <a:pt x="90056" y="12055"/>
                  <a:pt x="89915" y="11438"/>
                  <a:pt x="89765" y="10778"/>
                </a:cubicBezTo>
                <a:close/>
                <a:moveTo>
                  <a:pt x="100039" y="11764"/>
                </a:moveTo>
                <a:cubicBezTo>
                  <a:pt x="100805" y="12055"/>
                  <a:pt x="101686" y="12319"/>
                  <a:pt x="102601" y="12539"/>
                </a:cubicBezTo>
                <a:cubicBezTo>
                  <a:pt x="102425" y="13014"/>
                  <a:pt x="102311" y="13490"/>
                  <a:pt x="102311" y="14000"/>
                </a:cubicBezTo>
                <a:cubicBezTo>
                  <a:pt x="101360" y="13780"/>
                  <a:pt x="100480" y="13525"/>
                  <a:pt x="99670" y="13199"/>
                </a:cubicBezTo>
                <a:cubicBezTo>
                  <a:pt x="99705" y="12680"/>
                  <a:pt x="99819" y="12204"/>
                  <a:pt x="100039" y="11764"/>
                </a:cubicBezTo>
                <a:close/>
                <a:moveTo>
                  <a:pt x="84263" y="11799"/>
                </a:moveTo>
                <a:cubicBezTo>
                  <a:pt x="85293" y="11799"/>
                  <a:pt x="86279" y="11878"/>
                  <a:pt x="87238" y="12055"/>
                </a:cubicBezTo>
                <a:cubicBezTo>
                  <a:pt x="87379" y="12794"/>
                  <a:pt x="87564" y="13525"/>
                  <a:pt x="87749" y="14220"/>
                </a:cubicBezTo>
                <a:cubicBezTo>
                  <a:pt x="87021" y="14169"/>
                  <a:pt x="86278" y="14136"/>
                  <a:pt x="85529" y="14136"/>
                </a:cubicBezTo>
                <a:cubicBezTo>
                  <a:pt x="85254" y="14136"/>
                  <a:pt x="84979" y="14140"/>
                  <a:pt x="84703" y="14150"/>
                </a:cubicBezTo>
                <a:cubicBezTo>
                  <a:pt x="84518" y="13375"/>
                  <a:pt x="84412" y="12609"/>
                  <a:pt x="84263" y="11799"/>
                </a:cubicBezTo>
                <a:close/>
                <a:moveTo>
                  <a:pt x="72967" y="10294"/>
                </a:moveTo>
                <a:cubicBezTo>
                  <a:pt x="73002" y="11068"/>
                  <a:pt x="73073" y="11834"/>
                  <a:pt x="73187" y="12680"/>
                </a:cubicBezTo>
                <a:cubicBezTo>
                  <a:pt x="72562" y="13155"/>
                  <a:pt x="71937" y="13710"/>
                  <a:pt x="71347" y="14300"/>
                </a:cubicBezTo>
                <a:cubicBezTo>
                  <a:pt x="71206" y="13490"/>
                  <a:pt x="71092" y="12715"/>
                  <a:pt x="71022" y="11949"/>
                </a:cubicBezTo>
                <a:cubicBezTo>
                  <a:pt x="71647" y="11324"/>
                  <a:pt x="72307" y="10778"/>
                  <a:pt x="72967" y="10294"/>
                </a:cubicBezTo>
                <a:close/>
                <a:moveTo>
                  <a:pt x="15847" y="10514"/>
                </a:moveTo>
                <a:cubicBezTo>
                  <a:pt x="16472" y="11104"/>
                  <a:pt x="16983" y="11764"/>
                  <a:pt x="17388" y="12495"/>
                </a:cubicBezTo>
                <a:lnTo>
                  <a:pt x="17353" y="12609"/>
                </a:lnTo>
                <a:cubicBezTo>
                  <a:pt x="17168" y="13199"/>
                  <a:pt x="16983" y="13745"/>
                  <a:pt x="16807" y="14335"/>
                </a:cubicBezTo>
                <a:cubicBezTo>
                  <a:pt x="16367" y="13674"/>
                  <a:pt x="15847" y="13014"/>
                  <a:pt x="15266" y="12459"/>
                </a:cubicBezTo>
                <a:cubicBezTo>
                  <a:pt x="15442" y="11878"/>
                  <a:pt x="15627" y="11289"/>
                  <a:pt x="15812" y="10699"/>
                </a:cubicBezTo>
                <a:lnTo>
                  <a:pt x="15847" y="10514"/>
                </a:lnTo>
                <a:close/>
                <a:moveTo>
                  <a:pt x="6823" y="12204"/>
                </a:moveTo>
                <a:cubicBezTo>
                  <a:pt x="7783" y="12204"/>
                  <a:pt x="8663" y="12275"/>
                  <a:pt x="9544" y="12424"/>
                </a:cubicBezTo>
                <a:cubicBezTo>
                  <a:pt x="9244" y="13120"/>
                  <a:pt x="8883" y="13780"/>
                  <a:pt x="8513" y="14440"/>
                </a:cubicBezTo>
                <a:cubicBezTo>
                  <a:pt x="7598" y="14300"/>
                  <a:pt x="6682" y="14255"/>
                  <a:pt x="5723" y="14255"/>
                </a:cubicBezTo>
                <a:cubicBezTo>
                  <a:pt x="6128" y="13595"/>
                  <a:pt x="6497" y="12900"/>
                  <a:pt x="6823" y="12204"/>
                </a:cubicBezTo>
                <a:close/>
                <a:moveTo>
                  <a:pt x="12986" y="11068"/>
                </a:moveTo>
                <a:cubicBezTo>
                  <a:pt x="13356" y="11253"/>
                  <a:pt x="13725" y="11473"/>
                  <a:pt x="14086" y="11694"/>
                </a:cubicBezTo>
                <a:cubicBezTo>
                  <a:pt x="14456" y="11949"/>
                  <a:pt x="14826" y="12204"/>
                  <a:pt x="15152" y="12495"/>
                </a:cubicBezTo>
                <a:cubicBezTo>
                  <a:pt x="14932" y="13155"/>
                  <a:pt x="14711" y="13815"/>
                  <a:pt x="14421" y="14440"/>
                </a:cubicBezTo>
                <a:cubicBezTo>
                  <a:pt x="14086" y="14150"/>
                  <a:pt x="13725" y="13895"/>
                  <a:pt x="13320" y="13674"/>
                </a:cubicBezTo>
                <a:cubicBezTo>
                  <a:pt x="12986" y="13454"/>
                  <a:pt x="12581" y="13269"/>
                  <a:pt x="12220" y="13120"/>
                </a:cubicBezTo>
                <a:cubicBezTo>
                  <a:pt x="12510" y="12459"/>
                  <a:pt x="12731" y="11764"/>
                  <a:pt x="12986" y="11068"/>
                </a:cubicBezTo>
                <a:close/>
                <a:moveTo>
                  <a:pt x="84192" y="11799"/>
                </a:moveTo>
                <a:cubicBezTo>
                  <a:pt x="84298" y="12609"/>
                  <a:pt x="84448" y="13375"/>
                  <a:pt x="84597" y="14150"/>
                </a:cubicBezTo>
                <a:cubicBezTo>
                  <a:pt x="84007" y="14150"/>
                  <a:pt x="83382" y="14185"/>
                  <a:pt x="82792" y="14255"/>
                </a:cubicBezTo>
                <a:cubicBezTo>
                  <a:pt x="82317" y="14300"/>
                  <a:pt x="81842" y="14370"/>
                  <a:pt x="81401" y="14440"/>
                </a:cubicBezTo>
                <a:cubicBezTo>
                  <a:pt x="81252" y="13639"/>
                  <a:pt x="81146" y="12829"/>
                  <a:pt x="81032" y="11984"/>
                </a:cubicBezTo>
                <a:cubicBezTo>
                  <a:pt x="81252" y="11984"/>
                  <a:pt x="81472" y="11949"/>
                  <a:pt x="81692" y="11914"/>
                </a:cubicBezTo>
                <a:cubicBezTo>
                  <a:pt x="82537" y="11834"/>
                  <a:pt x="83382" y="11799"/>
                  <a:pt x="84192" y="11799"/>
                </a:cubicBezTo>
                <a:close/>
                <a:moveTo>
                  <a:pt x="102681" y="12574"/>
                </a:moveTo>
                <a:cubicBezTo>
                  <a:pt x="103526" y="12759"/>
                  <a:pt x="104441" y="12900"/>
                  <a:pt x="105427" y="13049"/>
                </a:cubicBezTo>
                <a:cubicBezTo>
                  <a:pt x="105287" y="13490"/>
                  <a:pt x="105207" y="14000"/>
                  <a:pt x="105243" y="14476"/>
                </a:cubicBezTo>
                <a:cubicBezTo>
                  <a:pt x="104257" y="14370"/>
                  <a:pt x="103306" y="14220"/>
                  <a:pt x="102425" y="14000"/>
                </a:cubicBezTo>
                <a:cubicBezTo>
                  <a:pt x="102425" y="13490"/>
                  <a:pt x="102496" y="13014"/>
                  <a:pt x="102681" y="12574"/>
                </a:cubicBezTo>
                <a:close/>
                <a:moveTo>
                  <a:pt x="6753" y="12204"/>
                </a:moveTo>
                <a:cubicBezTo>
                  <a:pt x="6418" y="12900"/>
                  <a:pt x="6057" y="13595"/>
                  <a:pt x="5617" y="14300"/>
                </a:cubicBezTo>
                <a:cubicBezTo>
                  <a:pt x="4657" y="14300"/>
                  <a:pt x="3707" y="14405"/>
                  <a:pt x="2720" y="14555"/>
                </a:cubicBezTo>
                <a:cubicBezTo>
                  <a:pt x="3161" y="13859"/>
                  <a:pt x="3557" y="13120"/>
                  <a:pt x="3891" y="12389"/>
                </a:cubicBezTo>
                <a:cubicBezTo>
                  <a:pt x="4842" y="12275"/>
                  <a:pt x="5802" y="12204"/>
                  <a:pt x="6753" y="12204"/>
                </a:cubicBezTo>
                <a:close/>
                <a:moveTo>
                  <a:pt x="75424" y="11324"/>
                </a:moveTo>
                <a:cubicBezTo>
                  <a:pt x="75494" y="12019"/>
                  <a:pt x="75573" y="12759"/>
                  <a:pt x="75679" y="13490"/>
                </a:cubicBezTo>
                <a:cubicBezTo>
                  <a:pt x="74948" y="13859"/>
                  <a:pt x="74253" y="14255"/>
                  <a:pt x="73592" y="14740"/>
                </a:cubicBezTo>
                <a:cubicBezTo>
                  <a:pt x="73478" y="14035"/>
                  <a:pt x="73372" y="13375"/>
                  <a:pt x="73293" y="12715"/>
                </a:cubicBezTo>
                <a:cubicBezTo>
                  <a:pt x="73953" y="12204"/>
                  <a:pt x="74649" y="11729"/>
                  <a:pt x="75424" y="11324"/>
                </a:cubicBezTo>
                <a:close/>
                <a:moveTo>
                  <a:pt x="87309" y="12055"/>
                </a:moveTo>
                <a:lnTo>
                  <a:pt x="87309" y="12055"/>
                </a:lnTo>
                <a:cubicBezTo>
                  <a:pt x="88295" y="12204"/>
                  <a:pt x="89255" y="12459"/>
                  <a:pt x="90135" y="12759"/>
                </a:cubicBezTo>
                <a:cubicBezTo>
                  <a:pt x="90355" y="13454"/>
                  <a:pt x="90575" y="14115"/>
                  <a:pt x="90795" y="14740"/>
                </a:cubicBezTo>
                <a:cubicBezTo>
                  <a:pt x="89836" y="14520"/>
                  <a:pt x="88850" y="14335"/>
                  <a:pt x="87820" y="14220"/>
                </a:cubicBezTo>
                <a:cubicBezTo>
                  <a:pt x="87635" y="13560"/>
                  <a:pt x="87459" y="12829"/>
                  <a:pt x="87309" y="12055"/>
                </a:cubicBezTo>
                <a:close/>
                <a:moveTo>
                  <a:pt x="97143" y="12099"/>
                </a:moveTo>
                <a:lnTo>
                  <a:pt x="97143" y="12099"/>
                </a:lnTo>
                <a:cubicBezTo>
                  <a:pt x="97874" y="12539"/>
                  <a:pt x="98684" y="12935"/>
                  <a:pt x="99599" y="13269"/>
                </a:cubicBezTo>
                <a:cubicBezTo>
                  <a:pt x="99564" y="13780"/>
                  <a:pt x="99634" y="14335"/>
                  <a:pt x="99819" y="14881"/>
                </a:cubicBezTo>
                <a:cubicBezTo>
                  <a:pt x="98860" y="14555"/>
                  <a:pt x="98023" y="14150"/>
                  <a:pt x="97284" y="13674"/>
                </a:cubicBezTo>
                <a:cubicBezTo>
                  <a:pt x="97143" y="13120"/>
                  <a:pt x="97099" y="12609"/>
                  <a:pt x="97143" y="12099"/>
                </a:cubicBezTo>
                <a:close/>
                <a:moveTo>
                  <a:pt x="9614" y="12459"/>
                </a:moveTo>
                <a:cubicBezTo>
                  <a:pt x="10494" y="12609"/>
                  <a:pt x="11340" y="12829"/>
                  <a:pt x="12105" y="13155"/>
                </a:cubicBezTo>
                <a:cubicBezTo>
                  <a:pt x="11815" y="13815"/>
                  <a:pt x="11524" y="14476"/>
                  <a:pt x="11155" y="15065"/>
                </a:cubicBezTo>
                <a:cubicBezTo>
                  <a:pt x="10345" y="14810"/>
                  <a:pt x="9500" y="14590"/>
                  <a:pt x="8584" y="14440"/>
                </a:cubicBezTo>
                <a:cubicBezTo>
                  <a:pt x="8989" y="13815"/>
                  <a:pt x="9323" y="13120"/>
                  <a:pt x="9614" y="12459"/>
                </a:cubicBezTo>
                <a:close/>
                <a:moveTo>
                  <a:pt x="80961" y="12019"/>
                </a:moveTo>
                <a:cubicBezTo>
                  <a:pt x="81076" y="12829"/>
                  <a:pt x="81181" y="13674"/>
                  <a:pt x="81296" y="14440"/>
                </a:cubicBezTo>
                <a:cubicBezTo>
                  <a:pt x="80301" y="14590"/>
                  <a:pt x="79350" y="14810"/>
                  <a:pt x="78470" y="15065"/>
                </a:cubicBezTo>
                <a:cubicBezTo>
                  <a:pt x="78355" y="14255"/>
                  <a:pt x="78214" y="13454"/>
                  <a:pt x="78135" y="12609"/>
                </a:cubicBezTo>
                <a:cubicBezTo>
                  <a:pt x="79016" y="12354"/>
                  <a:pt x="79931" y="12169"/>
                  <a:pt x="80961" y="12019"/>
                </a:cubicBezTo>
                <a:close/>
                <a:moveTo>
                  <a:pt x="92257" y="12134"/>
                </a:moveTo>
                <a:lnTo>
                  <a:pt x="92257" y="12134"/>
                </a:lnTo>
                <a:cubicBezTo>
                  <a:pt x="92847" y="12574"/>
                  <a:pt x="93436" y="13014"/>
                  <a:pt x="93982" y="13490"/>
                </a:cubicBezTo>
                <a:cubicBezTo>
                  <a:pt x="94167" y="14000"/>
                  <a:pt x="94422" y="14555"/>
                  <a:pt x="94678" y="15101"/>
                </a:cubicBezTo>
                <a:cubicBezTo>
                  <a:pt x="94097" y="14660"/>
                  <a:pt x="93507" y="14255"/>
                  <a:pt x="92847" y="13895"/>
                </a:cubicBezTo>
                <a:cubicBezTo>
                  <a:pt x="92626" y="13340"/>
                  <a:pt x="92442" y="12759"/>
                  <a:pt x="92257" y="12134"/>
                </a:cubicBezTo>
                <a:close/>
                <a:moveTo>
                  <a:pt x="67570" y="11544"/>
                </a:moveTo>
                <a:lnTo>
                  <a:pt x="67570" y="11544"/>
                </a:lnTo>
                <a:cubicBezTo>
                  <a:pt x="67500" y="12169"/>
                  <a:pt x="67465" y="12794"/>
                  <a:pt x="67465" y="13419"/>
                </a:cubicBezTo>
                <a:cubicBezTo>
                  <a:pt x="66989" y="14035"/>
                  <a:pt x="66470" y="14625"/>
                  <a:pt x="65924" y="15215"/>
                </a:cubicBezTo>
                <a:cubicBezTo>
                  <a:pt x="65924" y="14590"/>
                  <a:pt x="65924" y="14000"/>
                  <a:pt x="65995" y="13454"/>
                </a:cubicBezTo>
                <a:cubicBezTo>
                  <a:pt x="66549" y="12829"/>
                  <a:pt x="67060" y="12204"/>
                  <a:pt x="67570" y="11544"/>
                </a:cubicBezTo>
                <a:close/>
                <a:moveTo>
                  <a:pt x="93507" y="11764"/>
                </a:moveTo>
                <a:cubicBezTo>
                  <a:pt x="93692" y="11949"/>
                  <a:pt x="93877" y="12134"/>
                  <a:pt x="94062" y="12319"/>
                </a:cubicBezTo>
                <a:cubicBezTo>
                  <a:pt x="94502" y="12794"/>
                  <a:pt x="94977" y="13234"/>
                  <a:pt x="95453" y="13710"/>
                </a:cubicBezTo>
                <a:cubicBezTo>
                  <a:pt x="95673" y="14255"/>
                  <a:pt x="95963" y="14810"/>
                  <a:pt x="96298" y="15356"/>
                </a:cubicBezTo>
                <a:cubicBezTo>
                  <a:pt x="95822" y="14995"/>
                  <a:pt x="95382" y="14590"/>
                  <a:pt x="94977" y="14220"/>
                </a:cubicBezTo>
                <a:cubicBezTo>
                  <a:pt x="94643" y="13965"/>
                  <a:pt x="94352" y="13710"/>
                  <a:pt x="94018" y="13419"/>
                </a:cubicBezTo>
                <a:cubicBezTo>
                  <a:pt x="93841" y="12864"/>
                  <a:pt x="93657" y="12319"/>
                  <a:pt x="93507" y="11764"/>
                </a:cubicBezTo>
                <a:close/>
                <a:moveTo>
                  <a:pt x="95012" y="11949"/>
                </a:moveTo>
                <a:lnTo>
                  <a:pt x="95012" y="11949"/>
                </a:lnTo>
                <a:cubicBezTo>
                  <a:pt x="95602" y="12574"/>
                  <a:pt x="96263" y="13120"/>
                  <a:pt x="97028" y="13639"/>
                </a:cubicBezTo>
                <a:cubicBezTo>
                  <a:pt x="97099" y="13674"/>
                  <a:pt x="97143" y="13710"/>
                  <a:pt x="97213" y="13745"/>
                </a:cubicBezTo>
                <a:cubicBezTo>
                  <a:pt x="97363" y="14300"/>
                  <a:pt x="97583" y="14881"/>
                  <a:pt x="97874" y="15470"/>
                </a:cubicBezTo>
                <a:cubicBezTo>
                  <a:pt x="96993" y="14960"/>
                  <a:pt x="96218" y="14300"/>
                  <a:pt x="95523" y="13639"/>
                </a:cubicBezTo>
                <a:cubicBezTo>
                  <a:pt x="95268" y="13085"/>
                  <a:pt x="95118" y="12495"/>
                  <a:pt x="95012" y="11949"/>
                </a:cubicBezTo>
                <a:close/>
                <a:moveTo>
                  <a:pt x="69111" y="11509"/>
                </a:moveTo>
                <a:cubicBezTo>
                  <a:pt x="69111" y="12239"/>
                  <a:pt x="69190" y="12979"/>
                  <a:pt x="69261" y="13745"/>
                </a:cubicBezTo>
                <a:cubicBezTo>
                  <a:pt x="69041" y="14000"/>
                  <a:pt x="68785" y="14300"/>
                  <a:pt x="68565" y="14590"/>
                </a:cubicBezTo>
                <a:cubicBezTo>
                  <a:pt x="68266" y="14960"/>
                  <a:pt x="67975" y="15286"/>
                  <a:pt x="67685" y="15620"/>
                </a:cubicBezTo>
                <a:cubicBezTo>
                  <a:pt x="67606" y="14916"/>
                  <a:pt x="67570" y="14185"/>
                  <a:pt x="67570" y="13454"/>
                </a:cubicBezTo>
                <a:cubicBezTo>
                  <a:pt x="67720" y="13269"/>
                  <a:pt x="67870" y="13085"/>
                  <a:pt x="68011" y="12900"/>
                </a:cubicBezTo>
                <a:cubicBezTo>
                  <a:pt x="68345" y="12424"/>
                  <a:pt x="68706" y="11949"/>
                  <a:pt x="69111" y="11509"/>
                </a:cubicBezTo>
                <a:close/>
                <a:moveTo>
                  <a:pt x="90276" y="12794"/>
                </a:moveTo>
                <a:cubicBezTo>
                  <a:pt x="90496" y="12864"/>
                  <a:pt x="90760" y="12979"/>
                  <a:pt x="90980" y="13049"/>
                </a:cubicBezTo>
                <a:cubicBezTo>
                  <a:pt x="91640" y="13305"/>
                  <a:pt x="92221" y="13639"/>
                  <a:pt x="92811" y="13965"/>
                </a:cubicBezTo>
                <a:cubicBezTo>
                  <a:pt x="93031" y="14555"/>
                  <a:pt x="93287" y="15136"/>
                  <a:pt x="93542" y="15691"/>
                </a:cubicBezTo>
                <a:cubicBezTo>
                  <a:pt x="93102" y="15506"/>
                  <a:pt x="92662" y="15321"/>
                  <a:pt x="92186" y="15136"/>
                </a:cubicBezTo>
                <a:cubicBezTo>
                  <a:pt x="91781" y="15030"/>
                  <a:pt x="91341" y="14881"/>
                  <a:pt x="90901" y="14775"/>
                </a:cubicBezTo>
                <a:cubicBezTo>
                  <a:pt x="90681" y="14150"/>
                  <a:pt x="90461" y="13490"/>
                  <a:pt x="90276" y="12794"/>
                </a:cubicBezTo>
                <a:close/>
                <a:moveTo>
                  <a:pt x="99670" y="13305"/>
                </a:moveTo>
                <a:lnTo>
                  <a:pt x="99670" y="13305"/>
                </a:lnTo>
                <a:cubicBezTo>
                  <a:pt x="100480" y="13595"/>
                  <a:pt x="101360" y="13859"/>
                  <a:pt x="102311" y="14079"/>
                </a:cubicBezTo>
                <a:cubicBezTo>
                  <a:pt x="102311" y="14590"/>
                  <a:pt x="102425" y="15136"/>
                  <a:pt x="102601" y="15691"/>
                </a:cubicBezTo>
                <a:cubicBezTo>
                  <a:pt x="101615" y="15470"/>
                  <a:pt x="100735" y="15215"/>
                  <a:pt x="99890" y="14916"/>
                </a:cubicBezTo>
                <a:cubicBezTo>
                  <a:pt x="99740" y="14335"/>
                  <a:pt x="99670" y="13815"/>
                  <a:pt x="99670" y="13305"/>
                </a:cubicBezTo>
                <a:close/>
                <a:moveTo>
                  <a:pt x="78065" y="12644"/>
                </a:moveTo>
                <a:cubicBezTo>
                  <a:pt x="78135" y="13490"/>
                  <a:pt x="78250" y="14300"/>
                  <a:pt x="78390" y="15065"/>
                </a:cubicBezTo>
                <a:cubicBezTo>
                  <a:pt x="77625" y="15286"/>
                  <a:pt x="76894" y="15576"/>
                  <a:pt x="76189" y="15875"/>
                </a:cubicBezTo>
                <a:cubicBezTo>
                  <a:pt x="76049" y="15065"/>
                  <a:pt x="75899" y="14300"/>
                  <a:pt x="75793" y="13525"/>
                </a:cubicBezTo>
                <a:cubicBezTo>
                  <a:pt x="76489" y="13199"/>
                  <a:pt x="77255" y="12900"/>
                  <a:pt x="78065" y="12644"/>
                </a:cubicBezTo>
                <a:close/>
                <a:moveTo>
                  <a:pt x="70951" y="12019"/>
                </a:moveTo>
                <a:cubicBezTo>
                  <a:pt x="71022" y="12794"/>
                  <a:pt x="71127" y="13560"/>
                  <a:pt x="71277" y="14370"/>
                </a:cubicBezTo>
                <a:cubicBezTo>
                  <a:pt x="70731" y="14881"/>
                  <a:pt x="70212" y="15435"/>
                  <a:pt x="69701" y="16016"/>
                </a:cubicBezTo>
                <a:cubicBezTo>
                  <a:pt x="69551" y="15286"/>
                  <a:pt x="69446" y="14520"/>
                  <a:pt x="69366" y="13745"/>
                </a:cubicBezTo>
                <a:cubicBezTo>
                  <a:pt x="69886" y="13120"/>
                  <a:pt x="70396" y="12574"/>
                  <a:pt x="70951" y="12019"/>
                </a:cubicBezTo>
                <a:close/>
                <a:moveTo>
                  <a:pt x="15222" y="12574"/>
                </a:moveTo>
                <a:cubicBezTo>
                  <a:pt x="15812" y="13120"/>
                  <a:pt x="16323" y="13745"/>
                  <a:pt x="16763" y="14440"/>
                </a:cubicBezTo>
                <a:cubicBezTo>
                  <a:pt x="16543" y="15030"/>
                  <a:pt x="16323" y="15576"/>
                  <a:pt x="16067" y="16131"/>
                </a:cubicBezTo>
                <a:cubicBezTo>
                  <a:pt x="15627" y="15541"/>
                  <a:pt x="15116" y="14995"/>
                  <a:pt x="14491" y="14476"/>
                </a:cubicBezTo>
                <a:cubicBezTo>
                  <a:pt x="14782" y="13859"/>
                  <a:pt x="15002" y="13234"/>
                  <a:pt x="15222" y="12574"/>
                </a:cubicBezTo>
                <a:close/>
                <a:moveTo>
                  <a:pt x="102425" y="14079"/>
                </a:moveTo>
                <a:lnTo>
                  <a:pt x="102425" y="14079"/>
                </a:lnTo>
                <a:cubicBezTo>
                  <a:pt x="103306" y="14300"/>
                  <a:pt x="104257" y="14440"/>
                  <a:pt x="105243" y="14590"/>
                </a:cubicBezTo>
                <a:cubicBezTo>
                  <a:pt x="105287" y="15101"/>
                  <a:pt x="105392" y="15620"/>
                  <a:pt x="105577" y="16166"/>
                </a:cubicBezTo>
                <a:cubicBezTo>
                  <a:pt x="104547" y="16060"/>
                  <a:pt x="103596" y="15875"/>
                  <a:pt x="102681" y="15691"/>
                </a:cubicBezTo>
                <a:cubicBezTo>
                  <a:pt x="102496" y="15136"/>
                  <a:pt x="102425" y="14625"/>
                  <a:pt x="102425" y="14079"/>
                </a:cubicBezTo>
                <a:close/>
                <a:moveTo>
                  <a:pt x="12185" y="13199"/>
                </a:moveTo>
                <a:cubicBezTo>
                  <a:pt x="12546" y="13340"/>
                  <a:pt x="12915" y="13525"/>
                  <a:pt x="13285" y="13745"/>
                </a:cubicBezTo>
                <a:cubicBezTo>
                  <a:pt x="13681" y="13965"/>
                  <a:pt x="14051" y="14220"/>
                  <a:pt x="14386" y="14520"/>
                </a:cubicBezTo>
                <a:cubicBezTo>
                  <a:pt x="14122" y="15101"/>
                  <a:pt x="13831" y="15691"/>
                  <a:pt x="13505" y="16236"/>
                </a:cubicBezTo>
                <a:cubicBezTo>
                  <a:pt x="13136" y="15981"/>
                  <a:pt x="12731" y="15761"/>
                  <a:pt x="12290" y="15541"/>
                </a:cubicBezTo>
                <a:cubicBezTo>
                  <a:pt x="11965" y="15400"/>
                  <a:pt x="11595" y="15250"/>
                  <a:pt x="11225" y="15101"/>
                </a:cubicBezTo>
                <a:cubicBezTo>
                  <a:pt x="11595" y="14476"/>
                  <a:pt x="11921" y="13859"/>
                  <a:pt x="12185" y="13199"/>
                </a:cubicBezTo>
                <a:close/>
                <a:moveTo>
                  <a:pt x="5687" y="14335"/>
                </a:moveTo>
                <a:cubicBezTo>
                  <a:pt x="6603" y="14335"/>
                  <a:pt x="7563" y="14370"/>
                  <a:pt x="8443" y="14520"/>
                </a:cubicBezTo>
                <a:cubicBezTo>
                  <a:pt x="8073" y="15136"/>
                  <a:pt x="7668" y="15726"/>
                  <a:pt x="7158" y="16280"/>
                </a:cubicBezTo>
                <a:cubicBezTo>
                  <a:pt x="6467" y="16194"/>
                  <a:pt x="5752" y="16153"/>
                  <a:pt x="5035" y="16153"/>
                </a:cubicBezTo>
                <a:cubicBezTo>
                  <a:pt x="4800" y="16153"/>
                  <a:pt x="4566" y="16157"/>
                  <a:pt x="4332" y="16166"/>
                </a:cubicBezTo>
                <a:cubicBezTo>
                  <a:pt x="4807" y="15576"/>
                  <a:pt x="5282" y="14995"/>
                  <a:pt x="5687" y="14335"/>
                </a:cubicBezTo>
                <a:close/>
                <a:moveTo>
                  <a:pt x="73187" y="12794"/>
                </a:moveTo>
                <a:cubicBezTo>
                  <a:pt x="73293" y="13419"/>
                  <a:pt x="73407" y="14115"/>
                  <a:pt x="73513" y="14775"/>
                </a:cubicBezTo>
                <a:cubicBezTo>
                  <a:pt x="72888" y="15250"/>
                  <a:pt x="72307" y="15726"/>
                  <a:pt x="71717" y="16280"/>
                </a:cubicBezTo>
                <a:cubicBezTo>
                  <a:pt x="71611" y="15655"/>
                  <a:pt x="71462" y="15030"/>
                  <a:pt x="71347" y="14370"/>
                </a:cubicBezTo>
                <a:cubicBezTo>
                  <a:pt x="71937" y="13815"/>
                  <a:pt x="72562" y="13269"/>
                  <a:pt x="73187" y="12794"/>
                </a:cubicBezTo>
                <a:close/>
                <a:moveTo>
                  <a:pt x="105322" y="14590"/>
                </a:moveTo>
                <a:lnTo>
                  <a:pt x="105322" y="14590"/>
                </a:lnTo>
                <a:cubicBezTo>
                  <a:pt x="105612" y="14625"/>
                  <a:pt x="105903" y="14660"/>
                  <a:pt x="106237" y="14696"/>
                </a:cubicBezTo>
                <a:cubicBezTo>
                  <a:pt x="106684" y="14727"/>
                  <a:pt x="107166" y="14754"/>
                  <a:pt x="107672" y="14754"/>
                </a:cubicBezTo>
                <a:cubicBezTo>
                  <a:pt x="107874" y="14754"/>
                  <a:pt x="108080" y="14750"/>
                  <a:pt x="108289" y="14740"/>
                </a:cubicBezTo>
                <a:cubicBezTo>
                  <a:pt x="108324" y="15286"/>
                  <a:pt x="108474" y="15796"/>
                  <a:pt x="108658" y="16316"/>
                </a:cubicBezTo>
                <a:cubicBezTo>
                  <a:pt x="108370" y="16330"/>
                  <a:pt x="108094" y="16339"/>
                  <a:pt x="107828" y="16339"/>
                </a:cubicBezTo>
                <a:cubicBezTo>
                  <a:pt x="107451" y="16339"/>
                  <a:pt x="107094" y="16322"/>
                  <a:pt x="106748" y="16280"/>
                </a:cubicBezTo>
                <a:cubicBezTo>
                  <a:pt x="106387" y="16236"/>
                  <a:pt x="106017" y="16201"/>
                  <a:pt x="105648" y="16166"/>
                </a:cubicBezTo>
                <a:cubicBezTo>
                  <a:pt x="105463" y="15620"/>
                  <a:pt x="105357" y="15101"/>
                  <a:pt x="105322" y="14590"/>
                </a:cubicBezTo>
                <a:close/>
                <a:moveTo>
                  <a:pt x="5582" y="14335"/>
                </a:moveTo>
                <a:lnTo>
                  <a:pt x="5582" y="14335"/>
                </a:lnTo>
                <a:cubicBezTo>
                  <a:pt x="5177" y="14995"/>
                  <a:pt x="4701" y="15576"/>
                  <a:pt x="4182" y="16166"/>
                </a:cubicBezTo>
                <a:cubicBezTo>
                  <a:pt x="3231" y="16201"/>
                  <a:pt x="2236" y="16280"/>
                  <a:pt x="1250" y="16421"/>
                </a:cubicBezTo>
                <a:cubicBezTo>
                  <a:pt x="1796" y="15875"/>
                  <a:pt x="2236" y="15250"/>
                  <a:pt x="2676" y="14625"/>
                </a:cubicBezTo>
                <a:cubicBezTo>
                  <a:pt x="3636" y="14476"/>
                  <a:pt x="4622" y="14370"/>
                  <a:pt x="5582" y="14335"/>
                </a:cubicBezTo>
                <a:close/>
                <a:moveTo>
                  <a:pt x="85462" y="14207"/>
                </a:moveTo>
                <a:cubicBezTo>
                  <a:pt x="86234" y="14207"/>
                  <a:pt x="86999" y="14248"/>
                  <a:pt x="87749" y="14335"/>
                </a:cubicBezTo>
                <a:cubicBezTo>
                  <a:pt x="87969" y="15101"/>
                  <a:pt x="88189" y="15840"/>
                  <a:pt x="88374" y="16500"/>
                </a:cubicBezTo>
                <a:cubicBezTo>
                  <a:pt x="87949" y="16482"/>
                  <a:pt x="87520" y="16471"/>
                  <a:pt x="87081" y="16471"/>
                </a:cubicBezTo>
                <a:cubicBezTo>
                  <a:pt x="86493" y="16471"/>
                  <a:pt x="85888" y="16490"/>
                  <a:pt x="85258" y="16536"/>
                </a:cubicBezTo>
                <a:cubicBezTo>
                  <a:pt x="85073" y="15840"/>
                  <a:pt x="84888" y="15065"/>
                  <a:pt x="84703" y="14220"/>
                </a:cubicBezTo>
                <a:cubicBezTo>
                  <a:pt x="84957" y="14212"/>
                  <a:pt x="85210" y="14207"/>
                  <a:pt x="85462" y="14207"/>
                </a:cubicBezTo>
                <a:close/>
                <a:moveTo>
                  <a:pt x="97319" y="13780"/>
                </a:moveTo>
                <a:cubicBezTo>
                  <a:pt x="98059" y="14255"/>
                  <a:pt x="98904" y="14660"/>
                  <a:pt x="99855" y="14995"/>
                </a:cubicBezTo>
                <a:cubicBezTo>
                  <a:pt x="100004" y="15541"/>
                  <a:pt x="100260" y="16096"/>
                  <a:pt x="100585" y="16721"/>
                </a:cubicBezTo>
                <a:cubicBezTo>
                  <a:pt x="99634" y="16386"/>
                  <a:pt x="98789" y="15981"/>
                  <a:pt x="98023" y="15541"/>
                </a:cubicBezTo>
                <a:cubicBezTo>
                  <a:pt x="97689" y="14960"/>
                  <a:pt x="97469" y="14370"/>
                  <a:pt x="97319" y="13780"/>
                </a:cubicBezTo>
                <a:close/>
                <a:moveTo>
                  <a:pt x="87855" y="14335"/>
                </a:moveTo>
                <a:lnTo>
                  <a:pt x="87855" y="14335"/>
                </a:lnTo>
                <a:cubicBezTo>
                  <a:pt x="88885" y="14440"/>
                  <a:pt x="89880" y="14590"/>
                  <a:pt x="90830" y="14845"/>
                </a:cubicBezTo>
                <a:cubicBezTo>
                  <a:pt x="91086" y="15541"/>
                  <a:pt x="91341" y="16201"/>
                  <a:pt x="91596" y="16826"/>
                </a:cubicBezTo>
                <a:cubicBezTo>
                  <a:pt x="90610" y="16641"/>
                  <a:pt x="89545" y="16536"/>
                  <a:pt x="88480" y="16500"/>
                </a:cubicBezTo>
                <a:cubicBezTo>
                  <a:pt x="88260" y="15840"/>
                  <a:pt x="88040" y="15101"/>
                  <a:pt x="87855" y="14335"/>
                </a:cubicBezTo>
                <a:close/>
                <a:moveTo>
                  <a:pt x="92917" y="14000"/>
                </a:moveTo>
                <a:lnTo>
                  <a:pt x="92917" y="14000"/>
                </a:lnTo>
                <a:cubicBezTo>
                  <a:pt x="93577" y="14405"/>
                  <a:pt x="94167" y="14810"/>
                  <a:pt x="94792" y="15250"/>
                </a:cubicBezTo>
                <a:cubicBezTo>
                  <a:pt x="95048" y="15761"/>
                  <a:pt x="95338" y="16316"/>
                  <a:pt x="95673" y="16826"/>
                </a:cubicBezTo>
                <a:cubicBezTo>
                  <a:pt x="95048" y="16456"/>
                  <a:pt x="94387" y="16096"/>
                  <a:pt x="93692" y="15761"/>
                </a:cubicBezTo>
                <a:cubicBezTo>
                  <a:pt x="93436" y="15215"/>
                  <a:pt x="93137" y="14625"/>
                  <a:pt x="92917" y="14000"/>
                </a:cubicBezTo>
                <a:close/>
                <a:moveTo>
                  <a:pt x="8549" y="14520"/>
                </a:moveTo>
                <a:cubicBezTo>
                  <a:pt x="9429" y="14660"/>
                  <a:pt x="10274" y="14845"/>
                  <a:pt x="11119" y="15136"/>
                </a:cubicBezTo>
                <a:cubicBezTo>
                  <a:pt x="10750" y="15761"/>
                  <a:pt x="10380" y="16316"/>
                  <a:pt x="9940" y="16861"/>
                </a:cubicBezTo>
                <a:cubicBezTo>
                  <a:pt x="9059" y="16606"/>
                  <a:pt x="8179" y="16421"/>
                  <a:pt x="7263" y="16316"/>
                </a:cubicBezTo>
                <a:cubicBezTo>
                  <a:pt x="7739" y="15726"/>
                  <a:pt x="8179" y="15136"/>
                  <a:pt x="8549" y="14520"/>
                </a:cubicBezTo>
                <a:close/>
                <a:moveTo>
                  <a:pt x="84632" y="14220"/>
                </a:moveTo>
                <a:cubicBezTo>
                  <a:pt x="84773" y="15065"/>
                  <a:pt x="84993" y="15840"/>
                  <a:pt x="85143" y="16571"/>
                </a:cubicBezTo>
                <a:cubicBezTo>
                  <a:pt x="84263" y="16606"/>
                  <a:pt x="83347" y="16721"/>
                  <a:pt x="82396" y="16861"/>
                </a:cubicBezTo>
                <a:cubicBezTo>
                  <a:pt x="82211" y="16897"/>
                  <a:pt x="82062" y="16897"/>
                  <a:pt x="81877" y="16941"/>
                </a:cubicBezTo>
                <a:cubicBezTo>
                  <a:pt x="81692" y="16166"/>
                  <a:pt x="81551" y="15356"/>
                  <a:pt x="81401" y="14520"/>
                </a:cubicBezTo>
                <a:cubicBezTo>
                  <a:pt x="81842" y="14440"/>
                  <a:pt x="82317" y="14405"/>
                  <a:pt x="82792" y="14335"/>
                </a:cubicBezTo>
                <a:cubicBezTo>
                  <a:pt x="83418" y="14300"/>
                  <a:pt x="84007" y="14255"/>
                  <a:pt x="84632" y="14220"/>
                </a:cubicBezTo>
                <a:close/>
                <a:moveTo>
                  <a:pt x="75714" y="13560"/>
                </a:moveTo>
                <a:cubicBezTo>
                  <a:pt x="75829" y="14335"/>
                  <a:pt x="75969" y="15101"/>
                  <a:pt x="76119" y="15911"/>
                </a:cubicBezTo>
                <a:cubicBezTo>
                  <a:pt x="75424" y="16236"/>
                  <a:pt x="74728" y="16606"/>
                  <a:pt x="74068" y="17046"/>
                </a:cubicBezTo>
                <a:cubicBezTo>
                  <a:pt x="73883" y="16280"/>
                  <a:pt x="73733" y="15541"/>
                  <a:pt x="73628" y="14810"/>
                </a:cubicBezTo>
                <a:cubicBezTo>
                  <a:pt x="74288" y="14370"/>
                  <a:pt x="74948" y="13930"/>
                  <a:pt x="75714" y="13560"/>
                </a:cubicBezTo>
                <a:close/>
                <a:moveTo>
                  <a:pt x="94097" y="13595"/>
                </a:moveTo>
                <a:cubicBezTo>
                  <a:pt x="94387" y="13815"/>
                  <a:pt x="94643" y="14079"/>
                  <a:pt x="94898" y="14300"/>
                </a:cubicBezTo>
                <a:cubicBezTo>
                  <a:pt x="95382" y="14740"/>
                  <a:pt x="95893" y="15136"/>
                  <a:pt x="96403" y="15576"/>
                </a:cubicBezTo>
                <a:cubicBezTo>
                  <a:pt x="96738" y="16096"/>
                  <a:pt x="97064" y="16606"/>
                  <a:pt x="97398" y="17082"/>
                </a:cubicBezTo>
                <a:cubicBezTo>
                  <a:pt x="96923" y="16756"/>
                  <a:pt x="96483" y="16386"/>
                  <a:pt x="95998" y="16060"/>
                </a:cubicBezTo>
                <a:cubicBezTo>
                  <a:pt x="95602" y="15761"/>
                  <a:pt x="95232" y="15470"/>
                  <a:pt x="94827" y="15180"/>
                </a:cubicBezTo>
                <a:cubicBezTo>
                  <a:pt x="94537" y="14660"/>
                  <a:pt x="94317" y="14115"/>
                  <a:pt x="94097" y="13595"/>
                </a:cubicBezTo>
                <a:close/>
                <a:moveTo>
                  <a:pt x="95602" y="13815"/>
                </a:moveTo>
                <a:cubicBezTo>
                  <a:pt x="96298" y="14476"/>
                  <a:pt x="97064" y="15101"/>
                  <a:pt x="97944" y="15620"/>
                </a:cubicBezTo>
                <a:cubicBezTo>
                  <a:pt x="98199" y="16131"/>
                  <a:pt x="98534" y="16641"/>
                  <a:pt x="98860" y="17161"/>
                </a:cubicBezTo>
                <a:cubicBezTo>
                  <a:pt x="98719" y="17082"/>
                  <a:pt x="98569" y="16976"/>
                  <a:pt x="98419" y="16897"/>
                </a:cubicBezTo>
                <a:cubicBezTo>
                  <a:pt x="97724" y="16500"/>
                  <a:pt x="97099" y="16016"/>
                  <a:pt x="96483" y="15506"/>
                </a:cubicBezTo>
                <a:cubicBezTo>
                  <a:pt x="96148" y="14960"/>
                  <a:pt x="95858" y="14405"/>
                  <a:pt x="95602" y="13815"/>
                </a:cubicBezTo>
                <a:close/>
                <a:moveTo>
                  <a:pt x="65889" y="13525"/>
                </a:moveTo>
                <a:lnTo>
                  <a:pt x="65889" y="13525"/>
                </a:lnTo>
                <a:cubicBezTo>
                  <a:pt x="65845" y="14115"/>
                  <a:pt x="65810" y="14696"/>
                  <a:pt x="65845" y="15286"/>
                </a:cubicBezTo>
                <a:cubicBezTo>
                  <a:pt x="65229" y="15946"/>
                  <a:pt x="64568" y="16571"/>
                  <a:pt x="63908" y="17196"/>
                </a:cubicBezTo>
                <a:cubicBezTo>
                  <a:pt x="63864" y="16641"/>
                  <a:pt x="63864" y="16096"/>
                  <a:pt x="63943" y="15541"/>
                </a:cubicBezTo>
                <a:cubicBezTo>
                  <a:pt x="64603" y="14881"/>
                  <a:pt x="65264" y="14220"/>
                  <a:pt x="65889" y="13525"/>
                </a:cubicBezTo>
                <a:close/>
                <a:moveTo>
                  <a:pt x="67465" y="13560"/>
                </a:moveTo>
                <a:cubicBezTo>
                  <a:pt x="67500" y="14300"/>
                  <a:pt x="67535" y="14995"/>
                  <a:pt x="67606" y="15726"/>
                </a:cubicBezTo>
                <a:cubicBezTo>
                  <a:pt x="67130" y="16280"/>
                  <a:pt x="66620" y="16791"/>
                  <a:pt x="66109" y="17302"/>
                </a:cubicBezTo>
                <a:cubicBezTo>
                  <a:pt x="65995" y="16641"/>
                  <a:pt x="65959" y="15981"/>
                  <a:pt x="65924" y="15321"/>
                </a:cubicBezTo>
                <a:cubicBezTo>
                  <a:pt x="66470" y="14775"/>
                  <a:pt x="66989" y="14185"/>
                  <a:pt x="67465" y="13560"/>
                </a:cubicBezTo>
                <a:close/>
                <a:moveTo>
                  <a:pt x="99925" y="15030"/>
                </a:moveTo>
                <a:lnTo>
                  <a:pt x="99925" y="15030"/>
                </a:lnTo>
                <a:cubicBezTo>
                  <a:pt x="100770" y="15321"/>
                  <a:pt x="101651" y="15576"/>
                  <a:pt x="102645" y="15761"/>
                </a:cubicBezTo>
                <a:cubicBezTo>
                  <a:pt x="102821" y="16316"/>
                  <a:pt x="103086" y="16861"/>
                  <a:pt x="103411" y="17451"/>
                </a:cubicBezTo>
                <a:cubicBezTo>
                  <a:pt x="102460" y="17266"/>
                  <a:pt x="101545" y="17011"/>
                  <a:pt x="100700" y="16756"/>
                </a:cubicBezTo>
                <a:cubicBezTo>
                  <a:pt x="100365" y="16131"/>
                  <a:pt x="100110" y="15576"/>
                  <a:pt x="99925" y="15030"/>
                </a:cubicBezTo>
                <a:close/>
                <a:moveTo>
                  <a:pt x="67755" y="10294"/>
                </a:moveTo>
                <a:lnTo>
                  <a:pt x="67755" y="10294"/>
                </a:lnTo>
                <a:cubicBezTo>
                  <a:pt x="67685" y="10663"/>
                  <a:pt x="67606" y="11033"/>
                  <a:pt x="67570" y="11394"/>
                </a:cubicBezTo>
                <a:cubicBezTo>
                  <a:pt x="67095" y="12019"/>
                  <a:pt x="66584" y="12680"/>
                  <a:pt x="66030" y="13269"/>
                </a:cubicBezTo>
                <a:cubicBezTo>
                  <a:pt x="66065" y="13014"/>
                  <a:pt x="66109" y="12759"/>
                  <a:pt x="66144" y="12459"/>
                </a:cubicBezTo>
                <a:lnTo>
                  <a:pt x="66065" y="12459"/>
                </a:lnTo>
                <a:cubicBezTo>
                  <a:pt x="65995" y="12759"/>
                  <a:pt x="65959" y="13085"/>
                  <a:pt x="65924" y="13419"/>
                </a:cubicBezTo>
                <a:cubicBezTo>
                  <a:pt x="65299" y="14079"/>
                  <a:pt x="64639" y="14775"/>
                  <a:pt x="63943" y="15400"/>
                </a:cubicBezTo>
                <a:cubicBezTo>
                  <a:pt x="63978" y="15101"/>
                  <a:pt x="64014" y="14810"/>
                  <a:pt x="64084" y="14520"/>
                </a:cubicBezTo>
                <a:lnTo>
                  <a:pt x="63978" y="14520"/>
                </a:lnTo>
                <a:cubicBezTo>
                  <a:pt x="63943" y="14845"/>
                  <a:pt x="63864" y="15180"/>
                  <a:pt x="63829" y="15506"/>
                </a:cubicBezTo>
                <a:cubicBezTo>
                  <a:pt x="63098" y="16201"/>
                  <a:pt x="62323" y="16897"/>
                  <a:pt x="61522" y="17557"/>
                </a:cubicBezTo>
                <a:cubicBezTo>
                  <a:pt x="61557" y="17231"/>
                  <a:pt x="61628" y="16861"/>
                  <a:pt x="61663" y="16536"/>
                </a:cubicBezTo>
                <a:cubicBezTo>
                  <a:pt x="63908" y="14625"/>
                  <a:pt x="66030" y="12609"/>
                  <a:pt x="67755" y="10294"/>
                </a:cubicBezTo>
                <a:close/>
                <a:moveTo>
                  <a:pt x="81331" y="14520"/>
                </a:moveTo>
                <a:cubicBezTo>
                  <a:pt x="81472" y="15400"/>
                  <a:pt x="81622" y="16201"/>
                  <a:pt x="81771" y="16976"/>
                </a:cubicBezTo>
                <a:cubicBezTo>
                  <a:pt x="80741" y="17117"/>
                  <a:pt x="79826" y="17337"/>
                  <a:pt x="78945" y="17557"/>
                </a:cubicBezTo>
                <a:cubicBezTo>
                  <a:pt x="78795" y="16791"/>
                  <a:pt x="78611" y="15981"/>
                  <a:pt x="78505" y="15136"/>
                </a:cubicBezTo>
                <a:cubicBezTo>
                  <a:pt x="79385" y="14881"/>
                  <a:pt x="80301" y="14696"/>
                  <a:pt x="81331" y="14520"/>
                </a:cubicBezTo>
                <a:close/>
                <a:moveTo>
                  <a:pt x="90936" y="14881"/>
                </a:moveTo>
                <a:lnTo>
                  <a:pt x="90936" y="14881"/>
                </a:lnTo>
                <a:cubicBezTo>
                  <a:pt x="91341" y="14995"/>
                  <a:pt x="91746" y="15101"/>
                  <a:pt x="92151" y="15250"/>
                </a:cubicBezTo>
                <a:cubicBezTo>
                  <a:pt x="92662" y="15400"/>
                  <a:pt x="93137" y="15620"/>
                  <a:pt x="93621" y="15840"/>
                </a:cubicBezTo>
                <a:cubicBezTo>
                  <a:pt x="93912" y="16456"/>
                  <a:pt x="94238" y="17046"/>
                  <a:pt x="94537" y="17557"/>
                </a:cubicBezTo>
                <a:cubicBezTo>
                  <a:pt x="93982" y="17381"/>
                  <a:pt x="93401" y="17196"/>
                  <a:pt x="92811" y="17046"/>
                </a:cubicBezTo>
                <a:cubicBezTo>
                  <a:pt x="92442" y="16976"/>
                  <a:pt x="92081" y="16897"/>
                  <a:pt x="91676" y="16826"/>
                </a:cubicBezTo>
                <a:cubicBezTo>
                  <a:pt x="91456" y="16236"/>
                  <a:pt x="91200" y="15576"/>
                  <a:pt x="90936" y="14881"/>
                </a:cubicBezTo>
                <a:close/>
                <a:moveTo>
                  <a:pt x="14456" y="14555"/>
                </a:moveTo>
                <a:cubicBezTo>
                  <a:pt x="15081" y="15065"/>
                  <a:pt x="15557" y="15620"/>
                  <a:pt x="16032" y="16236"/>
                </a:cubicBezTo>
                <a:cubicBezTo>
                  <a:pt x="15777" y="16756"/>
                  <a:pt x="15521" y="17231"/>
                  <a:pt x="15222" y="17707"/>
                </a:cubicBezTo>
                <a:cubicBezTo>
                  <a:pt x="14711" y="17196"/>
                  <a:pt x="14166" y="16721"/>
                  <a:pt x="13576" y="16280"/>
                </a:cubicBezTo>
                <a:cubicBezTo>
                  <a:pt x="13901" y="15726"/>
                  <a:pt x="14201" y="15136"/>
                  <a:pt x="14456" y="14555"/>
                </a:cubicBezTo>
                <a:close/>
                <a:moveTo>
                  <a:pt x="11190" y="15180"/>
                </a:moveTo>
                <a:cubicBezTo>
                  <a:pt x="11560" y="15321"/>
                  <a:pt x="11921" y="15470"/>
                  <a:pt x="12255" y="15620"/>
                </a:cubicBezTo>
                <a:cubicBezTo>
                  <a:pt x="12695" y="15840"/>
                  <a:pt x="13100" y="16060"/>
                  <a:pt x="13461" y="16316"/>
                </a:cubicBezTo>
                <a:cubicBezTo>
                  <a:pt x="13171" y="16791"/>
                  <a:pt x="12801" y="17266"/>
                  <a:pt x="12405" y="17707"/>
                </a:cubicBezTo>
                <a:cubicBezTo>
                  <a:pt x="12361" y="17777"/>
                  <a:pt x="12326" y="17821"/>
                  <a:pt x="12290" y="17856"/>
                </a:cubicBezTo>
                <a:cubicBezTo>
                  <a:pt x="12035" y="17707"/>
                  <a:pt x="11780" y="17601"/>
                  <a:pt x="11524" y="17487"/>
                </a:cubicBezTo>
                <a:cubicBezTo>
                  <a:pt x="11040" y="17231"/>
                  <a:pt x="10530" y="17046"/>
                  <a:pt x="10019" y="16897"/>
                </a:cubicBezTo>
                <a:cubicBezTo>
                  <a:pt x="10459" y="16351"/>
                  <a:pt x="10864" y="15761"/>
                  <a:pt x="11190" y="15180"/>
                </a:cubicBezTo>
                <a:close/>
                <a:moveTo>
                  <a:pt x="102716" y="15796"/>
                </a:moveTo>
                <a:lnTo>
                  <a:pt x="102716" y="15796"/>
                </a:lnTo>
                <a:cubicBezTo>
                  <a:pt x="103631" y="15981"/>
                  <a:pt x="104582" y="16131"/>
                  <a:pt x="105612" y="16236"/>
                </a:cubicBezTo>
                <a:cubicBezTo>
                  <a:pt x="105797" y="16791"/>
                  <a:pt x="106053" y="17337"/>
                  <a:pt x="106422" y="17892"/>
                </a:cubicBezTo>
                <a:cubicBezTo>
                  <a:pt x="105392" y="17777"/>
                  <a:pt x="104441" y="17636"/>
                  <a:pt x="103526" y="17487"/>
                </a:cubicBezTo>
                <a:cubicBezTo>
                  <a:pt x="103191" y="16897"/>
                  <a:pt x="102901" y="16351"/>
                  <a:pt x="102716" y="15796"/>
                </a:cubicBezTo>
                <a:close/>
                <a:moveTo>
                  <a:pt x="69261" y="13859"/>
                </a:moveTo>
                <a:cubicBezTo>
                  <a:pt x="69366" y="14590"/>
                  <a:pt x="69481" y="15356"/>
                  <a:pt x="69631" y="16131"/>
                </a:cubicBezTo>
                <a:cubicBezTo>
                  <a:pt x="69296" y="16536"/>
                  <a:pt x="68926" y="16941"/>
                  <a:pt x="68600" y="17381"/>
                </a:cubicBezTo>
                <a:cubicBezTo>
                  <a:pt x="68416" y="17601"/>
                  <a:pt x="68266" y="17777"/>
                  <a:pt x="68090" y="17962"/>
                </a:cubicBezTo>
                <a:cubicBezTo>
                  <a:pt x="67940" y="17231"/>
                  <a:pt x="67791" y="16500"/>
                  <a:pt x="67720" y="15726"/>
                </a:cubicBezTo>
                <a:cubicBezTo>
                  <a:pt x="68011" y="15400"/>
                  <a:pt x="68345" y="15030"/>
                  <a:pt x="68636" y="14625"/>
                </a:cubicBezTo>
                <a:cubicBezTo>
                  <a:pt x="68856" y="14370"/>
                  <a:pt x="69076" y="14115"/>
                  <a:pt x="69261" y="13859"/>
                </a:cubicBezTo>
                <a:close/>
                <a:moveTo>
                  <a:pt x="71277" y="14440"/>
                </a:moveTo>
                <a:cubicBezTo>
                  <a:pt x="71391" y="15101"/>
                  <a:pt x="71532" y="15726"/>
                  <a:pt x="71647" y="16351"/>
                </a:cubicBezTo>
                <a:cubicBezTo>
                  <a:pt x="71127" y="16861"/>
                  <a:pt x="70617" y="17416"/>
                  <a:pt x="70106" y="17962"/>
                </a:cubicBezTo>
                <a:cubicBezTo>
                  <a:pt x="69991" y="17381"/>
                  <a:pt x="69851" y="16756"/>
                  <a:pt x="69736" y="16131"/>
                </a:cubicBezTo>
                <a:cubicBezTo>
                  <a:pt x="70247" y="15541"/>
                  <a:pt x="70766" y="14995"/>
                  <a:pt x="71277" y="14440"/>
                </a:cubicBezTo>
                <a:close/>
                <a:moveTo>
                  <a:pt x="105683" y="16280"/>
                </a:moveTo>
                <a:lnTo>
                  <a:pt x="105683" y="16280"/>
                </a:lnTo>
                <a:cubicBezTo>
                  <a:pt x="106017" y="16316"/>
                  <a:pt x="106387" y="16351"/>
                  <a:pt x="106748" y="16386"/>
                </a:cubicBezTo>
                <a:cubicBezTo>
                  <a:pt x="107338" y="16421"/>
                  <a:pt x="107998" y="16421"/>
                  <a:pt x="108694" y="16421"/>
                </a:cubicBezTo>
                <a:cubicBezTo>
                  <a:pt x="108879" y="16976"/>
                  <a:pt x="109134" y="17487"/>
                  <a:pt x="109468" y="18041"/>
                </a:cubicBezTo>
                <a:cubicBezTo>
                  <a:pt x="108843" y="18041"/>
                  <a:pt x="108253" y="18041"/>
                  <a:pt x="107708" y="17997"/>
                </a:cubicBezTo>
                <a:cubicBezTo>
                  <a:pt x="107303" y="17962"/>
                  <a:pt x="106898" y="17927"/>
                  <a:pt x="106493" y="17892"/>
                </a:cubicBezTo>
                <a:cubicBezTo>
                  <a:pt x="106167" y="17337"/>
                  <a:pt x="105868" y="16791"/>
                  <a:pt x="105683" y="16280"/>
                </a:cubicBezTo>
                <a:close/>
                <a:moveTo>
                  <a:pt x="4945" y="16223"/>
                </a:moveTo>
                <a:cubicBezTo>
                  <a:pt x="5681" y="16223"/>
                  <a:pt x="6399" y="16265"/>
                  <a:pt x="7122" y="16351"/>
                </a:cubicBezTo>
                <a:cubicBezTo>
                  <a:pt x="6568" y="16976"/>
                  <a:pt x="6022" y="17522"/>
                  <a:pt x="5432" y="18076"/>
                </a:cubicBezTo>
                <a:cubicBezTo>
                  <a:pt x="4715" y="17990"/>
                  <a:pt x="3954" y="17949"/>
                  <a:pt x="3196" y="17949"/>
                </a:cubicBezTo>
                <a:cubicBezTo>
                  <a:pt x="2948" y="17949"/>
                  <a:pt x="2701" y="17953"/>
                  <a:pt x="2456" y="17962"/>
                </a:cubicBezTo>
                <a:cubicBezTo>
                  <a:pt x="2941" y="17522"/>
                  <a:pt x="3416" y="17082"/>
                  <a:pt x="3891" y="16606"/>
                </a:cubicBezTo>
                <a:cubicBezTo>
                  <a:pt x="3997" y="16500"/>
                  <a:pt x="4111" y="16351"/>
                  <a:pt x="4217" y="16236"/>
                </a:cubicBezTo>
                <a:cubicBezTo>
                  <a:pt x="4462" y="16228"/>
                  <a:pt x="4704" y="16223"/>
                  <a:pt x="4945" y="16223"/>
                </a:cubicBezTo>
                <a:close/>
                <a:moveTo>
                  <a:pt x="16807" y="14520"/>
                </a:moveTo>
                <a:cubicBezTo>
                  <a:pt x="17203" y="15180"/>
                  <a:pt x="17573" y="15875"/>
                  <a:pt x="17863" y="16571"/>
                </a:cubicBezTo>
                <a:cubicBezTo>
                  <a:pt x="17687" y="17082"/>
                  <a:pt x="17502" y="17557"/>
                  <a:pt x="17282" y="18076"/>
                </a:cubicBezTo>
                <a:cubicBezTo>
                  <a:pt x="16948" y="17416"/>
                  <a:pt x="16543" y="16826"/>
                  <a:pt x="16147" y="16236"/>
                </a:cubicBezTo>
                <a:cubicBezTo>
                  <a:pt x="16402" y="15655"/>
                  <a:pt x="16622" y="15101"/>
                  <a:pt x="16807" y="14520"/>
                </a:cubicBezTo>
                <a:close/>
                <a:moveTo>
                  <a:pt x="78390" y="15180"/>
                </a:moveTo>
                <a:cubicBezTo>
                  <a:pt x="78540" y="16016"/>
                  <a:pt x="78690" y="16826"/>
                  <a:pt x="78875" y="17601"/>
                </a:cubicBezTo>
                <a:cubicBezTo>
                  <a:pt x="78100" y="17821"/>
                  <a:pt x="77404" y="18041"/>
                  <a:pt x="76744" y="18332"/>
                </a:cubicBezTo>
                <a:cubicBezTo>
                  <a:pt x="76559" y="17522"/>
                  <a:pt x="76374" y="16756"/>
                  <a:pt x="76234" y="15981"/>
                </a:cubicBezTo>
                <a:cubicBezTo>
                  <a:pt x="76929" y="15655"/>
                  <a:pt x="77625" y="15400"/>
                  <a:pt x="78390" y="15180"/>
                </a:cubicBezTo>
                <a:close/>
                <a:moveTo>
                  <a:pt x="98094" y="15691"/>
                </a:moveTo>
                <a:cubicBezTo>
                  <a:pt x="98860" y="16131"/>
                  <a:pt x="99705" y="16500"/>
                  <a:pt x="100664" y="16826"/>
                </a:cubicBezTo>
                <a:cubicBezTo>
                  <a:pt x="100955" y="17302"/>
                  <a:pt x="101281" y="17821"/>
                  <a:pt x="101686" y="18367"/>
                </a:cubicBezTo>
                <a:cubicBezTo>
                  <a:pt x="100735" y="18041"/>
                  <a:pt x="99855" y="17671"/>
                  <a:pt x="99045" y="17231"/>
                </a:cubicBezTo>
                <a:cubicBezTo>
                  <a:pt x="98684" y="16721"/>
                  <a:pt x="98349" y="16201"/>
                  <a:pt x="98094" y="15691"/>
                </a:cubicBezTo>
                <a:close/>
                <a:moveTo>
                  <a:pt x="73548" y="14881"/>
                </a:moveTo>
                <a:cubicBezTo>
                  <a:pt x="73663" y="15620"/>
                  <a:pt x="73812" y="16351"/>
                  <a:pt x="73988" y="17117"/>
                </a:cubicBezTo>
                <a:cubicBezTo>
                  <a:pt x="73407" y="17487"/>
                  <a:pt x="72818" y="17962"/>
                  <a:pt x="72228" y="18437"/>
                </a:cubicBezTo>
                <a:cubicBezTo>
                  <a:pt x="72052" y="17742"/>
                  <a:pt x="71902" y="17082"/>
                  <a:pt x="71752" y="16386"/>
                </a:cubicBezTo>
                <a:cubicBezTo>
                  <a:pt x="72307" y="15840"/>
                  <a:pt x="72888" y="15321"/>
                  <a:pt x="73548" y="14881"/>
                </a:cubicBezTo>
                <a:close/>
                <a:moveTo>
                  <a:pt x="7193" y="16386"/>
                </a:moveTo>
                <a:cubicBezTo>
                  <a:pt x="8108" y="16500"/>
                  <a:pt x="9024" y="16677"/>
                  <a:pt x="9869" y="16941"/>
                </a:cubicBezTo>
                <a:cubicBezTo>
                  <a:pt x="9799" y="17011"/>
                  <a:pt x="9720" y="17082"/>
                  <a:pt x="9684" y="17161"/>
                </a:cubicBezTo>
                <a:cubicBezTo>
                  <a:pt x="9244" y="17671"/>
                  <a:pt x="8804" y="18112"/>
                  <a:pt x="8293" y="18587"/>
                </a:cubicBezTo>
                <a:cubicBezTo>
                  <a:pt x="7413" y="18367"/>
                  <a:pt x="6497" y="18182"/>
                  <a:pt x="5538" y="18076"/>
                </a:cubicBezTo>
                <a:cubicBezTo>
                  <a:pt x="6128" y="17522"/>
                  <a:pt x="6682" y="16976"/>
                  <a:pt x="7193" y="16386"/>
                </a:cubicBezTo>
                <a:close/>
                <a:moveTo>
                  <a:pt x="93727" y="15875"/>
                </a:moveTo>
                <a:lnTo>
                  <a:pt x="93727" y="15875"/>
                </a:lnTo>
                <a:cubicBezTo>
                  <a:pt x="94458" y="16236"/>
                  <a:pt x="95118" y="16606"/>
                  <a:pt x="95778" y="17011"/>
                </a:cubicBezTo>
                <a:cubicBezTo>
                  <a:pt x="96113" y="17522"/>
                  <a:pt x="96518" y="18076"/>
                  <a:pt x="96879" y="18587"/>
                </a:cubicBezTo>
                <a:cubicBezTo>
                  <a:pt x="96183" y="18217"/>
                  <a:pt x="95417" y="17892"/>
                  <a:pt x="94643" y="17636"/>
                </a:cubicBezTo>
                <a:cubicBezTo>
                  <a:pt x="94352" y="17082"/>
                  <a:pt x="94062" y="16500"/>
                  <a:pt x="93727" y="15875"/>
                </a:cubicBezTo>
                <a:close/>
                <a:moveTo>
                  <a:pt x="94898" y="15356"/>
                </a:moveTo>
                <a:lnTo>
                  <a:pt x="94898" y="15356"/>
                </a:lnTo>
                <a:cubicBezTo>
                  <a:pt x="95268" y="15620"/>
                  <a:pt x="95602" y="15875"/>
                  <a:pt x="95963" y="16131"/>
                </a:cubicBezTo>
                <a:cubicBezTo>
                  <a:pt x="96483" y="16536"/>
                  <a:pt x="97028" y="16941"/>
                  <a:pt x="97583" y="17302"/>
                </a:cubicBezTo>
                <a:cubicBezTo>
                  <a:pt x="97909" y="17777"/>
                  <a:pt x="98279" y="18261"/>
                  <a:pt x="98640" y="18701"/>
                </a:cubicBezTo>
                <a:cubicBezTo>
                  <a:pt x="98279" y="18437"/>
                  <a:pt x="97874" y="18217"/>
                  <a:pt x="97504" y="17962"/>
                </a:cubicBezTo>
                <a:cubicBezTo>
                  <a:pt x="96958" y="17636"/>
                  <a:pt x="96403" y="17266"/>
                  <a:pt x="95822" y="16941"/>
                </a:cubicBezTo>
                <a:cubicBezTo>
                  <a:pt x="95488" y="16421"/>
                  <a:pt x="95197" y="15875"/>
                  <a:pt x="94898" y="15356"/>
                </a:cubicBezTo>
                <a:close/>
                <a:moveTo>
                  <a:pt x="96588" y="15726"/>
                </a:moveTo>
                <a:lnTo>
                  <a:pt x="96588" y="15726"/>
                </a:lnTo>
                <a:cubicBezTo>
                  <a:pt x="97178" y="16166"/>
                  <a:pt x="97759" y="16606"/>
                  <a:pt x="98384" y="16976"/>
                </a:cubicBezTo>
                <a:cubicBezTo>
                  <a:pt x="98569" y="17082"/>
                  <a:pt x="98789" y="17196"/>
                  <a:pt x="98974" y="17302"/>
                </a:cubicBezTo>
                <a:cubicBezTo>
                  <a:pt x="99300" y="17777"/>
                  <a:pt x="99670" y="18261"/>
                  <a:pt x="100075" y="18737"/>
                </a:cubicBezTo>
                <a:cubicBezTo>
                  <a:pt x="99890" y="18657"/>
                  <a:pt x="99740" y="18552"/>
                  <a:pt x="99599" y="18481"/>
                </a:cubicBezTo>
                <a:cubicBezTo>
                  <a:pt x="98904" y="18112"/>
                  <a:pt x="98243" y="17707"/>
                  <a:pt x="97618" y="17231"/>
                </a:cubicBezTo>
                <a:cubicBezTo>
                  <a:pt x="97249" y="16756"/>
                  <a:pt x="96923" y="16236"/>
                  <a:pt x="96588" y="15726"/>
                </a:cubicBezTo>
                <a:close/>
                <a:moveTo>
                  <a:pt x="88515" y="16571"/>
                </a:moveTo>
                <a:lnTo>
                  <a:pt x="88515" y="16571"/>
                </a:lnTo>
                <a:cubicBezTo>
                  <a:pt x="89580" y="16606"/>
                  <a:pt x="90610" y="16721"/>
                  <a:pt x="91640" y="16897"/>
                </a:cubicBezTo>
                <a:cubicBezTo>
                  <a:pt x="91817" y="17337"/>
                  <a:pt x="91966" y="17707"/>
                  <a:pt x="92151" y="18076"/>
                </a:cubicBezTo>
                <a:cubicBezTo>
                  <a:pt x="92257" y="18296"/>
                  <a:pt x="92371" y="18552"/>
                  <a:pt x="92477" y="18772"/>
                </a:cubicBezTo>
                <a:cubicBezTo>
                  <a:pt x="91635" y="18678"/>
                  <a:pt x="90739" y="18613"/>
                  <a:pt x="89834" y="18613"/>
                </a:cubicBezTo>
                <a:cubicBezTo>
                  <a:pt x="89641" y="18613"/>
                  <a:pt x="89448" y="18616"/>
                  <a:pt x="89255" y="18622"/>
                </a:cubicBezTo>
                <a:cubicBezTo>
                  <a:pt x="89175" y="18437"/>
                  <a:pt x="89105" y="18261"/>
                  <a:pt x="89034" y="18076"/>
                </a:cubicBezTo>
                <a:cubicBezTo>
                  <a:pt x="88885" y="17636"/>
                  <a:pt x="88700" y="17161"/>
                  <a:pt x="88515" y="16571"/>
                </a:cubicBezTo>
                <a:close/>
                <a:moveTo>
                  <a:pt x="87597" y="16557"/>
                </a:moveTo>
                <a:cubicBezTo>
                  <a:pt x="87872" y="16557"/>
                  <a:pt x="88143" y="16561"/>
                  <a:pt x="88409" y="16571"/>
                </a:cubicBezTo>
                <a:cubicBezTo>
                  <a:pt x="88594" y="17161"/>
                  <a:pt x="88779" y="17671"/>
                  <a:pt x="88955" y="18112"/>
                </a:cubicBezTo>
                <a:cubicBezTo>
                  <a:pt x="88999" y="18261"/>
                  <a:pt x="89070" y="18437"/>
                  <a:pt x="89140" y="18622"/>
                </a:cubicBezTo>
                <a:cubicBezTo>
                  <a:pt x="88119" y="18622"/>
                  <a:pt x="87018" y="18701"/>
                  <a:pt x="85918" y="18842"/>
                </a:cubicBezTo>
                <a:cubicBezTo>
                  <a:pt x="85768" y="18402"/>
                  <a:pt x="85619" y="17962"/>
                  <a:pt x="85513" y="17522"/>
                </a:cubicBezTo>
                <a:cubicBezTo>
                  <a:pt x="85434" y="17231"/>
                  <a:pt x="85363" y="16941"/>
                  <a:pt x="85258" y="16641"/>
                </a:cubicBezTo>
                <a:cubicBezTo>
                  <a:pt x="86063" y="16590"/>
                  <a:pt x="86845" y="16557"/>
                  <a:pt x="87597" y="16557"/>
                </a:cubicBezTo>
                <a:close/>
                <a:moveTo>
                  <a:pt x="13541" y="16351"/>
                </a:moveTo>
                <a:cubicBezTo>
                  <a:pt x="14122" y="16756"/>
                  <a:pt x="14676" y="17266"/>
                  <a:pt x="15152" y="17777"/>
                </a:cubicBezTo>
                <a:cubicBezTo>
                  <a:pt x="14861" y="18217"/>
                  <a:pt x="14527" y="18657"/>
                  <a:pt x="14122" y="19098"/>
                </a:cubicBezTo>
                <a:cubicBezTo>
                  <a:pt x="13576" y="18657"/>
                  <a:pt x="12986" y="18261"/>
                  <a:pt x="12361" y="17892"/>
                </a:cubicBezTo>
                <a:cubicBezTo>
                  <a:pt x="12405" y="17856"/>
                  <a:pt x="12440" y="17821"/>
                  <a:pt x="12475" y="17777"/>
                </a:cubicBezTo>
                <a:cubicBezTo>
                  <a:pt x="12880" y="17337"/>
                  <a:pt x="13206" y="16861"/>
                  <a:pt x="13541" y="16351"/>
                </a:cubicBezTo>
                <a:close/>
                <a:moveTo>
                  <a:pt x="100770" y="16861"/>
                </a:moveTo>
                <a:lnTo>
                  <a:pt x="100770" y="16861"/>
                </a:lnTo>
                <a:cubicBezTo>
                  <a:pt x="101615" y="17117"/>
                  <a:pt x="102496" y="17381"/>
                  <a:pt x="103482" y="17557"/>
                </a:cubicBezTo>
                <a:cubicBezTo>
                  <a:pt x="103781" y="18041"/>
                  <a:pt x="104142" y="18552"/>
                  <a:pt x="104547" y="19098"/>
                </a:cubicBezTo>
                <a:cubicBezTo>
                  <a:pt x="103596" y="18922"/>
                  <a:pt x="102681" y="18657"/>
                  <a:pt x="101835" y="18402"/>
                </a:cubicBezTo>
                <a:cubicBezTo>
                  <a:pt x="101430" y="17856"/>
                  <a:pt x="101061" y="17337"/>
                  <a:pt x="100770" y="16861"/>
                </a:cubicBezTo>
                <a:close/>
                <a:moveTo>
                  <a:pt x="65845" y="15400"/>
                </a:moveTo>
                <a:cubicBezTo>
                  <a:pt x="65889" y="16060"/>
                  <a:pt x="65924" y="16721"/>
                  <a:pt x="66030" y="17381"/>
                </a:cubicBezTo>
                <a:cubicBezTo>
                  <a:pt x="65405" y="17997"/>
                  <a:pt x="64744" y="18587"/>
                  <a:pt x="64084" y="19142"/>
                </a:cubicBezTo>
                <a:cubicBezTo>
                  <a:pt x="63978" y="18517"/>
                  <a:pt x="63908" y="17892"/>
                  <a:pt x="63908" y="17302"/>
                </a:cubicBezTo>
                <a:cubicBezTo>
                  <a:pt x="64568" y="16677"/>
                  <a:pt x="65229" y="16060"/>
                  <a:pt x="65845" y="15400"/>
                </a:cubicBezTo>
                <a:close/>
                <a:moveTo>
                  <a:pt x="63829" y="15620"/>
                </a:moveTo>
                <a:lnTo>
                  <a:pt x="63829" y="15620"/>
                </a:lnTo>
                <a:cubicBezTo>
                  <a:pt x="63794" y="16166"/>
                  <a:pt x="63794" y="16721"/>
                  <a:pt x="63794" y="17266"/>
                </a:cubicBezTo>
                <a:cubicBezTo>
                  <a:pt x="63063" y="17927"/>
                  <a:pt x="62288" y="18552"/>
                  <a:pt x="61487" y="19177"/>
                </a:cubicBezTo>
                <a:cubicBezTo>
                  <a:pt x="61487" y="18657"/>
                  <a:pt x="61487" y="18182"/>
                  <a:pt x="61522" y="17671"/>
                </a:cubicBezTo>
                <a:cubicBezTo>
                  <a:pt x="62323" y="17011"/>
                  <a:pt x="63098" y="16351"/>
                  <a:pt x="63829" y="15620"/>
                </a:cubicBezTo>
                <a:close/>
                <a:moveTo>
                  <a:pt x="85178" y="16641"/>
                </a:moveTo>
                <a:cubicBezTo>
                  <a:pt x="85258" y="16976"/>
                  <a:pt x="85363" y="17266"/>
                  <a:pt x="85434" y="17557"/>
                </a:cubicBezTo>
                <a:cubicBezTo>
                  <a:pt x="85548" y="17962"/>
                  <a:pt x="85654" y="18402"/>
                  <a:pt x="85803" y="18842"/>
                </a:cubicBezTo>
                <a:cubicBezTo>
                  <a:pt x="85178" y="18922"/>
                  <a:pt x="84518" y="18992"/>
                  <a:pt x="83823" y="19098"/>
                </a:cubicBezTo>
                <a:cubicBezTo>
                  <a:pt x="83347" y="19177"/>
                  <a:pt x="82872" y="19247"/>
                  <a:pt x="82431" y="19318"/>
                </a:cubicBezTo>
                <a:cubicBezTo>
                  <a:pt x="82247" y="18701"/>
                  <a:pt x="82132" y="18112"/>
                  <a:pt x="81991" y="17487"/>
                </a:cubicBezTo>
                <a:cubicBezTo>
                  <a:pt x="81956" y="17337"/>
                  <a:pt x="81912" y="17196"/>
                  <a:pt x="81877" y="17046"/>
                </a:cubicBezTo>
                <a:cubicBezTo>
                  <a:pt x="82062" y="17011"/>
                  <a:pt x="82247" y="16976"/>
                  <a:pt x="82431" y="16941"/>
                </a:cubicBezTo>
                <a:cubicBezTo>
                  <a:pt x="83382" y="16791"/>
                  <a:pt x="84298" y="16721"/>
                  <a:pt x="85178" y="16641"/>
                </a:cubicBezTo>
                <a:close/>
                <a:moveTo>
                  <a:pt x="91746" y="16941"/>
                </a:moveTo>
                <a:lnTo>
                  <a:pt x="91746" y="16941"/>
                </a:lnTo>
                <a:cubicBezTo>
                  <a:pt x="92081" y="16976"/>
                  <a:pt x="92442" y="17046"/>
                  <a:pt x="92776" y="17161"/>
                </a:cubicBezTo>
                <a:cubicBezTo>
                  <a:pt x="93401" y="17302"/>
                  <a:pt x="94018" y="17487"/>
                  <a:pt x="94572" y="17671"/>
                </a:cubicBezTo>
                <a:cubicBezTo>
                  <a:pt x="94757" y="17997"/>
                  <a:pt x="94898" y="18261"/>
                  <a:pt x="95083" y="18517"/>
                </a:cubicBezTo>
                <a:cubicBezTo>
                  <a:pt x="95232" y="18807"/>
                  <a:pt x="95417" y="19062"/>
                  <a:pt x="95558" y="19318"/>
                </a:cubicBezTo>
                <a:cubicBezTo>
                  <a:pt x="94942" y="19142"/>
                  <a:pt x="94238" y="18992"/>
                  <a:pt x="93542" y="18878"/>
                </a:cubicBezTo>
                <a:cubicBezTo>
                  <a:pt x="93252" y="18842"/>
                  <a:pt x="92917" y="18807"/>
                  <a:pt x="92591" y="18772"/>
                </a:cubicBezTo>
                <a:cubicBezTo>
                  <a:pt x="92442" y="18517"/>
                  <a:pt x="92336" y="18296"/>
                  <a:pt x="92221" y="18041"/>
                </a:cubicBezTo>
                <a:cubicBezTo>
                  <a:pt x="92081" y="17707"/>
                  <a:pt x="91896" y="17337"/>
                  <a:pt x="91746" y="16941"/>
                </a:cubicBezTo>
                <a:close/>
                <a:moveTo>
                  <a:pt x="16067" y="16316"/>
                </a:moveTo>
                <a:cubicBezTo>
                  <a:pt x="16507" y="16897"/>
                  <a:pt x="16912" y="17522"/>
                  <a:pt x="17247" y="18182"/>
                </a:cubicBezTo>
                <a:cubicBezTo>
                  <a:pt x="17062" y="18587"/>
                  <a:pt x="16842" y="18957"/>
                  <a:pt x="16622" y="19362"/>
                </a:cubicBezTo>
                <a:cubicBezTo>
                  <a:pt x="16182" y="18807"/>
                  <a:pt x="15742" y="18261"/>
                  <a:pt x="15266" y="17742"/>
                </a:cubicBezTo>
                <a:cubicBezTo>
                  <a:pt x="15592" y="17302"/>
                  <a:pt x="15847" y="16826"/>
                  <a:pt x="16067" y="16316"/>
                </a:cubicBezTo>
                <a:close/>
                <a:moveTo>
                  <a:pt x="9940" y="16976"/>
                </a:moveTo>
                <a:cubicBezTo>
                  <a:pt x="10494" y="17117"/>
                  <a:pt x="11005" y="17302"/>
                  <a:pt x="11480" y="17557"/>
                </a:cubicBezTo>
                <a:cubicBezTo>
                  <a:pt x="11745" y="17671"/>
                  <a:pt x="12000" y="17777"/>
                  <a:pt x="12220" y="17927"/>
                </a:cubicBezTo>
                <a:cubicBezTo>
                  <a:pt x="11745" y="18437"/>
                  <a:pt x="11260" y="18922"/>
                  <a:pt x="10714" y="19397"/>
                </a:cubicBezTo>
                <a:cubicBezTo>
                  <a:pt x="10424" y="19247"/>
                  <a:pt x="10125" y="19142"/>
                  <a:pt x="9799" y="19027"/>
                </a:cubicBezTo>
                <a:cubicBezTo>
                  <a:pt x="9359" y="18878"/>
                  <a:pt x="8883" y="18737"/>
                  <a:pt x="8399" y="18622"/>
                </a:cubicBezTo>
                <a:cubicBezTo>
                  <a:pt x="8883" y="18147"/>
                  <a:pt x="9323" y="17707"/>
                  <a:pt x="9720" y="17231"/>
                </a:cubicBezTo>
                <a:cubicBezTo>
                  <a:pt x="9799" y="17161"/>
                  <a:pt x="9869" y="17046"/>
                  <a:pt x="9940" y="16976"/>
                </a:cubicBezTo>
                <a:close/>
                <a:moveTo>
                  <a:pt x="76154" y="16016"/>
                </a:moveTo>
                <a:cubicBezTo>
                  <a:pt x="76304" y="16791"/>
                  <a:pt x="76489" y="17557"/>
                  <a:pt x="76674" y="18367"/>
                </a:cubicBezTo>
                <a:cubicBezTo>
                  <a:pt x="75969" y="18657"/>
                  <a:pt x="75309" y="19027"/>
                  <a:pt x="74649" y="19397"/>
                </a:cubicBezTo>
                <a:cubicBezTo>
                  <a:pt x="74429" y="18622"/>
                  <a:pt x="74253" y="17892"/>
                  <a:pt x="74103" y="17161"/>
                </a:cubicBezTo>
                <a:cubicBezTo>
                  <a:pt x="74763" y="16721"/>
                  <a:pt x="75424" y="16316"/>
                  <a:pt x="76154" y="16016"/>
                </a:cubicBezTo>
                <a:close/>
                <a:moveTo>
                  <a:pt x="61557" y="16641"/>
                </a:moveTo>
                <a:lnTo>
                  <a:pt x="61557" y="16641"/>
                </a:lnTo>
                <a:cubicBezTo>
                  <a:pt x="61522" y="16976"/>
                  <a:pt x="61487" y="17302"/>
                  <a:pt x="61443" y="17636"/>
                </a:cubicBezTo>
                <a:cubicBezTo>
                  <a:pt x="60712" y="18261"/>
                  <a:pt x="59946" y="18842"/>
                  <a:pt x="59207" y="19432"/>
                </a:cubicBezTo>
                <a:cubicBezTo>
                  <a:pt x="59242" y="19098"/>
                  <a:pt x="59286" y="18772"/>
                  <a:pt x="59356" y="18437"/>
                </a:cubicBezTo>
                <a:cubicBezTo>
                  <a:pt x="60087" y="17856"/>
                  <a:pt x="60862" y="17266"/>
                  <a:pt x="61557" y="16641"/>
                </a:cubicBezTo>
                <a:close/>
                <a:moveTo>
                  <a:pt x="103596" y="17557"/>
                </a:moveTo>
                <a:lnTo>
                  <a:pt x="103596" y="17557"/>
                </a:lnTo>
                <a:cubicBezTo>
                  <a:pt x="104477" y="17742"/>
                  <a:pt x="105427" y="17892"/>
                  <a:pt x="106457" y="17997"/>
                </a:cubicBezTo>
                <a:cubicBezTo>
                  <a:pt x="106783" y="18481"/>
                  <a:pt x="107153" y="18992"/>
                  <a:pt x="107558" y="19503"/>
                </a:cubicBezTo>
                <a:cubicBezTo>
                  <a:pt x="106563" y="19432"/>
                  <a:pt x="105577" y="19283"/>
                  <a:pt x="104697" y="19098"/>
                </a:cubicBezTo>
                <a:cubicBezTo>
                  <a:pt x="104257" y="18587"/>
                  <a:pt x="103887" y="18076"/>
                  <a:pt x="103596" y="17557"/>
                </a:cubicBezTo>
                <a:close/>
                <a:moveTo>
                  <a:pt x="67650" y="15840"/>
                </a:moveTo>
                <a:cubicBezTo>
                  <a:pt x="67720" y="16571"/>
                  <a:pt x="67870" y="17302"/>
                  <a:pt x="68011" y="18076"/>
                </a:cubicBezTo>
                <a:cubicBezTo>
                  <a:pt x="67535" y="18622"/>
                  <a:pt x="67060" y="19142"/>
                  <a:pt x="66549" y="19617"/>
                </a:cubicBezTo>
                <a:cubicBezTo>
                  <a:pt x="66364" y="18878"/>
                  <a:pt x="66215" y="18147"/>
                  <a:pt x="66109" y="17416"/>
                </a:cubicBezTo>
                <a:cubicBezTo>
                  <a:pt x="66655" y="16897"/>
                  <a:pt x="67130" y="16386"/>
                  <a:pt x="67650" y="15840"/>
                </a:cubicBezTo>
                <a:close/>
                <a:moveTo>
                  <a:pt x="2351" y="18041"/>
                </a:moveTo>
                <a:cubicBezTo>
                  <a:pt x="3381" y="18041"/>
                  <a:pt x="4367" y="18041"/>
                  <a:pt x="5362" y="18147"/>
                </a:cubicBezTo>
                <a:cubicBezTo>
                  <a:pt x="4737" y="18701"/>
                  <a:pt x="4111" y="19247"/>
                  <a:pt x="3451" y="19758"/>
                </a:cubicBezTo>
                <a:cubicBezTo>
                  <a:pt x="2679" y="19679"/>
                  <a:pt x="1931" y="19639"/>
                  <a:pt x="1171" y="19639"/>
                </a:cubicBezTo>
                <a:cubicBezTo>
                  <a:pt x="917" y="19639"/>
                  <a:pt x="663" y="19643"/>
                  <a:pt x="405" y="19652"/>
                </a:cubicBezTo>
                <a:cubicBezTo>
                  <a:pt x="1065" y="19142"/>
                  <a:pt x="1726" y="18622"/>
                  <a:pt x="2351" y="18041"/>
                </a:cubicBezTo>
                <a:close/>
                <a:moveTo>
                  <a:pt x="69666" y="16236"/>
                </a:moveTo>
                <a:cubicBezTo>
                  <a:pt x="69771" y="16826"/>
                  <a:pt x="69921" y="17451"/>
                  <a:pt x="70071" y="18041"/>
                </a:cubicBezTo>
                <a:cubicBezTo>
                  <a:pt x="69771" y="18367"/>
                  <a:pt x="69516" y="18701"/>
                  <a:pt x="69226" y="19027"/>
                </a:cubicBezTo>
                <a:cubicBezTo>
                  <a:pt x="69005" y="19318"/>
                  <a:pt x="68785" y="19617"/>
                  <a:pt x="68530" y="19872"/>
                </a:cubicBezTo>
                <a:cubicBezTo>
                  <a:pt x="68380" y="19283"/>
                  <a:pt x="68231" y="18701"/>
                  <a:pt x="68125" y="18076"/>
                </a:cubicBezTo>
                <a:cubicBezTo>
                  <a:pt x="68310" y="17892"/>
                  <a:pt x="68486" y="17671"/>
                  <a:pt x="68636" y="17451"/>
                </a:cubicBezTo>
                <a:cubicBezTo>
                  <a:pt x="68970" y="17011"/>
                  <a:pt x="69331" y="16606"/>
                  <a:pt x="69666" y="16236"/>
                </a:cubicBezTo>
                <a:close/>
                <a:moveTo>
                  <a:pt x="99159" y="17381"/>
                </a:moveTo>
                <a:cubicBezTo>
                  <a:pt x="99960" y="17821"/>
                  <a:pt x="100805" y="18182"/>
                  <a:pt x="101765" y="18481"/>
                </a:cubicBezTo>
                <a:cubicBezTo>
                  <a:pt x="102126" y="18922"/>
                  <a:pt x="102496" y="19397"/>
                  <a:pt x="102936" y="19872"/>
                </a:cubicBezTo>
                <a:cubicBezTo>
                  <a:pt x="101985" y="19582"/>
                  <a:pt x="101061" y="19212"/>
                  <a:pt x="100260" y="18807"/>
                </a:cubicBezTo>
                <a:cubicBezTo>
                  <a:pt x="99855" y="18367"/>
                  <a:pt x="99485" y="17892"/>
                  <a:pt x="99159" y="17381"/>
                </a:cubicBezTo>
                <a:close/>
                <a:moveTo>
                  <a:pt x="81806" y="17046"/>
                </a:moveTo>
                <a:cubicBezTo>
                  <a:pt x="81842" y="17196"/>
                  <a:pt x="81877" y="17381"/>
                  <a:pt x="81912" y="17522"/>
                </a:cubicBezTo>
                <a:cubicBezTo>
                  <a:pt x="82027" y="18112"/>
                  <a:pt x="82176" y="18737"/>
                  <a:pt x="82352" y="19318"/>
                </a:cubicBezTo>
                <a:cubicBezTo>
                  <a:pt x="81331" y="19503"/>
                  <a:pt x="80371" y="19723"/>
                  <a:pt x="79491" y="19943"/>
                </a:cubicBezTo>
                <a:cubicBezTo>
                  <a:pt x="79385" y="19467"/>
                  <a:pt x="79236" y="18992"/>
                  <a:pt x="79165" y="18552"/>
                </a:cubicBezTo>
                <a:cubicBezTo>
                  <a:pt x="79095" y="18261"/>
                  <a:pt x="79016" y="17962"/>
                  <a:pt x="78945" y="17671"/>
                </a:cubicBezTo>
                <a:cubicBezTo>
                  <a:pt x="79826" y="17416"/>
                  <a:pt x="80776" y="17231"/>
                  <a:pt x="81806" y="17046"/>
                </a:cubicBezTo>
                <a:close/>
                <a:moveTo>
                  <a:pt x="71682" y="16456"/>
                </a:moveTo>
                <a:cubicBezTo>
                  <a:pt x="71832" y="17117"/>
                  <a:pt x="71972" y="17821"/>
                  <a:pt x="72157" y="18517"/>
                </a:cubicBezTo>
                <a:cubicBezTo>
                  <a:pt x="71647" y="18957"/>
                  <a:pt x="71127" y="19432"/>
                  <a:pt x="70617" y="19978"/>
                </a:cubicBezTo>
                <a:cubicBezTo>
                  <a:pt x="70467" y="19362"/>
                  <a:pt x="70291" y="18737"/>
                  <a:pt x="70141" y="18076"/>
                </a:cubicBezTo>
                <a:cubicBezTo>
                  <a:pt x="70652" y="17487"/>
                  <a:pt x="71171" y="16976"/>
                  <a:pt x="71682" y="16456"/>
                </a:cubicBezTo>
                <a:close/>
                <a:moveTo>
                  <a:pt x="17907" y="16677"/>
                </a:moveTo>
                <a:cubicBezTo>
                  <a:pt x="18198" y="17337"/>
                  <a:pt x="18453" y="18041"/>
                  <a:pt x="18708" y="18701"/>
                </a:cubicBezTo>
                <a:cubicBezTo>
                  <a:pt x="18744" y="18772"/>
                  <a:pt x="18788" y="18842"/>
                  <a:pt x="18823" y="18922"/>
                </a:cubicBezTo>
                <a:cubicBezTo>
                  <a:pt x="18673" y="19318"/>
                  <a:pt x="18524" y="19723"/>
                  <a:pt x="18383" y="20128"/>
                </a:cubicBezTo>
                <a:cubicBezTo>
                  <a:pt x="18347" y="20093"/>
                  <a:pt x="18347" y="20057"/>
                  <a:pt x="18303" y="19978"/>
                </a:cubicBezTo>
                <a:cubicBezTo>
                  <a:pt x="18013" y="19397"/>
                  <a:pt x="17687" y="18772"/>
                  <a:pt x="17353" y="18147"/>
                </a:cubicBezTo>
                <a:cubicBezTo>
                  <a:pt x="17573" y="17671"/>
                  <a:pt x="17758" y="17196"/>
                  <a:pt x="17907" y="16677"/>
                </a:cubicBezTo>
                <a:close/>
                <a:moveTo>
                  <a:pt x="5467" y="18182"/>
                </a:moveTo>
                <a:cubicBezTo>
                  <a:pt x="6418" y="18261"/>
                  <a:pt x="7343" y="18437"/>
                  <a:pt x="8223" y="18657"/>
                </a:cubicBezTo>
                <a:cubicBezTo>
                  <a:pt x="7704" y="19177"/>
                  <a:pt x="7122" y="19688"/>
                  <a:pt x="6497" y="20198"/>
                </a:cubicBezTo>
                <a:cubicBezTo>
                  <a:pt x="5538" y="20022"/>
                  <a:pt x="4552" y="19872"/>
                  <a:pt x="3557" y="19758"/>
                </a:cubicBezTo>
                <a:cubicBezTo>
                  <a:pt x="4217" y="19247"/>
                  <a:pt x="4842" y="18737"/>
                  <a:pt x="5467" y="18182"/>
                </a:cubicBezTo>
                <a:close/>
                <a:moveTo>
                  <a:pt x="97803" y="17451"/>
                </a:moveTo>
                <a:lnTo>
                  <a:pt x="97803" y="17451"/>
                </a:lnTo>
                <a:cubicBezTo>
                  <a:pt x="98349" y="17856"/>
                  <a:pt x="98939" y="18217"/>
                  <a:pt x="99564" y="18552"/>
                </a:cubicBezTo>
                <a:cubicBezTo>
                  <a:pt x="99784" y="18657"/>
                  <a:pt x="99960" y="18772"/>
                  <a:pt x="100180" y="18878"/>
                </a:cubicBezTo>
                <a:cubicBezTo>
                  <a:pt x="100585" y="19318"/>
                  <a:pt x="100955" y="19802"/>
                  <a:pt x="101360" y="20198"/>
                </a:cubicBezTo>
                <a:cubicBezTo>
                  <a:pt x="101025" y="20057"/>
                  <a:pt x="100735" y="19908"/>
                  <a:pt x="100400" y="19723"/>
                </a:cubicBezTo>
                <a:cubicBezTo>
                  <a:pt x="99890" y="19467"/>
                  <a:pt x="99379" y="19142"/>
                  <a:pt x="98860" y="18842"/>
                </a:cubicBezTo>
                <a:cubicBezTo>
                  <a:pt x="98499" y="18402"/>
                  <a:pt x="98129" y="17962"/>
                  <a:pt x="97803" y="17451"/>
                </a:cubicBezTo>
                <a:close/>
                <a:moveTo>
                  <a:pt x="94722" y="17742"/>
                </a:moveTo>
                <a:lnTo>
                  <a:pt x="94722" y="17742"/>
                </a:lnTo>
                <a:cubicBezTo>
                  <a:pt x="95523" y="18041"/>
                  <a:pt x="96263" y="18367"/>
                  <a:pt x="97028" y="18737"/>
                </a:cubicBezTo>
                <a:cubicBezTo>
                  <a:pt x="97398" y="19247"/>
                  <a:pt x="97803" y="19758"/>
                  <a:pt x="98199" y="20242"/>
                </a:cubicBezTo>
                <a:cubicBezTo>
                  <a:pt x="97398" y="19908"/>
                  <a:pt x="96553" y="19617"/>
                  <a:pt x="95708" y="19362"/>
                </a:cubicBezTo>
                <a:cubicBezTo>
                  <a:pt x="95523" y="19062"/>
                  <a:pt x="95338" y="18772"/>
                  <a:pt x="95162" y="18481"/>
                </a:cubicBezTo>
                <a:cubicBezTo>
                  <a:pt x="95012" y="18261"/>
                  <a:pt x="94863" y="17997"/>
                  <a:pt x="94722" y="17742"/>
                </a:cubicBezTo>
                <a:close/>
                <a:moveTo>
                  <a:pt x="95928" y="17082"/>
                </a:moveTo>
                <a:cubicBezTo>
                  <a:pt x="96439" y="17416"/>
                  <a:pt x="96958" y="17707"/>
                  <a:pt x="97433" y="18041"/>
                </a:cubicBezTo>
                <a:cubicBezTo>
                  <a:pt x="97909" y="18332"/>
                  <a:pt x="98349" y="18622"/>
                  <a:pt x="98824" y="18922"/>
                </a:cubicBezTo>
                <a:cubicBezTo>
                  <a:pt x="99229" y="19397"/>
                  <a:pt x="99634" y="19837"/>
                  <a:pt x="100004" y="20242"/>
                </a:cubicBezTo>
                <a:cubicBezTo>
                  <a:pt x="99740" y="20093"/>
                  <a:pt x="99485" y="19978"/>
                  <a:pt x="99229" y="19837"/>
                </a:cubicBezTo>
                <a:cubicBezTo>
                  <a:pt x="98534" y="19432"/>
                  <a:pt x="97803" y="19027"/>
                  <a:pt x="97064" y="18657"/>
                </a:cubicBezTo>
                <a:cubicBezTo>
                  <a:pt x="96659" y="18147"/>
                  <a:pt x="96298" y="17636"/>
                  <a:pt x="95928" y="17082"/>
                </a:cubicBezTo>
                <a:close/>
                <a:moveTo>
                  <a:pt x="12290" y="17962"/>
                </a:moveTo>
                <a:cubicBezTo>
                  <a:pt x="12915" y="18296"/>
                  <a:pt x="13505" y="18701"/>
                  <a:pt x="14051" y="19177"/>
                </a:cubicBezTo>
                <a:cubicBezTo>
                  <a:pt x="14016" y="19212"/>
                  <a:pt x="13946" y="19283"/>
                  <a:pt x="13901" y="19318"/>
                </a:cubicBezTo>
                <a:cubicBezTo>
                  <a:pt x="13541" y="19688"/>
                  <a:pt x="13136" y="20057"/>
                  <a:pt x="12695" y="20383"/>
                </a:cubicBezTo>
                <a:cubicBezTo>
                  <a:pt x="12105" y="20022"/>
                  <a:pt x="11445" y="19723"/>
                  <a:pt x="10820" y="19432"/>
                </a:cubicBezTo>
                <a:cubicBezTo>
                  <a:pt x="11340" y="18957"/>
                  <a:pt x="11815" y="18481"/>
                  <a:pt x="12290" y="17962"/>
                </a:cubicBezTo>
                <a:close/>
                <a:moveTo>
                  <a:pt x="15222" y="17856"/>
                </a:moveTo>
                <a:cubicBezTo>
                  <a:pt x="15706" y="18332"/>
                  <a:pt x="16147" y="18878"/>
                  <a:pt x="16543" y="19432"/>
                </a:cubicBezTo>
                <a:cubicBezTo>
                  <a:pt x="16287" y="19802"/>
                  <a:pt x="15997" y="20128"/>
                  <a:pt x="15662" y="20462"/>
                </a:cubicBezTo>
                <a:cubicBezTo>
                  <a:pt x="15187" y="20022"/>
                  <a:pt x="14711" y="19582"/>
                  <a:pt x="14201" y="19142"/>
                </a:cubicBezTo>
                <a:cubicBezTo>
                  <a:pt x="14562" y="18737"/>
                  <a:pt x="14932" y="18296"/>
                  <a:pt x="15222" y="17856"/>
                </a:cubicBezTo>
                <a:close/>
                <a:moveTo>
                  <a:pt x="101906" y="18517"/>
                </a:moveTo>
                <a:lnTo>
                  <a:pt x="101906" y="18517"/>
                </a:lnTo>
                <a:cubicBezTo>
                  <a:pt x="102751" y="18772"/>
                  <a:pt x="103667" y="18992"/>
                  <a:pt x="104661" y="19177"/>
                </a:cubicBezTo>
                <a:cubicBezTo>
                  <a:pt x="104987" y="19652"/>
                  <a:pt x="105427" y="20093"/>
                  <a:pt x="105868" y="20568"/>
                </a:cubicBezTo>
                <a:cubicBezTo>
                  <a:pt x="104882" y="20383"/>
                  <a:pt x="103966" y="20163"/>
                  <a:pt x="103086" y="19908"/>
                </a:cubicBezTo>
                <a:cubicBezTo>
                  <a:pt x="102681" y="19432"/>
                  <a:pt x="102276" y="18957"/>
                  <a:pt x="101906" y="18517"/>
                </a:cubicBezTo>
                <a:close/>
                <a:moveTo>
                  <a:pt x="78875" y="17671"/>
                </a:moveTo>
                <a:cubicBezTo>
                  <a:pt x="78945" y="17962"/>
                  <a:pt x="79016" y="18261"/>
                  <a:pt x="79051" y="18552"/>
                </a:cubicBezTo>
                <a:cubicBezTo>
                  <a:pt x="79165" y="19027"/>
                  <a:pt x="79271" y="19503"/>
                  <a:pt x="79421" y="19978"/>
                </a:cubicBezTo>
                <a:cubicBezTo>
                  <a:pt x="78690" y="20163"/>
                  <a:pt x="77994" y="20383"/>
                  <a:pt x="77334" y="20603"/>
                </a:cubicBezTo>
                <a:cubicBezTo>
                  <a:pt x="77255" y="20313"/>
                  <a:pt x="77184" y="20022"/>
                  <a:pt x="77114" y="19688"/>
                </a:cubicBezTo>
                <a:cubicBezTo>
                  <a:pt x="76964" y="19247"/>
                  <a:pt x="76894" y="18842"/>
                  <a:pt x="76779" y="18402"/>
                </a:cubicBezTo>
                <a:cubicBezTo>
                  <a:pt x="77440" y="18147"/>
                  <a:pt x="78135" y="17892"/>
                  <a:pt x="78875" y="17671"/>
                </a:cubicBezTo>
                <a:close/>
                <a:moveTo>
                  <a:pt x="89255" y="18701"/>
                </a:moveTo>
                <a:cubicBezTo>
                  <a:pt x="90390" y="18701"/>
                  <a:pt x="91491" y="18737"/>
                  <a:pt x="92521" y="18842"/>
                </a:cubicBezTo>
                <a:cubicBezTo>
                  <a:pt x="92847" y="19467"/>
                  <a:pt x="93181" y="20057"/>
                  <a:pt x="93507" y="20603"/>
                </a:cubicBezTo>
                <a:cubicBezTo>
                  <a:pt x="92957" y="20568"/>
                  <a:pt x="92398" y="20550"/>
                  <a:pt x="91839" y="20550"/>
                </a:cubicBezTo>
                <a:cubicBezTo>
                  <a:pt x="91279" y="20550"/>
                  <a:pt x="90720" y="20568"/>
                  <a:pt x="90170" y="20603"/>
                </a:cubicBezTo>
                <a:cubicBezTo>
                  <a:pt x="89836" y="20022"/>
                  <a:pt x="89545" y="19397"/>
                  <a:pt x="89255" y="18701"/>
                </a:cubicBezTo>
                <a:close/>
                <a:moveTo>
                  <a:pt x="74033" y="17196"/>
                </a:moveTo>
                <a:cubicBezTo>
                  <a:pt x="74173" y="17927"/>
                  <a:pt x="74358" y="18701"/>
                  <a:pt x="74578" y="19467"/>
                </a:cubicBezTo>
                <a:cubicBezTo>
                  <a:pt x="73988" y="19837"/>
                  <a:pt x="73407" y="20242"/>
                  <a:pt x="72818" y="20718"/>
                </a:cubicBezTo>
                <a:cubicBezTo>
                  <a:pt x="72633" y="19978"/>
                  <a:pt x="72448" y="19283"/>
                  <a:pt x="72272" y="18552"/>
                </a:cubicBezTo>
                <a:cubicBezTo>
                  <a:pt x="72818" y="18041"/>
                  <a:pt x="73407" y="17601"/>
                  <a:pt x="74033" y="17196"/>
                </a:cubicBezTo>
                <a:close/>
                <a:moveTo>
                  <a:pt x="8329" y="18701"/>
                </a:moveTo>
                <a:cubicBezTo>
                  <a:pt x="8839" y="18807"/>
                  <a:pt x="9323" y="18957"/>
                  <a:pt x="9799" y="19098"/>
                </a:cubicBezTo>
                <a:cubicBezTo>
                  <a:pt x="10089" y="19212"/>
                  <a:pt x="10345" y="19318"/>
                  <a:pt x="10644" y="19467"/>
                </a:cubicBezTo>
                <a:cubicBezTo>
                  <a:pt x="10125" y="19908"/>
                  <a:pt x="9614" y="20348"/>
                  <a:pt x="9024" y="20788"/>
                </a:cubicBezTo>
                <a:lnTo>
                  <a:pt x="7704" y="20462"/>
                </a:lnTo>
                <a:cubicBezTo>
                  <a:pt x="7343" y="20348"/>
                  <a:pt x="6973" y="20277"/>
                  <a:pt x="6603" y="20198"/>
                </a:cubicBezTo>
                <a:cubicBezTo>
                  <a:pt x="7228" y="19688"/>
                  <a:pt x="7783" y="19212"/>
                  <a:pt x="8329" y="18701"/>
                </a:cubicBezTo>
                <a:close/>
                <a:moveTo>
                  <a:pt x="61443" y="17742"/>
                </a:moveTo>
                <a:lnTo>
                  <a:pt x="61443" y="17742"/>
                </a:lnTo>
                <a:cubicBezTo>
                  <a:pt x="61408" y="18261"/>
                  <a:pt x="61372" y="18737"/>
                  <a:pt x="61408" y="19247"/>
                </a:cubicBezTo>
                <a:cubicBezTo>
                  <a:pt x="60677" y="19802"/>
                  <a:pt x="59902" y="20383"/>
                  <a:pt x="59136" y="20902"/>
                </a:cubicBezTo>
                <a:cubicBezTo>
                  <a:pt x="59136" y="20462"/>
                  <a:pt x="59171" y="19978"/>
                  <a:pt x="59207" y="19538"/>
                </a:cubicBezTo>
                <a:cubicBezTo>
                  <a:pt x="59946" y="18957"/>
                  <a:pt x="60712" y="18367"/>
                  <a:pt x="61443" y="17742"/>
                </a:cubicBezTo>
                <a:close/>
                <a:moveTo>
                  <a:pt x="89175" y="18701"/>
                </a:moveTo>
                <a:cubicBezTo>
                  <a:pt x="89439" y="19397"/>
                  <a:pt x="89730" y="20022"/>
                  <a:pt x="90056" y="20603"/>
                </a:cubicBezTo>
                <a:cubicBezTo>
                  <a:pt x="88920" y="20682"/>
                  <a:pt x="87820" y="20788"/>
                  <a:pt x="86719" y="20938"/>
                </a:cubicBezTo>
                <a:cubicBezTo>
                  <a:pt x="86428" y="20277"/>
                  <a:pt x="86173" y="19617"/>
                  <a:pt x="85918" y="18922"/>
                </a:cubicBezTo>
                <a:cubicBezTo>
                  <a:pt x="87054" y="18807"/>
                  <a:pt x="88154" y="18737"/>
                  <a:pt x="89175" y="18701"/>
                </a:cubicBezTo>
                <a:close/>
                <a:moveTo>
                  <a:pt x="92626" y="18842"/>
                </a:moveTo>
                <a:lnTo>
                  <a:pt x="92626" y="18842"/>
                </a:lnTo>
                <a:cubicBezTo>
                  <a:pt x="92917" y="18878"/>
                  <a:pt x="93252" y="18922"/>
                  <a:pt x="93542" y="18992"/>
                </a:cubicBezTo>
                <a:cubicBezTo>
                  <a:pt x="94282" y="19098"/>
                  <a:pt x="94977" y="19247"/>
                  <a:pt x="95637" y="19432"/>
                </a:cubicBezTo>
                <a:cubicBezTo>
                  <a:pt x="95998" y="19943"/>
                  <a:pt x="96368" y="20497"/>
                  <a:pt x="96738" y="20973"/>
                </a:cubicBezTo>
                <a:cubicBezTo>
                  <a:pt x="96218" y="20902"/>
                  <a:pt x="95743" y="20788"/>
                  <a:pt x="95232" y="20753"/>
                </a:cubicBezTo>
                <a:cubicBezTo>
                  <a:pt x="94678" y="20682"/>
                  <a:pt x="94167" y="20638"/>
                  <a:pt x="93621" y="20603"/>
                </a:cubicBezTo>
                <a:cubicBezTo>
                  <a:pt x="93252" y="20057"/>
                  <a:pt x="92917" y="19467"/>
                  <a:pt x="92626" y="18842"/>
                </a:cubicBezTo>
                <a:close/>
                <a:moveTo>
                  <a:pt x="104767" y="19212"/>
                </a:moveTo>
                <a:lnTo>
                  <a:pt x="104767" y="19212"/>
                </a:lnTo>
                <a:cubicBezTo>
                  <a:pt x="105683" y="19397"/>
                  <a:pt x="106642" y="19503"/>
                  <a:pt x="107628" y="19617"/>
                </a:cubicBezTo>
                <a:cubicBezTo>
                  <a:pt x="108033" y="20093"/>
                  <a:pt x="108474" y="20533"/>
                  <a:pt x="108914" y="20973"/>
                </a:cubicBezTo>
                <a:cubicBezTo>
                  <a:pt x="107884" y="20902"/>
                  <a:pt x="106933" y="20753"/>
                  <a:pt x="106017" y="20603"/>
                </a:cubicBezTo>
                <a:cubicBezTo>
                  <a:pt x="105542" y="20128"/>
                  <a:pt x="105137" y="19652"/>
                  <a:pt x="104767" y="19212"/>
                </a:cubicBezTo>
                <a:close/>
                <a:moveTo>
                  <a:pt x="63794" y="17381"/>
                </a:moveTo>
                <a:cubicBezTo>
                  <a:pt x="63829" y="17962"/>
                  <a:pt x="63908" y="18587"/>
                  <a:pt x="64014" y="19212"/>
                </a:cubicBezTo>
                <a:cubicBezTo>
                  <a:pt x="63248" y="19837"/>
                  <a:pt x="62438" y="20418"/>
                  <a:pt x="61628" y="21008"/>
                </a:cubicBezTo>
                <a:cubicBezTo>
                  <a:pt x="61557" y="20418"/>
                  <a:pt x="61522" y="19872"/>
                  <a:pt x="61487" y="19283"/>
                </a:cubicBezTo>
                <a:cubicBezTo>
                  <a:pt x="62288" y="18657"/>
                  <a:pt x="63063" y="18041"/>
                  <a:pt x="63794" y="17381"/>
                </a:cubicBezTo>
                <a:close/>
                <a:moveTo>
                  <a:pt x="17317" y="18261"/>
                </a:moveTo>
                <a:cubicBezTo>
                  <a:pt x="17608" y="18842"/>
                  <a:pt x="17943" y="19432"/>
                  <a:pt x="18233" y="20022"/>
                </a:cubicBezTo>
                <a:cubicBezTo>
                  <a:pt x="18268" y="20093"/>
                  <a:pt x="18303" y="20163"/>
                  <a:pt x="18303" y="20242"/>
                </a:cubicBezTo>
                <a:cubicBezTo>
                  <a:pt x="18198" y="20533"/>
                  <a:pt x="18013" y="20788"/>
                  <a:pt x="17828" y="21079"/>
                </a:cubicBezTo>
                <a:cubicBezTo>
                  <a:pt x="17467" y="20533"/>
                  <a:pt x="17062" y="19943"/>
                  <a:pt x="16657" y="19432"/>
                </a:cubicBezTo>
                <a:cubicBezTo>
                  <a:pt x="16912" y="19062"/>
                  <a:pt x="17133" y="18657"/>
                  <a:pt x="17317" y="18261"/>
                </a:cubicBezTo>
                <a:close/>
                <a:moveTo>
                  <a:pt x="59242" y="18552"/>
                </a:moveTo>
                <a:cubicBezTo>
                  <a:pt x="59207" y="18842"/>
                  <a:pt x="59136" y="19177"/>
                  <a:pt x="59101" y="19503"/>
                </a:cubicBezTo>
                <a:cubicBezTo>
                  <a:pt x="58361" y="20057"/>
                  <a:pt x="57631" y="20638"/>
                  <a:pt x="56900" y="21158"/>
                </a:cubicBezTo>
                <a:cubicBezTo>
                  <a:pt x="56970" y="20858"/>
                  <a:pt x="57041" y="20533"/>
                  <a:pt x="57120" y="20242"/>
                </a:cubicBezTo>
                <a:cubicBezTo>
                  <a:pt x="57816" y="19652"/>
                  <a:pt x="58546" y="19098"/>
                  <a:pt x="59242" y="18552"/>
                </a:cubicBezTo>
                <a:close/>
                <a:moveTo>
                  <a:pt x="17467" y="12609"/>
                </a:moveTo>
                <a:cubicBezTo>
                  <a:pt x="18198" y="13965"/>
                  <a:pt x="18708" y="15470"/>
                  <a:pt x="19184" y="17011"/>
                </a:cubicBezTo>
                <a:cubicBezTo>
                  <a:pt x="19529" y="18023"/>
                  <a:pt x="19864" y="19059"/>
                  <a:pt x="20280" y="20056"/>
                </a:cubicBezTo>
                <a:lnTo>
                  <a:pt x="20280" y="20056"/>
                </a:lnTo>
                <a:lnTo>
                  <a:pt x="20179" y="20022"/>
                </a:lnTo>
                <a:cubicBezTo>
                  <a:pt x="20108" y="20277"/>
                  <a:pt x="20064" y="20497"/>
                  <a:pt x="19994" y="20718"/>
                </a:cubicBezTo>
                <a:cubicBezTo>
                  <a:pt x="19959" y="20902"/>
                  <a:pt x="19923" y="21079"/>
                  <a:pt x="19888" y="21263"/>
                </a:cubicBezTo>
                <a:cubicBezTo>
                  <a:pt x="19518" y="20497"/>
                  <a:pt x="19184" y="19688"/>
                  <a:pt x="18893" y="18922"/>
                </a:cubicBezTo>
                <a:cubicBezTo>
                  <a:pt x="18964" y="18701"/>
                  <a:pt x="19043" y="18481"/>
                  <a:pt x="19078" y="18261"/>
                </a:cubicBezTo>
                <a:cubicBezTo>
                  <a:pt x="19149" y="18041"/>
                  <a:pt x="19228" y="17821"/>
                  <a:pt x="19263" y="17601"/>
                </a:cubicBezTo>
                <a:lnTo>
                  <a:pt x="19184" y="17557"/>
                </a:lnTo>
                <a:cubicBezTo>
                  <a:pt x="19113" y="17777"/>
                  <a:pt x="19078" y="17997"/>
                  <a:pt x="19008" y="18261"/>
                </a:cubicBezTo>
                <a:cubicBezTo>
                  <a:pt x="18964" y="18402"/>
                  <a:pt x="18893" y="18587"/>
                  <a:pt x="18858" y="18772"/>
                </a:cubicBezTo>
                <a:cubicBezTo>
                  <a:pt x="18823" y="18737"/>
                  <a:pt x="18823" y="18701"/>
                  <a:pt x="18823" y="18657"/>
                </a:cubicBezTo>
                <a:cubicBezTo>
                  <a:pt x="18524" y="17962"/>
                  <a:pt x="18268" y="17231"/>
                  <a:pt x="17978" y="16571"/>
                </a:cubicBezTo>
                <a:cubicBezTo>
                  <a:pt x="18048" y="16236"/>
                  <a:pt x="18163" y="15875"/>
                  <a:pt x="18268" y="15541"/>
                </a:cubicBezTo>
                <a:cubicBezTo>
                  <a:pt x="18303" y="15400"/>
                  <a:pt x="18383" y="15215"/>
                  <a:pt x="18418" y="15030"/>
                </a:cubicBezTo>
                <a:lnTo>
                  <a:pt x="18347" y="15030"/>
                </a:lnTo>
                <a:cubicBezTo>
                  <a:pt x="18303" y="15180"/>
                  <a:pt x="18233" y="15356"/>
                  <a:pt x="18198" y="15541"/>
                </a:cubicBezTo>
                <a:cubicBezTo>
                  <a:pt x="18083" y="15840"/>
                  <a:pt x="18013" y="16131"/>
                  <a:pt x="17907" y="16421"/>
                </a:cubicBezTo>
                <a:cubicBezTo>
                  <a:pt x="17608" y="15726"/>
                  <a:pt x="17247" y="15065"/>
                  <a:pt x="16842" y="14405"/>
                </a:cubicBezTo>
                <a:cubicBezTo>
                  <a:pt x="17062" y="13815"/>
                  <a:pt x="17247" y="13234"/>
                  <a:pt x="17423" y="12644"/>
                </a:cubicBezTo>
                <a:lnTo>
                  <a:pt x="17467" y="12609"/>
                </a:lnTo>
                <a:close/>
                <a:moveTo>
                  <a:pt x="66030" y="17487"/>
                </a:moveTo>
                <a:cubicBezTo>
                  <a:pt x="66144" y="18217"/>
                  <a:pt x="66285" y="18957"/>
                  <a:pt x="66470" y="19688"/>
                </a:cubicBezTo>
                <a:cubicBezTo>
                  <a:pt x="65845" y="20242"/>
                  <a:pt x="65185" y="20788"/>
                  <a:pt x="64524" y="21299"/>
                </a:cubicBezTo>
                <a:cubicBezTo>
                  <a:pt x="64348" y="20603"/>
                  <a:pt x="64198" y="19908"/>
                  <a:pt x="64084" y="19247"/>
                </a:cubicBezTo>
                <a:cubicBezTo>
                  <a:pt x="64744" y="18701"/>
                  <a:pt x="65405" y="18112"/>
                  <a:pt x="66030" y="17487"/>
                </a:cubicBezTo>
                <a:close/>
                <a:moveTo>
                  <a:pt x="100365" y="18957"/>
                </a:moveTo>
                <a:lnTo>
                  <a:pt x="100365" y="18957"/>
                </a:lnTo>
                <a:cubicBezTo>
                  <a:pt x="101210" y="19362"/>
                  <a:pt x="102091" y="19688"/>
                  <a:pt x="103042" y="19978"/>
                </a:cubicBezTo>
                <a:cubicBezTo>
                  <a:pt x="103447" y="20418"/>
                  <a:pt x="103852" y="20858"/>
                  <a:pt x="104327" y="21299"/>
                </a:cubicBezTo>
                <a:cubicBezTo>
                  <a:pt x="103341" y="21008"/>
                  <a:pt x="102425" y="20682"/>
                  <a:pt x="101580" y="20313"/>
                </a:cubicBezTo>
                <a:cubicBezTo>
                  <a:pt x="101175" y="19872"/>
                  <a:pt x="100770" y="19432"/>
                  <a:pt x="100365" y="18957"/>
                </a:cubicBezTo>
                <a:close/>
                <a:moveTo>
                  <a:pt x="68046" y="18182"/>
                </a:moveTo>
                <a:cubicBezTo>
                  <a:pt x="68160" y="18772"/>
                  <a:pt x="68310" y="19362"/>
                  <a:pt x="68451" y="19943"/>
                </a:cubicBezTo>
                <a:cubicBezTo>
                  <a:pt x="67975" y="20462"/>
                  <a:pt x="67500" y="20973"/>
                  <a:pt x="66989" y="21413"/>
                </a:cubicBezTo>
                <a:cubicBezTo>
                  <a:pt x="66840" y="20858"/>
                  <a:pt x="66690" y="20277"/>
                  <a:pt x="66549" y="19723"/>
                </a:cubicBezTo>
                <a:cubicBezTo>
                  <a:pt x="67060" y="19212"/>
                  <a:pt x="67570" y="18701"/>
                  <a:pt x="68046" y="18182"/>
                </a:cubicBezTo>
                <a:close/>
                <a:moveTo>
                  <a:pt x="14122" y="19212"/>
                </a:moveTo>
                <a:cubicBezTo>
                  <a:pt x="14641" y="19617"/>
                  <a:pt x="15116" y="20057"/>
                  <a:pt x="15592" y="20533"/>
                </a:cubicBezTo>
                <a:lnTo>
                  <a:pt x="15557" y="20568"/>
                </a:lnTo>
                <a:cubicBezTo>
                  <a:pt x="15222" y="20858"/>
                  <a:pt x="14861" y="21158"/>
                  <a:pt x="14456" y="21448"/>
                </a:cubicBezTo>
                <a:cubicBezTo>
                  <a:pt x="13901" y="21079"/>
                  <a:pt x="13356" y="20753"/>
                  <a:pt x="12801" y="20418"/>
                </a:cubicBezTo>
                <a:cubicBezTo>
                  <a:pt x="13206" y="20093"/>
                  <a:pt x="13576" y="19758"/>
                  <a:pt x="13946" y="19397"/>
                </a:cubicBezTo>
                <a:cubicBezTo>
                  <a:pt x="14016" y="19318"/>
                  <a:pt x="14051" y="19283"/>
                  <a:pt x="14122" y="19212"/>
                </a:cubicBezTo>
                <a:close/>
                <a:moveTo>
                  <a:pt x="85839" y="18922"/>
                </a:moveTo>
                <a:cubicBezTo>
                  <a:pt x="86059" y="19617"/>
                  <a:pt x="86314" y="20277"/>
                  <a:pt x="86649" y="20938"/>
                </a:cubicBezTo>
                <a:cubicBezTo>
                  <a:pt x="85654" y="21079"/>
                  <a:pt x="84703" y="21228"/>
                  <a:pt x="83752" y="21378"/>
                </a:cubicBezTo>
                <a:cubicBezTo>
                  <a:pt x="83532" y="21413"/>
                  <a:pt x="83347" y="21448"/>
                  <a:pt x="83162" y="21484"/>
                </a:cubicBezTo>
                <a:cubicBezTo>
                  <a:pt x="82872" y="20823"/>
                  <a:pt x="82652" y="20093"/>
                  <a:pt x="82467" y="19397"/>
                </a:cubicBezTo>
                <a:cubicBezTo>
                  <a:pt x="82907" y="19318"/>
                  <a:pt x="83347" y="19247"/>
                  <a:pt x="83823" y="19177"/>
                </a:cubicBezTo>
                <a:cubicBezTo>
                  <a:pt x="84518" y="19062"/>
                  <a:pt x="85178" y="18992"/>
                  <a:pt x="85839" y="18922"/>
                </a:cubicBezTo>
                <a:close/>
                <a:moveTo>
                  <a:pt x="10750" y="19503"/>
                </a:moveTo>
                <a:cubicBezTo>
                  <a:pt x="11375" y="19758"/>
                  <a:pt x="12035" y="20093"/>
                  <a:pt x="12625" y="20418"/>
                </a:cubicBezTo>
                <a:cubicBezTo>
                  <a:pt x="12185" y="20823"/>
                  <a:pt x="11701" y="21158"/>
                  <a:pt x="11225" y="21519"/>
                </a:cubicBezTo>
                <a:cubicBezTo>
                  <a:pt x="10530" y="21263"/>
                  <a:pt x="9834" y="21043"/>
                  <a:pt x="9139" y="20823"/>
                </a:cubicBezTo>
                <a:cubicBezTo>
                  <a:pt x="9684" y="20383"/>
                  <a:pt x="10239" y="19943"/>
                  <a:pt x="10750" y="19503"/>
                </a:cubicBezTo>
                <a:close/>
                <a:moveTo>
                  <a:pt x="76709" y="18437"/>
                </a:moveTo>
                <a:cubicBezTo>
                  <a:pt x="76779" y="18878"/>
                  <a:pt x="76894" y="19283"/>
                  <a:pt x="76999" y="19723"/>
                </a:cubicBezTo>
                <a:cubicBezTo>
                  <a:pt x="77114" y="20022"/>
                  <a:pt x="77184" y="20348"/>
                  <a:pt x="77255" y="20638"/>
                </a:cubicBezTo>
                <a:cubicBezTo>
                  <a:pt x="76559" y="20938"/>
                  <a:pt x="75899" y="21228"/>
                  <a:pt x="75274" y="21598"/>
                </a:cubicBezTo>
                <a:cubicBezTo>
                  <a:pt x="75239" y="21448"/>
                  <a:pt x="75203" y="21343"/>
                  <a:pt x="75168" y="21193"/>
                </a:cubicBezTo>
                <a:cubicBezTo>
                  <a:pt x="74983" y="20603"/>
                  <a:pt x="74834" y="20057"/>
                  <a:pt x="74693" y="19503"/>
                </a:cubicBezTo>
                <a:cubicBezTo>
                  <a:pt x="75309" y="19098"/>
                  <a:pt x="75969" y="18737"/>
                  <a:pt x="76709" y="18437"/>
                </a:cubicBezTo>
                <a:close/>
                <a:moveTo>
                  <a:pt x="99045" y="19062"/>
                </a:moveTo>
                <a:lnTo>
                  <a:pt x="99045" y="19062"/>
                </a:lnTo>
                <a:cubicBezTo>
                  <a:pt x="99485" y="19318"/>
                  <a:pt x="99925" y="19582"/>
                  <a:pt x="100365" y="19802"/>
                </a:cubicBezTo>
                <a:cubicBezTo>
                  <a:pt x="100735" y="20022"/>
                  <a:pt x="101140" y="20198"/>
                  <a:pt x="101545" y="20383"/>
                </a:cubicBezTo>
                <a:cubicBezTo>
                  <a:pt x="101941" y="20823"/>
                  <a:pt x="102381" y="21228"/>
                  <a:pt x="102786" y="21633"/>
                </a:cubicBezTo>
                <a:cubicBezTo>
                  <a:pt x="102566" y="21519"/>
                  <a:pt x="102346" y="21448"/>
                  <a:pt x="102161" y="21343"/>
                </a:cubicBezTo>
                <a:cubicBezTo>
                  <a:pt x="101501" y="21043"/>
                  <a:pt x="100841" y="20718"/>
                  <a:pt x="100224" y="20383"/>
                </a:cubicBezTo>
                <a:cubicBezTo>
                  <a:pt x="99855" y="19978"/>
                  <a:pt x="99450" y="19538"/>
                  <a:pt x="99045" y="19062"/>
                </a:cubicBezTo>
                <a:close/>
                <a:moveTo>
                  <a:pt x="70071" y="18147"/>
                </a:moveTo>
                <a:cubicBezTo>
                  <a:pt x="70212" y="18807"/>
                  <a:pt x="70396" y="19432"/>
                  <a:pt x="70546" y="20057"/>
                </a:cubicBezTo>
                <a:cubicBezTo>
                  <a:pt x="70176" y="20418"/>
                  <a:pt x="69807" y="20823"/>
                  <a:pt x="69446" y="21263"/>
                </a:cubicBezTo>
                <a:cubicBezTo>
                  <a:pt x="69296" y="21413"/>
                  <a:pt x="69190" y="21563"/>
                  <a:pt x="69041" y="21704"/>
                </a:cubicBezTo>
                <a:cubicBezTo>
                  <a:pt x="68891" y="21123"/>
                  <a:pt x="68706" y="20533"/>
                  <a:pt x="68565" y="19978"/>
                </a:cubicBezTo>
                <a:cubicBezTo>
                  <a:pt x="68821" y="19688"/>
                  <a:pt x="69076" y="19397"/>
                  <a:pt x="69296" y="19098"/>
                </a:cubicBezTo>
                <a:cubicBezTo>
                  <a:pt x="69551" y="18772"/>
                  <a:pt x="69807" y="18481"/>
                  <a:pt x="70071" y="18147"/>
                </a:cubicBezTo>
                <a:close/>
                <a:moveTo>
                  <a:pt x="97178" y="18842"/>
                </a:moveTo>
                <a:cubicBezTo>
                  <a:pt x="97838" y="19177"/>
                  <a:pt x="98499" y="19538"/>
                  <a:pt x="99194" y="19908"/>
                </a:cubicBezTo>
                <a:cubicBezTo>
                  <a:pt x="99520" y="20093"/>
                  <a:pt x="99855" y="20277"/>
                  <a:pt x="100180" y="20418"/>
                </a:cubicBezTo>
                <a:cubicBezTo>
                  <a:pt x="100480" y="20788"/>
                  <a:pt x="100770" y="21079"/>
                  <a:pt x="101025" y="21343"/>
                </a:cubicBezTo>
                <a:cubicBezTo>
                  <a:pt x="101175" y="21448"/>
                  <a:pt x="101281" y="21598"/>
                  <a:pt x="101430" y="21704"/>
                </a:cubicBezTo>
                <a:cubicBezTo>
                  <a:pt x="101360" y="21668"/>
                  <a:pt x="101281" y="21633"/>
                  <a:pt x="101210" y="21598"/>
                </a:cubicBezTo>
                <a:cubicBezTo>
                  <a:pt x="100260" y="21158"/>
                  <a:pt x="99344" y="20718"/>
                  <a:pt x="98384" y="20313"/>
                </a:cubicBezTo>
                <a:cubicBezTo>
                  <a:pt x="97979" y="19837"/>
                  <a:pt x="97583" y="19362"/>
                  <a:pt x="97178" y="18842"/>
                </a:cubicBezTo>
                <a:close/>
                <a:moveTo>
                  <a:pt x="3451" y="19837"/>
                </a:moveTo>
                <a:cubicBezTo>
                  <a:pt x="4481" y="19943"/>
                  <a:pt x="5467" y="20093"/>
                  <a:pt x="6418" y="20277"/>
                </a:cubicBezTo>
                <a:cubicBezTo>
                  <a:pt x="5837" y="20753"/>
                  <a:pt x="5212" y="21228"/>
                  <a:pt x="4552" y="21739"/>
                </a:cubicBezTo>
                <a:cubicBezTo>
                  <a:pt x="3522" y="21563"/>
                  <a:pt x="2500" y="21448"/>
                  <a:pt x="1470" y="21343"/>
                </a:cubicBezTo>
                <a:cubicBezTo>
                  <a:pt x="2166" y="20858"/>
                  <a:pt x="2826" y="20348"/>
                  <a:pt x="3451" y="19837"/>
                </a:cubicBezTo>
                <a:close/>
                <a:moveTo>
                  <a:pt x="95778" y="19467"/>
                </a:moveTo>
                <a:lnTo>
                  <a:pt x="95778" y="19467"/>
                </a:lnTo>
                <a:cubicBezTo>
                  <a:pt x="96659" y="19723"/>
                  <a:pt x="97504" y="20057"/>
                  <a:pt x="98349" y="20383"/>
                </a:cubicBezTo>
                <a:cubicBezTo>
                  <a:pt x="98754" y="20858"/>
                  <a:pt x="99159" y="21343"/>
                  <a:pt x="99599" y="21783"/>
                </a:cubicBezTo>
                <a:cubicBezTo>
                  <a:pt x="98719" y="21484"/>
                  <a:pt x="97803" y="21193"/>
                  <a:pt x="96844" y="21008"/>
                </a:cubicBezTo>
                <a:cubicBezTo>
                  <a:pt x="96483" y="20497"/>
                  <a:pt x="96113" y="19978"/>
                  <a:pt x="95778" y="19467"/>
                </a:cubicBezTo>
                <a:close/>
                <a:moveTo>
                  <a:pt x="16622" y="19503"/>
                </a:moveTo>
                <a:cubicBezTo>
                  <a:pt x="17027" y="20022"/>
                  <a:pt x="17388" y="20603"/>
                  <a:pt x="17793" y="21158"/>
                </a:cubicBezTo>
                <a:cubicBezTo>
                  <a:pt x="17573" y="21378"/>
                  <a:pt x="17353" y="21633"/>
                  <a:pt x="17097" y="21853"/>
                </a:cubicBezTo>
                <a:lnTo>
                  <a:pt x="17062" y="21889"/>
                </a:lnTo>
                <a:cubicBezTo>
                  <a:pt x="17027" y="21853"/>
                  <a:pt x="16983" y="21818"/>
                  <a:pt x="16948" y="21783"/>
                </a:cubicBezTo>
                <a:cubicBezTo>
                  <a:pt x="16543" y="21343"/>
                  <a:pt x="16147" y="20938"/>
                  <a:pt x="15706" y="20533"/>
                </a:cubicBezTo>
                <a:cubicBezTo>
                  <a:pt x="16067" y="20198"/>
                  <a:pt x="16367" y="19872"/>
                  <a:pt x="16622" y="19503"/>
                </a:cubicBezTo>
                <a:close/>
                <a:moveTo>
                  <a:pt x="103191" y="20022"/>
                </a:moveTo>
                <a:lnTo>
                  <a:pt x="103191" y="20022"/>
                </a:lnTo>
                <a:cubicBezTo>
                  <a:pt x="104072" y="20277"/>
                  <a:pt x="104987" y="20497"/>
                  <a:pt x="105982" y="20682"/>
                </a:cubicBezTo>
                <a:cubicBezTo>
                  <a:pt x="106387" y="21123"/>
                  <a:pt x="106862" y="21563"/>
                  <a:pt x="107338" y="22003"/>
                </a:cubicBezTo>
                <a:cubicBezTo>
                  <a:pt x="106343" y="21818"/>
                  <a:pt x="105392" y="21598"/>
                  <a:pt x="104512" y="21343"/>
                </a:cubicBezTo>
                <a:cubicBezTo>
                  <a:pt x="104036" y="20902"/>
                  <a:pt x="103596" y="20462"/>
                  <a:pt x="103191" y="20022"/>
                </a:cubicBezTo>
                <a:close/>
                <a:moveTo>
                  <a:pt x="72192" y="18622"/>
                </a:moveTo>
                <a:cubicBezTo>
                  <a:pt x="72377" y="19318"/>
                  <a:pt x="72562" y="20057"/>
                  <a:pt x="72747" y="20788"/>
                </a:cubicBezTo>
                <a:cubicBezTo>
                  <a:pt x="72228" y="21193"/>
                  <a:pt x="71752" y="21633"/>
                  <a:pt x="71242" y="22109"/>
                </a:cubicBezTo>
                <a:cubicBezTo>
                  <a:pt x="71022" y="21448"/>
                  <a:pt x="70837" y="20753"/>
                  <a:pt x="70652" y="20057"/>
                </a:cubicBezTo>
                <a:cubicBezTo>
                  <a:pt x="71171" y="19538"/>
                  <a:pt x="71682" y="19062"/>
                  <a:pt x="72192" y="18622"/>
                </a:cubicBezTo>
                <a:close/>
                <a:moveTo>
                  <a:pt x="82352" y="19432"/>
                </a:moveTo>
                <a:cubicBezTo>
                  <a:pt x="82572" y="20128"/>
                  <a:pt x="82792" y="20823"/>
                  <a:pt x="83057" y="21519"/>
                </a:cubicBezTo>
                <a:cubicBezTo>
                  <a:pt x="82027" y="21704"/>
                  <a:pt x="81076" y="21889"/>
                  <a:pt x="80195" y="22109"/>
                </a:cubicBezTo>
                <a:cubicBezTo>
                  <a:pt x="79931" y="21413"/>
                  <a:pt x="79711" y="20718"/>
                  <a:pt x="79535" y="20022"/>
                </a:cubicBezTo>
                <a:cubicBezTo>
                  <a:pt x="80415" y="19802"/>
                  <a:pt x="81331" y="19617"/>
                  <a:pt x="82352" y="19432"/>
                </a:cubicBezTo>
                <a:close/>
                <a:moveTo>
                  <a:pt x="6533" y="20277"/>
                </a:moveTo>
                <a:cubicBezTo>
                  <a:pt x="6938" y="20348"/>
                  <a:pt x="7299" y="20462"/>
                  <a:pt x="7704" y="20533"/>
                </a:cubicBezTo>
                <a:cubicBezTo>
                  <a:pt x="8108" y="20638"/>
                  <a:pt x="8549" y="20753"/>
                  <a:pt x="8954" y="20858"/>
                </a:cubicBezTo>
                <a:cubicBezTo>
                  <a:pt x="8399" y="21343"/>
                  <a:pt x="7783" y="21783"/>
                  <a:pt x="7158" y="22223"/>
                </a:cubicBezTo>
                <a:cubicBezTo>
                  <a:pt x="6603" y="22109"/>
                  <a:pt x="6022" y="22003"/>
                  <a:pt x="5467" y="21889"/>
                </a:cubicBezTo>
                <a:cubicBezTo>
                  <a:pt x="5212" y="21853"/>
                  <a:pt x="4957" y="21818"/>
                  <a:pt x="4701" y="21783"/>
                </a:cubicBezTo>
                <a:cubicBezTo>
                  <a:pt x="5318" y="21263"/>
                  <a:pt x="5943" y="20753"/>
                  <a:pt x="6533" y="20277"/>
                </a:cubicBezTo>
                <a:close/>
                <a:moveTo>
                  <a:pt x="18858" y="19027"/>
                </a:moveTo>
                <a:cubicBezTo>
                  <a:pt x="19149" y="19837"/>
                  <a:pt x="19483" y="20603"/>
                  <a:pt x="19844" y="21378"/>
                </a:cubicBezTo>
                <a:cubicBezTo>
                  <a:pt x="19739" y="21668"/>
                  <a:pt x="19624" y="21959"/>
                  <a:pt x="19483" y="22258"/>
                </a:cubicBezTo>
                <a:cubicBezTo>
                  <a:pt x="19113" y="21598"/>
                  <a:pt x="18744" y="20902"/>
                  <a:pt x="18418" y="20242"/>
                </a:cubicBezTo>
                <a:cubicBezTo>
                  <a:pt x="18603" y="19837"/>
                  <a:pt x="18744" y="19432"/>
                  <a:pt x="18858" y="19027"/>
                </a:cubicBezTo>
                <a:close/>
                <a:moveTo>
                  <a:pt x="12731" y="20497"/>
                </a:moveTo>
                <a:cubicBezTo>
                  <a:pt x="13285" y="20788"/>
                  <a:pt x="13831" y="21158"/>
                  <a:pt x="14386" y="21484"/>
                </a:cubicBezTo>
                <a:cubicBezTo>
                  <a:pt x="14016" y="21783"/>
                  <a:pt x="13611" y="22038"/>
                  <a:pt x="13206" y="22293"/>
                </a:cubicBezTo>
                <a:cubicBezTo>
                  <a:pt x="12581" y="22038"/>
                  <a:pt x="11965" y="21783"/>
                  <a:pt x="11304" y="21563"/>
                </a:cubicBezTo>
                <a:cubicBezTo>
                  <a:pt x="11780" y="21228"/>
                  <a:pt x="12255" y="20858"/>
                  <a:pt x="12731" y="20497"/>
                </a:cubicBezTo>
                <a:close/>
                <a:moveTo>
                  <a:pt x="91878" y="20649"/>
                </a:moveTo>
                <a:cubicBezTo>
                  <a:pt x="92442" y="20649"/>
                  <a:pt x="93009" y="20660"/>
                  <a:pt x="93577" y="20682"/>
                </a:cubicBezTo>
                <a:cubicBezTo>
                  <a:pt x="93912" y="21228"/>
                  <a:pt x="94317" y="21783"/>
                  <a:pt x="94722" y="22293"/>
                </a:cubicBezTo>
                <a:cubicBezTo>
                  <a:pt x="94505" y="22287"/>
                  <a:pt x="94290" y="22284"/>
                  <a:pt x="94077" y="22284"/>
                </a:cubicBezTo>
                <a:cubicBezTo>
                  <a:pt x="93125" y="22284"/>
                  <a:pt x="92198" y="22342"/>
                  <a:pt x="91271" y="22399"/>
                </a:cubicBezTo>
                <a:cubicBezTo>
                  <a:pt x="90866" y="21889"/>
                  <a:pt x="90540" y="21299"/>
                  <a:pt x="90205" y="20682"/>
                </a:cubicBezTo>
                <a:cubicBezTo>
                  <a:pt x="90756" y="20660"/>
                  <a:pt x="91315" y="20649"/>
                  <a:pt x="91878" y="20649"/>
                </a:cubicBezTo>
                <a:close/>
                <a:moveTo>
                  <a:pt x="15662" y="20603"/>
                </a:moveTo>
                <a:cubicBezTo>
                  <a:pt x="16067" y="21008"/>
                  <a:pt x="16472" y="21413"/>
                  <a:pt x="16912" y="21818"/>
                </a:cubicBezTo>
                <a:cubicBezTo>
                  <a:pt x="16912" y="21853"/>
                  <a:pt x="16948" y="21889"/>
                  <a:pt x="16983" y="21924"/>
                </a:cubicBezTo>
                <a:cubicBezTo>
                  <a:pt x="16728" y="22144"/>
                  <a:pt x="16402" y="22329"/>
                  <a:pt x="16067" y="22514"/>
                </a:cubicBezTo>
                <a:cubicBezTo>
                  <a:pt x="16032" y="22478"/>
                  <a:pt x="15997" y="22478"/>
                  <a:pt x="15962" y="22443"/>
                </a:cubicBezTo>
                <a:cubicBezTo>
                  <a:pt x="15486" y="22109"/>
                  <a:pt x="15002" y="21818"/>
                  <a:pt x="14527" y="21484"/>
                </a:cubicBezTo>
                <a:cubicBezTo>
                  <a:pt x="14932" y="21228"/>
                  <a:pt x="15266" y="20938"/>
                  <a:pt x="15592" y="20638"/>
                </a:cubicBezTo>
                <a:cubicBezTo>
                  <a:pt x="15627" y="20603"/>
                  <a:pt x="15627" y="20603"/>
                  <a:pt x="15662" y="20603"/>
                </a:cubicBezTo>
                <a:close/>
                <a:moveTo>
                  <a:pt x="93692" y="20682"/>
                </a:moveTo>
                <a:lnTo>
                  <a:pt x="93692" y="20682"/>
                </a:lnTo>
                <a:cubicBezTo>
                  <a:pt x="94202" y="20718"/>
                  <a:pt x="94722" y="20753"/>
                  <a:pt x="95232" y="20823"/>
                </a:cubicBezTo>
                <a:cubicBezTo>
                  <a:pt x="95743" y="20902"/>
                  <a:pt x="96298" y="20973"/>
                  <a:pt x="96808" y="21079"/>
                </a:cubicBezTo>
                <a:cubicBezTo>
                  <a:pt x="97213" y="21598"/>
                  <a:pt x="97618" y="22073"/>
                  <a:pt x="98023" y="22549"/>
                </a:cubicBezTo>
                <a:cubicBezTo>
                  <a:pt x="97284" y="22443"/>
                  <a:pt x="96518" y="22364"/>
                  <a:pt x="95708" y="22293"/>
                </a:cubicBezTo>
                <a:lnTo>
                  <a:pt x="94827" y="22293"/>
                </a:lnTo>
                <a:cubicBezTo>
                  <a:pt x="94422" y="21783"/>
                  <a:pt x="94018" y="21263"/>
                  <a:pt x="93692" y="20682"/>
                </a:cubicBezTo>
                <a:close/>
                <a:moveTo>
                  <a:pt x="59101" y="19617"/>
                </a:moveTo>
                <a:lnTo>
                  <a:pt x="59101" y="19617"/>
                </a:lnTo>
                <a:cubicBezTo>
                  <a:pt x="59066" y="20057"/>
                  <a:pt x="59066" y="20533"/>
                  <a:pt x="59066" y="20973"/>
                </a:cubicBezTo>
                <a:cubicBezTo>
                  <a:pt x="58291" y="21519"/>
                  <a:pt x="57481" y="22073"/>
                  <a:pt x="56680" y="22619"/>
                </a:cubicBezTo>
                <a:cubicBezTo>
                  <a:pt x="56750" y="22179"/>
                  <a:pt x="56786" y="21739"/>
                  <a:pt x="56865" y="21299"/>
                </a:cubicBezTo>
                <a:cubicBezTo>
                  <a:pt x="57596" y="20753"/>
                  <a:pt x="58361" y="20198"/>
                  <a:pt x="59101" y="19617"/>
                </a:cubicBezTo>
                <a:close/>
                <a:moveTo>
                  <a:pt x="61408" y="19362"/>
                </a:moveTo>
                <a:cubicBezTo>
                  <a:pt x="61408" y="19908"/>
                  <a:pt x="61487" y="20497"/>
                  <a:pt x="61557" y="21079"/>
                </a:cubicBezTo>
                <a:cubicBezTo>
                  <a:pt x="60783" y="21598"/>
                  <a:pt x="60017" y="22109"/>
                  <a:pt x="59242" y="22619"/>
                </a:cubicBezTo>
                <a:cubicBezTo>
                  <a:pt x="59207" y="22073"/>
                  <a:pt x="59171" y="21563"/>
                  <a:pt x="59136" y="21008"/>
                </a:cubicBezTo>
                <a:cubicBezTo>
                  <a:pt x="59902" y="20462"/>
                  <a:pt x="60677" y="19908"/>
                  <a:pt x="61408" y="19362"/>
                </a:cubicBezTo>
                <a:close/>
                <a:moveTo>
                  <a:pt x="9059" y="20902"/>
                </a:moveTo>
                <a:cubicBezTo>
                  <a:pt x="9764" y="21123"/>
                  <a:pt x="10459" y="21343"/>
                  <a:pt x="11119" y="21598"/>
                </a:cubicBezTo>
                <a:cubicBezTo>
                  <a:pt x="10600" y="21959"/>
                  <a:pt x="10054" y="22329"/>
                  <a:pt x="9544" y="22698"/>
                </a:cubicBezTo>
                <a:cubicBezTo>
                  <a:pt x="8769" y="22549"/>
                  <a:pt x="8003" y="22399"/>
                  <a:pt x="7299" y="22258"/>
                </a:cubicBezTo>
                <a:cubicBezTo>
                  <a:pt x="7888" y="21818"/>
                  <a:pt x="8478" y="21343"/>
                  <a:pt x="9059" y="20902"/>
                </a:cubicBezTo>
                <a:close/>
                <a:moveTo>
                  <a:pt x="101721" y="20462"/>
                </a:moveTo>
                <a:lnTo>
                  <a:pt x="101721" y="20462"/>
                </a:lnTo>
                <a:cubicBezTo>
                  <a:pt x="102566" y="20823"/>
                  <a:pt x="103482" y="21158"/>
                  <a:pt x="104441" y="21413"/>
                </a:cubicBezTo>
                <a:cubicBezTo>
                  <a:pt x="104882" y="21853"/>
                  <a:pt x="105357" y="22258"/>
                  <a:pt x="105832" y="22698"/>
                </a:cubicBezTo>
                <a:cubicBezTo>
                  <a:pt x="104846" y="22399"/>
                  <a:pt x="103887" y="22073"/>
                  <a:pt x="103006" y="21704"/>
                </a:cubicBezTo>
                <a:cubicBezTo>
                  <a:pt x="102601" y="21343"/>
                  <a:pt x="102161" y="20902"/>
                  <a:pt x="101721" y="20462"/>
                </a:cubicBezTo>
                <a:close/>
                <a:moveTo>
                  <a:pt x="79421" y="20057"/>
                </a:moveTo>
                <a:cubicBezTo>
                  <a:pt x="79605" y="20753"/>
                  <a:pt x="79826" y="21448"/>
                  <a:pt x="80116" y="22144"/>
                </a:cubicBezTo>
                <a:cubicBezTo>
                  <a:pt x="79385" y="22329"/>
                  <a:pt x="78690" y="22514"/>
                  <a:pt x="78030" y="22769"/>
                </a:cubicBezTo>
                <a:cubicBezTo>
                  <a:pt x="77774" y="22109"/>
                  <a:pt x="77589" y="21413"/>
                  <a:pt x="77369" y="20718"/>
                </a:cubicBezTo>
                <a:cubicBezTo>
                  <a:pt x="78030" y="20462"/>
                  <a:pt x="78725" y="20242"/>
                  <a:pt x="79421" y="20057"/>
                </a:cubicBezTo>
                <a:close/>
                <a:moveTo>
                  <a:pt x="18383" y="20313"/>
                </a:moveTo>
                <a:cubicBezTo>
                  <a:pt x="18708" y="21008"/>
                  <a:pt x="19043" y="21668"/>
                  <a:pt x="19448" y="22329"/>
                </a:cubicBezTo>
                <a:cubicBezTo>
                  <a:pt x="19334" y="22514"/>
                  <a:pt x="19228" y="22663"/>
                  <a:pt x="19078" y="22804"/>
                </a:cubicBezTo>
                <a:cubicBezTo>
                  <a:pt x="18673" y="22258"/>
                  <a:pt x="18268" y="21704"/>
                  <a:pt x="17863" y="21158"/>
                </a:cubicBezTo>
                <a:cubicBezTo>
                  <a:pt x="18083" y="20858"/>
                  <a:pt x="18233" y="20603"/>
                  <a:pt x="18383" y="20313"/>
                </a:cubicBezTo>
                <a:close/>
                <a:moveTo>
                  <a:pt x="90100" y="20718"/>
                </a:moveTo>
                <a:cubicBezTo>
                  <a:pt x="90425" y="21299"/>
                  <a:pt x="90795" y="21889"/>
                  <a:pt x="91156" y="22399"/>
                </a:cubicBezTo>
                <a:cubicBezTo>
                  <a:pt x="90021" y="22514"/>
                  <a:pt x="88885" y="22619"/>
                  <a:pt x="87749" y="22804"/>
                </a:cubicBezTo>
                <a:cubicBezTo>
                  <a:pt x="87379" y="22223"/>
                  <a:pt x="87054" y="21633"/>
                  <a:pt x="86754" y="21008"/>
                </a:cubicBezTo>
                <a:cubicBezTo>
                  <a:pt x="87855" y="20858"/>
                  <a:pt x="88955" y="20753"/>
                  <a:pt x="90100" y="20718"/>
                </a:cubicBezTo>
                <a:close/>
                <a:moveTo>
                  <a:pt x="74614" y="19538"/>
                </a:moveTo>
                <a:cubicBezTo>
                  <a:pt x="74763" y="20093"/>
                  <a:pt x="74913" y="20638"/>
                  <a:pt x="75054" y="21228"/>
                </a:cubicBezTo>
                <a:cubicBezTo>
                  <a:pt x="75089" y="21378"/>
                  <a:pt x="75133" y="21484"/>
                  <a:pt x="75203" y="21633"/>
                </a:cubicBezTo>
                <a:cubicBezTo>
                  <a:pt x="74578" y="22003"/>
                  <a:pt x="73988" y="22364"/>
                  <a:pt x="73407" y="22839"/>
                </a:cubicBezTo>
                <a:cubicBezTo>
                  <a:pt x="73258" y="22399"/>
                  <a:pt x="73152" y="22003"/>
                  <a:pt x="73038" y="21598"/>
                </a:cubicBezTo>
                <a:lnTo>
                  <a:pt x="72967" y="21193"/>
                </a:lnTo>
                <a:cubicBezTo>
                  <a:pt x="72932" y="21079"/>
                  <a:pt x="72888" y="20938"/>
                  <a:pt x="72853" y="20788"/>
                </a:cubicBezTo>
                <a:cubicBezTo>
                  <a:pt x="73407" y="20348"/>
                  <a:pt x="73988" y="19908"/>
                  <a:pt x="74614" y="19538"/>
                </a:cubicBezTo>
                <a:close/>
                <a:moveTo>
                  <a:pt x="57006" y="20313"/>
                </a:moveTo>
                <a:cubicBezTo>
                  <a:pt x="56935" y="20603"/>
                  <a:pt x="56865" y="20938"/>
                  <a:pt x="56786" y="21228"/>
                </a:cubicBezTo>
                <a:cubicBezTo>
                  <a:pt x="56345" y="21563"/>
                  <a:pt x="55905" y="21889"/>
                  <a:pt x="55500" y="22179"/>
                </a:cubicBezTo>
                <a:cubicBezTo>
                  <a:pt x="55174" y="22443"/>
                  <a:pt x="54840" y="22663"/>
                  <a:pt x="54549" y="22883"/>
                </a:cubicBezTo>
                <a:cubicBezTo>
                  <a:pt x="54620" y="22549"/>
                  <a:pt x="54734" y="22258"/>
                  <a:pt x="54805" y="21959"/>
                </a:cubicBezTo>
                <a:cubicBezTo>
                  <a:pt x="55210" y="21668"/>
                  <a:pt x="55615" y="21413"/>
                  <a:pt x="56020" y="21079"/>
                </a:cubicBezTo>
                <a:lnTo>
                  <a:pt x="56530" y="20682"/>
                </a:lnTo>
                <a:cubicBezTo>
                  <a:pt x="56715" y="20533"/>
                  <a:pt x="56865" y="20418"/>
                  <a:pt x="57006" y="20313"/>
                </a:cubicBezTo>
                <a:close/>
                <a:moveTo>
                  <a:pt x="100400" y="20568"/>
                </a:moveTo>
                <a:cubicBezTo>
                  <a:pt x="100955" y="20858"/>
                  <a:pt x="101545" y="21158"/>
                  <a:pt x="102126" y="21413"/>
                </a:cubicBezTo>
                <a:cubicBezTo>
                  <a:pt x="102381" y="21563"/>
                  <a:pt x="102681" y="21668"/>
                  <a:pt x="102971" y="21783"/>
                </a:cubicBezTo>
                <a:cubicBezTo>
                  <a:pt x="103262" y="22073"/>
                  <a:pt x="103526" y="22329"/>
                  <a:pt x="103816" y="22584"/>
                </a:cubicBezTo>
                <a:cubicBezTo>
                  <a:pt x="103966" y="22734"/>
                  <a:pt x="104142" y="22839"/>
                  <a:pt x="104292" y="22989"/>
                </a:cubicBezTo>
                <a:cubicBezTo>
                  <a:pt x="104221" y="22954"/>
                  <a:pt x="104107" y="22954"/>
                  <a:pt x="104036" y="22919"/>
                </a:cubicBezTo>
                <a:cubicBezTo>
                  <a:pt x="103226" y="22549"/>
                  <a:pt x="102425" y="22179"/>
                  <a:pt x="101651" y="21818"/>
                </a:cubicBezTo>
                <a:cubicBezTo>
                  <a:pt x="101466" y="21633"/>
                  <a:pt x="101281" y="21448"/>
                  <a:pt x="101105" y="21263"/>
                </a:cubicBezTo>
                <a:cubicBezTo>
                  <a:pt x="100885" y="21079"/>
                  <a:pt x="100664" y="20823"/>
                  <a:pt x="100400" y="20568"/>
                </a:cubicBezTo>
                <a:close/>
                <a:moveTo>
                  <a:pt x="14456" y="21563"/>
                </a:moveTo>
                <a:cubicBezTo>
                  <a:pt x="14967" y="21853"/>
                  <a:pt x="15442" y="22179"/>
                  <a:pt x="15926" y="22514"/>
                </a:cubicBezTo>
                <a:cubicBezTo>
                  <a:pt x="15926" y="22514"/>
                  <a:pt x="15962" y="22549"/>
                  <a:pt x="15997" y="22549"/>
                </a:cubicBezTo>
                <a:cubicBezTo>
                  <a:pt x="15662" y="22734"/>
                  <a:pt x="15337" y="22883"/>
                  <a:pt x="15002" y="23024"/>
                </a:cubicBezTo>
                <a:cubicBezTo>
                  <a:pt x="14421" y="22804"/>
                  <a:pt x="13866" y="22549"/>
                  <a:pt x="13320" y="22329"/>
                </a:cubicBezTo>
                <a:cubicBezTo>
                  <a:pt x="13681" y="22073"/>
                  <a:pt x="14086" y="21818"/>
                  <a:pt x="14456" y="21563"/>
                </a:cubicBezTo>
                <a:close/>
                <a:moveTo>
                  <a:pt x="66470" y="19758"/>
                </a:moveTo>
                <a:cubicBezTo>
                  <a:pt x="66620" y="20348"/>
                  <a:pt x="66769" y="20938"/>
                  <a:pt x="66910" y="21484"/>
                </a:cubicBezTo>
                <a:cubicBezTo>
                  <a:pt x="66285" y="22038"/>
                  <a:pt x="65669" y="22549"/>
                  <a:pt x="64964" y="23024"/>
                </a:cubicBezTo>
                <a:cubicBezTo>
                  <a:pt x="64824" y="22478"/>
                  <a:pt x="64674" y="21924"/>
                  <a:pt x="64524" y="21378"/>
                </a:cubicBezTo>
                <a:cubicBezTo>
                  <a:pt x="65229" y="20902"/>
                  <a:pt x="65845" y="20348"/>
                  <a:pt x="66470" y="19758"/>
                </a:cubicBezTo>
                <a:close/>
                <a:moveTo>
                  <a:pt x="98534" y="20462"/>
                </a:moveTo>
                <a:lnTo>
                  <a:pt x="98534" y="20462"/>
                </a:lnTo>
                <a:cubicBezTo>
                  <a:pt x="99414" y="20858"/>
                  <a:pt x="100295" y="21263"/>
                  <a:pt x="101175" y="21668"/>
                </a:cubicBezTo>
                <a:cubicBezTo>
                  <a:pt x="101325" y="21739"/>
                  <a:pt x="101466" y="21818"/>
                  <a:pt x="101615" y="21889"/>
                </a:cubicBezTo>
                <a:cubicBezTo>
                  <a:pt x="102020" y="22293"/>
                  <a:pt x="102381" y="22663"/>
                  <a:pt x="102786" y="23024"/>
                </a:cubicBezTo>
                <a:cubicBezTo>
                  <a:pt x="101800" y="22619"/>
                  <a:pt x="100805" y="22223"/>
                  <a:pt x="99784" y="21853"/>
                </a:cubicBezTo>
                <a:cubicBezTo>
                  <a:pt x="99379" y="21413"/>
                  <a:pt x="98939" y="20938"/>
                  <a:pt x="98534" y="20462"/>
                </a:cubicBezTo>
                <a:close/>
                <a:moveTo>
                  <a:pt x="64014" y="19283"/>
                </a:moveTo>
                <a:cubicBezTo>
                  <a:pt x="64128" y="19978"/>
                  <a:pt x="64269" y="20682"/>
                  <a:pt x="64454" y="21378"/>
                </a:cubicBezTo>
                <a:cubicBezTo>
                  <a:pt x="63644" y="21959"/>
                  <a:pt x="62807" y="22549"/>
                  <a:pt x="61962" y="23059"/>
                </a:cubicBezTo>
                <a:cubicBezTo>
                  <a:pt x="61813" y="22399"/>
                  <a:pt x="61707" y="21783"/>
                  <a:pt x="61628" y="21123"/>
                </a:cubicBezTo>
                <a:cubicBezTo>
                  <a:pt x="62438" y="20533"/>
                  <a:pt x="63248" y="19943"/>
                  <a:pt x="64014" y="19283"/>
                </a:cubicBezTo>
                <a:close/>
                <a:moveTo>
                  <a:pt x="11225" y="21633"/>
                </a:moveTo>
                <a:cubicBezTo>
                  <a:pt x="11850" y="21853"/>
                  <a:pt x="12475" y="22109"/>
                  <a:pt x="13100" y="22364"/>
                </a:cubicBezTo>
                <a:cubicBezTo>
                  <a:pt x="12766" y="22549"/>
                  <a:pt x="12440" y="22769"/>
                  <a:pt x="12105" y="22989"/>
                </a:cubicBezTo>
                <a:cubicBezTo>
                  <a:pt x="12000" y="23024"/>
                  <a:pt x="11885" y="23103"/>
                  <a:pt x="11780" y="23174"/>
                </a:cubicBezTo>
                <a:cubicBezTo>
                  <a:pt x="11040" y="23024"/>
                  <a:pt x="10345" y="22883"/>
                  <a:pt x="9649" y="22734"/>
                </a:cubicBezTo>
                <a:cubicBezTo>
                  <a:pt x="10160" y="22364"/>
                  <a:pt x="10714" y="22003"/>
                  <a:pt x="11225" y="21633"/>
                </a:cubicBezTo>
                <a:close/>
                <a:moveTo>
                  <a:pt x="68486" y="20057"/>
                </a:moveTo>
                <a:cubicBezTo>
                  <a:pt x="68636" y="20638"/>
                  <a:pt x="68821" y="21193"/>
                  <a:pt x="68970" y="21783"/>
                </a:cubicBezTo>
                <a:cubicBezTo>
                  <a:pt x="68530" y="22293"/>
                  <a:pt x="68011" y="22769"/>
                  <a:pt x="67500" y="23209"/>
                </a:cubicBezTo>
                <a:cubicBezTo>
                  <a:pt x="67315" y="22663"/>
                  <a:pt x="67165" y="22073"/>
                  <a:pt x="67025" y="21519"/>
                </a:cubicBezTo>
                <a:cubicBezTo>
                  <a:pt x="67535" y="21043"/>
                  <a:pt x="68011" y="20568"/>
                  <a:pt x="68486" y="20057"/>
                </a:cubicBezTo>
                <a:close/>
                <a:moveTo>
                  <a:pt x="17828" y="21228"/>
                </a:moveTo>
                <a:cubicBezTo>
                  <a:pt x="18198" y="21783"/>
                  <a:pt x="18603" y="22329"/>
                  <a:pt x="19008" y="22883"/>
                </a:cubicBezTo>
                <a:cubicBezTo>
                  <a:pt x="18858" y="22989"/>
                  <a:pt x="18673" y="23139"/>
                  <a:pt x="18453" y="23244"/>
                </a:cubicBezTo>
                <a:cubicBezTo>
                  <a:pt x="17978" y="22804"/>
                  <a:pt x="17573" y="22364"/>
                  <a:pt x="17133" y="21924"/>
                </a:cubicBezTo>
                <a:cubicBezTo>
                  <a:pt x="17423" y="21704"/>
                  <a:pt x="17643" y="21448"/>
                  <a:pt x="17828" y="21228"/>
                </a:cubicBezTo>
                <a:close/>
                <a:moveTo>
                  <a:pt x="96958" y="21123"/>
                </a:moveTo>
                <a:lnTo>
                  <a:pt x="96958" y="21123"/>
                </a:lnTo>
                <a:cubicBezTo>
                  <a:pt x="97909" y="21299"/>
                  <a:pt x="98824" y="21598"/>
                  <a:pt x="99705" y="21924"/>
                </a:cubicBezTo>
                <a:cubicBezTo>
                  <a:pt x="100180" y="22399"/>
                  <a:pt x="100664" y="22883"/>
                  <a:pt x="101140" y="23324"/>
                </a:cubicBezTo>
                <a:cubicBezTo>
                  <a:pt x="100145" y="23024"/>
                  <a:pt x="99194" y="22769"/>
                  <a:pt x="98164" y="22584"/>
                </a:cubicBezTo>
                <a:cubicBezTo>
                  <a:pt x="97724" y="22109"/>
                  <a:pt x="97319" y="21633"/>
                  <a:pt x="96958" y="21123"/>
                </a:cubicBezTo>
                <a:close/>
                <a:moveTo>
                  <a:pt x="86684" y="21043"/>
                </a:moveTo>
                <a:cubicBezTo>
                  <a:pt x="86974" y="21633"/>
                  <a:pt x="87309" y="22223"/>
                  <a:pt x="87679" y="22804"/>
                </a:cubicBezTo>
                <a:cubicBezTo>
                  <a:pt x="86534" y="22954"/>
                  <a:pt x="85398" y="23139"/>
                  <a:pt x="84263" y="23324"/>
                </a:cubicBezTo>
                <a:lnTo>
                  <a:pt x="84228" y="23324"/>
                </a:lnTo>
                <a:cubicBezTo>
                  <a:pt x="84192" y="23324"/>
                  <a:pt x="84157" y="23359"/>
                  <a:pt x="84078" y="23359"/>
                </a:cubicBezTo>
                <a:cubicBezTo>
                  <a:pt x="83752" y="22769"/>
                  <a:pt x="83453" y="22179"/>
                  <a:pt x="83197" y="21563"/>
                </a:cubicBezTo>
                <a:cubicBezTo>
                  <a:pt x="83382" y="21519"/>
                  <a:pt x="83567" y="21519"/>
                  <a:pt x="83752" y="21484"/>
                </a:cubicBezTo>
                <a:cubicBezTo>
                  <a:pt x="84703" y="21299"/>
                  <a:pt x="85698" y="21158"/>
                  <a:pt x="86684" y="21043"/>
                </a:cubicBezTo>
                <a:close/>
                <a:moveTo>
                  <a:pt x="104626" y="21484"/>
                </a:moveTo>
                <a:lnTo>
                  <a:pt x="104626" y="21484"/>
                </a:lnTo>
                <a:cubicBezTo>
                  <a:pt x="105507" y="21704"/>
                  <a:pt x="106457" y="21924"/>
                  <a:pt x="107444" y="22109"/>
                </a:cubicBezTo>
                <a:cubicBezTo>
                  <a:pt x="107928" y="22549"/>
                  <a:pt x="108438" y="22954"/>
                  <a:pt x="108984" y="23429"/>
                </a:cubicBezTo>
                <a:cubicBezTo>
                  <a:pt x="107963" y="23244"/>
                  <a:pt x="106968" y="23024"/>
                  <a:pt x="106053" y="22769"/>
                </a:cubicBezTo>
                <a:cubicBezTo>
                  <a:pt x="105542" y="22329"/>
                  <a:pt x="105066" y="21889"/>
                  <a:pt x="104626" y="21484"/>
                </a:cubicBezTo>
                <a:close/>
                <a:moveTo>
                  <a:pt x="4587" y="21818"/>
                </a:moveTo>
                <a:cubicBezTo>
                  <a:pt x="4877" y="21889"/>
                  <a:pt x="5177" y="21924"/>
                  <a:pt x="5467" y="22003"/>
                </a:cubicBezTo>
                <a:cubicBezTo>
                  <a:pt x="5978" y="22109"/>
                  <a:pt x="6533" y="22179"/>
                  <a:pt x="7078" y="22293"/>
                </a:cubicBezTo>
                <a:cubicBezTo>
                  <a:pt x="6823" y="22478"/>
                  <a:pt x="6568" y="22663"/>
                  <a:pt x="6312" y="22883"/>
                </a:cubicBezTo>
                <a:cubicBezTo>
                  <a:pt x="6057" y="23059"/>
                  <a:pt x="5758" y="23280"/>
                  <a:pt x="5503" y="23464"/>
                </a:cubicBezTo>
                <a:cubicBezTo>
                  <a:pt x="5027" y="23394"/>
                  <a:pt x="4516" y="23324"/>
                  <a:pt x="4041" y="23244"/>
                </a:cubicBezTo>
                <a:cubicBezTo>
                  <a:pt x="3671" y="23174"/>
                  <a:pt x="3266" y="23139"/>
                  <a:pt x="2897" y="23103"/>
                </a:cubicBezTo>
                <a:cubicBezTo>
                  <a:pt x="3302" y="22804"/>
                  <a:pt x="3707" y="22514"/>
                  <a:pt x="4111" y="22179"/>
                </a:cubicBezTo>
                <a:cubicBezTo>
                  <a:pt x="4261" y="22073"/>
                  <a:pt x="4437" y="21959"/>
                  <a:pt x="4587" y="21818"/>
                </a:cubicBezTo>
                <a:close/>
                <a:moveTo>
                  <a:pt x="20283" y="20062"/>
                </a:moveTo>
                <a:cubicBezTo>
                  <a:pt x="20619" y="20867"/>
                  <a:pt x="21008" y="21645"/>
                  <a:pt x="21499" y="22364"/>
                </a:cubicBezTo>
                <a:cubicBezTo>
                  <a:pt x="21350" y="22804"/>
                  <a:pt x="21244" y="23174"/>
                  <a:pt x="21130" y="23464"/>
                </a:cubicBezTo>
                <a:cubicBezTo>
                  <a:pt x="20654" y="22804"/>
                  <a:pt x="20284" y="22109"/>
                  <a:pt x="19923" y="21378"/>
                </a:cubicBezTo>
                <a:cubicBezTo>
                  <a:pt x="19994" y="21158"/>
                  <a:pt x="20029" y="20973"/>
                  <a:pt x="20108" y="20753"/>
                </a:cubicBezTo>
                <a:cubicBezTo>
                  <a:pt x="20143" y="20534"/>
                  <a:pt x="20213" y="20281"/>
                  <a:pt x="20283" y="20062"/>
                </a:cubicBezTo>
                <a:close/>
                <a:moveTo>
                  <a:pt x="17062" y="22003"/>
                </a:moveTo>
                <a:cubicBezTo>
                  <a:pt x="17502" y="22443"/>
                  <a:pt x="17907" y="22883"/>
                  <a:pt x="18383" y="23280"/>
                </a:cubicBezTo>
                <a:cubicBezTo>
                  <a:pt x="18347" y="23280"/>
                  <a:pt x="18347" y="23324"/>
                  <a:pt x="18347" y="23324"/>
                </a:cubicBezTo>
                <a:cubicBezTo>
                  <a:pt x="18127" y="23394"/>
                  <a:pt x="17907" y="23500"/>
                  <a:pt x="17687" y="23579"/>
                </a:cubicBezTo>
                <a:cubicBezTo>
                  <a:pt x="17168" y="23244"/>
                  <a:pt x="16657" y="22919"/>
                  <a:pt x="16147" y="22549"/>
                </a:cubicBezTo>
                <a:cubicBezTo>
                  <a:pt x="16472" y="22399"/>
                  <a:pt x="16807" y="22223"/>
                  <a:pt x="17062" y="22003"/>
                </a:cubicBezTo>
                <a:close/>
                <a:moveTo>
                  <a:pt x="13206" y="22399"/>
                </a:moveTo>
                <a:cubicBezTo>
                  <a:pt x="13761" y="22619"/>
                  <a:pt x="14342" y="22839"/>
                  <a:pt x="14896" y="23059"/>
                </a:cubicBezTo>
                <a:cubicBezTo>
                  <a:pt x="14782" y="23139"/>
                  <a:pt x="14711" y="23174"/>
                  <a:pt x="14606" y="23209"/>
                </a:cubicBezTo>
                <a:cubicBezTo>
                  <a:pt x="14306" y="23359"/>
                  <a:pt x="14016" y="23464"/>
                  <a:pt x="13725" y="23614"/>
                </a:cubicBezTo>
                <a:cubicBezTo>
                  <a:pt x="13100" y="23464"/>
                  <a:pt x="12510" y="23324"/>
                  <a:pt x="11885" y="23209"/>
                </a:cubicBezTo>
                <a:cubicBezTo>
                  <a:pt x="11965" y="23139"/>
                  <a:pt x="12070" y="23103"/>
                  <a:pt x="12141" y="23059"/>
                </a:cubicBezTo>
                <a:cubicBezTo>
                  <a:pt x="12510" y="22839"/>
                  <a:pt x="12845" y="22619"/>
                  <a:pt x="13206" y="22399"/>
                </a:cubicBezTo>
                <a:close/>
                <a:moveTo>
                  <a:pt x="77290" y="20753"/>
                </a:moveTo>
                <a:cubicBezTo>
                  <a:pt x="77475" y="21448"/>
                  <a:pt x="77695" y="22144"/>
                  <a:pt x="77950" y="22804"/>
                </a:cubicBezTo>
                <a:cubicBezTo>
                  <a:pt x="77255" y="23059"/>
                  <a:pt x="76594" y="23359"/>
                  <a:pt x="75934" y="23685"/>
                </a:cubicBezTo>
                <a:cubicBezTo>
                  <a:pt x="75714" y="23024"/>
                  <a:pt x="75494" y="22364"/>
                  <a:pt x="75274" y="21668"/>
                </a:cubicBezTo>
                <a:cubicBezTo>
                  <a:pt x="75934" y="21299"/>
                  <a:pt x="76594" y="21008"/>
                  <a:pt x="77290" y="20753"/>
                </a:cubicBezTo>
                <a:close/>
                <a:moveTo>
                  <a:pt x="94792" y="22364"/>
                </a:moveTo>
                <a:cubicBezTo>
                  <a:pt x="95118" y="22804"/>
                  <a:pt x="95488" y="23209"/>
                  <a:pt x="95858" y="23614"/>
                </a:cubicBezTo>
                <a:cubicBezTo>
                  <a:pt x="95541" y="23605"/>
                  <a:pt x="95226" y="23600"/>
                  <a:pt x="94911" y="23600"/>
                </a:cubicBezTo>
                <a:cubicBezTo>
                  <a:pt x="94050" y="23600"/>
                  <a:pt x="93193" y="23633"/>
                  <a:pt x="92336" y="23685"/>
                </a:cubicBezTo>
                <a:cubicBezTo>
                  <a:pt x="91966" y="23324"/>
                  <a:pt x="91640" y="22919"/>
                  <a:pt x="91306" y="22478"/>
                </a:cubicBezTo>
                <a:cubicBezTo>
                  <a:pt x="92477" y="22399"/>
                  <a:pt x="93621" y="22364"/>
                  <a:pt x="94792" y="22364"/>
                </a:cubicBezTo>
                <a:close/>
                <a:moveTo>
                  <a:pt x="70581" y="20128"/>
                </a:moveTo>
                <a:cubicBezTo>
                  <a:pt x="70766" y="20823"/>
                  <a:pt x="70986" y="21519"/>
                  <a:pt x="71171" y="22179"/>
                </a:cubicBezTo>
                <a:cubicBezTo>
                  <a:pt x="70731" y="22619"/>
                  <a:pt x="70247" y="23103"/>
                  <a:pt x="69807" y="23579"/>
                </a:cubicBezTo>
                <a:cubicBezTo>
                  <a:pt x="69771" y="23649"/>
                  <a:pt x="69701" y="23685"/>
                  <a:pt x="69666" y="23720"/>
                </a:cubicBezTo>
                <a:cubicBezTo>
                  <a:pt x="69481" y="23103"/>
                  <a:pt x="69261" y="22443"/>
                  <a:pt x="69076" y="21818"/>
                </a:cubicBezTo>
                <a:cubicBezTo>
                  <a:pt x="69226" y="21668"/>
                  <a:pt x="69366" y="21484"/>
                  <a:pt x="69516" y="21343"/>
                </a:cubicBezTo>
                <a:cubicBezTo>
                  <a:pt x="69886" y="20902"/>
                  <a:pt x="70212" y="20533"/>
                  <a:pt x="70581" y="20128"/>
                </a:cubicBezTo>
                <a:close/>
                <a:moveTo>
                  <a:pt x="16067" y="22619"/>
                </a:moveTo>
                <a:cubicBezTo>
                  <a:pt x="16587" y="22954"/>
                  <a:pt x="17062" y="23280"/>
                  <a:pt x="17573" y="23614"/>
                </a:cubicBezTo>
                <a:cubicBezTo>
                  <a:pt x="17317" y="23685"/>
                  <a:pt x="17062" y="23720"/>
                  <a:pt x="16807" y="23799"/>
                </a:cubicBezTo>
                <a:cubicBezTo>
                  <a:pt x="16367" y="23614"/>
                  <a:pt x="15882" y="23394"/>
                  <a:pt x="15442" y="23209"/>
                </a:cubicBezTo>
                <a:cubicBezTo>
                  <a:pt x="15337" y="23174"/>
                  <a:pt x="15222" y="23139"/>
                  <a:pt x="15116" y="23059"/>
                </a:cubicBezTo>
                <a:cubicBezTo>
                  <a:pt x="15442" y="22919"/>
                  <a:pt x="15777" y="22769"/>
                  <a:pt x="16067" y="22619"/>
                </a:cubicBezTo>
                <a:close/>
                <a:moveTo>
                  <a:pt x="7193" y="22329"/>
                </a:moveTo>
                <a:cubicBezTo>
                  <a:pt x="7924" y="22478"/>
                  <a:pt x="8663" y="22619"/>
                  <a:pt x="9429" y="22769"/>
                </a:cubicBezTo>
                <a:cubicBezTo>
                  <a:pt x="9103" y="22989"/>
                  <a:pt x="8804" y="23209"/>
                  <a:pt x="8513" y="23429"/>
                </a:cubicBezTo>
                <a:cubicBezTo>
                  <a:pt x="8293" y="23579"/>
                  <a:pt x="8073" y="23720"/>
                  <a:pt x="7853" y="23869"/>
                </a:cubicBezTo>
                <a:cubicBezTo>
                  <a:pt x="7519" y="23834"/>
                  <a:pt x="7228" y="23764"/>
                  <a:pt x="6938" y="23720"/>
                </a:cubicBezTo>
                <a:cubicBezTo>
                  <a:pt x="6497" y="23649"/>
                  <a:pt x="6057" y="23579"/>
                  <a:pt x="5617" y="23500"/>
                </a:cubicBezTo>
                <a:cubicBezTo>
                  <a:pt x="5872" y="23324"/>
                  <a:pt x="6128" y="23139"/>
                  <a:pt x="6383" y="22954"/>
                </a:cubicBezTo>
                <a:cubicBezTo>
                  <a:pt x="6638" y="22734"/>
                  <a:pt x="6938" y="22514"/>
                  <a:pt x="7193" y="22329"/>
                </a:cubicBezTo>
                <a:close/>
                <a:moveTo>
                  <a:pt x="83092" y="21598"/>
                </a:moveTo>
                <a:cubicBezTo>
                  <a:pt x="83347" y="22223"/>
                  <a:pt x="83638" y="22804"/>
                  <a:pt x="84007" y="23359"/>
                </a:cubicBezTo>
                <a:cubicBezTo>
                  <a:pt x="82942" y="23544"/>
                  <a:pt x="81956" y="23720"/>
                  <a:pt x="81076" y="23905"/>
                </a:cubicBezTo>
                <a:cubicBezTo>
                  <a:pt x="80741" y="23359"/>
                  <a:pt x="80451" y="22769"/>
                  <a:pt x="80231" y="22179"/>
                </a:cubicBezTo>
                <a:cubicBezTo>
                  <a:pt x="81111" y="21959"/>
                  <a:pt x="82062" y="21783"/>
                  <a:pt x="83092" y="21598"/>
                </a:cubicBezTo>
                <a:close/>
                <a:moveTo>
                  <a:pt x="94898" y="22364"/>
                </a:moveTo>
                <a:cubicBezTo>
                  <a:pt x="95162" y="22364"/>
                  <a:pt x="95417" y="22364"/>
                  <a:pt x="95708" y="22399"/>
                </a:cubicBezTo>
                <a:cubicBezTo>
                  <a:pt x="96553" y="22443"/>
                  <a:pt x="97363" y="22549"/>
                  <a:pt x="98129" y="22663"/>
                </a:cubicBezTo>
                <a:cubicBezTo>
                  <a:pt x="98499" y="23103"/>
                  <a:pt x="98904" y="23500"/>
                  <a:pt x="99265" y="23905"/>
                </a:cubicBezTo>
                <a:cubicBezTo>
                  <a:pt x="98719" y="23799"/>
                  <a:pt x="98129" y="23720"/>
                  <a:pt x="97504" y="23685"/>
                </a:cubicBezTo>
                <a:cubicBezTo>
                  <a:pt x="96993" y="23649"/>
                  <a:pt x="96483" y="23614"/>
                  <a:pt x="95998" y="23614"/>
                </a:cubicBezTo>
                <a:cubicBezTo>
                  <a:pt x="95602" y="23209"/>
                  <a:pt x="95232" y="22804"/>
                  <a:pt x="94898" y="22364"/>
                </a:cubicBezTo>
                <a:close/>
                <a:moveTo>
                  <a:pt x="15002" y="23139"/>
                </a:moveTo>
                <a:cubicBezTo>
                  <a:pt x="15152" y="23174"/>
                  <a:pt x="15266" y="23244"/>
                  <a:pt x="15407" y="23280"/>
                </a:cubicBezTo>
                <a:cubicBezTo>
                  <a:pt x="15812" y="23464"/>
                  <a:pt x="16252" y="23649"/>
                  <a:pt x="16692" y="23834"/>
                </a:cubicBezTo>
                <a:lnTo>
                  <a:pt x="16587" y="23834"/>
                </a:lnTo>
                <a:cubicBezTo>
                  <a:pt x="16287" y="23905"/>
                  <a:pt x="15997" y="23984"/>
                  <a:pt x="15706" y="24054"/>
                </a:cubicBezTo>
                <a:cubicBezTo>
                  <a:pt x="15081" y="23905"/>
                  <a:pt x="14456" y="23764"/>
                  <a:pt x="13866" y="23649"/>
                </a:cubicBezTo>
                <a:cubicBezTo>
                  <a:pt x="14122" y="23500"/>
                  <a:pt x="14386" y="23394"/>
                  <a:pt x="14641" y="23280"/>
                </a:cubicBezTo>
                <a:cubicBezTo>
                  <a:pt x="14747" y="23244"/>
                  <a:pt x="14896" y="23174"/>
                  <a:pt x="15002" y="23139"/>
                </a:cubicBezTo>
                <a:close/>
                <a:moveTo>
                  <a:pt x="91235" y="22478"/>
                </a:moveTo>
                <a:cubicBezTo>
                  <a:pt x="91526" y="22919"/>
                  <a:pt x="91861" y="23324"/>
                  <a:pt x="92221" y="23720"/>
                </a:cubicBezTo>
                <a:cubicBezTo>
                  <a:pt x="91051" y="23799"/>
                  <a:pt x="89915" y="23905"/>
                  <a:pt x="88735" y="24054"/>
                </a:cubicBezTo>
                <a:cubicBezTo>
                  <a:pt x="88409" y="23685"/>
                  <a:pt x="88075" y="23280"/>
                  <a:pt x="87820" y="22883"/>
                </a:cubicBezTo>
                <a:cubicBezTo>
                  <a:pt x="88920" y="22734"/>
                  <a:pt x="90100" y="22584"/>
                  <a:pt x="91235" y="22478"/>
                </a:cubicBezTo>
                <a:close/>
                <a:moveTo>
                  <a:pt x="103191" y="21889"/>
                </a:moveTo>
                <a:lnTo>
                  <a:pt x="103191" y="21889"/>
                </a:lnTo>
                <a:cubicBezTo>
                  <a:pt x="104072" y="22258"/>
                  <a:pt x="104987" y="22549"/>
                  <a:pt x="106017" y="22839"/>
                </a:cubicBezTo>
                <a:cubicBezTo>
                  <a:pt x="106202" y="22989"/>
                  <a:pt x="106387" y="23174"/>
                  <a:pt x="106607" y="23359"/>
                </a:cubicBezTo>
                <a:cubicBezTo>
                  <a:pt x="106898" y="23579"/>
                  <a:pt x="107188" y="23834"/>
                  <a:pt x="107488" y="24089"/>
                </a:cubicBezTo>
                <a:cubicBezTo>
                  <a:pt x="106422" y="23799"/>
                  <a:pt x="105463" y="23464"/>
                  <a:pt x="104512" y="23103"/>
                </a:cubicBezTo>
                <a:cubicBezTo>
                  <a:pt x="104292" y="22919"/>
                  <a:pt x="104072" y="22698"/>
                  <a:pt x="103852" y="22514"/>
                </a:cubicBezTo>
                <a:cubicBezTo>
                  <a:pt x="103631" y="22329"/>
                  <a:pt x="103411" y="22109"/>
                  <a:pt x="103191" y="21889"/>
                </a:cubicBezTo>
                <a:close/>
                <a:moveTo>
                  <a:pt x="19888" y="21484"/>
                </a:moveTo>
                <a:cubicBezTo>
                  <a:pt x="20214" y="22223"/>
                  <a:pt x="20619" y="22919"/>
                  <a:pt x="21059" y="23544"/>
                </a:cubicBezTo>
                <a:cubicBezTo>
                  <a:pt x="20945" y="23799"/>
                  <a:pt x="20839" y="23984"/>
                  <a:pt x="20725" y="24125"/>
                </a:cubicBezTo>
                <a:cubicBezTo>
                  <a:pt x="20284" y="23544"/>
                  <a:pt x="19888" y="22954"/>
                  <a:pt x="19554" y="22329"/>
                </a:cubicBezTo>
                <a:cubicBezTo>
                  <a:pt x="19703" y="22073"/>
                  <a:pt x="19809" y="21783"/>
                  <a:pt x="19888" y="21484"/>
                </a:cubicBezTo>
                <a:close/>
                <a:moveTo>
                  <a:pt x="72782" y="20858"/>
                </a:moveTo>
                <a:cubicBezTo>
                  <a:pt x="72818" y="20973"/>
                  <a:pt x="72818" y="21123"/>
                  <a:pt x="72853" y="21228"/>
                </a:cubicBezTo>
                <a:lnTo>
                  <a:pt x="72967" y="21598"/>
                </a:lnTo>
                <a:cubicBezTo>
                  <a:pt x="73073" y="22038"/>
                  <a:pt x="73187" y="22443"/>
                  <a:pt x="73328" y="22883"/>
                </a:cubicBezTo>
                <a:cubicBezTo>
                  <a:pt x="72818" y="23280"/>
                  <a:pt x="72342" y="23685"/>
                  <a:pt x="71832" y="24160"/>
                </a:cubicBezTo>
                <a:cubicBezTo>
                  <a:pt x="71788" y="23984"/>
                  <a:pt x="71717" y="23799"/>
                  <a:pt x="71682" y="23614"/>
                </a:cubicBezTo>
                <a:lnTo>
                  <a:pt x="71647" y="23544"/>
                </a:lnTo>
                <a:cubicBezTo>
                  <a:pt x="71532" y="23103"/>
                  <a:pt x="71391" y="22663"/>
                  <a:pt x="71277" y="22223"/>
                </a:cubicBezTo>
                <a:cubicBezTo>
                  <a:pt x="71752" y="21704"/>
                  <a:pt x="72272" y="21263"/>
                  <a:pt x="72782" y="20858"/>
                </a:cubicBezTo>
                <a:close/>
                <a:moveTo>
                  <a:pt x="9544" y="22804"/>
                </a:moveTo>
                <a:cubicBezTo>
                  <a:pt x="10239" y="22954"/>
                  <a:pt x="10935" y="23103"/>
                  <a:pt x="11665" y="23244"/>
                </a:cubicBezTo>
                <a:cubicBezTo>
                  <a:pt x="11304" y="23464"/>
                  <a:pt x="10970" y="23685"/>
                  <a:pt x="10644" y="23905"/>
                </a:cubicBezTo>
                <a:cubicBezTo>
                  <a:pt x="10459" y="24019"/>
                  <a:pt x="10309" y="24125"/>
                  <a:pt x="10125" y="24239"/>
                </a:cubicBezTo>
                <a:cubicBezTo>
                  <a:pt x="9394" y="24125"/>
                  <a:pt x="8698" y="24019"/>
                  <a:pt x="7959" y="23905"/>
                </a:cubicBezTo>
                <a:cubicBezTo>
                  <a:pt x="8179" y="23764"/>
                  <a:pt x="8364" y="23614"/>
                  <a:pt x="8549" y="23464"/>
                </a:cubicBezTo>
                <a:cubicBezTo>
                  <a:pt x="8883" y="23244"/>
                  <a:pt x="9209" y="23024"/>
                  <a:pt x="9544" y="22804"/>
                </a:cubicBezTo>
                <a:close/>
                <a:moveTo>
                  <a:pt x="56786" y="21378"/>
                </a:moveTo>
                <a:cubicBezTo>
                  <a:pt x="56680" y="21818"/>
                  <a:pt x="56645" y="22223"/>
                  <a:pt x="56601" y="22663"/>
                </a:cubicBezTo>
                <a:cubicBezTo>
                  <a:pt x="56160" y="22954"/>
                  <a:pt x="55720" y="23244"/>
                  <a:pt x="55324" y="23544"/>
                </a:cubicBezTo>
                <a:cubicBezTo>
                  <a:pt x="54954" y="23799"/>
                  <a:pt x="54585" y="24019"/>
                  <a:pt x="54224" y="24239"/>
                </a:cubicBezTo>
                <a:cubicBezTo>
                  <a:pt x="54294" y="23834"/>
                  <a:pt x="54400" y="23394"/>
                  <a:pt x="54514" y="22989"/>
                </a:cubicBezTo>
                <a:cubicBezTo>
                  <a:pt x="54840" y="22769"/>
                  <a:pt x="55210" y="22514"/>
                  <a:pt x="55544" y="22258"/>
                </a:cubicBezTo>
                <a:cubicBezTo>
                  <a:pt x="55940" y="21959"/>
                  <a:pt x="56345" y="21668"/>
                  <a:pt x="56786" y="21378"/>
                </a:cubicBezTo>
                <a:close/>
                <a:moveTo>
                  <a:pt x="59066" y="21079"/>
                </a:moveTo>
                <a:cubicBezTo>
                  <a:pt x="59066" y="21598"/>
                  <a:pt x="59101" y="22144"/>
                  <a:pt x="59171" y="22663"/>
                </a:cubicBezTo>
                <a:cubicBezTo>
                  <a:pt x="58326" y="23209"/>
                  <a:pt x="57481" y="23720"/>
                  <a:pt x="56601" y="24239"/>
                </a:cubicBezTo>
                <a:cubicBezTo>
                  <a:pt x="56645" y="23720"/>
                  <a:pt x="56645" y="23209"/>
                  <a:pt x="56680" y="22734"/>
                </a:cubicBezTo>
                <a:cubicBezTo>
                  <a:pt x="57481" y="22179"/>
                  <a:pt x="58291" y="21633"/>
                  <a:pt x="59066" y="21079"/>
                </a:cubicBezTo>
                <a:close/>
                <a:moveTo>
                  <a:pt x="101835" y="22003"/>
                </a:moveTo>
                <a:cubicBezTo>
                  <a:pt x="102531" y="22329"/>
                  <a:pt x="103262" y="22663"/>
                  <a:pt x="104001" y="22989"/>
                </a:cubicBezTo>
                <a:cubicBezTo>
                  <a:pt x="104186" y="23059"/>
                  <a:pt x="104327" y="23103"/>
                  <a:pt x="104477" y="23174"/>
                </a:cubicBezTo>
                <a:cubicBezTo>
                  <a:pt x="104917" y="23544"/>
                  <a:pt x="105357" y="23940"/>
                  <a:pt x="105797" y="24310"/>
                </a:cubicBezTo>
                <a:cubicBezTo>
                  <a:pt x="105357" y="24125"/>
                  <a:pt x="104917" y="23940"/>
                  <a:pt x="104477" y="23764"/>
                </a:cubicBezTo>
                <a:cubicBezTo>
                  <a:pt x="104257" y="23685"/>
                  <a:pt x="104072" y="23579"/>
                  <a:pt x="103852" y="23500"/>
                </a:cubicBezTo>
                <a:cubicBezTo>
                  <a:pt x="103561" y="23394"/>
                  <a:pt x="103306" y="23244"/>
                  <a:pt x="103042" y="23139"/>
                </a:cubicBezTo>
                <a:cubicBezTo>
                  <a:pt x="102645" y="22769"/>
                  <a:pt x="102240" y="22399"/>
                  <a:pt x="101835" y="22003"/>
                </a:cubicBezTo>
                <a:close/>
                <a:moveTo>
                  <a:pt x="19483" y="22399"/>
                </a:moveTo>
                <a:cubicBezTo>
                  <a:pt x="19844" y="23024"/>
                  <a:pt x="20249" y="23614"/>
                  <a:pt x="20654" y="24160"/>
                </a:cubicBezTo>
                <a:cubicBezTo>
                  <a:pt x="20584" y="24274"/>
                  <a:pt x="20469" y="24345"/>
                  <a:pt x="20364" y="24380"/>
                </a:cubicBezTo>
                <a:cubicBezTo>
                  <a:pt x="19923" y="23905"/>
                  <a:pt x="19518" y="23394"/>
                  <a:pt x="19113" y="22883"/>
                </a:cubicBezTo>
                <a:cubicBezTo>
                  <a:pt x="19263" y="22734"/>
                  <a:pt x="19369" y="22584"/>
                  <a:pt x="19483" y="22399"/>
                </a:cubicBezTo>
                <a:close/>
                <a:moveTo>
                  <a:pt x="54699" y="22038"/>
                </a:moveTo>
                <a:lnTo>
                  <a:pt x="54699" y="22038"/>
                </a:lnTo>
                <a:cubicBezTo>
                  <a:pt x="54585" y="22329"/>
                  <a:pt x="54514" y="22619"/>
                  <a:pt x="54444" y="22954"/>
                </a:cubicBezTo>
                <a:cubicBezTo>
                  <a:pt x="53563" y="23500"/>
                  <a:pt x="52753" y="23984"/>
                  <a:pt x="51908" y="24380"/>
                </a:cubicBezTo>
                <a:cubicBezTo>
                  <a:pt x="52023" y="24089"/>
                  <a:pt x="52128" y="23799"/>
                  <a:pt x="52243" y="23500"/>
                </a:cubicBezTo>
                <a:cubicBezTo>
                  <a:pt x="53044" y="23103"/>
                  <a:pt x="53854" y="22619"/>
                  <a:pt x="54699" y="22038"/>
                </a:cubicBezTo>
                <a:close/>
                <a:moveTo>
                  <a:pt x="11780" y="23280"/>
                </a:moveTo>
                <a:cubicBezTo>
                  <a:pt x="12361" y="23394"/>
                  <a:pt x="12986" y="23544"/>
                  <a:pt x="13611" y="23649"/>
                </a:cubicBezTo>
                <a:cubicBezTo>
                  <a:pt x="13426" y="23720"/>
                  <a:pt x="13285" y="23799"/>
                  <a:pt x="13171" y="23905"/>
                </a:cubicBezTo>
                <a:cubicBezTo>
                  <a:pt x="12845" y="24054"/>
                  <a:pt x="12546" y="24239"/>
                  <a:pt x="12255" y="24424"/>
                </a:cubicBezTo>
                <a:cubicBezTo>
                  <a:pt x="12035" y="24380"/>
                  <a:pt x="11815" y="24380"/>
                  <a:pt x="11595" y="24380"/>
                </a:cubicBezTo>
                <a:cubicBezTo>
                  <a:pt x="11155" y="24345"/>
                  <a:pt x="10714" y="24310"/>
                  <a:pt x="10274" y="24239"/>
                </a:cubicBezTo>
                <a:cubicBezTo>
                  <a:pt x="10380" y="24160"/>
                  <a:pt x="10530" y="24054"/>
                  <a:pt x="10679" y="23940"/>
                </a:cubicBezTo>
                <a:cubicBezTo>
                  <a:pt x="11040" y="23720"/>
                  <a:pt x="11410" y="23500"/>
                  <a:pt x="11780" y="23280"/>
                </a:cubicBezTo>
                <a:close/>
                <a:moveTo>
                  <a:pt x="17687" y="23649"/>
                </a:moveTo>
                <a:cubicBezTo>
                  <a:pt x="18083" y="23905"/>
                  <a:pt x="18488" y="24204"/>
                  <a:pt x="18929" y="24424"/>
                </a:cubicBezTo>
                <a:cubicBezTo>
                  <a:pt x="18788" y="24424"/>
                  <a:pt x="18603" y="24424"/>
                  <a:pt x="18418" y="24459"/>
                </a:cubicBezTo>
                <a:cubicBezTo>
                  <a:pt x="17943" y="24239"/>
                  <a:pt x="17423" y="24054"/>
                  <a:pt x="16948" y="23834"/>
                </a:cubicBezTo>
                <a:cubicBezTo>
                  <a:pt x="17203" y="23799"/>
                  <a:pt x="17423" y="23720"/>
                  <a:pt x="17687" y="23649"/>
                </a:cubicBezTo>
                <a:close/>
                <a:moveTo>
                  <a:pt x="18418" y="23359"/>
                </a:moveTo>
                <a:cubicBezTo>
                  <a:pt x="18823" y="23720"/>
                  <a:pt x="19228" y="24089"/>
                  <a:pt x="19668" y="24459"/>
                </a:cubicBezTo>
                <a:lnTo>
                  <a:pt x="19448" y="24459"/>
                </a:lnTo>
                <a:cubicBezTo>
                  <a:pt x="19334" y="24424"/>
                  <a:pt x="19228" y="24424"/>
                  <a:pt x="19113" y="24424"/>
                </a:cubicBezTo>
                <a:cubicBezTo>
                  <a:pt x="18673" y="24160"/>
                  <a:pt x="18198" y="23905"/>
                  <a:pt x="17758" y="23614"/>
                </a:cubicBezTo>
                <a:cubicBezTo>
                  <a:pt x="17978" y="23544"/>
                  <a:pt x="18198" y="23464"/>
                  <a:pt x="18383" y="23394"/>
                </a:cubicBezTo>
                <a:cubicBezTo>
                  <a:pt x="18418" y="23394"/>
                  <a:pt x="18418" y="23359"/>
                  <a:pt x="18418" y="23359"/>
                </a:cubicBezTo>
                <a:close/>
                <a:moveTo>
                  <a:pt x="19078" y="22919"/>
                </a:moveTo>
                <a:cubicBezTo>
                  <a:pt x="19448" y="23429"/>
                  <a:pt x="19844" y="23940"/>
                  <a:pt x="20284" y="24424"/>
                </a:cubicBezTo>
                <a:cubicBezTo>
                  <a:pt x="20143" y="24459"/>
                  <a:pt x="19994" y="24459"/>
                  <a:pt x="19809" y="24459"/>
                </a:cubicBezTo>
                <a:cubicBezTo>
                  <a:pt x="19369" y="24089"/>
                  <a:pt x="18929" y="23720"/>
                  <a:pt x="18524" y="23324"/>
                </a:cubicBezTo>
                <a:cubicBezTo>
                  <a:pt x="18708" y="23209"/>
                  <a:pt x="18893" y="23059"/>
                  <a:pt x="19078" y="22919"/>
                </a:cubicBezTo>
                <a:close/>
                <a:moveTo>
                  <a:pt x="61557" y="21158"/>
                </a:moveTo>
                <a:cubicBezTo>
                  <a:pt x="61628" y="21818"/>
                  <a:pt x="61742" y="22478"/>
                  <a:pt x="61883" y="23103"/>
                </a:cubicBezTo>
                <a:cubicBezTo>
                  <a:pt x="61082" y="23614"/>
                  <a:pt x="60307" y="24054"/>
                  <a:pt x="59506" y="24494"/>
                </a:cubicBezTo>
                <a:cubicBezTo>
                  <a:pt x="59392" y="23905"/>
                  <a:pt x="59321" y="23280"/>
                  <a:pt x="59242" y="22698"/>
                </a:cubicBezTo>
                <a:cubicBezTo>
                  <a:pt x="60017" y="22223"/>
                  <a:pt x="60783" y="21704"/>
                  <a:pt x="61557" y="21158"/>
                </a:cubicBezTo>
                <a:close/>
                <a:moveTo>
                  <a:pt x="99925" y="22003"/>
                </a:moveTo>
                <a:lnTo>
                  <a:pt x="99925" y="22003"/>
                </a:lnTo>
                <a:cubicBezTo>
                  <a:pt x="100955" y="22364"/>
                  <a:pt x="101985" y="22769"/>
                  <a:pt x="102971" y="23209"/>
                </a:cubicBezTo>
                <a:cubicBezTo>
                  <a:pt x="103447" y="23649"/>
                  <a:pt x="103922" y="24089"/>
                  <a:pt x="104362" y="24494"/>
                </a:cubicBezTo>
                <a:cubicBezTo>
                  <a:pt x="103376" y="24089"/>
                  <a:pt x="102381" y="23720"/>
                  <a:pt x="101360" y="23394"/>
                </a:cubicBezTo>
                <a:cubicBezTo>
                  <a:pt x="100885" y="22954"/>
                  <a:pt x="100400" y="22478"/>
                  <a:pt x="99925" y="22003"/>
                </a:cubicBezTo>
                <a:close/>
                <a:moveTo>
                  <a:pt x="16807" y="23869"/>
                </a:moveTo>
                <a:cubicBezTo>
                  <a:pt x="17282" y="24089"/>
                  <a:pt x="17758" y="24274"/>
                  <a:pt x="18233" y="24459"/>
                </a:cubicBezTo>
                <a:cubicBezTo>
                  <a:pt x="18048" y="24459"/>
                  <a:pt x="17828" y="24494"/>
                  <a:pt x="17608" y="24530"/>
                </a:cubicBezTo>
                <a:cubicBezTo>
                  <a:pt x="17062" y="24380"/>
                  <a:pt x="16472" y="24239"/>
                  <a:pt x="15882" y="24125"/>
                </a:cubicBezTo>
                <a:cubicBezTo>
                  <a:pt x="16147" y="24054"/>
                  <a:pt x="16367" y="23984"/>
                  <a:pt x="16622" y="23940"/>
                </a:cubicBezTo>
                <a:cubicBezTo>
                  <a:pt x="16692" y="23905"/>
                  <a:pt x="16728" y="23905"/>
                  <a:pt x="16807" y="23869"/>
                </a:cubicBezTo>
                <a:close/>
                <a:moveTo>
                  <a:pt x="80116" y="22223"/>
                </a:moveTo>
                <a:cubicBezTo>
                  <a:pt x="80371" y="22804"/>
                  <a:pt x="80635" y="23394"/>
                  <a:pt x="80961" y="23940"/>
                </a:cubicBezTo>
                <a:cubicBezTo>
                  <a:pt x="80231" y="24125"/>
                  <a:pt x="79491" y="24310"/>
                  <a:pt x="78831" y="24530"/>
                </a:cubicBezTo>
                <a:cubicBezTo>
                  <a:pt x="78540" y="23984"/>
                  <a:pt x="78285" y="23429"/>
                  <a:pt x="78065" y="22839"/>
                </a:cubicBezTo>
                <a:cubicBezTo>
                  <a:pt x="78725" y="22619"/>
                  <a:pt x="79421" y="22399"/>
                  <a:pt x="80116" y="22223"/>
                </a:cubicBezTo>
                <a:close/>
                <a:moveTo>
                  <a:pt x="13725" y="23685"/>
                </a:moveTo>
                <a:cubicBezTo>
                  <a:pt x="14342" y="23834"/>
                  <a:pt x="14932" y="23984"/>
                  <a:pt x="15557" y="24125"/>
                </a:cubicBezTo>
                <a:cubicBezTo>
                  <a:pt x="15301" y="24204"/>
                  <a:pt x="15116" y="24274"/>
                  <a:pt x="14896" y="24345"/>
                </a:cubicBezTo>
                <a:cubicBezTo>
                  <a:pt x="14747" y="24424"/>
                  <a:pt x="14606" y="24494"/>
                  <a:pt x="14456" y="24565"/>
                </a:cubicBezTo>
                <a:cubicBezTo>
                  <a:pt x="13981" y="24530"/>
                  <a:pt x="13541" y="24494"/>
                  <a:pt x="13021" y="24459"/>
                </a:cubicBezTo>
                <a:cubicBezTo>
                  <a:pt x="12845" y="24459"/>
                  <a:pt x="12625" y="24424"/>
                  <a:pt x="12405" y="24424"/>
                </a:cubicBezTo>
                <a:cubicBezTo>
                  <a:pt x="12660" y="24274"/>
                  <a:pt x="12915" y="24125"/>
                  <a:pt x="13206" y="23984"/>
                </a:cubicBezTo>
                <a:cubicBezTo>
                  <a:pt x="13356" y="23869"/>
                  <a:pt x="13541" y="23799"/>
                  <a:pt x="13725" y="23685"/>
                </a:cubicBezTo>
                <a:close/>
                <a:moveTo>
                  <a:pt x="87714" y="22883"/>
                </a:moveTo>
                <a:cubicBezTo>
                  <a:pt x="88004" y="23280"/>
                  <a:pt x="88339" y="23685"/>
                  <a:pt x="88665" y="24089"/>
                </a:cubicBezTo>
                <a:cubicBezTo>
                  <a:pt x="87749" y="24204"/>
                  <a:pt x="86869" y="24345"/>
                  <a:pt x="85988" y="24459"/>
                </a:cubicBezTo>
                <a:cubicBezTo>
                  <a:pt x="85654" y="24530"/>
                  <a:pt x="85328" y="24565"/>
                  <a:pt x="84993" y="24600"/>
                </a:cubicBezTo>
                <a:cubicBezTo>
                  <a:pt x="84668" y="24239"/>
                  <a:pt x="84412" y="23834"/>
                  <a:pt x="84113" y="23429"/>
                </a:cubicBezTo>
                <a:cubicBezTo>
                  <a:pt x="84192" y="23429"/>
                  <a:pt x="84228" y="23429"/>
                  <a:pt x="84263" y="23394"/>
                </a:cubicBezTo>
                <a:cubicBezTo>
                  <a:pt x="85398" y="23244"/>
                  <a:pt x="86578" y="23059"/>
                  <a:pt x="87714" y="22883"/>
                </a:cubicBezTo>
                <a:close/>
                <a:moveTo>
                  <a:pt x="98243" y="22698"/>
                </a:moveTo>
                <a:cubicBezTo>
                  <a:pt x="99300" y="22883"/>
                  <a:pt x="100295" y="23139"/>
                  <a:pt x="101246" y="23464"/>
                </a:cubicBezTo>
                <a:cubicBezTo>
                  <a:pt x="101721" y="23905"/>
                  <a:pt x="102161" y="24310"/>
                  <a:pt x="102601" y="24679"/>
                </a:cubicBezTo>
                <a:cubicBezTo>
                  <a:pt x="101580" y="24380"/>
                  <a:pt x="100515" y="24089"/>
                  <a:pt x="99450" y="23905"/>
                </a:cubicBezTo>
                <a:cubicBezTo>
                  <a:pt x="99045" y="23500"/>
                  <a:pt x="98640" y="23103"/>
                  <a:pt x="98243" y="22698"/>
                </a:cubicBezTo>
                <a:close/>
                <a:moveTo>
                  <a:pt x="64454" y="21448"/>
                </a:moveTo>
                <a:cubicBezTo>
                  <a:pt x="64603" y="22003"/>
                  <a:pt x="64744" y="22549"/>
                  <a:pt x="64894" y="23059"/>
                </a:cubicBezTo>
                <a:cubicBezTo>
                  <a:pt x="64084" y="23685"/>
                  <a:pt x="63204" y="24204"/>
                  <a:pt x="62288" y="24715"/>
                </a:cubicBezTo>
                <a:cubicBezTo>
                  <a:pt x="62182" y="24204"/>
                  <a:pt x="62068" y="23685"/>
                  <a:pt x="61962" y="23174"/>
                </a:cubicBezTo>
                <a:cubicBezTo>
                  <a:pt x="62843" y="22619"/>
                  <a:pt x="63644" y="22073"/>
                  <a:pt x="64454" y="21448"/>
                </a:cubicBezTo>
                <a:close/>
                <a:moveTo>
                  <a:pt x="66945" y="21598"/>
                </a:moveTo>
                <a:cubicBezTo>
                  <a:pt x="67095" y="22144"/>
                  <a:pt x="67245" y="22734"/>
                  <a:pt x="67430" y="23280"/>
                </a:cubicBezTo>
                <a:cubicBezTo>
                  <a:pt x="66804" y="23799"/>
                  <a:pt x="66144" y="24274"/>
                  <a:pt x="65484" y="24715"/>
                </a:cubicBezTo>
                <a:cubicBezTo>
                  <a:pt x="65334" y="24204"/>
                  <a:pt x="65149" y="23649"/>
                  <a:pt x="65008" y="23103"/>
                </a:cubicBezTo>
                <a:cubicBezTo>
                  <a:pt x="65669" y="22619"/>
                  <a:pt x="66329" y="22109"/>
                  <a:pt x="66945" y="21598"/>
                </a:cubicBezTo>
                <a:close/>
                <a:moveTo>
                  <a:pt x="95062" y="23671"/>
                </a:moveTo>
                <a:cubicBezTo>
                  <a:pt x="95351" y="23671"/>
                  <a:pt x="95640" y="23676"/>
                  <a:pt x="95928" y="23685"/>
                </a:cubicBezTo>
                <a:cubicBezTo>
                  <a:pt x="96298" y="24019"/>
                  <a:pt x="96623" y="24380"/>
                  <a:pt x="96993" y="24679"/>
                </a:cubicBezTo>
                <a:cubicBezTo>
                  <a:pt x="96508" y="24665"/>
                  <a:pt x="96016" y="24656"/>
                  <a:pt x="95519" y="24656"/>
                </a:cubicBezTo>
                <a:cubicBezTo>
                  <a:pt x="94817" y="24656"/>
                  <a:pt x="94108" y="24673"/>
                  <a:pt x="93401" y="24715"/>
                </a:cubicBezTo>
                <a:cubicBezTo>
                  <a:pt x="93067" y="24424"/>
                  <a:pt x="92741" y="24089"/>
                  <a:pt x="92406" y="23799"/>
                </a:cubicBezTo>
                <a:cubicBezTo>
                  <a:pt x="93289" y="23713"/>
                  <a:pt x="94177" y="23671"/>
                  <a:pt x="95062" y="23671"/>
                </a:cubicBezTo>
                <a:close/>
                <a:moveTo>
                  <a:pt x="2791" y="23174"/>
                </a:moveTo>
                <a:cubicBezTo>
                  <a:pt x="3196" y="23209"/>
                  <a:pt x="3601" y="23280"/>
                  <a:pt x="4041" y="23324"/>
                </a:cubicBezTo>
                <a:cubicBezTo>
                  <a:pt x="4481" y="23394"/>
                  <a:pt x="4957" y="23464"/>
                  <a:pt x="5397" y="23544"/>
                </a:cubicBezTo>
                <a:cubicBezTo>
                  <a:pt x="4842" y="23940"/>
                  <a:pt x="4261" y="24345"/>
                  <a:pt x="3671" y="24750"/>
                </a:cubicBezTo>
                <a:cubicBezTo>
                  <a:pt x="3302" y="24715"/>
                  <a:pt x="2897" y="24679"/>
                  <a:pt x="2500" y="24644"/>
                </a:cubicBezTo>
                <a:cubicBezTo>
                  <a:pt x="1981" y="24565"/>
                  <a:pt x="1470" y="24530"/>
                  <a:pt x="960" y="24494"/>
                </a:cubicBezTo>
                <a:cubicBezTo>
                  <a:pt x="1576" y="24054"/>
                  <a:pt x="2201" y="23614"/>
                  <a:pt x="2791" y="23174"/>
                </a:cubicBezTo>
                <a:close/>
                <a:moveTo>
                  <a:pt x="15706" y="24160"/>
                </a:moveTo>
                <a:cubicBezTo>
                  <a:pt x="16287" y="24274"/>
                  <a:pt x="16842" y="24424"/>
                  <a:pt x="17423" y="24565"/>
                </a:cubicBezTo>
                <a:lnTo>
                  <a:pt x="17353" y="24565"/>
                </a:lnTo>
                <a:cubicBezTo>
                  <a:pt x="17133" y="24644"/>
                  <a:pt x="16877" y="24679"/>
                  <a:pt x="16657" y="24750"/>
                </a:cubicBezTo>
                <a:cubicBezTo>
                  <a:pt x="15997" y="24679"/>
                  <a:pt x="15301" y="24600"/>
                  <a:pt x="14641" y="24565"/>
                </a:cubicBezTo>
                <a:cubicBezTo>
                  <a:pt x="14747" y="24530"/>
                  <a:pt x="14826" y="24459"/>
                  <a:pt x="14932" y="24424"/>
                </a:cubicBezTo>
                <a:cubicBezTo>
                  <a:pt x="15187" y="24310"/>
                  <a:pt x="15442" y="24239"/>
                  <a:pt x="15706" y="24160"/>
                </a:cubicBezTo>
                <a:close/>
                <a:moveTo>
                  <a:pt x="75203" y="21704"/>
                </a:moveTo>
                <a:cubicBezTo>
                  <a:pt x="75424" y="22399"/>
                  <a:pt x="75644" y="23059"/>
                  <a:pt x="75864" y="23720"/>
                </a:cubicBezTo>
                <a:cubicBezTo>
                  <a:pt x="75239" y="24054"/>
                  <a:pt x="74649" y="24424"/>
                  <a:pt x="74033" y="24864"/>
                </a:cubicBezTo>
                <a:cubicBezTo>
                  <a:pt x="73812" y="24204"/>
                  <a:pt x="73592" y="23579"/>
                  <a:pt x="73407" y="22919"/>
                </a:cubicBezTo>
                <a:cubicBezTo>
                  <a:pt x="73988" y="22478"/>
                  <a:pt x="74614" y="22073"/>
                  <a:pt x="75203" y="21704"/>
                </a:cubicBezTo>
                <a:close/>
                <a:moveTo>
                  <a:pt x="19078" y="24530"/>
                </a:moveTo>
                <a:cubicBezTo>
                  <a:pt x="19350" y="24684"/>
                  <a:pt x="19653" y="24838"/>
                  <a:pt x="19940" y="24993"/>
                </a:cubicBezTo>
                <a:lnTo>
                  <a:pt x="19940" y="24993"/>
                </a:lnTo>
                <a:cubicBezTo>
                  <a:pt x="19485" y="24859"/>
                  <a:pt x="19062" y="24694"/>
                  <a:pt x="18638" y="24530"/>
                </a:cubicBezTo>
                <a:close/>
                <a:moveTo>
                  <a:pt x="92301" y="23799"/>
                </a:moveTo>
                <a:cubicBezTo>
                  <a:pt x="92591" y="24125"/>
                  <a:pt x="92917" y="24424"/>
                  <a:pt x="93252" y="24715"/>
                </a:cubicBezTo>
                <a:cubicBezTo>
                  <a:pt x="92081" y="24750"/>
                  <a:pt x="90901" y="24864"/>
                  <a:pt x="89730" y="25005"/>
                </a:cubicBezTo>
                <a:cubicBezTo>
                  <a:pt x="89395" y="24715"/>
                  <a:pt x="89105" y="24459"/>
                  <a:pt x="88814" y="24125"/>
                </a:cubicBezTo>
                <a:cubicBezTo>
                  <a:pt x="89985" y="23984"/>
                  <a:pt x="91121" y="23869"/>
                  <a:pt x="92301" y="23799"/>
                </a:cubicBezTo>
                <a:close/>
                <a:moveTo>
                  <a:pt x="5503" y="23544"/>
                </a:moveTo>
                <a:cubicBezTo>
                  <a:pt x="5978" y="23649"/>
                  <a:pt x="6462" y="23720"/>
                  <a:pt x="6902" y="23799"/>
                </a:cubicBezTo>
                <a:cubicBezTo>
                  <a:pt x="7193" y="23834"/>
                  <a:pt x="7448" y="23905"/>
                  <a:pt x="7739" y="23940"/>
                </a:cubicBezTo>
                <a:cubicBezTo>
                  <a:pt x="7228" y="24310"/>
                  <a:pt x="6717" y="24679"/>
                  <a:pt x="6198" y="25040"/>
                </a:cubicBezTo>
                <a:cubicBezTo>
                  <a:pt x="5687" y="24970"/>
                  <a:pt x="5177" y="24899"/>
                  <a:pt x="4657" y="24864"/>
                </a:cubicBezTo>
                <a:cubicBezTo>
                  <a:pt x="4367" y="24820"/>
                  <a:pt x="4076" y="24785"/>
                  <a:pt x="3821" y="24750"/>
                </a:cubicBezTo>
                <a:cubicBezTo>
                  <a:pt x="4367" y="24345"/>
                  <a:pt x="4957" y="23984"/>
                  <a:pt x="5503" y="23544"/>
                </a:cubicBezTo>
                <a:close/>
                <a:moveTo>
                  <a:pt x="84043" y="23429"/>
                </a:moveTo>
                <a:cubicBezTo>
                  <a:pt x="84298" y="23869"/>
                  <a:pt x="84597" y="24239"/>
                  <a:pt x="84888" y="24644"/>
                </a:cubicBezTo>
                <a:cubicBezTo>
                  <a:pt x="84632" y="24679"/>
                  <a:pt x="84333" y="24715"/>
                  <a:pt x="84078" y="24750"/>
                </a:cubicBezTo>
                <a:cubicBezTo>
                  <a:pt x="83347" y="24820"/>
                  <a:pt x="82616" y="24935"/>
                  <a:pt x="81842" y="25084"/>
                </a:cubicBezTo>
                <a:cubicBezTo>
                  <a:pt x="81586" y="24715"/>
                  <a:pt x="81331" y="24380"/>
                  <a:pt x="81111" y="23984"/>
                </a:cubicBezTo>
                <a:cubicBezTo>
                  <a:pt x="82027" y="23799"/>
                  <a:pt x="82977" y="23614"/>
                  <a:pt x="84043" y="23429"/>
                </a:cubicBezTo>
                <a:close/>
                <a:moveTo>
                  <a:pt x="96078" y="23685"/>
                </a:moveTo>
                <a:cubicBezTo>
                  <a:pt x="96553" y="23685"/>
                  <a:pt x="97028" y="23720"/>
                  <a:pt x="97504" y="23764"/>
                </a:cubicBezTo>
                <a:cubicBezTo>
                  <a:pt x="98164" y="23799"/>
                  <a:pt x="98789" y="23905"/>
                  <a:pt x="99379" y="23984"/>
                </a:cubicBezTo>
                <a:cubicBezTo>
                  <a:pt x="99784" y="24380"/>
                  <a:pt x="100180" y="24715"/>
                  <a:pt x="100585" y="25084"/>
                </a:cubicBezTo>
                <a:cubicBezTo>
                  <a:pt x="99670" y="24899"/>
                  <a:pt x="98719" y="24785"/>
                  <a:pt x="97724" y="24715"/>
                </a:cubicBezTo>
                <a:cubicBezTo>
                  <a:pt x="97539" y="24715"/>
                  <a:pt x="97363" y="24715"/>
                  <a:pt x="97143" y="24679"/>
                </a:cubicBezTo>
                <a:cubicBezTo>
                  <a:pt x="96773" y="24380"/>
                  <a:pt x="96403" y="24054"/>
                  <a:pt x="96078" y="23685"/>
                </a:cubicBezTo>
                <a:close/>
                <a:moveTo>
                  <a:pt x="14491" y="24644"/>
                </a:moveTo>
                <a:cubicBezTo>
                  <a:pt x="15152" y="24679"/>
                  <a:pt x="15812" y="24750"/>
                  <a:pt x="16472" y="24820"/>
                </a:cubicBezTo>
                <a:cubicBezTo>
                  <a:pt x="16217" y="24899"/>
                  <a:pt x="15962" y="25005"/>
                  <a:pt x="15742" y="25155"/>
                </a:cubicBezTo>
                <a:cubicBezTo>
                  <a:pt x="15002" y="25120"/>
                  <a:pt x="14306" y="25120"/>
                  <a:pt x="13611" y="25120"/>
                </a:cubicBezTo>
                <a:cubicBezTo>
                  <a:pt x="13901" y="24935"/>
                  <a:pt x="14166" y="24785"/>
                  <a:pt x="14491" y="24644"/>
                </a:cubicBezTo>
                <a:close/>
                <a:moveTo>
                  <a:pt x="18418" y="24530"/>
                </a:moveTo>
                <a:cubicBezTo>
                  <a:pt x="18964" y="24750"/>
                  <a:pt x="19518" y="24935"/>
                  <a:pt x="20064" y="25155"/>
                </a:cubicBezTo>
                <a:cubicBezTo>
                  <a:pt x="19994" y="25155"/>
                  <a:pt x="19923" y="25120"/>
                  <a:pt x="19844" y="25120"/>
                </a:cubicBezTo>
                <a:cubicBezTo>
                  <a:pt x="19703" y="25084"/>
                  <a:pt x="19554" y="25040"/>
                  <a:pt x="19404" y="25005"/>
                </a:cubicBezTo>
                <a:cubicBezTo>
                  <a:pt x="18893" y="24864"/>
                  <a:pt x="18347" y="24715"/>
                  <a:pt x="17828" y="24600"/>
                </a:cubicBezTo>
                <a:cubicBezTo>
                  <a:pt x="18048" y="24565"/>
                  <a:pt x="18233" y="24530"/>
                  <a:pt x="18418" y="24530"/>
                </a:cubicBezTo>
                <a:close/>
                <a:moveTo>
                  <a:pt x="7853" y="23984"/>
                </a:moveTo>
                <a:cubicBezTo>
                  <a:pt x="8584" y="24089"/>
                  <a:pt x="9279" y="24204"/>
                  <a:pt x="10019" y="24310"/>
                </a:cubicBezTo>
                <a:cubicBezTo>
                  <a:pt x="9579" y="24600"/>
                  <a:pt x="9139" y="24899"/>
                  <a:pt x="8698" y="25190"/>
                </a:cubicBezTo>
                <a:cubicBezTo>
                  <a:pt x="7924" y="25190"/>
                  <a:pt x="7122" y="25120"/>
                  <a:pt x="6348" y="25040"/>
                </a:cubicBezTo>
                <a:cubicBezTo>
                  <a:pt x="6858" y="24679"/>
                  <a:pt x="7378" y="24310"/>
                  <a:pt x="7853" y="23984"/>
                </a:cubicBezTo>
                <a:close/>
                <a:moveTo>
                  <a:pt x="12290" y="24494"/>
                </a:moveTo>
                <a:cubicBezTo>
                  <a:pt x="12546" y="24530"/>
                  <a:pt x="12766" y="24530"/>
                  <a:pt x="13021" y="24565"/>
                </a:cubicBezTo>
                <a:cubicBezTo>
                  <a:pt x="13461" y="24565"/>
                  <a:pt x="13866" y="24600"/>
                  <a:pt x="14306" y="24644"/>
                </a:cubicBezTo>
                <a:cubicBezTo>
                  <a:pt x="14016" y="24785"/>
                  <a:pt x="13725" y="24935"/>
                  <a:pt x="13426" y="25120"/>
                </a:cubicBezTo>
                <a:cubicBezTo>
                  <a:pt x="12915" y="25120"/>
                  <a:pt x="12361" y="25155"/>
                  <a:pt x="11815" y="25155"/>
                </a:cubicBezTo>
                <a:cubicBezTo>
                  <a:pt x="11630" y="25190"/>
                  <a:pt x="11410" y="25190"/>
                  <a:pt x="11190" y="25190"/>
                </a:cubicBezTo>
                <a:cubicBezTo>
                  <a:pt x="11560" y="24935"/>
                  <a:pt x="11921" y="24715"/>
                  <a:pt x="12290" y="24494"/>
                </a:cubicBezTo>
                <a:close/>
                <a:moveTo>
                  <a:pt x="17608" y="24600"/>
                </a:moveTo>
                <a:cubicBezTo>
                  <a:pt x="18198" y="24785"/>
                  <a:pt x="18788" y="24935"/>
                  <a:pt x="19369" y="25084"/>
                </a:cubicBezTo>
                <a:cubicBezTo>
                  <a:pt x="19448" y="25084"/>
                  <a:pt x="19483" y="25120"/>
                  <a:pt x="19554" y="25120"/>
                </a:cubicBezTo>
                <a:cubicBezTo>
                  <a:pt x="19483" y="25120"/>
                  <a:pt x="19404" y="25155"/>
                  <a:pt x="19334" y="25155"/>
                </a:cubicBezTo>
                <a:lnTo>
                  <a:pt x="19263" y="25155"/>
                </a:lnTo>
                <a:cubicBezTo>
                  <a:pt x="19184" y="25155"/>
                  <a:pt x="19149" y="25155"/>
                  <a:pt x="19078" y="25190"/>
                </a:cubicBezTo>
                <a:cubicBezTo>
                  <a:pt x="18964" y="25155"/>
                  <a:pt x="18823" y="25120"/>
                  <a:pt x="18708" y="25084"/>
                </a:cubicBezTo>
                <a:cubicBezTo>
                  <a:pt x="18083" y="24970"/>
                  <a:pt x="17502" y="24864"/>
                  <a:pt x="16877" y="24785"/>
                </a:cubicBezTo>
                <a:cubicBezTo>
                  <a:pt x="17027" y="24750"/>
                  <a:pt x="17203" y="24715"/>
                  <a:pt x="17353" y="24679"/>
                </a:cubicBezTo>
                <a:cubicBezTo>
                  <a:pt x="17467" y="24644"/>
                  <a:pt x="17538" y="24644"/>
                  <a:pt x="17608" y="24600"/>
                </a:cubicBezTo>
                <a:close/>
                <a:moveTo>
                  <a:pt x="69005" y="21889"/>
                </a:moveTo>
                <a:cubicBezTo>
                  <a:pt x="69190" y="22514"/>
                  <a:pt x="69410" y="23174"/>
                  <a:pt x="69587" y="23799"/>
                </a:cubicBezTo>
                <a:cubicBezTo>
                  <a:pt x="69111" y="24310"/>
                  <a:pt x="68600" y="24785"/>
                  <a:pt x="68090" y="25190"/>
                </a:cubicBezTo>
                <a:cubicBezTo>
                  <a:pt x="67975" y="24864"/>
                  <a:pt x="67870" y="24530"/>
                  <a:pt x="67755" y="24160"/>
                </a:cubicBezTo>
                <a:cubicBezTo>
                  <a:pt x="67685" y="23905"/>
                  <a:pt x="67606" y="23614"/>
                  <a:pt x="67500" y="23324"/>
                </a:cubicBezTo>
                <a:cubicBezTo>
                  <a:pt x="68046" y="22883"/>
                  <a:pt x="68530" y="22399"/>
                  <a:pt x="69005" y="21889"/>
                </a:cubicBezTo>
                <a:close/>
                <a:moveTo>
                  <a:pt x="10160" y="24310"/>
                </a:moveTo>
                <a:cubicBezTo>
                  <a:pt x="10644" y="24380"/>
                  <a:pt x="11084" y="24424"/>
                  <a:pt x="11560" y="24459"/>
                </a:cubicBezTo>
                <a:cubicBezTo>
                  <a:pt x="11745" y="24459"/>
                  <a:pt x="11921" y="24494"/>
                  <a:pt x="12141" y="24494"/>
                </a:cubicBezTo>
                <a:cubicBezTo>
                  <a:pt x="11745" y="24715"/>
                  <a:pt x="11410" y="24935"/>
                  <a:pt x="11040" y="25190"/>
                </a:cubicBezTo>
                <a:cubicBezTo>
                  <a:pt x="10600" y="25190"/>
                  <a:pt x="10204" y="25225"/>
                  <a:pt x="9764" y="25225"/>
                </a:cubicBezTo>
                <a:lnTo>
                  <a:pt x="8839" y="25225"/>
                </a:lnTo>
                <a:cubicBezTo>
                  <a:pt x="9279" y="24899"/>
                  <a:pt x="9720" y="24600"/>
                  <a:pt x="10160" y="24310"/>
                </a:cubicBezTo>
                <a:close/>
                <a:moveTo>
                  <a:pt x="19774" y="24530"/>
                </a:moveTo>
                <a:cubicBezTo>
                  <a:pt x="20108" y="24820"/>
                  <a:pt x="20469" y="25084"/>
                  <a:pt x="20839" y="25340"/>
                </a:cubicBezTo>
                <a:cubicBezTo>
                  <a:pt x="20284" y="25084"/>
                  <a:pt x="19774" y="24820"/>
                  <a:pt x="19263" y="24530"/>
                </a:cubicBezTo>
                <a:close/>
                <a:moveTo>
                  <a:pt x="77994" y="22883"/>
                </a:moveTo>
                <a:cubicBezTo>
                  <a:pt x="78214" y="23464"/>
                  <a:pt x="78470" y="24019"/>
                  <a:pt x="78760" y="24565"/>
                </a:cubicBezTo>
                <a:cubicBezTo>
                  <a:pt x="78030" y="24785"/>
                  <a:pt x="77334" y="25084"/>
                  <a:pt x="76674" y="25375"/>
                </a:cubicBezTo>
                <a:cubicBezTo>
                  <a:pt x="76410" y="24864"/>
                  <a:pt x="76189" y="24310"/>
                  <a:pt x="75969" y="23764"/>
                </a:cubicBezTo>
                <a:cubicBezTo>
                  <a:pt x="76630" y="23429"/>
                  <a:pt x="77290" y="23139"/>
                  <a:pt x="77994" y="22883"/>
                </a:cubicBezTo>
                <a:close/>
                <a:moveTo>
                  <a:pt x="21570" y="22443"/>
                </a:moveTo>
                <a:cubicBezTo>
                  <a:pt x="21904" y="22919"/>
                  <a:pt x="22309" y="23394"/>
                  <a:pt x="22749" y="23834"/>
                </a:cubicBezTo>
                <a:cubicBezTo>
                  <a:pt x="22926" y="23984"/>
                  <a:pt x="23110" y="24160"/>
                  <a:pt x="23331" y="24310"/>
                </a:cubicBezTo>
                <a:cubicBezTo>
                  <a:pt x="23190" y="24785"/>
                  <a:pt x="23075" y="25155"/>
                  <a:pt x="22970" y="25410"/>
                </a:cubicBezTo>
                <a:cubicBezTo>
                  <a:pt x="22785" y="25260"/>
                  <a:pt x="22600" y="25120"/>
                  <a:pt x="22415" y="24935"/>
                </a:cubicBezTo>
                <a:cubicBezTo>
                  <a:pt x="21940" y="24530"/>
                  <a:pt x="21535" y="24054"/>
                  <a:pt x="21165" y="23544"/>
                </a:cubicBezTo>
                <a:cubicBezTo>
                  <a:pt x="21314" y="23244"/>
                  <a:pt x="21429" y="22883"/>
                  <a:pt x="21570" y="22443"/>
                </a:cubicBezTo>
                <a:close/>
                <a:moveTo>
                  <a:pt x="104697" y="23244"/>
                </a:moveTo>
                <a:lnTo>
                  <a:pt x="104697" y="23244"/>
                </a:lnTo>
                <a:cubicBezTo>
                  <a:pt x="105648" y="23614"/>
                  <a:pt x="106607" y="23940"/>
                  <a:pt x="107628" y="24204"/>
                </a:cubicBezTo>
                <a:cubicBezTo>
                  <a:pt x="108148" y="24600"/>
                  <a:pt x="108623" y="25005"/>
                  <a:pt x="109134" y="25410"/>
                </a:cubicBezTo>
                <a:cubicBezTo>
                  <a:pt x="108069" y="25120"/>
                  <a:pt x="107003" y="24750"/>
                  <a:pt x="106017" y="24380"/>
                </a:cubicBezTo>
                <a:cubicBezTo>
                  <a:pt x="105577" y="24019"/>
                  <a:pt x="105137" y="23649"/>
                  <a:pt x="104697" y="23244"/>
                </a:cubicBezTo>
                <a:close/>
                <a:moveTo>
                  <a:pt x="16657" y="24864"/>
                </a:moveTo>
                <a:cubicBezTo>
                  <a:pt x="17353" y="24935"/>
                  <a:pt x="18013" y="25040"/>
                  <a:pt x="18673" y="25190"/>
                </a:cubicBezTo>
                <a:cubicBezTo>
                  <a:pt x="18744" y="25190"/>
                  <a:pt x="18823" y="25190"/>
                  <a:pt x="18893" y="25225"/>
                </a:cubicBezTo>
                <a:cubicBezTo>
                  <a:pt x="18673" y="25260"/>
                  <a:pt x="18453" y="25340"/>
                  <a:pt x="18233" y="25445"/>
                </a:cubicBezTo>
                <a:cubicBezTo>
                  <a:pt x="18127" y="25410"/>
                  <a:pt x="18013" y="25375"/>
                  <a:pt x="17907" y="25375"/>
                </a:cubicBezTo>
                <a:cubicBezTo>
                  <a:pt x="17247" y="25260"/>
                  <a:pt x="16587" y="25190"/>
                  <a:pt x="15882" y="25155"/>
                </a:cubicBezTo>
                <a:cubicBezTo>
                  <a:pt x="16147" y="25040"/>
                  <a:pt x="16402" y="24935"/>
                  <a:pt x="16657" y="24864"/>
                </a:cubicBezTo>
                <a:close/>
                <a:moveTo>
                  <a:pt x="20434" y="25304"/>
                </a:moveTo>
                <a:lnTo>
                  <a:pt x="20434" y="25304"/>
                </a:lnTo>
                <a:cubicBezTo>
                  <a:pt x="20619" y="25340"/>
                  <a:pt x="20839" y="25410"/>
                  <a:pt x="20989" y="25481"/>
                </a:cubicBezTo>
                <a:cubicBezTo>
                  <a:pt x="20804" y="25445"/>
                  <a:pt x="20619" y="25375"/>
                  <a:pt x="20434" y="25304"/>
                </a:cubicBezTo>
                <a:close/>
                <a:moveTo>
                  <a:pt x="52128" y="23579"/>
                </a:moveTo>
                <a:cubicBezTo>
                  <a:pt x="52023" y="23869"/>
                  <a:pt x="51908" y="24160"/>
                  <a:pt x="51803" y="24459"/>
                </a:cubicBezTo>
                <a:cubicBezTo>
                  <a:pt x="50878" y="24899"/>
                  <a:pt x="49998" y="25225"/>
                  <a:pt x="49082" y="25481"/>
                </a:cubicBezTo>
                <a:cubicBezTo>
                  <a:pt x="49197" y="25155"/>
                  <a:pt x="49302" y="24864"/>
                  <a:pt x="49452" y="24565"/>
                </a:cubicBezTo>
                <a:cubicBezTo>
                  <a:pt x="50332" y="24345"/>
                  <a:pt x="51213" y="24019"/>
                  <a:pt x="52128" y="23579"/>
                </a:cubicBezTo>
                <a:close/>
                <a:moveTo>
                  <a:pt x="88735" y="24160"/>
                </a:moveTo>
                <a:cubicBezTo>
                  <a:pt x="88999" y="24459"/>
                  <a:pt x="89290" y="24750"/>
                  <a:pt x="89616" y="25005"/>
                </a:cubicBezTo>
                <a:cubicBezTo>
                  <a:pt x="88409" y="25155"/>
                  <a:pt x="87194" y="25304"/>
                  <a:pt x="86024" y="25445"/>
                </a:cubicBezTo>
                <a:cubicBezTo>
                  <a:pt x="85988" y="25481"/>
                  <a:pt x="85918" y="25481"/>
                  <a:pt x="85874" y="25481"/>
                </a:cubicBezTo>
                <a:cubicBezTo>
                  <a:pt x="85583" y="25225"/>
                  <a:pt x="85328" y="24970"/>
                  <a:pt x="85073" y="24679"/>
                </a:cubicBezTo>
                <a:cubicBezTo>
                  <a:pt x="85398" y="24644"/>
                  <a:pt x="85698" y="24600"/>
                  <a:pt x="85988" y="24565"/>
                </a:cubicBezTo>
                <a:cubicBezTo>
                  <a:pt x="86904" y="24424"/>
                  <a:pt x="87820" y="24274"/>
                  <a:pt x="88735" y="24160"/>
                </a:cubicBezTo>
                <a:close/>
                <a:moveTo>
                  <a:pt x="81032" y="24019"/>
                </a:moveTo>
                <a:cubicBezTo>
                  <a:pt x="81252" y="24380"/>
                  <a:pt x="81472" y="24750"/>
                  <a:pt x="81771" y="25084"/>
                </a:cubicBezTo>
                <a:cubicBezTo>
                  <a:pt x="80996" y="25225"/>
                  <a:pt x="80231" y="25375"/>
                  <a:pt x="79491" y="25560"/>
                </a:cubicBezTo>
                <a:cubicBezTo>
                  <a:pt x="79271" y="25260"/>
                  <a:pt x="79051" y="24935"/>
                  <a:pt x="78875" y="24600"/>
                </a:cubicBezTo>
                <a:cubicBezTo>
                  <a:pt x="79570" y="24380"/>
                  <a:pt x="80266" y="24204"/>
                  <a:pt x="81032" y="24019"/>
                </a:cubicBezTo>
                <a:close/>
                <a:moveTo>
                  <a:pt x="20364" y="24459"/>
                </a:moveTo>
                <a:cubicBezTo>
                  <a:pt x="20725" y="24864"/>
                  <a:pt x="21130" y="25260"/>
                  <a:pt x="21570" y="25595"/>
                </a:cubicBezTo>
                <a:cubicBezTo>
                  <a:pt x="21464" y="25560"/>
                  <a:pt x="21350" y="25525"/>
                  <a:pt x="21279" y="25481"/>
                </a:cubicBezTo>
                <a:cubicBezTo>
                  <a:pt x="20804" y="25190"/>
                  <a:pt x="20328" y="24899"/>
                  <a:pt x="19923" y="24530"/>
                </a:cubicBezTo>
                <a:cubicBezTo>
                  <a:pt x="20064" y="24530"/>
                  <a:pt x="20214" y="24530"/>
                  <a:pt x="20364" y="24459"/>
                </a:cubicBezTo>
                <a:close/>
                <a:moveTo>
                  <a:pt x="54400" y="23059"/>
                </a:moveTo>
                <a:cubicBezTo>
                  <a:pt x="54294" y="23464"/>
                  <a:pt x="54180" y="23869"/>
                  <a:pt x="54109" y="24274"/>
                </a:cubicBezTo>
                <a:cubicBezTo>
                  <a:pt x="53264" y="24785"/>
                  <a:pt x="52384" y="25225"/>
                  <a:pt x="51582" y="25595"/>
                </a:cubicBezTo>
                <a:cubicBezTo>
                  <a:pt x="51653" y="25225"/>
                  <a:pt x="51759" y="24864"/>
                  <a:pt x="51873" y="24494"/>
                </a:cubicBezTo>
                <a:cubicBezTo>
                  <a:pt x="52718" y="24125"/>
                  <a:pt x="53563" y="23614"/>
                  <a:pt x="54400" y="23059"/>
                </a:cubicBezTo>
                <a:close/>
                <a:moveTo>
                  <a:pt x="56601" y="22769"/>
                </a:moveTo>
                <a:lnTo>
                  <a:pt x="56601" y="22769"/>
                </a:lnTo>
                <a:cubicBezTo>
                  <a:pt x="56565" y="23280"/>
                  <a:pt x="56530" y="23764"/>
                  <a:pt x="56530" y="24274"/>
                </a:cubicBezTo>
                <a:cubicBezTo>
                  <a:pt x="56125" y="24530"/>
                  <a:pt x="55720" y="24750"/>
                  <a:pt x="55280" y="25005"/>
                </a:cubicBezTo>
                <a:cubicBezTo>
                  <a:pt x="54840" y="25260"/>
                  <a:pt x="54400" y="25481"/>
                  <a:pt x="53959" y="25745"/>
                </a:cubicBezTo>
                <a:cubicBezTo>
                  <a:pt x="54039" y="25260"/>
                  <a:pt x="54109" y="24785"/>
                  <a:pt x="54180" y="24345"/>
                </a:cubicBezTo>
                <a:cubicBezTo>
                  <a:pt x="54585" y="24125"/>
                  <a:pt x="54954" y="23869"/>
                  <a:pt x="55359" y="23614"/>
                </a:cubicBezTo>
                <a:cubicBezTo>
                  <a:pt x="55764" y="23324"/>
                  <a:pt x="56160" y="23059"/>
                  <a:pt x="56601" y="22769"/>
                </a:cubicBezTo>
                <a:close/>
                <a:moveTo>
                  <a:pt x="71206" y="22293"/>
                </a:moveTo>
                <a:cubicBezTo>
                  <a:pt x="71312" y="22698"/>
                  <a:pt x="71427" y="23139"/>
                  <a:pt x="71567" y="23544"/>
                </a:cubicBezTo>
                <a:lnTo>
                  <a:pt x="71611" y="23649"/>
                </a:lnTo>
                <a:cubicBezTo>
                  <a:pt x="71647" y="23834"/>
                  <a:pt x="71717" y="24054"/>
                  <a:pt x="71752" y="24239"/>
                </a:cubicBezTo>
                <a:cubicBezTo>
                  <a:pt x="71497" y="24494"/>
                  <a:pt x="71242" y="24785"/>
                  <a:pt x="70951" y="25084"/>
                </a:cubicBezTo>
                <a:lnTo>
                  <a:pt x="70291" y="25745"/>
                </a:lnTo>
                <a:cubicBezTo>
                  <a:pt x="70141" y="25260"/>
                  <a:pt x="69991" y="24785"/>
                  <a:pt x="69851" y="24310"/>
                </a:cubicBezTo>
                <a:cubicBezTo>
                  <a:pt x="69807" y="24160"/>
                  <a:pt x="69736" y="23984"/>
                  <a:pt x="69701" y="23834"/>
                </a:cubicBezTo>
                <a:cubicBezTo>
                  <a:pt x="69736" y="23764"/>
                  <a:pt x="69807" y="23720"/>
                  <a:pt x="69851" y="23649"/>
                </a:cubicBezTo>
                <a:cubicBezTo>
                  <a:pt x="70326" y="23174"/>
                  <a:pt x="70766" y="22698"/>
                  <a:pt x="71206" y="22293"/>
                </a:cubicBezTo>
                <a:close/>
                <a:moveTo>
                  <a:pt x="103226" y="23324"/>
                </a:moveTo>
                <a:lnTo>
                  <a:pt x="103226" y="23324"/>
                </a:lnTo>
                <a:cubicBezTo>
                  <a:pt x="103411" y="23394"/>
                  <a:pt x="103631" y="23500"/>
                  <a:pt x="103816" y="23579"/>
                </a:cubicBezTo>
                <a:cubicBezTo>
                  <a:pt x="104036" y="23649"/>
                  <a:pt x="104221" y="23764"/>
                  <a:pt x="104441" y="23834"/>
                </a:cubicBezTo>
                <a:cubicBezTo>
                  <a:pt x="104952" y="24054"/>
                  <a:pt x="105463" y="24274"/>
                  <a:pt x="105982" y="24459"/>
                </a:cubicBezTo>
                <a:cubicBezTo>
                  <a:pt x="106493" y="24899"/>
                  <a:pt x="107003" y="25340"/>
                  <a:pt x="107558" y="25745"/>
                </a:cubicBezTo>
                <a:cubicBezTo>
                  <a:pt x="107267" y="25665"/>
                  <a:pt x="107003" y="25560"/>
                  <a:pt x="106748" y="25445"/>
                </a:cubicBezTo>
                <a:cubicBezTo>
                  <a:pt x="106422" y="25340"/>
                  <a:pt x="106123" y="25190"/>
                  <a:pt x="105797" y="25084"/>
                </a:cubicBezTo>
                <a:cubicBezTo>
                  <a:pt x="105392" y="24899"/>
                  <a:pt x="105022" y="24750"/>
                  <a:pt x="104626" y="24600"/>
                </a:cubicBezTo>
                <a:cubicBezTo>
                  <a:pt x="104142" y="24160"/>
                  <a:pt x="103667" y="23764"/>
                  <a:pt x="103226" y="23324"/>
                </a:cubicBezTo>
                <a:close/>
                <a:moveTo>
                  <a:pt x="95569" y="24744"/>
                </a:moveTo>
                <a:cubicBezTo>
                  <a:pt x="96078" y="24744"/>
                  <a:pt x="96589" y="24755"/>
                  <a:pt x="97099" y="24785"/>
                </a:cubicBezTo>
                <a:cubicBezTo>
                  <a:pt x="97504" y="25120"/>
                  <a:pt x="97944" y="25445"/>
                  <a:pt x="98384" y="25780"/>
                </a:cubicBezTo>
                <a:cubicBezTo>
                  <a:pt x="97213" y="25665"/>
                  <a:pt x="95998" y="25665"/>
                  <a:pt x="94722" y="25665"/>
                </a:cubicBezTo>
                <a:cubicBezTo>
                  <a:pt x="94282" y="25410"/>
                  <a:pt x="93877" y="25120"/>
                  <a:pt x="93507" y="24785"/>
                </a:cubicBezTo>
                <a:cubicBezTo>
                  <a:pt x="94183" y="24765"/>
                  <a:pt x="94874" y="24744"/>
                  <a:pt x="95569" y="24744"/>
                </a:cubicBezTo>
                <a:close/>
                <a:moveTo>
                  <a:pt x="13461" y="25190"/>
                </a:moveTo>
                <a:cubicBezTo>
                  <a:pt x="14166" y="25190"/>
                  <a:pt x="14861" y="25190"/>
                  <a:pt x="15592" y="25225"/>
                </a:cubicBezTo>
                <a:cubicBezTo>
                  <a:pt x="15301" y="25375"/>
                  <a:pt x="15002" y="25560"/>
                  <a:pt x="14711" y="25745"/>
                </a:cubicBezTo>
                <a:cubicBezTo>
                  <a:pt x="13981" y="25745"/>
                  <a:pt x="13285" y="25780"/>
                  <a:pt x="12546" y="25815"/>
                </a:cubicBezTo>
                <a:cubicBezTo>
                  <a:pt x="12845" y="25595"/>
                  <a:pt x="13136" y="25410"/>
                  <a:pt x="13461" y="25190"/>
                </a:cubicBezTo>
                <a:close/>
                <a:moveTo>
                  <a:pt x="101501" y="23544"/>
                </a:moveTo>
                <a:lnTo>
                  <a:pt x="101501" y="23544"/>
                </a:lnTo>
                <a:cubicBezTo>
                  <a:pt x="102531" y="23869"/>
                  <a:pt x="103561" y="24239"/>
                  <a:pt x="104547" y="24679"/>
                </a:cubicBezTo>
                <a:cubicBezTo>
                  <a:pt x="105022" y="25084"/>
                  <a:pt x="105507" y="25445"/>
                  <a:pt x="105947" y="25850"/>
                </a:cubicBezTo>
                <a:cubicBezTo>
                  <a:pt x="104917" y="25445"/>
                  <a:pt x="103887" y="25084"/>
                  <a:pt x="102865" y="24750"/>
                </a:cubicBezTo>
                <a:cubicBezTo>
                  <a:pt x="102425" y="24380"/>
                  <a:pt x="101985" y="23984"/>
                  <a:pt x="101501" y="23544"/>
                </a:cubicBezTo>
                <a:close/>
                <a:moveTo>
                  <a:pt x="21130" y="23614"/>
                </a:moveTo>
                <a:cubicBezTo>
                  <a:pt x="21499" y="24125"/>
                  <a:pt x="21904" y="24600"/>
                  <a:pt x="22344" y="25005"/>
                </a:cubicBezTo>
                <a:cubicBezTo>
                  <a:pt x="22529" y="25190"/>
                  <a:pt x="22705" y="25340"/>
                  <a:pt x="22926" y="25481"/>
                </a:cubicBezTo>
                <a:cubicBezTo>
                  <a:pt x="22820" y="25701"/>
                  <a:pt x="22670" y="25850"/>
                  <a:pt x="22565" y="25885"/>
                </a:cubicBezTo>
                <a:lnTo>
                  <a:pt x="22529" y="25885"/>
                </a:lnTo>
                <a:cubicBezTo>
                  <a:pt x="22415" y="25815"/>
                  <a:pt x="22265" y="25701"/>
                  <a:pt x="22160" y="25595"/>
                </a:cubicBezTo>
                <a:cubicBezTo>
                  <a:pt x="21649" y="25155"/>
                  <a:pt x="21209" y="24679"/>
                  <a:pt x="20804" y="24160"/>
                </a:cubicBezTo>
                <a:cubicBezTo>
                  <a:pt x="20909" y="24054"/>
                  <a:pt x="21024" y="23869"/>
                  <a:pt x="21130" y="23614"/>
                </a:cubicBezTo>
                <a:close/>
                <a:moveTo>
                  <a:pt x="49337" y="24600"/>
                </a:moveTo>
                <a:lnTo>
                  <a:pt x="49337" y="24600"/>
                </a:lnTo>
                <a:cubicBezTo>
                  <a:pt x="49232" y="24899"/>
                  <a:pt x="49082" y="25190"/>
                  <a:pt x="48976" y="25481"/>
                </a:cubicBezTo>
                <a:cubicBezTo>
                  <a:pt x="48607" y="25595"/>
                  <a:pt x="48237" y="25665"/>
                  <a:pt x="47841" y="25745"/>
                </a:cubicBezTo>
                <a:cubicBezTo>
                  <a:pt x="47425" y="25824"/>
                  <a:pt x="47014" y="25863"/>
                  <a:pt x="46600" y="25863"/>
                </a:cubicBezTo>
                <a:cubicBezTo>
                  <a:pt x="46462" y="25863"/>
                  <a:pt x="46324" y="25859"/>
                  <a:pt x="46186" y="25850"/>
                </a:cubicBezTo>
                <a:cubicBezTo>
                  <a:pt x="46300" y="25560"/>
                  <a:pt x="46441" y="25260"/>
                  <a:pt x="46555" y="24935"/>
                </a:cubicBezTo>
                <a:lnTo>
                  <a:pt x="46476" y="24899"/>
                </a:lnTo>
                <a:cubicBezTo>
                  <a:pt x="46335" y="25225"/>
                  <a:pt x="46221" y="25560"/>
                  <a:pt x="46080" y="25850"/>
                </a:cubicBezTo>
                <a:lnTo>
                  <a:pt x="45340" y="25850"/>
                </a:lnTo>
                <a:cubicBezTo>
                  <a:pt x="45050" y="25833"/>
                  <a:pt x="44757" y="25824"/>
                  <a:pt x="44463" y="25824"/>
                </a:cubicBezTo>
                <a:cubicBezTo>
                  <a:pt x="44169" y="25824"/>
                  <a:pt x="43875" y="25833"/>
                  <a:pt x="43580" y="25850"/>
                </a:cubicBezTo>
                <a:cubicBezTo>
                  <a:pt x="43439" y="25850"/>
                  <a:pt x="43254" y="25850"/>
                  <a:pt x="43104" y="25885"/>
                </a:cubicBezTo>
                <a:cubicBezTo>
                  <a:pt x="43139" y="25780"/>
                  <a:pt x="43175" y="25630"/>
                  <a:pt x="43219" y="25525"/>
                </a:cubicBezTo>
                <a:cubicBezTo>
                  <a:pt x="43324" y="25304"/>
                  <a:pt x="43395" y="25040"/>
                  <a:pt x="43509" y="24785"/>
                </a:cubicBezTo>
                <a:cubicBezTo>
                  <a:pt x="43659" y="24785"/>
                  <a:pt x="43879" y="24750"/>
                  <a:pt x="44055" y="24750"/>
                </a:cubicBezTo>
                <a:cubicBezTo>
                  <a:pt x="44168" y="24743"/>
                  <a:pt x="44280" y="24740"/>
                  <a:pt x="44393" y="24740"/>
                </a:cubicBezTo>
                <a:cubicBezTo>
                  <a:pt x="44870" y="24740"/>
                  <a:pt x="45346" y="24792"/>
                  <a:pt x="45816" y="24820"/>
                </a:cubicBezTo>
                <a:cubicBezTo>
                  <a:pt x="46256" y="24844"/>
                  <a:pt x="46706" y="24876"/>
                  <a:pt x="47167" y="24876"/>
                </a:cubicBezTo>
                <a:cubicBezTo>
                  <a:pt x="47554" y="24876"/>
                  <a:pt x="47949" y="24853"/>
                  <a:pt x="48351" y="24785"/>
                </a:cubicBezTo>
                <a:cubicBezTo>
                  <a:pt x="48677" y="24750"/>
                  <a:pt x="49012" y="24679"/>
                  <a:pt x="49337" y="24600"/>
                </a:cubicBezTo>
                <a:close/>
                <a:moveTo>
                  <a:pt x="93357" y="24785"/>
                </a:moveTo>
                <a:cubicBezTo>
                  <a:pt x="93727" y="25120"/>
                  <a:pt x="94132" y="25410"/>
                  <a:pt x="94572" y="25701"/>
                </a:cubicBezTo>
                <a:cubicBezTo>
                  <a:pt x="93436" y="25701"/>
                  <a:pt x="92221" y="25780"/>
                  <a:pt x="90980" y="25885"/>
                </a:cubicBezTo>
                <a:cubicBezTo>
                  <a:pt x="90540" y="25630"/>
                  <a:pt x="90170" y="25375"/>
                  <a:pt x="89800" y="25084"/>
                </a:cubicBezTo>
                <a:cubicBezTo>
                  <a:pt x="90980" y="24935"/>
                  <a:pt x="92151" y="24864"/>
                  <a:pt x="93357" y="24785"/>
                </a:cubicBezTo>
                <a:close/>
                <a:moveTo>
                  <a:pt x="20725" y="24239"/>
                </a:moveTo>
                <a:cubicBezTo>
                  <a:pt x="21130" y="24750"/>
                  <a:pt x="21570" y="25225"/>
                  <a:pt x="22089" y="25665"/>
                </a:cubicBezTo>
                <a:cubicBezTo>
                  <a:pt x="22195" y="25745"/>
                  <a:pt x="22309" y="25850"/>
                  <a:pt x="22450" y="25921"/>
                </a:cubicBezTo>
                <a:lnTo>
                  <a:pt x="22380" y="25921"/>
                </a:lnTo>
                <a:cubicBezTo>
                  <a:pt x="22195" y="25850"/>
                  <a:pt x="22010" y="25780"/>
                  <a:pt x="21825" y="25701"/>
                </a:cubicBezTo>
                <a:cubicBezTo>
                  <a:pt x="21314" y="25340"/>
                  <a:pt x="20874" y="24899"/>
                  <a:pt x="20434" y="24459"/>
                </a:cubicBezTo>
                <a:cubicBezTo>
                  <a:pt x="20548" y="24380"/>
                  <a:pt x="20619" y="24345"/>
                  <a:pt x="20725" y="24239"/>
                </a:cubicBezTo>
                <a:close/>
                <a:moveTo>
                  <a:pt x="84958" y="24715"/>
                </a:moveTo>
                <a:cubicBezTo>
                  <a:pt x="85214" y="24970"/>
                  <a:pt x="85478" y="25260"/>
                  <a:pt x="85768" y="25481"/>
                </a:cubicBezTo>
                <a:cubicBezTo>
                  <a:pt x="85398" y="25560"/>
                  <a:pt x="85037" y="25595"/>
                  <a:pt x="84703" y="25630"/>
                </a:cubicBezTo>
                <a:cubicBezTo>
                  <a:pt x="84043" y="25745"/>
                  <a:pt x="83347" y="25815"/>
                  <a:pt x="82687" y="25921"/>
                </a:cubicBezTo>
                <a:cubicBezTo>
                  <a:pt x="82396" y="25665"/>
                  <a:pt x="82176" y="25410"/>
                  <a:pt x="81912" y="25155"/>
                </a:cubicBezTo>
                <a:cubicBezTo>
                  <a:pt x="82652" y="25005"/>
                  <a:pt x="83382" y="24935"/>
                  <a:pt x="84078" y="24820"/>
                </a:cubicBezTo>
                <a:cubicBezTo>
                  <a:pt x="84377" y="24785"/>
                  <a:pt x="84668" y="24750"/>
                  <a:pt x="84958" y="24715"/>
                </a:cubicBezTo>
                <a:close/>
                <a:moveTo>
                  <a:pt x="15742" y="25225"/>
                </a:moveTo>
                <a:cubicBezTo>
                  <a:pt x="16472" y="25260"/>
                  <a:pt x="17168" y="25340"/>
                  <a:pt x="17863" y="25445"/>
                </a:cubicBezTo>
                <a:cubicBezTo>
                  <a:pt x="17943" y="25445"/>
                  <a:pt x="18013" y="25481"/>
                  <a:pt x="18083" y="25481"/>
                </a:cubicBezTo>
                <a:cubicBezTo>
                  <a:pt x="17828" y="25630"/>
                  <a:pt x="17538" y="25780"/>
                  <a:pt x="17282" y="25965"/>
                </a:cubicBezTo>
                <a:cubicBezTo>
                  <a:pt x="16472" y="25815"/>
                  <a:pt x="15662" y="25745"/>
                  <a:pt x="14861" y="25745"/>
                </a:cubicBezTo>
                <a:cubicBezTo>
                  <a:pt x="15152" y="25560"/>
                  <a:pt x="15442" y="25375"/>
                  <a:pt x="15742" y="25225"/>
                </a:cubicBezTo>
                <a:close/>
                <a:moveTo>
                  <a:pt x="59171" y="22769"/>
                </a:moveTo>
                <a:cubicBezTo>
                  <a:pt x="59242" y="23359"/>
                  <a:pt x="59321" y="23940"/>
                  <a:pt x="59427" y="24530"/>
                </a:cubicBezTo>
                <a:cubicBezTo>
                  <a:pt x="58511" y="25005"/>
                  <a:pt x="57596" y="25481"/>
                  <a:pt x="56645" y="25965"/>
                </a:cubicBezTo>
                <a:cubicBezTo>
                  <a:pt x="56645" y="25410"/>
                  <a:pt x="56601" y="24864"/>
                  <a:pt x="56601" y="24310"/>
                </a:cubicBezTo>
                <a:cubicBezTo>
                  <a:pt x="57481" y="23834"/>
                  <a:pt x="58326" y="23280"/>
                  <a:pt x="59171" y="22769"/>
                </a:cubicBezTo>
                <a:close/>
                <a:moveTo>
                  <a:pt x="99564" y="24019"/>
                </a:moveTo>
                <a:lnTo>
                  <a:pt x="99564" y="24019"/>
                </a:lnTo>
                <a:cubicBezTo>
                  <a:pt x="100664" y="24239"/>
                  <a:pt x="101721" y="24494"/>
                  <a:pt x="102786" y="24820"/>
                </a:cubicBezTo>
                <a:cubicBezTo>
                  <a:pt x="103226" y="25225"/>
                  <a:pt x="103667" y="25595"/>
                  <a:pt x="104107" y="25965"/>
                </a:cubicBezTo>
                <a:cubicBezTo>
                  <a:pt x="103006" y="25630"/>
                  <a:pt x="101906" y="25340"/>
                  <a:pt x="100735" y="25120"/>
                </a:cubicBezTo>
                <a:cubicBezTo>
                  <a:pt x="100330" y="24750"/>
                  <a:pt x="99925" y="24380"/>
                  <a:pt x="99564" y="24019"/>
                </a:cubicBezTo>
                <a:close/>
                <a:moveTo>
                  <a:pt x="61883" y="23209"/>
                </a:moveTo>
                <a:cubicBezTo>
                  <a:pt x="61998" y="23720"/>
                  <a:pt x="62103" y="24239"/>
                  <a:pt x="62218" y="24750"/>
                </a:cubicBezTo>
                <a:cubicBezTo>
                  <a:pt x="61408" y="25225"/>
                  <a:pt x="60606" y="25630"/>
                  <a:pt x="59761" y="26035"/>
                </a:cubicBezTo>
                <a:cubicBezTo>
                  <a:pt x="59682" y="25560"/>
                  <a:pt x="59576" y="25084"/>
                  <a:pt x="59506" y="24565"/>
                </a:cubicBezTo>
                <a:cubicBezTo>
                  <a:pt x="60307" y="24125"/>
                  <a:pt x="61117" y="23685"/>
                  <a:pt x="61883" y="23209"/>
                </a:cubicBezTo>
                <a:close/>
                <a:moveTo>
                  <a:pt x="13285" y="25190"/>
                </a:moveTo>
                <a:lnTo>
                  <a:pt x="13285" y="25190"/>
                </a:lnTo>
                <a:cubicBezTo>
                  <a:pt x="12986" y="25410"/>
                  <a:pt x="12695" y="25630"/>
                  <a:pt x="12361" y="25850"/>
                </a:cubicBezTo>
                <a:cubicBezTo>
                  <a:pt x="11665" y="25885"/>
                  <a:pt x="10970" y="25965"/>
                  <a:pt x="10309" y="26035"/>
                </a:cubicBezTo>
                <a:cubicBezTo>
                  <a:pt x="10204" y="26035"/>
                  <a:pt x="10089" y="26035"/>
                  <a:pt x="9984" y="26070"/>
                </a:cubicBezTo>
                <a:cubicBezTo>
                  <a:pt x="10345" y="25780"/>
                  <a:pt x="10714" y="25525"/>
                  <a:pt x="11084" y="25260"/>
                </a:cubicBezTo>
                <a:lnTo>
                  <a:pt x="11815" y="25260"/>
                </a:lnTo>
                <a:cubicBezTo>
                  <a:pt x="12326" y="25225"/>
                  <a:pt x="12801" y="25225"/>
                  <a:pt x="13285" y="25190"/>
                </a:cubicBezTo>
                <a:close/>
                <a:moveTo>
                  <a:pt x="73328" y="22989"/>
                </a:moveTo>
                <a:cubicBezTo>
                  <a:pt x="73513" y="23614"/>
                  <a:pt x="73733" y="24274"/>
                  <a:pt x="73953" y="24935"/>
                </a:cubicBezTo>
                <a:cubicBezTo>
                  <a:pt x="73443" y="25260"/>
                  <a:pt x="72967" y="25665"/>
                  <a:pt x="72448" y="26106"/>
                </a:cubicBezTo>
                <a:cubicBezTo>
                  <a:pt x="72272" y="25525"/>
                  <a:pt x="72052" y="24899"/>
                  <a:pt x="71867" y="24274"/>
                </a:cubicBezTo>
                <a:cubicBezTo>
                  <a:pt x="72377" y="23799"/>
                  <a:pt x="72853" y="23359"/>
                  <a:pt x="73328" y="22989"/>
                </a:cubicBezTo>
                <a:close/>
                <a:moveTo>
                  <a:pt x="19605" y="25199"/>
                </a:moveTo>
                <a:cubicBezTo>
                  <a:pt x="19692" y="25199"/>
                  <a:pt x="19774" y="25208"/>
                  <a:pt x="19844" y="25225"/>
                </a:cubicBezTo>
                <a:cubicBezTo>
                  <a:pt x="20469" y="25410"/>
                  <a:pt x="21094" y="25595"/>
                  <a:pt x="21684" y="25850"/>
                </a:cubicBezTo>
                <a:cubicBezTo>
                  <a:pt x="21684" y="25850"/>
                  <a:pt x="21719" y="25850"/>
                  <a:pt x="21719" y="25885"/>
                </a:cubicBezTo>
                <a:cubicBezTo>
                  <a:pt x="21904" y="25965"/>
                  <a:pt x="22045" y="26035"/>
                  <a:pt x="22230" y="26141"/>
                </a:cubicBezTo>
                <a:lnTo>
                  <a:pt x="22089" y="26141"/>
                </a:lnTo>
                <a:cubicBezTo>
                  <a:pt x="21209" y="25780"/>
                  <a:pt x="20284" y="25481"/>
                  <a:pt x="19298" y="25225"/>
                </a:cubicBezTo>
                <a:lnTo>
                  <a:pt x="19334" y="25225"/>
                </a:lnTo>
                <a:cubicBezTo>
                  <a:pt x="19426" y="25208"/>
                  <a:pt x="19518" y="25199"/>
                  <a:pt x="19605" y="25199"/>
                </a:cubicBezTo>
                <a:close/>
                <a:moveTo>
                  <a:pt x="97249" y="24785"/>
                </a:moveTo>
                <a:cubicBezTo>
                  <a:pt x="97433" y="24785"/>
                  <a:pt x="97583" y="24785"/>
                  <a:pt x="97724" y="24820"/>
                </a:cubicBezTo>
                <a:cubicBezTo>
                  <a:pt x="98754" y="24864"/>
                  <a:pt x="99740" y="25005"/>
                  <a:pt x="100700" y="25190"/>
                </a:cubicBezTo>
                <a:cubicBezTo>
                  <a:pt x="101140" y="25560"/>
                  <a:pt x="101545" y="25885"/>
                  <a:pt x="101985" y="26220"/>
                </a:cubicBezTo>
                <a:cubicBezTo>
                  <a:pt x="101281" y="26070"/>
                  <a:pt x="100550" y="25965"/>
                  <a:pt x="99819" y="25885"/>
                </a:cubicBezTo>
                <a:cubicBezTo>
                  <a:pt x="99379" y="25850"/>
                  <a:pt x="98974" y="25815"/>
                  <a:pt x="98534" y="25780"/>
                </a:cubicBezTo>
                <a:cubicBezTo>
                  <a:pt x="98094" y="25445"/>
                  <a:pt x="97689" y="25120"/>
                  <a:pt x="97249" y="24785"/>
                </a:cubicBezTo>
                <a:close/>
                <a:moveTo>
                  <a:pt x="10899" y="25260"/>
                </a:moveTo>
                <a:lnTo>
                  <a:pt x="10899" y="25260"/>
                </a:lnTo>
                <a:cubicBezTo>
                  <a:pt x="10530" y="25560"/>
                  <a:pt x="10160" y="25815"/>
                  <a:pt x="9834" y="26070"/>
                </a:cubicBezTo>
                <a:cubicBezTo>
                  <a:pt x="9464" y="26106"/>
                  <a:pt x="9139" y="26141"/>
                  <a:pt x="8804" y="26185"/>
                </a:cubicBezTo>
                <a:cubicBezTo>
                  <a:pt x="8329" y="26220"/>
                  <a:pt x="7853" y="26255"/>
                  <a:pt x="7413" y="26255"/>
                </a:cubicBezTo>
                <a:cubicBezTo>
                  <a:pt x="7818" y="25921"/>
                  <a:pt x="8293" y="25595"/>
                  <a:pt x="8734" y="25304"/>
                </a:cubicBezTo>
                <a:lnTo>
                  <a:pt x="9764" y="25304"/>
                </a:lnTo>
                <a:cubicBezTo>
                  <a:pt x="10160" y="25304"/>
                  <a:pt x="10530" y="25304"/>
                  <a:pt x="10899" y="25260"/>
                </a:cubicBezTo>
                <a:close/>
                <a:moveTo>
                  <a:pt x="3707" y="24820"/>
                </a:moveTo>
                <a:cubicBezTo>
                  <a:pt x="3997" y="24864"/>
                  <a:pt x="4332" y="24899"/>
                  <a:pt x="4622" y="24935"/>
                </a:cubicBezTo>
                <a:cubicBezTo>
                  <a:pt x="5142" y="25005"/>
                  <a:pt x="5617" y="25040"/>
                  <a:pt x="6128" y="25120"/>
                </a:cubicBezTo>
                <a:cubicBezTo>
                  <a:pt x="5538" y="25481"/>
                  <a:pt x="4992" y="25885"/>
                  <a:pt x="4437" y="26290"/>
                </a:cubicBezTo>
                <a:cubicBezTo>
                  <a:pt x="3522" y="26255"/>
                  <a:pt x="2641" y="26220"/>
                  <a:pt x="1796" y="26141"/>
                </a:cubicBezTo>
                <a:cubicBezTo>
                  <a:pt x="2421" y="25701"/>
                  <a:pt x="3081" y="25260"/>
                  <a:pt x="3707" y="24820"/>
                </a:cubicBezTo>
                <a:close/>
                <a:moveTo>
                  <a:pt x="6242" y="25120"/>
                </a:moveTo>
                <a:cubicBezTo>
                  <a:pt x="7008" y="25190"/>
                  <a:pt x="7783" y="25260"/>
                  <a:pt x="8584" y="25304"/>
                </a:cubicBezTo>
                <a:cubicBezTo>
                  <a:pt x="8144" y="25595"/>
                  <a:pt x="7668" y="25921"/>
                  <a:pt x="7228" y="26255"/>
                </a:cubicBezTo>
                <a:cubicBezTo>
                  <a:pt x="6348" y="26290"/>
                  <a:pt x="5467" y="26290"/>
                  <a:pt x="4587" y="26290"/>
                </a:cubicBezTo>
                <a:cubicBezTo>
                  <a:pt x="5142" y="25885"/>
                  <a:pt x="5687" y="25525"/>
                  <a:pt x="6242" y="25120"/>
                </a:cubicBezTo>
                <a:close/>
                <a:moveTo>
                  <a:pt x="19078" y="25260"/>
                </a:moveTo>
                <a:cubicBezTo>
                  <a:pt x="20064" y="25481"/>
                  <a:pt x="20989" y="25815"/>
                  <a:pt x="21904" y="26185"/>
                </a:cubicBezTo>
                <a:cubicBezTo>
                  <a:pt x="21719" y="26220"/>
                  <a:pt x="21499" y="26255"/>
                  <a:pt x="21279" y="26326"/>
                </a:cubicBezTo>
                <a:cubicBezTo>
                  <a:pt x="20364" y="25965"/>
                  <a:pt x="19404" y="25665"/>
                  <a:pt x="18383" y="25445"/>
                </a:cubicBezTo>
                <a:cubicBezTo>
                  <a:pt x="18603" y="25375"/>
                  <a:pt x="18858" y="25304"/>
                  <a:pt x="19078" y="25260"/>
                </a:cubicBezTo>
                <a:close/>
                <a:moveTo>
                  <a:pt x="64929" y="23174"/>
                </a:moveTo>
                <a:cubicBezTo>
                  <a:pt x="65079" y="23685"/>
                  <a:pt x="65264" y="24239"/>
                  <a:pt x="65405" y="24785"/>
                </a:cubicBezTo>
                <a:cubicBezTo>
                  <a:pt x="64568" y="25340"/>
                  <a:pt x="63644" y="25850"/>
                  <a:pt x="62693" y="26326"/>
                </a:cubicBezTo>
                <a:cubicBezTo>
                  <a:pt x="62543" y="25850"/>
                  <a:pt x="62438" y="25340"/>
                  <a:pt x="62323" y="24820"/>
                </a:cubicBezTo>
                <a:cubicBezTo>
                  <a:pt x="63204" y="24310"/>
                  <a:pt x="64084" y="23764"/>
                  <a:pt x="64929" y="23174"/>
                </a:cubicBezTo>
                <a:close/>
                <a:moveTo>
                  <a:pt x="78795" y="24644"/>
                </a:moveTo>
                <a:cubicBezTo>
                  <a:pt x="78980" y="24970"/>
                  <a:pt x="79165" y="25260"/>
                  <a:pt x="79385" y="25595"/>
                </a:cubicBezTo>
                <a:cubicBezTo>
                  <a:pt x="78795" y="25745"/>
                  <a:pt x="78250" y="25921"/>
                  <a:pt x="77660" y="26141"/>
                </a:cubicBezTo>
                <a:cubicBezTo>
                  <a:pt x="77510" y="26220"/>
                  <a:pt x="77369" y="26255"/>
                  <a:pt x="77220" y="26326"/>
                </a:cubicBezTo>
                <a:cubicBezTo>
                  <a:pt x="77035" y="26070"/>
                  <a:pt x="76850" y="25780"/>
                  <a:pt x="76709" y="25445"/>
                </a:cubicBezTo>
                <a:cubicBezTo>
                  <a:pt x="77404" y="25155"/>
                  <a:pt x="78065" y="24864"/>
                  <a:pt x="78795" y="24644"/>
                </a:cubicBezTo>
                <a:close/>
                <a:moveTo>
                  <a:pt x="89695" y="25084"/>
                </a:moveTo>
                <a:cubicBezTo>
                  <a:pt x="90056" y="25375"/>
                  <a:pt x="90425" y="25665"/>
                  <a:pt x="90830" y="25921"/>
                </a:cubicBezTo>
                <a:cubicBezTo>
                  <a:pt x="89950" y="26000"/>
                  <a:pt x="89070" y="26106"/>
                  <a:pt x="88154" y="26220"/>
                </a:cubicBezTo>
                <a:cubicBezTo>
                  <a:pt x="87784" y="26255"/>
                  <a:pt x="87415" y="26290"/>
                  <a:pt x="87054" y="26326"/>
                </a:cubicBezTo>
                <a:cubicBezTo>
                  <a:pt x="86684" y="26106"/>
                  <a:pt x="86314" y="25850"/>
                  <a:pt x="85953" y="25560"/>
                </a:cubicBezTo>
                <a:lnTo>
                  <a:pt x="86059" y="25560"/>
                </a:lnTo>
                <a:cubicBezTo>
                  <a:pt x="87238" y="25375"/>
                  <a:pt x="88445" y="25225"/>
                  <a:pt x="89695" y="25084"/>
                </a:cubicBezTo>
                <a:close/>
                <a:moveTo>
                  <a:pt x="22380" y="26220"/>
                </a:moveTo>
                <a:cubicBezTo>
                  <a:pt x="22485" y="26290"/>
                  <a:pt x="22565" y="26326"/>
                  <a:pt x="22670" y="26405"/>
                </a:cubicBezTo>
                <a:cubicBezTo>
                  <a:pt x="22529" y="26326"/>
                  <a:pt x="22415" y="26290"/>
                  <a:pt x="22265" y="26220"/>
                </a:cubicBezTo>
                <a:close/>
                <a:moveTo>
                  <a:pt x="81842" y="25155"/>
                </a:moveTo>
                <a:cubicBezTo>
                  <a:pt x="82062" y="25445"/>
                  <a:pt x="82282" y="25701"/>
                  <a:pt x="82572" y="25965"/>
                </a:cubicBezTo>
                <a:cubicBezTo>
                  <a:pt x="81771" y="26070"/>
                  <a:pt x="80961" y="26220"/>
                  <a:pt x="80195" y="26405"/>
                </a:cubicBezTo>
                <a:cubicBezTo>
                  <a:pt x="79975" y="26185"/>
                  <a:pt x="79755" y="25885"/>
                  <a:pt x="79535" y="25630"/>
                </a:cubicBezTo>
                <a:cubicBezTo>
                  <a:pt x="80301" y="25445"/>
                  <a:pt x="81076" y="25304"/>
                  <a:pt x="81842" y="25155"/>
                </a:cubicBezTo>
                <a:close/>
                <a:moveTo>
                  <a:pt x="75899" y="23799"/>
                </a:moveTo>
                <a:cubicBezTo>
                  <a:pt x="76119" y="24345"/>
                  <a:pt x="76339" y="24899"/>
                  <a:pt x="76594" y="25410"/>
                </a:cubicBezTo>
                <a:cubicBezTo>
                  <a:pt x="75934" y="25745"/>
                  <a:pt x="75309" y="26106"/>
                  <a:pt x="74693" y="26546"/>
                </a:cubicBezTo>
                <a:cubicBezTo>
                  <a:pt x="74429" y="26000"/>
                  <a:pt x="74253" y="25481"/>
                  <a:pt x="74068" y="24970"/>
                </a:cubicBezTo>
                <a:cubicBezTo>
                  <a:pt x="74649" y="24530"/>
                  <a:pt x="75274" y="24125"/>
                  <a:pt x="75899" y="23799"/>
                </a:cubicBezTo>
                <a:close/>
                <a:moveTo>
                  <a:pt x="43395" y="24785"/>
                </a:moveTo>
                <a:lnTo>
                  <a:pt x="43395" y="24785"/>
                </a:lnTo>
                <a:cubicBezTo>
                  <a:pt x="43324" y="25040"/>
                  <a:pt x="43219" y="25260"/>
                  <a:pt x="43139" y="25481"/>
                </a:cubicBezTo>
                <a:cubicBezTo>
                  <a:pt x="43104" y="25630"/>
                  <a:pt x="43034" y="25780"/>
                  <a:pt x="42999" y="25885"/>
                </a:cubicBezTo>
                <a:cubicBezTo>
                  <a:pt x="41933" y="26000"/>
                  <a:pt x="41238" y="26255"/>
                  <a:pt x="40243" y="26581"/>
                </a:cubicBezTo>
                <a:cubicBezTo>
                  <a:pt x="40393" y="26220"/>
                  <a:pt x="40533" y="25850"/>
                  <a:pt x="40718" y="25481"/>
                </a:cubicBezTo>
                <a:cubicBezTo>
                  <a:pt x="41713" y="25120"/>
                  <a:pt x="42373" y="24899"/>
                  <a:pt x="43395" y="24785"/>
                </a:cubicBezTo>
                <a:close/>
                <a:moveTo>
                  <a:pt x="51759" y="24565"/>
                </a:moveTo>
                <a:lnTo>
                  <a:pt x="51759" y="24565"/>
                </a:lnTo>
                <a:cubicBezTo>
                  <a:pt x="51653" y="24935"/>
                  <a:pt x="51538" y="25304"/>
                  <a:pt x="51468" y="25630"/>
                </a:cubicBezTo>
                <a:cubicBezTo>
                  <a:pt x="50552" y="26035"/>
                  <a:pt x="49637" y="26361"/>
                  <a:pt x="48721" y="26581"/>
                </a:cubicBezTo>
                <a:cubicBezTo>
                  <a:pt x="48827" y="26255"/>
                  <a:pt x="48941" y="25921"/>
                  <a:pt x="49047" y="25560"/>
                </a:cubicBezTo>
                <a:cubicBezTo>
                  <a:pt x="49962" y="25340"/>
                  <a:pt x="50843" y="25005"/>
                  <a:pt x="51759" y="24565"/>
                </a:cubicBezTo>
                <a:close/>
                <a:moveTo>
                  <a:pt x="67430" y="23359"/>
                </a:moveTo>
                <a:cubicBezTo>
                  <a:pt x="67535" y="23649"/>
                  <a:pt x="67606" y="23940"/>
                  <a:pt x="67685" y="24204"/>
                </a:cubicBezTo>
                <a:cubicBezTo>
                  <a:pt x="67791" y="24565"/>
                  <a:pt x="67905" y="24935"/>
                  <a:pt x="68011" y="25260"/>
                </a:cubicBezTo>
                <a:cubicBezTo>
                  <a:pt x="67386" y="25745"/>
                  <a:pt x="66769" y="26220"/>
                  <a:pt x="66065" y="26625"/>
                </a:cubicBezTo>
                <a:cubicBezTo>
                  <a:pt x="65959" y="26220"/>
                  <a:pt x="65845" y="25815"/>
                  <a:pt x="65704" y="25410"/>
                </a:cubicBezTo>
                <a:cubicBezTo>
                  <a:pt x="65625" y="25225"/>
                  <a:pt x="65590" y="25005"/>
                  <a:pt x="65519" y="24820"/>
                </a:cubicBezTo>
                <a:cubicBezTo>
                  <a:pt x="66179" y="24345"/>
                  <a:pt x="66840" y="23869"/>
                  <a:pt x="67430" y="23359"/>
                </a:cubicBezTo>
                <a:close/>
                <a:moveTo>
                  <a:pt x="94678" y="25780"/>
                </a:moveTo>
                <a:cubicBezTo>
                  <a:pt x="95083" y="26035"/>
                  <a:pt x="95488" y="26255"/>
                  <a:pt x="95893" y="26475"/>
                </a:cubicBezTo>
                <a:lnTo>
                  <a:pt x="95928" y="26511"/>
                </a:lnTo>
                <a:cubicBezTo>
                  <a:pt x="94757" y="26511"/>
                  <a:pt x="93542" y="26546"/>
                  <a:pt x="92301" y="26625"/>
                </a:cubicBezTo>
                <a:cubicBezTo>
                  <a:pt x="91861" y="26440"/>
                  <a:pt x="91456" y="26220"/>
                  <a:pt x="91086" y="25965"/>
                </a:cubicBezTo>
                <a:cubicBezTo>
                  <a:pt x="92336" y="25850"/>
                  <a:pt x="93542" y="25815"/>
                  <a:pt x="94678" y="25780"/>
                </a:cubicBezTo>
                <a:close/>
                <a:moveTo>
                  <a:pt x="95845" y="25766"/>
                </a:moveTo>
                <a:cubicBezTo>
                  <a:pt x="96757" y="25766"/>
                  <a:pt x="97635" y="25799"/>
                  <a:pt x="98499" y="25850"/>
                </a:cubicBezTo>
                <a:cubicBezTo>
                  <a:pt x="98939" y="26141"/>
                  <a:pt x="99344" y="26405"/>
                  <a:pt x="99784" y="26660"/>
                </a:cubicBezTo>
                <a:cubicBezTo>
                  <a:pt x="98604" y="26546"/>
                  <a:pt x="97398" y="26511"/>
                  <a:pt x="96113" y="26511"/>
                </a:cubicBezTo>
                <a:cubicBezTo>
                  <a:pt x="96042" y="26475"/>
                  <a:pt x="95998" y="26440"/>
                  <a:pt x="95963" y="26405"/>
                </a:cubicBezTo>
                <a:cubicBezTo>
                  <a:pt x="95558" y="26220"/>
                  <a:pt x="95197" y="26000"/>
                  <a:pt x="94827" y="25780"/>
                </a:cubicBezTo>
                <a:cubicBezTo>
                  <a:pt x="95172" y="25770"/>
                  <a:pt x="95511" y="25766"/>
                  <a:pt x="95845" y="25766"/>
                </a:cubicBezTo>
                <a:close/>
                <a:moveTo>
                  <a:pt x="18233" y="25525"/>
                </a:moveTo>
                <a:cubicBezTo>
                  <a:pt x="19263" y="25701"/>
                  <a:pt x="20249" y="26000"/>
                  <a:pt x="21165" y="26361"/>
                </a:cubicBezTo>
                <a:cubicBezTo>
                  <a:pt x="21130" y="26361"/>
                  <a:pt x="21094" y="26405"/>
                  <a:pt x="21059" y="26405"/>
                </a:cubicBezTo>
                <a:cubicBezTo>
                  <a:pt x="20839" y="26511"/>
                  <a:pt x="20584" y="26625"/>
                  <a:pt x="20364" y="26766"/>
                </a:cubicBezTo>
                <a:cubicBezTo>
                  <a:pt x="19448" y="26440"/>
                  <a:pt x="18453" y="26141"/>
                  <a:pt x="17388" y="25965"/>
                </a:cubicBezTo>
                <a:cubicBezTo>
                  <a:pt x="17687" y="25780"/>
                  <a:pt x="17943" y="25630"/>
                  <a:pt x="18233" y="25525"/>
                </a:cubicBezTo>
                <a:close/>
                <a:moveTo>
                  <a:pt x="22749" y="26282"/>
                </a:moveTo>
                <a:lnTo>
                  <a:pt x="22749" y="26282"/>
                </a:lnTo>
                <a:cubicBezTo>
                  <a:pt x="22943" y="26352"/>
                  <a:pt x="23137" y="26449"/>
                  <a:pt x="23331" y="26511"/>
                </a:cubicBezTo>
                <a:cubicBezTo>
                  <a:pt x="23480" y="26625"/>
                  <a:pt x="23586" y="26695"/>
                  <a:pt x="23736" y="26766"/>
                </a:cubicBezTo>
                <a:cubicBezTo>
                  <a:pt x="23376" y="26602"/>
                  <a:pt x="23052" y="26445"/>
                  <a:pt x="22749" y="26282"/>
                </a:cubicBezTo>
                <a:close/>
                <a:moveTo>
                  <a:pt x="85839" y="25560"/>
                </a:moveTo>
                <a:cubicBezTo>
                  <a:pt x="86173" y="25850"/>
                  <a:pt x="86534" y="26106"/>
                  <a:pt x="86939" y="26361"/>
                </a:cubicBezTo>
                <a:cubicBezTo>
                  <a:pt x="86833" y="26361"/>
                  <a:pt x="86754" y="26405"/>
                  <a:pt x="86649" y="26405"/>
                </a:cubicBezTo>
                <a:cubicBezTo>
                  <a:pt x="85698" y="26511"/>
                  <a:pt x="84738" y="26625"/>
                  <a:pt x="83752" y="26766"/>
                </a:cubicBezTo>
                <a:cubicBezTo>
                  <a:pt x="83382" y="26546"/>
                  <a:pt x="83057" y="26290"/>
                  <a:pt x="82757" y="26000"/>
                </a:cubicBezTo>
                <a:cubicBezTo>
                  <a:pt x="83418" y="25885"/>
                  <a:pt x="84043" y="25815"/>
                  <a:pt x="84703" y="25745"/>
                </a:cubicBezTo>
                <a:cubicBezTo>
                  <a:pt x="85073" y="25665"/>
                  <a:pt x="85478" y="25630"/>
                  <a:pt x="85839" y="25560"/>
                </a:cubicBezTo>
                <a:close/>
                <a:moveTo>
                  <a:pt x="23410" y="24380"/>
                </a:moveTo>
                <a:cubicBezTo>
                  <a:pt x="24070" y="24935"/>
                  <a:pt x="24871" y="25410"/>
                  <a:pt x="25752" y="25780"/>
                </a:cubicBezTo>
                <a:cubicBezTo>
                  <a:pt x="25646" y="26141"/>
                  <a:pt x="25532" y="26475"/>
                  <a:pt x="25391" y="26801"/>
                </a:cubicBezTo>
                <a:cubicBezTo>
                  <a:pt x="24545" y="26440"/>
                  <a:pt x="23736" y="26000"/>
                  <a:pt x="23040" y="25445"/>
                </a:cubicBezTo>
                <a:cubicBezTo>
                  <a:pt x="23146" y="25190"/>
                  <a:pt x="23260" y="24864"/>
                  <a:pt x="23410" y="24380"/>
                </a:cubicBezTo>
                <a:close/>
                <a:moveTo>
                  <a:pt x="54074" y="24380"/>
                </a:moveTo>
                <a:lnTo>
                  <a:pt x="54074" y="24380"/>
                </a:lnTo>
                <a:cubicBezTo>
                  <a:pt x="54004" y="24864"/>
                  <a:pt x="53924" y="25304"/>
                  <a:pt x="53854" y="25780"/>
                </a:cubicBezTo>
                <a:cubicBezTo>
                  <a:pt x="52973" y="26220"/>
                  <a:pt x="52128" y="26625"/>
                  <a:pt x="51248" y="26916"/>
                </a:cubicBezTo>
                <a:cubicBezTo>
                  <a:pt x="51362" y="26511"/>
                  <a:pt x="51433" y="26106"/>
                  <a:pt x="51538" y="25701"/>
                </a:cubicBezTo>
                <a:cubicBezTo>
                  <a:pt x="52384" y="25340"/>
                  <a:pt x="53229" y="24899"/>
                  <a:pt x="54074" y="24380"/>
                </a:cubicBezTo>
                <a:close/>
                <a:moveTo>
                  <a:pt x="48941" y="25595"/>
                </a:moveTo>
                <a:lnTo>
                  <a:pt x="48941" y="25595"/>
                </a:lnTo>
                <a:cubicBezTo>
                  <a:pt x="48827" y="25921"/>
                  <a:pt x="48721" y="26290"/>
                  <a:pt x="48607" y="26625"/>
                </a:cubicBezTo>
                <a:cubicBezTo>
                  <a:pt x="48237" y="26695"/>
                  <a:pt x="47876" y="26766"/>
                  <a:pt x="47506" y="26845"/>
                </a:cubicBezTo>
                <a:cubicBezTo>
                  <a:pt x="46916" y="26951"/>
                  <a:pt x="46335" y="26986"/>
                  <a:pt x="45781" y="26986"/>
                </a:cubicBezTo>
                <a:cubicBezTo>
                  <a:pt x="45895" y="26625"/>
                  <a:pt x="46001" y="26290"/>
                  <a:pt x="46150" y="25965"/>
                </a:cubicBezTo>
                <a:cubicBezTo>
                  <a:pt x="46696" y="25965"/>
                  <a:pt x="47286" y="25921"/>
                  <a:pt x="47876" y="25850"/>
                </a:cubicBezTo>
                <a:cubicBezTo>
                  <a:pt x="48237" y="25780"/>
                  <a:pt x="48607" y="25701"/>
                  <a:pt x="48941" y="25595"/>
                </a:cubicBezTo>
                <a:close/>
                <a:moveTo>
                  <a:pt x="90936" y="26000"/>
                </a:moveTo>
                <a:cubicBezTo>
                  <a:pt x="91306" y="26220"/>
                  <a:pt x="91711" y="26440"/>
                  <a:pt x="92116" y="26625"/>
                </a:cubicBezTo>
                <a:cubicBezTo>
                  <a:pt x="91015" y="26695"/>
                  <a:pt x="89880" y="26801"/>
                  <a:pt x="88700" y="26951"/>
                </a:cubicBezTo>
                <a:cubicBezTo>
                  <a:pt x="88594" y="26951"/>
                  <a:pt x="88480" y="26986"/>
                  <a:pt x="88374" y="26986"/>
                </a:cubicBezTo>
                <a:cubicBezTo>
                  <a:pt x="88224" y="26951"/>
                  <a:pt x="88119" y="26880"/>
                  <a:pt x="87969" y="26845"/>
                </a:cubicBezTo>
                <a:cubicBezTo>
                  <a:pt x="87714" y="26695"/>
                  <a:pt x="87415" y="26546"/>
                  <a:pt x="87194" y="26405"/>
                </a:cubicBezTo>
                <a:cubicBezTo>
                  <a:pt x="87529" y="26361"/>
                  <a:pt x="87820" y="26326"/>
                  <a:pt x="88154" y="26290"/>
                </a:cubicBezTo>
                <a:cubicBezTo>
                  <a:pt x="89140" y="26185"/>
                  <a:pt x="90056" y="26070"/>
                  <a:pt x="90936" y="26000"/>
                </a:cubicBezTo>
                <a:close/>
                <a:moveTo>
                  <a:pt x="44468" y="25894"/>
                </a:moveTo>
                <a:cubicBezTo>
                  <a:pt x="44757" y="25894"/>
                  <a:pt x="45050" y="25903"/>
                  <a:pt x="45340" y="25921"/>
                </a:cubicBezTo>
                <a:cubicBezTo>
                  <a:pt x="45561" y="25921"/>
                  <a:pt x="45816" y="25965"/>
                  <a:pt x="46080" y="25965"/>
                </a:cubicBezTo>
                <a:cubicBezTo>
                  <a:pt x="45930" y="26290"/>
                  <a:pt x="45781" y="26625"/>
                  <a:pt x="45675" y="26986"/>
                </a:cubicBezTo>
                <a:cubicBezTo>
                  <a:pt x="45420" y="26951"/>
                  <a:pt x="45200" y="26951"/>
                  <a:pt x="44935" y="26951"/>
                </a:cubicBezTo>
                <a:cubicBezTo>
                  <a:pt x="44390" y="26951"/>
                  <a:pt x="43800" y="26951"/>
                  <a:pt x="43254" y="26986"/>
                </a:cubicBezTo>
                <a:cubicBezTo>
                  <a:pt x="43034" y="26986"/>
                  <a:pt x="42849" y="26986"/>
                  <a:pt x="42664" y="27021"/>
                </a:cubicBezTo>
                <a:cubicBezTo>
                  <a:pt x="42778" y="26695"/>
                  <a:pt x="42919" y="26326"/>
                  <a:pt x="43069" y="25965"/>
                </a:cubicBezTo>
                <a:cubicBezTo>
                  <a:pt x="43219" y="25965"/>
                  <a:pt x="43395" y="25921"/>
                  <a:pt x="43615" y="25921"/>
                </a:cubicBezTo>
                <a:cubicBezTo>
                  <a:pt x="43892" y="25903"/>
                  <a:pt x="44178" y="25894"/>
                  <a:pt x="44468" y="25894"/>
                </a:cubicBezTo>
                <a:close/>
                <a:moveTo>
                  <a:pt x="103042" y="24899"/>
                </a:moveTo>
                <a:cubicBezTo>
                  <a:pt x="104072" y="25260"/>
                  <a:pt x="105102" y="25630"/>
                  <a:pt x="106167" y="26035"/>
                </a:cubicBezTo>
                <a:cubicBezTo>
                  <a:pt x="106563" y="26361"/>
                  <a:pt x="106968" y="26695"/>
                  <a:pt x="107408" y="27065"/>
                </a:cubicBezTo>
                <a:cubicBezTo>
                  <a:pt x="106387" y="26695"/>
                  <a:pt x="105357" y="26326"/>
                  <a:pt x="104362" y="26035"/>
                </a:cubicBezTo>
                <a:cubicBezTo>
                  <a:pt x="103922" y="25701"/>
                  <a:pt x="103482" y="25304"/>
                  <a:pt x="103042" y="24899"/>
                </a:cubicBezTo>
                <a:close/>
                <a:moveTo>
                  <a:pt x="104802" y="24750"/>
                </a:moveTo>
                <a:lnTo>
                  <a:pt x="104802" y="24750"/>
                </a:lnTo>
                <a:cubicBezTo>
                  <a:pt x="105137" y="24899"/>
                  <a:pt x="105463" y="25005"/>
                  <a:pt x="105797" y="25155"/>
                </a:cubicBezTo>
                <a:cubicBezTo>
                  <a:pt x="106088" y="25260"/>
                  <a:pt x="106387" y="25410"/>
                  <a:pt x="106713" y="25525"/>
                </a:cubicBezTo>
                <a:cubicBezTo>
                  <a:pt x="107047" y="25665"/>
                  <a:pt x="107373" y="25780"/>
                  <a:pt x="107743" y="25921"/>
                </a:cubicBezTo>
                <a:cubicBezTo>
                  <a:pt x="108218" y="26290"/>
                  <a:pt x="108694" y="26695"/>
                  <a:pt x="109204" y="27065"/>
                </a:cubicBezTo>
                <a:cubicBezTo>
                  <a:pt x="109028" y="26986"/>
                  <a:pt x="108843" y="26916"/>
                  <a:pt x="108658" y="26880"/>
                </a:cubicBezTo>
                <a:cubicBezTo>
                  <a:pt x="108033" y="26625"/>
                  <a:pt x="107373" y="26405"/>
                  <a:pt x="106748" y="26141"/>
                </a:cubicBezTo>
                <a:cubicBezTo>
                  <a:pt x="106563" y="26070"/>
                  <a:pt x="106387" y="26000"/>
                  <a:pt x="106202" y="25965"/>
                </a:cubicBezTo>
                <a:cubicBezTo>
                  <a:pt x="105727" y="25560"/>
                  <a:pt x="105287" y="25155"/>
                  <a:pt x="104802" y="24750"/>
                </a:cubicBezTo>
                <a:close/>
                <a:moveTo>
                  <a:pt x="69631" y="23905"/>
                </a:moveTo>
                <a:cubicBezTo>
                  <a:pt x="69666" y="24054"/>
                  <a:pt x="69736" y="24204"/>
                  <a:pt x="69771" y="24345"/>
                </a:cubicBezTo>
                <a:cubicBezTo>
                  <a:pt x="69921" y="24820"/>
                  <a:pt x="70071" y="25304"/>
                  <a:pt x="70212" y="25815"/>
                </a:cubicBezTo>
                <a:cubicBezTo>
                  <a:pt x="69701" y="26290"/>
                  <a:pt x="69190" y="26731"/>
                  <a:pt x="68636" y="27136"/>
                </a:cubicBezTo>
                <a:cubicBezTo>
                  <a:pt x="68530" y="26766"/>
                  <a:pt x="68416" y="26440"/>
                  <a:pt x="68310" y="26070"/>
                </a:cubicBezTo>
                <a:cubicBezTo>
                  <a:pt x="68231" y="25815"/>
                  <a:pt x="68160" y="25560"/>
                  <a:pt x="68090" y="25304"/>
                </a:cubicBezTo>
                <a:cubicBezTo>
                  <a:pt x="68636" y="24864"/>
                  <a:pt x="69146" y="24380"/>
                  <a:pt x="69631" y="23905"/>
                </a:cubicBezTo>
                <a:close/>
                <a:moveTo>
                  <a:pt x="100885" y="25225"/>
                </a:moveTo>
                <a:lnTo>
                  <a:pt x="100885" y="25225"/>
                </a:lnTo>
                <a:cubicBezTo>
                  <a:pt x="102056" y="25445"/>
                  <a:pt x="103156" y="25745"/>
                  <a:pt x="104292" y="26106"/>
                </a:cubicBezTo>
                <a:cubicBezTo>
                  <a:pt x="104767" y="26475"/>
                  <a:pt x="105207" y="26845"/>
                  <a:pt x="105612" y="27136"/>
                </a:cubicBezTo>
                <a:cubicBezTo>
                  <a:pt x="104477" y="26801"/>
                  <a:pt x="103341" y="26475"/>
                  <a:pt x="102161" y="26255"/>
                </a:cubicBezTo>
                <a:cubicBezTo>
                  <a:pt x="101721" y="25921"/>
                  <a:pt x="101281" y="25595"/>
                  <a:pt x="100885" y="25225"/>
                </a:cubicBezTo>
                <a:close/>
                <a:moveTo>
                  <a:pt x="23005" y="25560"/>
                </a:moveTo>
                <a:cubicBezTo>
                  <a:pt x="23700" y="26070"/>
                  <a:pt x="24466" y="26511"/>
                  <a:pt x="25347" y="26880"/>
                </a:cubicBezTo>
                <a:cubicBezTo>
                  <a:pt x="25311" y="26986"/>
                  <a:pt x="25276" y="27065"/>
                  <a:pt x="25206" y="27171"/>
                </a:cubicBezTo>
                <a:cubicBezTo>
                  <a:pt x="24686" y="26916"/>
                  <a:pt x="24140" y="26695"/>
                  <a:pt x="23630" y="26475"/>
                </a:cubicBezTo>
                <a:cubicBezTo>
                  <a:pt x="23480" y="26405"/>
                  <a:pt x="23295" y="26326"/>
                  <a:pt x="23146" y="26255"/>
                </a:cubicBezTo>
                <a:cubicBezTo>
                  <a:pt x="23075" y="26220"/>
                  <a:pt x="23005" y="26185"/>
                  <a:pt x="22926" y="26185"/>
                </a:cubicBezTo>
                <a:cubicBezTo>
                  <a:pt x="22820" y="26106"/>
                  <a:pt x="22705" y="26035"/>
                  <a:pt x="22635" y="25965"/>
                </a:cubicBezTo>
                <a:cubicBezTo>
                  <a:pt x="22749" y="25885"/>
                  <a:pt x="22855" y="25745"/>
                  <a:pt x="23005" y="25560"/>
                </a:cubicBezTo>
                <a:close/>
                <a:moveTo>
                  <a:pt x="79456" y="25665"/>
                </a:moveTo>
                <a:cubicBezTo>
                  <a:pt x="79641" y="25921"/>
                  <a:pt x="79861" y="26185"/>
                  <a:pt x="80081" y="26440"/>
                </a:cubicBezTo>
                <a:cubicBezTo>
                  <a:pt x="79350" y="26625"/>
                  <a:pt x="78611" y="26845"/>
                  <a:pt x="77880" y="27136"/>
                </a:cubicBezTo>
                <a:cubicBezTo>
                  <a:pt x="77845" y="27171"/>
                  <a:pt x="77809" y="27171"/>
                  <a:pt x="77809" y="27171"/>
                </a:cubicBezTo>
                <a:cubicBezTo>
                  <a:pt x="77625" y="26916"/>
                  <a:pt x="77440" y="26660"/>
                  <a:pt x="77255" y="26405"/>
                </a:cubicBezTo>
                <a:cubicBezTo>
                  <a:pt x="77404" y="26326"/>
                  <a:pt x="77554" y="26290"/>
                  <a:pt x="77695" y="26220"/>
                </a:cubicBezTo>
                <a:cubicBezTo>
                  <a:pt x="78285" y="26000"/>
                  <a:pt x="78875" y="25815"/>
                  <a:pt x="79456" y="25665"/>
                </a:cubicBezTo>
                <a:close/>
                <a:moveTo>
                  <a:pt x="96078" y="26581"/>
                </a:moveTo>
                <a:cubicBezTo>
                  <a:pt x="96518" y="26801"/>
                  <a:pt x="96923" y="26986"/>
                  <a:pt x="97319" y="27206"/>
                </a:cubicBezTo>
                <a:cubicBezTo>
                  <a:pt x="96734" y="27188"/>
                  <a:pt x="96139" y="27180"/>
                  <a:pt x="95535" y="27180"/>
                </a:cubicBezTo>
                <a:cubicBezTo>
                  <a:pt x="94931" y="27180"/>
                  <a:pt x="94317" y="27188"/>
                  <a:pt x="93692" y="27206"/>
                </a:cubicBezTo>
                <a:cubicBezTo>
                  <a:pt x="93287" y="27065"/>
                  <a:pt x="92882" y="26880"/>
                  <a:pt x="92477" y="26695"/>
                </a:cubicBezTo>
                <a:cubicBezTo>
                  <a:pt x="93727" y="26625"/>
                  <a:pt x="94942" y="26581"/>
                  <a:pt x="96078" y="26581"/>
                </a:cubicBezTo>
                <a:close/>
                <a:moveTo>
                  <a:pt x="98684" y="25850"/>
                </a:moveTo>
                <a:cubicBezTo>
                  <a:pt x="99045" y="25885"/>
                  <a:pt x="99414" y="25921"/>
                  <a:pt x="99784" y="25965"/>
                </a:cubicBezTo>
                <a:cubicBezTo>
                  <a:pt x="100585" y="26070"/>
                  <a:pt x="101395" y="26185"/>
                  <a:pt x="102126" y="26326"/>
                </a:cubicBezTo>
                <a:cubicBezTo>
                  <a:pt x="102566" y="26660"/>
                  <a:pt x="102971" y="26951"/>
                  <a:pt x="103411" y="27206"/>
                </a:cubicBezTo>
                <a:lnTo>
                  <a:pt x="103411" y="27241"/>
                </a:lnTo>
                <a:cubicBezTo>
                  <a:pt x="102936" y="27136"/>
                  <a:pt x="102425" y="27021"/>
                  <a:pt x="101906" y="26951"/>
                </a:cubicBezTo>
                <a:cubicBezTo>
                  <a:pt x="101281" y="26845"/>
                  <a:pt x="100620" y="26766"/>
                  <a:pt x="99960" y="26695"/>
                </a:cubicBezTo>
                <a:cubicBezTo>
                  <a:pt x="99520" y="26440"/>
                  <a:pt x="99080" y="26141"/>
                  <a:pt x="98684" y="25850"/>
                </a:cubicBezTo>
                <a:close/>
                <a:moveTo>
                  <a:pt x="56530" y="24380"/>
                </a:moveTo>
                <a:cubicBezTo>
                  <a:pt x="56530" y="24899"/>
                  <a:pt x="56530" y="25445"/>
                  <a:pt x="56565" y="26000"/>
                </a:cubicBezTo>
                <a:cubicBezTo>
                  <a:pt x="56205" y="26185"/>
                  <a:pt x="55800" y="26361"/>
                  <a:pt x="55430" y="26546"/>
                </a:cubicBezTo>
                <a:cubicBezTo>
                  <a:pt x="54884" y="26801"/>
                  <a:pt x="54329" y="27065"/>
                  <a:pt x="53783" y="27285"/>
                </a:cubicBezTo>
                <a:cubicBezTo>
                  <a:pt x="53819" y="26801"/>
                  <a:pt x="53889" y="26326"/>
                  <a:pt x="53924" y="25850"/>
                </a:cubicBezTo>
                <a:cubicBezTo>
                  <a:pt x="54400" y="25595"/>
                  <a:pt x="54884" y="25340"/>
                  <a:pt x="55359" y="25084"/>
                </a:cubicBezTo>
                <a:cubicBezTo>
                  <a:pt x="55720" y="24820"/>
                  <a:pt x="56125" y="24600"/>
                  <a:pt x="56530" y="24380"/>
                </a:cubicBezTo>
                <a:close/>
                <a:moveTo>
                  <a:pt x="82652" y="26035"/>
                </a:moveTo>
                <a:cubicBezTo>
                  <a:pt x="82942" y="26290"/>
                  <a:pt x="83277" y="26546"/>
                  <a:pt x="83638" y="26801"/>
                </a:cubicBezTo>
                <a:cubicBezTo>
                  <a:pt x="82792" y="26916"/>
                  <a:pt x="81956" y="27065"/>
                  <a:pt x="81146" y="27285"/>
                </a:cubicBezTo>
                <a:cubicBezTo>
                  <a:pt x="80812" y="27021"/>
                  <a:pt x="80521" y="26766"/>
                  <a:pt x="80266" y="26475"/>
                </a:cubicBezTo>
                <a:cubicBezTo>
                  <a:pt x="81032" y="26290"/>
                  <a:pt x="81842" y="26141"/>
                  <a:pt x="82652" y="26035"/>
                </a:cubicBezTo>
                <a:close/>
                <a:moveTo>
                  <a:pt x="59427" y="24600"/>
                </a:moveTo>
                <a:cubicBezTo>
                  <a:pt x="59506" y="25120"/>
                  <a:pt x="59612" y="25595"/>
                  <a:pt x="59682" y="26070"/>
                </a:cubicBezTo>
                <a:cubicBezTo>
                  <a:pt x="58731" y="26546"/>
                  <a:pt x="57745" y="26986"/>
                  <a:pt x="56750" y="27391"/>
                </a:cubicBezTo>
                <a:cubicBezTo>
                  <a:pt x="56715" y="26951"/>
                  <a:pt x="56680" y="26511"/>
                  <a:pt x="56680" y="26035"/>
                </a:cubicBezTo>
                <a:cubicBezTo>
                  <a:pt x="57596" y="25595"/>
                  <a:pt x="58511" y="25120"/>
                  <a:pt x="59427" y="24600"/>
                </a:cubicBezTo>
                <a:close/>
                <a:moveTo>
                  <a:pt x="14606" y="25815"/>
                </a:moveTo>
                <a:cubicBezTo>
                  <a:pt x="14016" y="26290"/>
                  <a:pt x="13426" y="26801"/>
                  <a:pt x="12915" y="27391"/>
                </a:cubicBezTo>
                <a:cubicBezTo>
                  <a:pt x="12701" y="27381"/>
                  <a:pt x="12487" y="27376"/>
                  <a:pt x="12271" y="27376"/>
                </a:cubicBezTo>
                <a:cubicBezTo>
                  <a:pt x="11749" y="27376"/>
                  <a:pt x="11221" y="27401"/>
                  <a:pt x="10679" y="27426"/>
                </a:cubicBezTo>
                <a:cubicBezTo>
                  <a:pt x="11225" y="26880"/>
                  <a:pt x="11815" y="26361"/>
                  <a:pt x="12405" y="25921"/>
                </a:cubicBezTo>
                <a:cubicBezTo>
                  <a:pt x="13136" y="25850"/>
                  <a:pt x="13866" y="25815"/>
                  <a:pt x="14606" y="25815"/>
                </a:cubicBezTo>
                <a:close/>
                <a:moveTo>
                  <a:pt x="40613" y="25525"/>
                </a:moveTo>
                <a:cubicBezTo>
                  <a:pt x="40428" y="25885"/>
                  <a:pt x="40278" y="26255"/>
                  <a:pt x="40137" y="26625"/>
                </a:cubicBezTo>
                <a:cubicBezTo>
                  <a:pt x="40058" y="26625"/>
                  <a:pt x="39988" y="26660"/>
                  <a:pt x="39917" y="26695"/>
                </a:cubicBezTo>
                <a:cubicBezTo>
                  <a:pt x="39768" y="26731"/>
                  <a:pt x="39583" y="26801"/>
                  <a:pt x="39363" y="26880"/>
                </a:cubicBezTo>
                <a:cubicBezTo>
                  <a:pt x="38737" y="27100"/>
                  <a:pt x="38042" y="27285"/>
                  <a:pt x="37311" y="27426"/>
                </a:cubicBezTo>
                <a:cubicBezTo>
                  <a:pt x="37496" y="27100"/>
                  <a:pt x="37637" y="26766"/>
                  <a:pt x="37822" y="26405"/>
                </a:cubicBezTo>
                <a:cubicBezTo>
                  <a:pt x="38517" y="26220"/>
                  <a:pt x="39213" y="26000"/>
                  <a:pt x="39917" y="25780"/>
                </a:cubicBezTo>
                <a:cubicBezTo>
                  <a:pt x="40093" y="25701"/>
                  <a:pt x="40278" y="25630"/>
                  <a:pt x="40463" y="25560"/>
                </a:cubicBezTo>
                <a:cubicBezTo>
                  <a:pt x="40498" y="25560"/>
                  <a:pt x="40533" y="25525"/>
                  <a:pt x="40613" y="25525"/>
                </a:cubicBezTo>
                <a:close/>
                <a:moveTo>
                  <a:pt x="23225" y="26625"/>
                </a:moveTo>
                <a:lnTo>
                  <a:pt x="23225" y="26625"/>
                </a:lnTo>
                <a:cubicBezTo>
                  <a:pt x="23700" y="26845"/>
                  <a:pt x="24211" y="27065"/>
                  <a:pt x="24730" y="27285"/>
                </a:cubicBezTo>
                <a:cubicBezTo>
                  <a:pt x="24801" y="27321"/>
                  <a:pt x="24871" y="27391"/>
                  <a:pt x="24986" y="27426"/>
                </a:cubicBezTo>
                <a:cubicBezTo>
                  <a:pt x="24986" y="27461"/>
                  <a:pt x="24950" y="27461"/>
                  <a:pt x="24950" y="27461"/>
                </a:cubicBezTo>
                <a:cubicBezTo>
                  <a:pt x="24730" y="27356"/>
                  <a:pt x="24510" y="27285"/>
                  <a:pt x="24290" y="27171"/>
                </a:cubicBezTo>
                <a:cubicBezTo>
                  <a:pt x="24070" y="27065"/>
                  <a:pt x="23806" y="26916"/>
                  <a:pt x="23586" y="26801"/>
                </a:cubicBezTo>
                <a:cubicBezTo>
                  <a:pt x="23480" y="26766"/>
                  <a:pt x="23331" y="26695"/>
                  <a:pt x="23225" y="26625"/>
                </a:cubicBezTo>
                <a:close/>
                <a:moveTo>
                  <a:pt x="87054" y="26440"/>
                </a:moveTo>
                <a:cubicBezTo>
                  <a:pt x="87344" y="26581"/>
                  <a:pt x="87635" y="26766"/>
                  <a:pt x="87934" y="26916"/>
                </a:cubicBezTo>
                <a:cubicBezTo>
                  <a:pt x="88004" y="26951"/>
                  <a:pt x="88119" y="26986"/>
                  <a:pt x="88189" y="27021"/>
                </a:cubicBezTo>
                <a:cubicBezTo>
                  <a:pt x="87124" y="27136"/>
                  <a:pt x="86094" y="27285"/>
                  <a:pt x="85073" y="27461"/>
                </a:cubicBezTo>
                <a:lnTo>
                  <a:pt x="85037" y="27461"/>
                </a:lnTo>
                <a:cubicBezTo>
                  <a:pt x="84632" y="27285"/>
                  <a:pt x="84228" y="27065"/>
                  <a:pt x="83858" y="26845"/>
                </a:cubicBezTo>
                <a:cubicBezTo>
                  <a:pt x="84817" y="26695"/>
                  <a:pt x="85733" y="26581"/>
                  <a:pt x="86684" y="26475"/>
                </a:cubicBezTo>
                <a:cubicBezTo>
                  <a:pt x="86798" y="26475"/>
                  <a:pt x="86904" y="26440"/>
                  <a:pt x="87054" y="26440"/>
                </a:cubicBezTo>
                <a:close/>
                <a:moveTo>
                  <a:pt x="76630" y="25481"/>
                </a:moveTo>
                <a:cubicBezTo>
                  <a:pt x="76779" y="25815"/>
                  <a:pt x="76964" y="26106"/>
                  <a:pt x="77149" y="26361"/>
                </a:cubicBezTo>
                <a:cubicBezTo>
                  <a:pt x="76410" y="26695"/>
                  <a:pt x="75749" y="27065"/>
                  <a:pt x="75168" y="27505"/>
                </a:cubicBezTo>
                <a:cubicBezTo>
                  <a:pt x="74983" y="27206"/>
                  <a:pt x="74834" y="26916"/>
                  <a:pt x="74728" y="26625"/>
                </a:cubicBezTo>
                <a:cubicBezTo>
                  <a:pt x="75353" y="26185"/>
                  <a:pt x="75969" y="25815"/>
                  <a:pt x="76630" y="25481"/>
                </a:cubicBezTo>
                <a:close/>
                <a:moveTo>
                  <a:pt x="96298" y="26581"/>
                </a:moveTo>
                <a:cubicBezTo>
                  <a:pt x="97539" y="26581"/>
                  <a:pt x="98789" y="26660"/>
                  <a:pt x="99960" y="26766"/>
                </a:cubicBezTo>
                <a:cubicBezTo>
                  <a:pt x="100004" y="26801"/>
                  <a:pt x="100004" y="26801"/>
                  <a:pt x="100039" y="26845"/>
                </a:cubicBezTo>
                <a:cubicBezTo>
                  <a:pt x="100444" y="27065"/>
                  <a:pt x="100841" y="27285"/>
                  <a:pt x="101246" y="27505"/>
                </a:cubicBezTo>
                <a:cubicBezTo>
                  <a:pt x="100075" y="27356"/>
                  <a:pt x="98824" y="27241"/>
                  <a:pt x="97583" y="27206"/>
                </a:cubicBezTo>
                <a:cubicBezTo>
                  <a:pt x="97143" y="27021"/>
                  <a:pt x="96703" y="26801"/>
                  <a:pt x="96298" y="26581"/>
                </a:cubicBezTo>
                <a:close/>
                <a:moveTo>
                  <a:pt x="62253" y="24864"/>
                </a:moveTo>
                <a:cubicBezTo>
                  <a:pt x="62367" y="25375"/>
                  <a:pt x="62473" y="25885"/>
                  <a:pt x="62623" y="26361"/>
                </a:cubicBezTo>
                <a:cubicBezTo>
                  <a:pt x="61777" y="26801"/>
                  <a:pt x="60932" y="27171"/>
                  <a:pt x="60052" y="27541"/>
                </a:cubicBezTo>
                <a:cubicBezTo>
                  <a:pt x="59981" y="27171"/>
                  <a:pt x="59902" y="26801"/>
                  <a:pt x="59832" y="26440"/>
                </a:cubicBezTo>
                <a:cubicBezTo>
                  <a:pt x="59832" y="26326"/>
                  <a:pt x="59797" y="26220"/>
                  <a:pt x="59797" y="26141"/>
                </a:cubicBezTo>
                <a:cubicBezTo>
                  <a:pt x="60606" y="25745"/>
                  <a:pt x="61443" y="25304"/>
                  <a:pt x="62253" y="24864"/>
                </a:cubicBezTo>
                <a:close/>
                <a:moveTo>
                  <a:pt x="92301" y="26695"/>
                </a:moveTo>
                <a:cubicBezTo>
                  <a:pt x="92301" y="26731"/>
                  <a:pt x="92336" y="26731"/>
                  <a:pt x="92371" y="26731"/>
                </a:cubicBezTo>
                <a:cubicBezTo>
                  <a:pt x="92741" y="26916"/>
                  <a:pt x="93102" y="27065"/>
                  <a:pt x="93507" y="27206"/>
                </a:cubicBezTo>
                <a:cubicBezTo>
                  <a:pt x="92811" y="27241"/>
                  <a:pt x="92081" y="27285"/>
                  <a:pt x="91376" y="27356"/>
                </a:cubicBezTo>
                <a:cubicBezTo>
                  <a:pt x="90795" y="27391"/>
                  <a:pt x="90241" y="27461"/>
                  <a:pt x="89695" y="27541"/>
                </a:cubicBezTo>
                <a:cubicBezTo>
                  <a:pt x="89290" y="27391"/>
                  <a:pt x="88920" y="27241"/>
                  <a:pt x="88515" y="27065"/>
                </a:cubicBezTo>
                <a:cubicBezTo>
                  <a:pt x="88594" y="27065"/>
                  <a:pt x="88629" y="27065"/>
                  <a:pt x="88700" y="27021"/>
                </a:cubicBezTo>
                <a:cubicBezTo>
                  <a:pt x="89950" y="26880"/>
                  <a:pt x="91156" y="26766"/>
                  <a:pt x="92301" y="26695"/>
                </a:cubicBezTo>
                <a:close/>
                <a:moveTo>
                  <a:pt x="12255" y="25921"/>
                </a:moveTo>
                <a:lnTo>
                  <a:pt x="12255" y="25921"/>
                </a:lnTo>
                <a:cubicBezTo>
                  <a:pt x="11665" y="26405"/>
                  <a:pt x="11084" y="26880"/>
                  <a:pt x="10565" y="27426"/>
                </a:cubicBezTo>
                <a:cubicBezTo>
                  <a:pt x="9904" y="27461"/>
                  <a:pt x="9279" y="27505"/>
                  <a:pt x="8663" y="27541"/>
                </a:cubicBezTo>
                <a:cubicBezTo>
                  <a:pt x="8478" y="27541"/>
                  <a:pt x="8293" y="27576"/>
                  <a:pt x="8108" y="27576"/>
                </a:cubicBezTo>
                <a:cubicBezTo>
                  <a:pt x="8698" y="27100"/>
                  <a:pt x="9244" y="26625"/>
                  <a:pt x="9869" y="26141"/>
                </a:cubicBezTo>
                <a:cubicBezTo>
                  <a:pt x="10019" y="26141"/>
                  <a:pt x="10160" y="26141"/>
                  <a:pt x="10309" y="26106"/>
                </a:cubicBezTo>
                <a:cubicBezTo>
                  <a:pt x="10935" y="26035"/>
                  <a:pt x="11595" y="26000"/>
                  <a:pt x="12255" y="25921"/>
                </a:cubicBezTo>
                <a:close/>
                <a:moveTo>
                  <a:pt x="14747" y="25815"/>
                </a:moveTo>
                <a:cubicBezTo>
                  <a:pt x="15557" y="25850"/>
                  <a:pt x="16367" y="25885"/>
                  <a:pt x="17168" y="26035"/>
                </a:cubicBezTo>
                <a:cubicBezTo>
                  <a:pt x="16587" y="26440"/>
                  <a:pt x="16032" y="26986"/>
                  <a:pt x="15557" y="27611"/>
                </a:cubicBezTo>
                <a:cubicBezTo>
                  <a:pt x="15372" y="27576"/>
                  <a:pt x="15222" y="27541"/>
                  <a:pt x="15046" y="27541"/>
                </a:cubicBezTo>
                <a:cubicBezTo>
                  <a:pt x="14386" y="27426"/>
                  <a:pt x="13725" y="27391"/>
                  <a:pt x="13021" y="27391"/>
                </a:cubicBezTo>
                <a:cubicBezTo>
                  <a:pt x="13576" y="26801"/>
                  <a:pt x="14122" y="26255"/>
                  <a:pt x="14747" y="25815"/>
                </a:cubicBezTo>
                <a:close/>
                <a:moveTo>
                  <a:pt x="71788" y="24345"/>
                </a:moveTo>
                <a:cubicBezTo>
                  <a:pt x="72008" y="24970"/>
                  <a:pt x="72192" y="25595"/>
                  <a:pt x="72377" y="26185"/>
                </a:cubicBezTo>
                <a:cubicBezTo>
                  <a:pt x="72052" y="26475"/>
                  <a:pt x="71682" y="26801"/>
                  <a:pt x="71347" y="27136"/>
                </a:cubicBezTo>
                <a:cubicBezTo>
                  <a:pt x="71171" y="27321"/>
                  <a:pt x="71022" y="27461"/>
                  <a:pt x="70837" y="27611"/>
                </a:cubicBezTo>
                <a:cubicBezTo>
                  <a:pt x="70687" y="27021"/>
                  <a:pt x="70511" y="26405"/>
                  <a:pt x="70326" y="25815"/>
                </a:cubicBezTo>
                <a:cubicBezTo>
                  <a:pt x="70546" y="25595"/>
                  <a:pt x="70801" y="25375"/>
                  <a:pt x="71022" y="25120"/>
                </a:cubicBezTo>
                <a:cubicBezTo>
                  <a:pt x="71277" y="24864"/>
                  <a:pt x="71532" y="24565"/>
                  <a:pt x="71788" y="24345"/>
                </a:cubicBezTo>
                <a:close/>
                <a:moveTo>
                  <a:pt x="25831" y="25815"/>
                </a:moveTo>
                <a:cubicBezTo>
                  <a:pt x="26667" y="26185"/>
                  <a:pt x="27627" y="26475"/>
                  <a:pt x="28648" y="26695"/>
                </a:cubicBezTo>
                <a:cubicBezTo>
                  <a:pt x="28542" y="27136"/>
                  <a:pt x="28393" y="27426"/>
                  <a:pt x="28287" y="27646"/>
                </a:cubicBezTo>
                <a:cubicBezTo>
                  <a:pt x="27292" y="27461"/>
                  <a:pt x="26341" y="27206"/>
                  <a:pt x="25461" y="26845"/>
                </a:cubicBezTo>
                <a:cubicBezTo>
                  <a:pt x="25611" y="26511"/>
                  <a:pt x="25752" y="26185"/>
                  <a:pt x="25831" y="25815"/>
                </a:cubicBezTo>
                <a:close/>
                <a:moveTo>
                  <a:pt x="4481" y="26361"/>
                </a:moveTo>
                <a:cubicBezTo>
                  <a:pt x="4921" y="26383"/>
                  <a:pt x="5362" y="26394"/>
                  <a:pt x="5802" y="26394"/>
                </a:cubicBezTo>
                <a:cubicBezTo>
                  <a:pt x="6242" y="26394"/>
                  <a:pt x="6682" y="26383"/>
                  <a:pt x="7122" y="26361"/>
                </a:cubicBezTo>
                <a:lnTo>
                  <a:pt x="7122" y="26361"/>
                </a:lnTo>
                <a:cubicBezTo>
                  <a:pt x="6533" y="26801"/>
                  <a:pt x="5943" y="27241"/>
                  <a:pt x="5397" y="27681"/>
                </a:cubicBezTo>
                <a:cubicBezTo>
                  <a:pt x="4516" y="27681"/>
                  <a:pt x="3601" y="27681"/>
                  <a:pt x="2720" y="27646"/>
                </a:cubicBezTo>
                <a:cubicBezTo>
                  <a:pt x="3302" y="27206"/>
                  <a:pt x="3891" y="26801"/>
                  <a:pt x="4481" y="26361"/>
                </a:cubicBezTo>
                <a:close/>
                <a:moveTo>
                  <a:pt x="9684" y="26185"/>
                </a:moveTo>
                <a:lnTo>
                  <a:pt x="9684" y="26185"/>
                </a:lnTo>
                <a:cubicBezTo>
                  <a:pt x="9103" y="26625"/>
                  <a:pt x="8549" y="27100"/>
                  <a:pt x="8003" y="27576"/>
                </a:cubicBezTo>
                <a:cubicBezTo>
                  <a:pt x="7519" y="27611"/>
                  <a:pt x="7008" y="27646"/>
                  <a:pt x="6533" y="27646"/>
                </a:cubicBezTo>
                <a:cubicBezTo>
                  <a:pt x="6198" y="27681"/>
                  <a:pt x="5872" y="27681"/>
                  <a:pt x="5538" y="27681"/>
                </a:cubicBezTo>
                <a:cubicBezTo>
                  <a:pt x="6092" y="27241"/>
                  <a:pt x="6682" y="26801"/>
                  <a:pt x="7263" y="26361"/>
                </a:cubicBezTo>
                <a:cubicBezTo>
                  <a:pt x="7783" y="26326"/>
                  <a:pt x="8293" y="26290"/>
                  <a:pt x="8804" y="26255"/>
                </a:cubicBezTo>
                <a:cubicBezTo>
                  <a:pt x="9103" y="26220"/>
                  <a:pt x="9394" y="26220"/>
                  <a:pt x="9684" y="26185"/>
                </a:cubicBezTo>
                <a:close/>
                <a:moveTo>
                  <a:pt x="42955" y="26000"/>
                </a:moveTo>
                <a:cubicBezTo>
                  <a:pt x="42814" y="26326"/>
                  <a:pt x="42699" y="26695"/>
                  <a:pt x="42558" y="27021"/>
                </a:cubicBezTo>
                <a:cubicBezTo>
                  <a:pt x="41528" y="27136"/>
                  <a:pt x="40754" y="27356"/>
                  <a:pt x="39697" y="27681"/>
                </a:cubicBezTo>
                <a:cubicBezTo>
                  <a:pt x="39873" y="27356"/>
                  <a:pt x="40023" y="27021"/>
                  <a:pt x="40172" y="26695"/>
                </a:cubicBezTo>
                <a:cubicBezTo>
                  <a:pt x="41194" y="26326"/>
                  <a:pt x="41933" y="26106"/>
                  <a:pt x="42955" y="26000"/>
                </a:cubicBezTo>
                <a:close/>
                <a:moveTo>
                  <a:pt x="22089" y="26255"/>
                </a:moveTo>
                <a:cubicBezTo>
                  <a:pt x="22565" y="26440"/>
                  <a:pt x="23075" y="26660"/>
                  <a:pt x="23551" y="26880"/>
                </a:cubicBezTo>
                <a:cubicBezTo>
                  <a:pt x="23771" y="27021"/>
                  <a:pt x="24026" y="27136"/>
                  <a:pt x="24246" y="27241"/>
                </a:cubicBezTo>
                <a:cubicBezTo>
                  <a:pt x="24431" y="27321"/>
                  <a:pt x="24616" y="27426"/>
                  <a:pt x="24766" y="27505"/>
                </a:cubicBezTo>
                <a:cubicBezTo>
                  <a:pt x="24581" y="27576"/>
                  <a:pt x="24396" y="27646"/>
                  <a:pt x="24211" y="27726"/>
                </a:cubicBezTo>
                <a:cubicBezTo>
                  <a:pt x="23331" y="27241"/>
                  <a:pt x="22380" y="26766"/>
                  <a:pt x="21429" y="26361"/>
                </a:cubicBezTo>
                <a:cubicBezTo>
                  <a:pt x="21649" y="26290"/>
                  <a:pt x="21869" y="26255"/>
                  <a:pt x="22089" y="26255"/>
                </a:cubicBezTo>
                <a:close/>
                <a:moveTo>
                  <a:pt x="25532" y="27461"/>
                </a:moveTo>
                <a:cubicBezTo>
                  <a:pt x="25787" y="27541"/>
                  <a:pt x="26007" y="27646"/>
                  <a:pt x="26271" y="27726"/>
                </a:cubicBezTo>
                <a:cubicBezTo>
                  <a:pt x="26051" y="27681"/>
                  <a:pt x="25866" y="27611"/>
                  <a:pt x="25681" y="27541"/>
                </a:cubicBezTo>
                <a:cubicBezTo>
                  <a:pt x="25646" y="27505"/>
                  <a:pt x="25567" y="27461"/>
                  <a:pt x="25496" y="27461"/>
                </a:cubicBezTo>
                <a:close/>
                <a:moveTo>
                  <a:pt x="51433" y="25745"/>
                </a:moveTo>
                <a:cubicBezTo>
                  <a:pt x="51318" y="26141"/>
                  <a:pt x="51248" y="26546"/>
                  <a:pt x="51177" y="26951"/>
                </a:cubicBezTo>
                <a:cubicBezTo>
                  <a:pt x="50218" y="27321"/>
                  <a:pt x="49267" y="27576"/>
                  <a:pt x="48351" y="27761"/>
                </a:cubicBezTo>
                <a:cubicBezTo>
                  <a:pt x="48457" y="27426"/>
                  <a:pt x="48571" y="27065"/>
                  <a:pt x="48677" y="26695"/>
                </a:cubicBezTo>
                <a:cubicBezTo>
                  <a:pt x="49602" y="26475"/>
                  <a:pt x="50517" y="26141"/>
                  <a:pt x="51433" y="25745"/>
                </a:cubicBezTo>
                <a:close/>
                <a:moveTo>
                  <a:pt x="73988" y="25005"/>
                </a:moveTo>
                <a:cubicBezTo>
                  <a:pt x="74173" y="25525"/>
                  <a:pt x="74358" y="26070"/>
                  <a:pt x="74614" y="26581"/>
                </a:cubicBezTo>
                <a:cubicBezTo>
                  <a:pt x="74068" y="26916"/>
                  <a:pt x="73548" y="27321"/>
                  <a:pt x="73002" y="27761"/>
                </a:cubicBezTo>
                <a:cubicBezTo>
                  <a:pt x="72818" y="27241"/>
                  <a:pt x="72668" y="26731"/>
                  <a:pt x="72492" y="26220"/>
                </a:cubicBezTo>
                <a:cubicBezTo>
                  <a:pt x="73002" y="25780"/>
                  <a:pt x="73478" y="25375"/>
                  <a:pt x="73988" y="25005"/>
                </a:cubicBezTo>
                <a:close/>
                <a:moveTo>
                  <a:pt x="95739" y="27252"/>
                </a:moveTo>
                <a:cubicBezTo>
                  <a:pt x="96348" y="27252"/>
                  <a:pt x="96954" y="27263"/>
                  <a:pt x="97539" y="27285"/>
                </a:cubicBezTo>
                <a:cubicBezTo>
                  <a:pt x="97979" y="27505"/>
                  <a:pt x="98384" y="27681"/>
                  <a:pt x="98789" y="27866"/>
                </a:cubicBezTo>
                <a:cubicBezTo>
                  <a:pt x="97932" y="27815"/>
                  <a:pt x="97051" y="27782"/>
                  <a:pt x="96154" y="27782"/>
                </a:cubicBezTo>
                <a:cubicBezTo>
                  <a:pt x="95825" y="27782"/>
                  <a:pt x="95495" y="27786"/>
                  <a:pt x="95162" y="27796"/>
                </a:cubicBezTo>
                <a:cubicBezTo>
                  <a:pt x="95048" y="27761"/>
                  <a:pt x="94942" y="27726"/>
                  <a:pt x="94827" y="27681"/>
                </a:cubicBezTo>
                <a:cubicBezTo>
                  <a:pt x="94537" y="27541"/>
                  <a:pt x="94202" y="27426"/>
                  <a:pt x="93912" y="27285"/>
                </a:cubicBezTo>
                <a:cubicBezTo>
                  <a:pt x="94515" y="27263"/>
                  <a:pt x="95129" y="27252"/>
                  <a:pt x="95739" y="27252"/>
                </a:cubicBezTo>
                <a:close/>
                <a:moveTo>
                  <a:pt x="37716" y="26405"/>
                </a:moveTo>
                <a:cubicBezTo>
                  <a:pt x="37531" y="26801"/>
                  <a:pt x="37382" y="27136"/>
                  <a:pt x="37197" y="27461"/>
                </a:cubicBezTo>
                <a:cubicBezTo>
                  <a:pt x="36316" y="27646"/>
                  <a:pt x="35366" y="27796"/>
                  <a:pt x="34415" y="27902"/>
                </a:cubicBezTo>
                <a:cubicBezTo>
                  <a:pt x="34450" y="27761"/>
                  <a:pt x="34520" y="27611"/>
                  <a:pt x="34556" y="27461"/>
                </a:cubicBezTo>
                <a:cubicBezTo>
                  <a:pt x="34635" y="27285"/>
                  <a:pt x="34705" y="27100"/>
                  <a:pt x="34811" y="26916"/>
                </a:cubicBezTo>
                <a:cubicBezTo>
                  <a:pt x="35031" y="26880"/>
                  <a:pt x="35251" y="26845"/>
                  <a:pt x="35471" y="26845"/>
                </a:cubicBezTo>
                <a:cubicBezTo>
                  <a:pt x="36211" y="26731"/>
                  <a:pt x="36977" y="26581"/>
                  <a:pt x="37716" y="26405"/>
                </a:cubicBezTo>
                <a:close/>
                <a:moveTo>
                  <a:pt x="25241" y="27461"/>
                </a:moveTo>
                <a:cubicBezTo>
                  <a:pt x="25426" y="27541"/>
                  <a:pt x="25611" y="27611"/>
                  <a:pt x="25787" y="27681"/>
                </a:cubicBezTo>
                <a:cubicBezTo>
                  <a:pt x="25972" y="27796"/>
                  <a:pt x="26157" y="27866"/>
                  <a:pt x="26306" y="27946"/>
                </a:cubicBezTo>
                <a:cubicBezTo>
                  <a:pt x="25901" y="27796"/>
                  <a:pt x="25496" y="27646"/>
                  <a:pt x="25091" y="27505"/>
                </a:cubicBezTo>
                <a:lnTo>
                  <a:pt x="25127" y="27505"/>
                </a:lnTo>
                <a:cubicBezTo>
                  <a:pt x="25171" y="27505"/>
                  <a:pt x="25206" y="27505"/>
                  <a:pt x="25241" y="27461"/>
                </a:cubicBezTo>
                <a:close/>
                <a:moveTo>
                  <a:pt x="28727" y="26695"/>
                </a:moveTo>
                <a:cubicBezTo>
                  <a:pt x="29423" y="26845"/>
                  <a:pt x="30118" y="26916"/>
                  <a:pt x="30814" y="26986"/>
                </a:cubicBezTo>
                <a:cubicBezTo>
                  <a:pt x="31113" y="27021"/>
                  <a:pt x="31404" y="27021"/>
                  <a:pt x="31659" y="27021"/>
                </a:cubicBezTo>
                <a:cubicBezTo>
                  <a:pt x="31509" y="27461"/>
                  <a:pt x="31369" y="27761"/>
                  <a:pt x="31219" y="27981"/>
                </a:cubicBezTo>
                <a:cubicBezTo>
                  <a:pt x="30268" y="27946"/>
                  <a:pt x="29308" y="27831"/>
                  <a:pt x="28358" y="27681"/>
                </a:cubicBezTo>
                <a:cubicBezTo>
                  <a:pt x="28507" y="27461"/>
                  <a:pt x="28613" y="27136"/>
                  <a:pt x="28727" y="26695"/>
                </a:cubicBezTo>
                <a:close/>
                <a:moveTo>
                  <a:pt x="88339" y="27100"/>
                </a:moveTo>
                <a:cubicBezTo>
                  <a:pt x="88735" y="27241"/>
                  <a:pt x="89105" y="27391"/>
                  <a:pt x="89510" y="27541"/>
                </a:cubicBezTo>
                <a:cubicBezTo>
                  <a:pt x="88409" y="27681"/>
                  <a:pt x="87344" y="27796"/>
                  <a:pt x="86314" y="27981"/>
                </a:cubicBezTo>
                <a:cubicBezTo>
                  <a:pt x="85953" y="27831"/>
                  <a:pt x="85583" y="27681"/>
                  <a:pt x="85214" y="27541"/>
                </a:cubicBezTo>
                <a:cubicBezTo>
                  <a:pt x="86244" y="27356"/>
                  <a:pt x="87274" y="27206"/>
                  <a:pt x="88339" y="27100"/>
                </a:cubicBezTo>
                <a:close/>
                <a:moveTo>
                  <a:pt x="34705" y="26916"/>
                </a:moveTo>
                <a:cubicBezTo>
                  <a:pt x="34635" y="27100"/>
                  <a:pt x="34556" y="27285"/>
                  <a:pt x="34485" y="27426"/>
                </a:cubicBezTo>
                <a:cubicBezTo>
                  <a:pt x="34450" y="27611"/>
                  <a:pt x="34371" y="27761"/>
                  <a:pt x="34300" y="27902"/>
                </a:cubicBezTo>
                <a:cubicBezTo>
                  <a:pt x="33574" y="27960"/>
                  <a:pt x="32842" y="27994"/>
                  <a:pt x="32113" y="27994"/>
                </a:cubicBezTo>
                <a:cubicBezTo>
                  <a:pt x="31853" y="27994"/>
                  <a:pt x="31593" y="27990"/>
                  <a:pt x="31333" y="27981"/>
                </a:cubicBezTo>
                <a:cubicBezTo>
                  <a:pt x="31474" y="27761"/>
                  <a:pt x="31589" y="27426"/>
                  <a:pt x="31774" y="27021"/>
                </a:cubicBezTo>
                <a:cubicBezTo>
                  <a:pt x="32021" y="27033"/>
                  <a:pt x="32271" y="27038"/>
                  <a:pt x="32522" y="27038"/>
                </a:cubicBezTo>
                <a:cubicBezTo>
                  <a:pt x="33238" y="27038"/>
                  <a:pt x="33969" y="26994"/>
                  <a:pt x="34705" y="26916"/>
                </a:cubicBezTo>
                <a:close/>
                <a:moveTo>
                  <a:pt x="93692" y="27321"/>
                </a:moveTo>
                <a:cubicBezTo>
                  <a:pt x="94062" y="27461"/>
                  <a:pt x="94422" y="27611"/>
                  <a:pt x="94827" y="27761"/>
                </a:cubicBezTo>
                <a:cubicBezTo>
                  <a:pt x="94863" y="27761"/>
                  <a:pt x="94898" y="27796"/>
                  <a:pt x="94942" y="27796"/>
                </a:cubicBezTo>
                <a:cubicBezTo>
                  <a:pt x="94018" y="27796"/>
                  <a:pt x="93067" y="27831"/>
                  <a:pt x="92116" y="27902"/>
                </a:cubicBezTo>
                <a:cubicBezTo>
                  <a:pt x="91781" y="27946"/>
                  <a:pt x="91420" y="27981"/>
                  <a:pt x="91086" y="28016"/>
                </a:cubicBezTo>
                <a:cubicBezTo>
                  <a:pt x="91051" y="27981"/>
                  <a:pt x="91015" y="27981"/>
                  <a:pt x="90980" y="27981"/>
                </a:cubicBezTo>
                <a:cubicBezTo>
                  <a:pt x="90610" y="27831"/>
                  <a:pt x="90241" y="27726"/>
                  <a:pt x="89880" y="27576"/>
                </a:cubicBezTo>
                <a:cubicBezTo>
                  <a:pt x="90390" y="27541"/>
                  <a:pt x="90866" y="27505"/>
                  <a:pt x="91376" y="27426"/>
                </a:cubicBezTo>
                <a:cubicBezTo>
                  <a:pt x="92151" y="27391"/>
                  <a:pt x="92917" y="27321"/>
                  <a:pt x="93692" y="27321"/>
                </a:cubicBezTo>
                <a:close/>
                <a:moveTo>
                  <a:pt x="25426" y="26916"/>
                </a:moveTo>
                <a:cubicBezTo>
                  <a:pt x="26306" y="27285"/>
                  <a:pt x="27257" y="27541"/>
                  <a:pt x="28252" y="27726"/>
                </a:cubicBezTo>
                <a:cubicBezTo>
                  <a:pt x="28137" y="27866"/>
                  <a:pt x="28067" y="27946"/>
                  <a:pt x="27953" y="27981"/>
                </a:cubicBezTo>
                <a:cubicBezTo>
                  <a:pt x="27908" y="28006"/>
                  <a:pt x="27859" y="28018"/>
                  <a:pt x="27806" y="28018"/>
                </a:cubicBezTo>
                <a:cubicBezTo>
                  <a:pt x="27640" y="28018"/>
                  <a:pt x="27433" y="27909"/>
                  <a:pt x="27187" y="27796"/>
                </a:cubicBezTo>
                <a:cubicBezTo>
                  <a:pt x="26817" y="27611"/>
                  <a:pt x="26341" y="27356"/>
                  <a:pt x="25646" y="27356"/>
                </a:cubicBezTo>
                <a:cubicBezTo>
                  <a:pt x="25567" y="27321"/>
                  <a:pt x="25461" y="27285"/>
                  <a:pt x="25347" y="27206"/>
                </a:cubicBezTo>
                <a:lnTo>
                  <a:pt x="25276" y="27206"/>
                </a:lnTo>
                <a:cubicBezTo>
                  <a:pt x="25347" y="27100"/>
                  <a:pt x="25391" y="27021"/>
                  <a:pt x="25426" y="26916"/>
                </a:cubicBezTo>
                <a:close/>
                <a:moveTo>
                  <a:pt x="80151" y="26511"/>
                </a:moveTo>
                <a:cubicBezTo>
                  <a:pt x="80415" y="26801"/>
                  <a:pt x="80706" y="27065"/>
                  <a:pt x="81032" y="27285"/>
                </a:cubicBezTo>
                <a:cubicBezTo>
                  <a:pt x="80486" y="27426"/>
                  <a:pt x="79896" y="27576"/>
                  <a:pt x="79350" y="27761"/>
                </a:cubicBezTo>
                <a:cubicBezTo>
                  <a:pt x="79095" y="27866"/>
                  <a:pt x="78831" y="27946"/>
                  <a:pt x="78575" y="28051"/>
                </a:cubicBezTo>
                <a:cubicBezTo>
                  <a:pt x="78320" y="27796"/>
                  <a:pt x="78065" y="27541"/>
                  <a:pt x="77845" y="27241"/>
                </a:cubicBezTo>
                <a:cubicBezTo>
                  <a:pt x="77880" y="27241"/>
                  <a:pt x="77880" y="27241"/>
                  <a:pt x="77915" y="27206"/>
                </a:cubicBezTo>
                <a:cubicBezTo>
                  <a:pt x="78655" y="26916"/>
                  <a:pt x="79385" y="26695"/>
                  <a:pt x="80151" y="26511"/>
                </a:cubicBezTo>
                <a:close/>
                <a:moveTo>
                  <a:pt x="83752" y="26880"/>
                </a:moveTo>
                <a:cubicBezTo>
                  <a:pt x="84113" y="27100"/>
                  <a:pt x="84483" y="27321"/>
                  <a:pt x="84923" y="27505"/>
                </a:cubicBezTo>
                <a:cubicBezTo>
                  <a:pt x="84043" y="27646"/>
                  <a:pt x="83197" y="27831"/>
                  <a:pt x="82317" y="28051"/>
                </a:cubicBezTo>
                <a:cubicBezTo>
                  <a:pt x="82132" y="27946"/>
                  <a:pt x="81956" y="27831"/>
                  <a:pt x="81771" y="27726"/>
                </a:cubicBezTo>
                <a:cubicBezTo>
                  <a:pt x="81586" y="27611"/>
                  <a:pt x="81401" y="27461"/>
                  <a:pt x="81217" y="27356"/>
                </a:cubicBezTo>
                <a:cubicBezTo>
                  <a:pt x="82062" y="27136"/>
                  <a:pt x="82907" y="26986"/>
                  <a:pt x="83752" y="26880"/>
                </a:cubicBezTo>
                <a:close/>
                <a:moveTo>
                  <a:pt x="48571" y="26695"/>
                </a:moveTo>
                <a:cubicBezTo>
                  <a:pt x="48457" y="27065"/>
                  <a:pt x="48351" y="27426"/>
                  <a:pt x="48237" y="27796"/>
                </a:cubicBezTo>
                <a:cubicBezTo>
                  <a:pt x="47946" y="27866"/>
                  <a:pt x="47656" y="27902"/>
                  <a:pt x="47321" y="27946"/>
                </a:cubicBezTo>
                <a:cubicBezTo>
                  <a:pt x="46661" y="28051"/>
                  <a:pt x="45966" y="28122"/>
                  <a:pt x="45340" y="28166"/>
                </a:cubicBezTo>
                <a:cubicBezTo>
                  <a:pt x="45340" y="28086"/>
                  <a:pt x="45376" y="28016"/>
                  <a:pt x="45420" y="27946"/>
                </a:cubicBezTo>
                <a:cubicBezTo>
                  <a:pt x="45525" y="27646"/>
                  <a:pt x="45640" y="27356"/>
                  <a:pt x="45745" y="27065"/>
                </a:cubicBezTo>
                <a:cubicBezTo>
                  <a:pt x="46335" y="27065"/>
                  <a:pt x="46916" y="27021"/>
                  <a:pt x="47506" y="26916"/>
                </a:cubicBezTo>
                <a:cubicBezTo>
                  <a:pt x="47876" y="26880"/>
                  <a:pt x="48237" y="26801"/>
                  <a:pt x="48571" y="26695"/>
                </a:cubicBezTo>
                <a:close/>
                <a:moveTo>
                  <a:pt x="65449" y="24864"/>
                </a:moveTo>
                <a:cubicBezTo>
                  <a:pt x="65519" y="25040"/>
                  <a:pt x="65554" y="25225"/>
                  <a:pt x="65625" y="25445"/>
                </a:cubicBezTo>
                <a:cubicBezTo>
                  <a:pt x="65739" y="25850"/>
                  <a:pt x="65889" y="26255"/>
                  <a:pt x="65995" y="26660"/>
                </a:cubicBezTo>
                <a:cubicBezTo>
                  <a:pt x="65079" y="27206"/>
                  <a:pt x="64128" y="27726"/>
                  <a:pt x="63133" y="28166"/>
                </a:cubicBezTo>
                <a:cubicBezTo>
                  <a:pt x="63028" y="27681"/>
                  <a:pt x="62913" y="27206"/>
                  <a:pt x="62763" y="26731"/>
                </a:cubicBezTo>
                <a:cubicBezTo>
                  <a:pt x="62763" y="26625"/>
                  <a:pt x="62728" y="26511"/>
                  <a:pt x="62693" y="26440"/>
                </a:cubicBezTo>
                <a:cubicBezTo>
                  <a:pt x="63644" y="25965"/>
                  <a:pt x="64568" y="25445"/>
                  <a:pt x="65449" y="24864"/>
                </a:cubicBezTo>
                <a:close/>
                <a:moveTo>
                  <a:pt x="100145" y="26801"/>
                </a:moveTo>
                <a:lnTo>
                  <a:pt x="100145" y="26801"/>
                </a:lnTo>
                <a:cubicBezTo>
                  <a:pt x="100735" y="26880"/>
                  <a:pt x="101325" y="26951"/>
                  <a:pt x="101906" y="27021"/>
                </a:cubicBezTo>
                <a:cubicBezTo>
                  <a:pt x="102496" y="27136"/>
                  <a:pt x="103042" y="27241"/>
                  <a:pt x="103631" y="27356"/>
                </a:cubicBezTo>
                <a:cubicBezTo>
                  <a:pt x="104072" y="27646"/>
                  <a:pt x="104477" y="27902"/>
                  <a:pt x="104917" y="28201"/>
                </a:cubicBezTo>
                <a:cubicBezTo>
                  <a:pt x="104221" y="28016"/>
                  <a:pt x="103526" y="27866"/>
                  <a:pt x="102821" y="27761"/>
                </a:cubicBezTo>
                <a:cubicBezTo>
                  <a:pt x="102381" y="27681"/>
                  <a:pt x="101941" y="27611"/>
                  <a:pt x="101501" y="27541"/>
                </a:cubicBezTo>
                <a:cubicBezTo>
                  <a:pt x="101025" y="27285"/>
                  <a:pt x="100585" y="27065"/>
                  <a:pt x="100145" y="26801"/>
                </a:cubicBezTo>
                <a:close/>
                <a:moveTo>
                  <a:pt x="21279" y="26405"/>
                </a:moveTo>
                <a:cubicBezTo>
                  <a:pt x="22265" y="26801"/>
                  <a:pt x="23225" y="27285"/>
                  <a:pt x="24140" y="27761"/>
                </a:cubicBezTo>
                <a:cubicBezTo>
                  <a:pt x="23885" y="27902"/>
                  <a:pt x="23665" y="28051"/>
                  <a:pt x="23445" y="28236"/>
                </a:cubicBezTo>
                <a:cubicBezTo>
                  <a:pt x="22485" y="27681"/>
                  <a:pt x="21499" y="27206"/>
                  <a:pt x="20469" y="26801"/>
                </a:cubicBezTo>
                <a:cubicBezTo>
                  <a:pt x="20689" y="26695"/>
                  <a:pt x="20874" y="26581"/>
                  <a:pt x="21094" y="26475"/>
                </a:cubicBezTo>
                <a:cubicBezTo>
                  <a:pt x="21165" y="26475"/>
                  <a:pt x="21244" y="26440"/>
                  <a:pt x="21279" y="26405"/>
                </a:cubicBezTo>
                <a:close/>
                <a:moveTo>
                  <a:pt x="44095" y="27032"/>
                </a:moveTo>
                <a:cubicBezTo>
                  <a:pt x="44379" y="27032"/>
                  <a:pt x="44663" y="27043"/>
                  <a:pt x="44935" y="27065"/>
                </a:cubicBezTo>
                <a:lnTo>
                  <a:pt x="45640" y="27065"/>
                </a:lnTo>
                <a:cubicBezTo>
                  <a:pt x="45525" y="27356"/>
                  <a:pt x="45420" y="27646"/>
                  <a:pt x="45340" y="27902"/>
                </a:cubicBezTo>
                <a:cubicBezTo>
                  <a:pt x="45305" y="28016"/>
                  <a:pt x="45270" y="28086"/>
                  <a:pt x="45235" y="28166"/>
                </a:cubicBezTo>
                <a:cubicBezTo>
                  <a:pt x="44680" y="28201"/>
                  <a:pt x="44169" y="28201"/>
                  <a:pt x="43659" y="28236"/>
                </a:cubicBezTo>
                <a:cubicBezTo>
                  <a:pt x="43139" y="28236"/>
                  <a:pt x="42664" y="28236"/>
                  <a:pt x="42189" y="28271"/>
                </a:cubicBezTo>
                <a:cubicBezTo>
                  <a:pt x="42338" y="27902"/>
                  <a:pt x="42479" y="27505"/>
                  <a:pt x="42629" y="27100"/>
                </a:cubicBezTo>
                <a:cubicBezTo>
                  <a:pt x="42814" y="27100"/>
                  <a:pt x="43034" y="27065"/>
                  <a:pt x="43254" y="27065"/>
                </a:cubicBezTo>
                <a:cubicBezTo>
                  <a:pt x="43527" y="27043"/>
                  <a:pt x="43811" y="27032"/>
                  <a:pt x="44095" y="27032"/>
                </a:cubicBezTo>
                <a:close/>
                <a:moveTo>
                  <a:pt x="53854" y="25885"/>
                </a:moveTo>
                <a:lnTo>
                  <a:pt x="53854" y="25885"/>
                </a:lnTo>
                <a:cubicBezTo>
                  <a:pt x="53783" y="26361"/>
                  <a:pt x="53739" y="26845"/>
                  <a:pt x="53669" y="27321"/>
                </a:cubicBezTo>
                <a:cubicBezTo>
                  <a:pt x="52789" y="27681"/>
                  <a:pt x="51873" y="28016"/>
                  <a:pt x="50993" y="28271"/>
                </a:cubicBezTo>
                <a:cubicBezTo>
                  <a:pt x="51063" y="27866"/>
                  <a:pt x="51142" y="27461"/>
                  <a:pt x="51248" y="27021"/>
                </a:cubicBezTo>
                <a:cubicBezTo>
                  <a:pt x="52093" y="26731"/>
                  <a:pt x="52973" y="26326"/>
                  <a:pt x="53854" y="25885"/>
                </a:cubicBezTo>
                <a:close/>
                <a:moveTo>
                  <a:pt x="102346" y="26361"/>
                </a:moveTo>
                <a:lnTo>
                  <a:pt x="102346" y="26361"/>
                </a:lnTo>
                <a:cubicBezTo>
                  <a:pt x="103526" y="26625"/>
                  <a:pt x="104697" y="26951"/>
                  <a:pt x="105832" y="27321"/>
                </a:cubicBezTo>
                <a:cubicBezTo>
                  <a:pt x="106308" y="27646"/>
                  <a:pt x="106713" y="27981"/>
                  <a:pt x="107047" y="28201"/>
                </a:cubicBezTo>
                <a:cubicBezTo>
                  <a:pt x="107083" y="28201"/>
                  <a:pt x="107118" y="28236"/>
                  <a:pt x="107153" y="28271"/>
                </a:cubicBezTo>
                <a:cubicBezTo>
                  <a:pt x="106017" y="27902"/>
                  <a:pt x="104846" y="27541"/>
                  <a:pt x="103667" y="27285"/>
                </a:cubicBezTo>
                <a:cubicBezTo>
                  <a:pt x="103596" y="27241"/>
                  <a:pt x="103526" y="27206"/>
                  <a:pt x="103447" y="27136"/>
                </a:cubicBezTo>
                <a:cubicBezTo>
                  <a:pt x="103086" y="26916"/>
                  <a:pt x="102716" y="26660"/>
                  <a:pt x="102346" y="26361"/>
                </a:cubicBezTo>
                <a:close/>
                <a:moveTo>
                  <a:pt x="104547" y="26185"/>
                </a:moveTo>
                <a:cubicBezTo>
                  <a:pt x="105577" y="26511"/>
                  <a:pt x="106563" y="26845"/>
                  <a:pt x="107593" y="27206"/>
                </a:cubicBezTo>
                <a:cubicBezTo>
                  <a:pt x="108069" y="27576"/>
                  <a:pt x="108509" y="27946"/>
                  <a:pt x="108984" y="28271"/>
                </a:cubicBezTo>
                <a:cubicBezTo>
                  <a:pt x="107963" y="27902"/>
                  <a:pt x="106898" y="27541"/>
                  <a:pt x="105868" y="27241"/>
                </a:cubicBezTo>
                <a:cubicBezTo>
                  <a:pt x="105507" y="26951"/>
                  <a:pt x="105022" y="26581"/>
                  <a:pt x="104547" y="26185"/>
                </a:cubicBezTo>
                <a:close/>
                <a:moveTo>
                  <a:pt x="77184" y="26440"/>
                </a:moveTo>
                <a:cubicBezTo>
                  <a:pt x="77334" y="26695"/>
                  <a:pt x="77510" y="26951"/>
                  <a:pt x="77730" y="27206"/>
                </a:cubicBezTo>
                <a:cubicBezTo>
                  <a:pt x="76964" y="27541"/>
                  <a:pt x="76269" y="27902"/>
                  <a:pt x="75608" y="28307"/>
                </a:cubicBezTo>
                <a:cubicBezTo>
                  <a:pt x="75459" y="28051"/>
                  <a:pt x="75309" y="27831"/>
                  <a:pt x="75203" y="27576"/>
                </a:cubicBezTo>
                <a:cubicBezTo>
                  <a:pt x="75793" y="27171"/>
                  <a:pt x="76454" y="26766"/>
                  <a:pt x="77184" y="26440"/>
                </a:cubicBezTo>
                <a:close/>
                <a:moveTo>
                  <a:pt x="97759" y="27321"/>
                </a:moveTo>
                <a:cubicBezTo>
                  <a:pt x="99009" y="27356"/>
                  <a:pt x="100260" y="27461"/>
                  <a:pt x="101466" y="27611"/>
                </a:cubicBezTo>
                <a:cubicBezTo>
                  <a:pt x="101871" y="27866"/>
                  <a:pt x="102311" y="28086"/>
                  <a:pt x="102751" y="28307"/>
                </a:cubicBezTo>
                <a:cubicBezTo>
                  <a:pt x="101545" y="28122"/>
                  <a:pt x="100295" y="27981"/>
                  <a:pt x="99045" y="27902"/>
                </a:cubicBezTo>
                <a:cubicBezTo>
                  <a:pt x="99009" y="27866"/>
                  <a:pt x="98939" y="27831"/>
                  <a:pt x="98904" y="27831"/>
                </a:cubicBezTo>
                <a:cubicBezTo>
                  <a:pt x="98534" y="27646"/>
                  <a:pt x="98129" y="27461"/>
                  <a:pt x="97759" y="27321"/>
                </a:cubicBezTo>
                <a:close/>
                <a:moveTo>
                  <a:pt x="26491" y="27946"/>
                </a:moveTo>
                <a:lnTo>
                  <a:pt x="26491" y="27946"/>
                </a:lnTo>
                <a:cubicBezTo>
                  <a:pt x="26852" y="28051"/>
                  <a:pt x="27222" y="28201"/>
                  <a:pt x="27627" y="28307"/>
                </a:cubicBezTo>
                <a:cubicBezTo>
                  <a:pt x="27662" y="28307"/>
                  <a:pt x="27733" y="28342"/>
                  <a:pt x="27768" y="28386"/>
                </a:cubicBezTo>
                <a:cubicBezTo>
                  <a:pt x="27442" y="28271"/>
                  <a:pt x="27151" y="28201"/>
                  <a:pt x="26817" y="28122"/>
                </a:cubicBezTo>
                <a:lnTo>
                  <a:pt x="26817" y="28086"/>
                </a:lnTo>
                <a:cubicBezTo>
                  <a:pt x="26711" y="28051"/>
                  <a:pt x="26597" y="27981"/>
                  <a:pt x="26491" y="27946"/>
                </a:cubicBezTo>
                <a:close/>
                <a:moveTo>
                  <a:pt x="40058" y="26731"/>
                </a:moveTo>
                <a:cubicBezTo>
                  <a:pt x="39917" y="27065"/>
                  <a:pt x="39768" y="27391"/>
                  <a:pt x="39583" y="27681"/>
                </a:cubicBezTo>
                <a:cubicBezTo>
                  <a:pt x="39547" y="27726"/>
                  <a:pt x="39512" y="27726"/>
                  <a:pt x="39477" y="27726"/>
                </a:cubicBezTo>
                <a:cubicBezTo>
                  <a:pt x="39327" y="27761"/>
                  <a:pt x="39178" y="27831"/>
                  <a:pt x="38993" y="27866"/>
                </a:cubicBezTo>
                <a:cubicBezTo>
                  <a:pt x="38297" y="28086"/>
                  <a:pt x="37567" y="28236"/>
                  <a:pt x="36792" y="28386"/>
                </a:cubicBezTo>
                <a:cubicBezTo>
                  <a:pt x="36941" y="28086"/>
                  <a:pt x="37126" y="27831"/>
                  <a:pt x="37276" y="27541"/>
                </a:cubicBezTo>
                <a:cubicBezTo>
                  <a:pt x="38007" y="27356"/>
                  <a:pt x="38737" y="27171"/>
                  <a:pt x="39398" y="26951"/>
                </a:cubicBezTo>
                <a:cubicBezTo>
                  <a:pt x="39583" y="26880"/>
                  <a:pt x="39768" y="26801"/>
                  <a:pt x="39952" y="26766"/>
                </a:cubicBezTo>
                <a:cubicBezTo>
                  <a:pt x="39988" y="26731"/>
                  <a:pt x="40023" y="26731"/>
                  <a:pt x="40058" y="26731"/>
                </a:cubicBezTo>
                <a:close/>
                <a:moveTo>
                  <a:pt x="17317" y="26035"/>
                </a:moveTo>
                <a:cubicBezTo>
                  <a:pt x="18347" y="26220"/>
                  <a:pt x="19334" y="26475"/>
                  <a:pt x="20284" y="26845"/>
                </a:cubicBezTo>
                <a:cubicBezTo>
                  <a:pt x="19739" y="27241"/>
                  <a:pt x="19228" y="27796"/>
                  <a:pt x="18788" y="28421"/>
                </a:cubicBezTo>
                <a:cubicBezTo>
                  <a:pt x="17793" y="28051"/>
                  <a:pt x="16763" y="27796"/>
                  <a:pt x="15662" y="27611"/>
                </a:cubicBezTo>
                <a:cubicBezTo>
                  <a:pt x="16147" y="26986"/>
                  <a:pt x="16692" y="26440"/>
                  <a:pt x="17317" y="26035"/>
                </a:cubicBezTo>
                <a:close/>
                <a:moveTo>
                  <a:pt x="68011" y="25375"/>
                </a:moveTo>
                <a:cubicBezTo>
                  <a:pt x="68090" y="25595"/>
                  <a:pt x="68160" y="25850"/>
                  <a:pt x="68231" y="26106"/>
                </a:cubicBezTo>
                <a:cubicBezTo>
                  <a:pt x="68345" y="26475"/>
                  <a:pt x="68451" y="26845"/>
                  <a:pt x="68565" y="27171"/>
                </a:cubicBezTo>
                <a:cubicBezTo>
                  <a:pt x="67940" y="27646"/>
                  <a:pt x="67280" y="28086"/>
                  <a:pt x="66620" y="28456"/>
                </a:cubicBezTo>
                <a:cubicBezTo>
                  <a:pt x="66584" y="28342"/>
                  <a:pt x="66549" y="28236"/>
                  <a:pt x="66505" y="28122"/>
                </a:cubicBezTo>
                <a:cubicBezTo>
                  <a:pt x="66399" y="27646"/>
                  <a:pt x="66250" y="27171"/>
                  <a:pt x="66109" y="26695"/>
                </a:cubicBezTo>
                <a:cubicBezTo>
                  <a:pt x="66769" y="26290"/>
                  <a:pt x="67430" y="25850"/>
                  <a:pt x="68011" y="25375"/>
                </a:cubicBezTo>
                <a:close/>
                <a:moveTo>
                  <a:pt x="89695" y="27611"/>
                </a:moveTo>
                <a:cubicBezTo>
                  <a:pt x="90100" y="27761"/>
                  <a:pt x="90461" y="27902"/>
                  <a:pt x="90866" y="28016"/>
                </a:cubicBezTo>
                <a:cubicBezTo>
                  <a:pt x="89730" y="28122"/>
                  <a:pt x="88665" y="28271"/>
                  <a:pt x="87564" y="28456"/>
                </a:cubicBezTo>
                <a:cubicBezTo>
                  <a:pt x="87459" y="28386"/>
                  <a:pt x="87309" y="28342"/>
                  <a:pt x="87159" y="28307"/>
                </a:cubicBezTo>
                <a:cubicBezTo>
                  <a:pt x="86939" y="28201"/>
                  <a:pt x="86719" y="28122"/>
                  <a:pt x="86499" y="28051"/>
                </a:cubicBezTo>
                <a:cubicBezTo>
                  <a:pt x="87529" y="27866"/>
                  <a:pt x="88594" y="27726"/>
                  <a:pt x="89695" y="27611"/>
                </a:cubicBezTo>
                <a:close/>
                <a:moveTo>
                  <a:pt x="25866" y="27461"/>
                </a:moveTo>
                <a:lnTo>
                  <a:pt x="25866" y="27461"/>
                </a:lnTo>
                <a:cubicBezTo>
                  <a:pt x="26412" y="27505"/>
                  <a:pt x="26817" y="27681"/>
                  <a:pt x="27151" y="27866"/>
                </a:cubicBezTo>
                <a:cubicBezTo>
                  <a:pt x="27387" y="28000"/>
                  <a:pt x="27604" y="28097"/>
                  <a:pt x="27790" y="28097"/>
                </a:cubicBezTo>
                <a:cubicBezTo>
                  <a:pt x="27861" y="28097"/>
                  <a:pt x="27927" y="28083"/>
                  <a:pt x="27988" y="28051"/>
                </a:cubicBezTo>
                <a:cubicBezTo>
                  <a:pt x="28102" y="28016"/>
                  <a:pt x="28208" y="27902"/>
                  <a:pt x="28322" y="27761"/>
                </a:cubicBezTo>
                <a:cubicBezTo>
                  <a:pt x="29238" y="27902"/>
                  <a:pt x="30189" y="28016"/>
                  <a:pt x="31184" y="28051"/>
                </a:cubicBezTo>
                <a:cubicBezTo>
                  <a:pt x="30964" y="28386"/>
                  <a:pt x="30743" y="28527"/>
                  <a:pt x="30488" y="28562"/>
                </a:cubicBezTo>
                <a:cubicBezTo>
                  <a:pt x="29388" y="28456"/>
                  <a:pt x="28287" y="28271"/>
                  <a:pt x="27257" y="28016"/>
                </a:cubicBezTo>
                <a:cubicBezTo>
                  <a:pt x="27037" y="27946"/>
                  <a:pt x="26852" y="27866"/>
                  <a:pt x="26632" y="27796"/>
                </a:cubicBezTo>
                <a:cubicBezTo>
                  <a:pt x="26377" y="27681"/>
                  <a:pt x="26121" y="27576"/>
                  <a:pt x="25866" y="27461"/>
                </a:cubicBezTo>
                <a:close/>
                <a:moveTo>
                  <a:pt x="95118" y="27866"/>
                </a:moveTo>
                <a:cubicBezTo>
                  <a:pt x="95602" y="28051"/>
                  <a:pt x="96042" y="28236"/>
                  <a:pt x="96483" y="28421"/>
                </a:cubicBezTo>
                <a:cubicBezTo>
                  <a:pt x="95417" y="28421"/>
                  <a:pt x="94317" y="28456"/>
                  <a:pt x="93216" y="28491"/>
                </a:cubicBezTo>
                <a:cubicBezTo>
                  <a:pt x="93031" y="28527"/>
                  <a:pt x="92811" y="28527"/>
                  <a:pt x="92626" y="28562"/>
                </a:cubicBezTo>
                <a:cubicBezTo>
                  <a:pt x="92186" y="28386"/>
                  <a:pt x="91746" y="28236"/>
                  <a:pt x="91271" y="28086"/>
                </a:cubicBezTo>
                <a:cubicBezTo>
                  <a:pt x="91561" y="28051"/>
                  <a:pt x="91861" y="28016"/>
                  <a:pt x="92151" y="28016"/>
                </a:cubicBezTo>
                <a:cubicBezTo>
                  <a:pt x="93137" y="27946"/>
                  <a:pt x="94167" y="27902"/>
                  <a:pt x="95118" y="27866"/>
                </a:cubicBezTo>
                <a:close/>
                <a:moveTo>
                  <a:pt x="56565" y="26070"/>
                </a:moveTo>
                <a:cubicBezTo>
                  <a:pt x="56601" y="26546"/>
                  <a:pt x="56645" y="26986"/>
                  <a:pt x="56645" y="27426"/>
                </a:cubicBezTo>
                <a:cubicBezTo>
                  <a:pt x="56240" y="27611"/>
                  <a:pt x="55800" y="27796"/>
                  <a:pt x="55359" y="27981"/>
                </a:cubicBezTo>
                <a:cubicBezTo>
                  <a:pt x="54805" y="28201"/>
                  <a:pt x="54224" y="28421"/>
                  <a:pt x="53669" y="28606"/>
                </a:cubicBezTo>
                <a:cubicBezTo>
                  <a:pt x="53704" y="28201"/>
                  <a:pt x="53739" y="27796"/>
                  <a:pt x="53783" y="27391"/>
                </a:cubicBezTo>
                <a:cubicBezTo>
                  <a:pt x="54329" y="27136"/>
                  <a:pt x="54884" y="26880"/>
                  <a:pt x="55465" y="26625"/>
                </a:cubicBezTo>
                <a:cubicBezTo>
                  <a:pt x="55835" y="26440"/>
                  <a:pt x="56205" y="26255"/>
                  <a:pt x="56565" y="26070"/>
                </a:cubicBezTo>
                <a:close/>
                <a:moveTo>
                  <a:pt x="85037" y="27576"/>
                </a:moveTo>
                <a:cubicBezTo>
                  <a:pt x="85434" y="27726"/>
                  <a:pt x="85803" y="27866"/>
                  <a:pt x="86173" y="28016"/>
                </a:cubicBezTo>
                <a:cubicBezTo>
                  <a:pt x="85214" y="28201"/>
                  <a:pt x="84263" y="28386"/>
                  <a:pt x="83347" y="28606"/>
                </a:cubicBezTo>
                <a:cubicBezTo>
                  <a:pt x="83057" y="28421"/>
                  <a:pt x="82757" y="28271"/>
                  <a:pt x="82431" y="28086"/>
                </a:cubicBezTo>
                <a:cubicBezTo>
                  <a:pt x="83312" y="27902"/>
                  <a:pt x="84192" y="27726"/>
                  <a:pt x="85037" y="27576"/>
                </a:cubicBezTo>
                <a:close/>
                <a:moveTo>
                  <a:pt x="27953" y="28271"/>
                </a:moveTo>
                <a:lnTo>
                  <a:pt x="27953" y="28271"/>
                </a:lnTo>
                <a:cubicBezTo>
                  <a:pt x="28578" y="28421"/>
                  <a:pt x="29238" y="28527"/>
                  <a:pt x="29898" y="28606"/>
                </a:cubicBezTo>
                <a:cubicBezTo>
                  <a:pt x="29643" y="28606"/>
                  <a:pt x="29388" y="28606"/>
                  <a:pt x="29088" y="28641"/>
                </a:cubicBezTo>
                <a:cubicBezTo>
                  <a:pt x="28947" y="28606"/>
                  <a:pt x="28798" y="28562"/>
                  <a:pt x="28692" y="28527"/>
                </a:cubicBezTo>
                <a:cubicBezTo>
                  <a:pt x="28428" y="28421"/>
                  <a:pt x="28173" y="28342"/>
                  <a:pt x="27953" y="28271"/>
                </a:cubicBezTo>
                <a:close/>
                <a:moveTo>
                  <a:pt x="37162" y="27541"/>
                </a:moveTo>
                <a:cubicBezTo>
                  <a:pt x="37012" y="27831"/>
                  <a:pt x="36836" y="28122"/>
                  <a:pt x="36686" y="28386"/>
                </a:cubicBezTo>
                <a:cubicBezTo>
                  <a:pt x="35806" y="28527"/>
                  <a:pt x="34925" y="28606"/>
                  <a:pt x="34010" y="28641"/>
                </a:cubicBezTo>
                <a:cubicBezTo>
                  <a:pt x="34151" y="28456"/>
                  <a:pt x="34265" y="28236"/>
                  <a:pt x="34371" y="27981"/>
                </a:cubicBezTo>
                <a:cubicBezTo>
                  <a:pt x="34705" y="27946"/>
                  <a:pt x="35075" y="27902"/>
                  <a:pt x="35401" y="27866"/>
                </a:cubicBezTo>
                <a:cubicBezTo>
                  <a:pt x="35991" y="27796"/>
                  <a:pt x="36572" y="27681"/>
                  <a:pt x="37162" y="27541"/>
                </a:cubicBezTo>
                <a:close/>
                <a:moveTo>
                  <a:pt x="42514" y="27136"/>
                </a:moveTo>
                <a:lnTo>
                  <a:pt x="42514" y="27136"/>
                </a:lnTo>
                <a:cubicBezTo>
                  <a:pt x="42373" y="27505"/>
                  <a:pt x="42224" y="27902"/>
                  <a:pt x="42074" y="28271"/>
                </a:cubicBezTo>
                <a:cubicBezTo>
                  <a:pt x="41123" y="28342"/>
                  <a:pt x="40208" y="28421"/>
                  <a:pt x="39213" y="28641"/>
                </a:cubicBezTo>
                <a:cubicBezTo>
                  <a:pt x="39363" y="28342"/>
                  <a:pt x="39512" y="28051"/>
                  <a:pt x="39653" y="27761"/>
                </a:cubicBezTo>
                <a:cubicBezTo>
                  <a:pt x="40718" y="27461"/>
                  <a:pt x="41493" y="27241"/>
                  <a:pt x="42514" y="27136"/>
                </a:cubicBezTo>
                <a:close/>
                <a:moveTo>
                  <a:pt x="95382" y="27866"/>
                </a:moveTo>
                <a:cubicBezTo>
                  <a:pt x="96623" y="27866"/>
                  <a:pt x="97838" y="27902"/>
                  <a:pt x="99045" y="27981"/>
                </a:cubicBezTo>
                <a:cubicBezTo>
                  <a:pt x="99485" y="28201"/>
                  <a:pt x="99960" y="28421"/>
                  <a:pt x="100400" y="28641"/>
                </a:cubicBezTo>
                <a:cubicBezTo>
                  <a:pt x="99194" y="28491"/>
                  <a:pt x="97979" y="28456"/>
                  <a:pt x="96738" y="28421"/>
                </a:cubicBezTo>
                <a:cubicBezTo>
                  <a:pt x="96263" y="28236"/>
                  <a:pt x="95822" y="28051"/>
                  <a:pt x="95382" y="27866"/>
                </a:cubicBezTo>
                <a:close/>
                <a:moveTo>
                  <a:pt x="34265" y="27981"/>
                </a:moveTo>
                <a:lnTo>
                  <a:pt x="34265" y="27981"/>
                </a:lnTo>
                <a:cubicBezTo>
                  <a:pt x="34151" y="28236"/>
                  <a:pt x="34045" y="28456"/>
                  <a:pt x="33895" y="28676"/>
                </a:cubicBezTo>
                <a:cubicBezTo>
                  <a:pt x="33610" y="28686"/>
                  <a:pt x="33325" y="28690"/>
                  <a:pt x="33041" y="28690"/>
                </a:cubicBezTo>
                <a:cubicBezTo>
                  <a:pt x="32266" y="28690"/>
                  <a:pt x="31498" y="28657"/>
                  <a:pt x="30743" y="28606"/>
                </a:cubicBezTo>
                <a:cubicBezTo>
                  <a:pt x="30928" y="28527"/>
                  <a:pt x="31113" y="28342"/>
                  <a:pt x="31289" y="28086"/>
                </a:cubicBezTo>
                <a:cubicBezTo>
                  <a:pt x="31538" y="28095"/>
                  <a:pt x="31786" y="28100"/>
                  <a:pt x="32034" y="28100"/>
                </a:cubicBezTo>
                <a:cubicBezTo>
                  <a:pt x="32778" y="28100"/>
                  <a:pt x="33519" y="28060"/>
                  <a:pt x="34265" y="27981"/>
                </a:cubicBezTo>
                <a:close/>
                <a:moveTo>
                  <a:pt x="59682" y="26185"/>
                </a:moveTo>
                <a:cubicBezTo>
                  <a:pt x="59726" y="26255"/>
                  <a:pt x="59726" y="26361"/>
                  <a:pt x="59761" y="26475"/>
                </a:cubicBezTo>
                <a:cubicBezTo>
                  <a:pt x="59832" y="26845"/>
                  <a:pt x="59902" y="27206"/>
                  <a:pt x="59946" y="27576"/>
                </a:cubicBezTo>
                <a:cubicBezTo>
                  <a:pt x="58951" y="28016"/>
                  <a:pt x="57886" y="28421"/>
                  <a:pt x="56821" y="28782"/>
                </a:cubicBezTo>
                <a:cubicBezTo>
                  <a:pt x="56821" y="28491"/>
                  <a:pt x="56786" y="28201"/>
                  <a:pt x="56786" y="27946"/>
                </a:cubicBezTo>
                <a:cubicBezTo>
                  <a:pt x="56750" y="27796"/>
                  <a:pt x="56750" y="27646"/>
                  <a:pt x="56750" y="27505"/>
                </a:cubicBezTo>
                <a:cubicBezTo>
                  <a:pt x="57745" y="27065"/>
                  <a:pt x="58731" y="26625"/>
                  <a:pt x="59682" y="26185"/>
                </a:cubicBezTo>
                <a:close/>
                <a:moveTo>
                  <a:pt x="27257" y="28307"/>
                </a:moveTo>
                <a:lnTo>
                  <a:pt x="27257" y="28307"/>
                </a:lnTo>
                <a:cubicBezTo>
                  <a:pt x="27592" y="28421"/>
                  <a:pt x="27917" y="28491"/>
                  <a:pt x="28287" y="28562"/>
                </a:cubicBezTo>
                <a:cubicBezTo>
                  <a:pt x="28393" y="28641"/>
                  <a:pt x="28507" y="28676"/>
                  <a:pt x="28613" y="28712"/>
                </a:cubicBezTo>
                <a:cubicBezTo>
                  <a:pt x="28507" y="28747"/>
                  <a:pt x="28358" y="28782"/>
                  <a:pt x="28252" y="28826"/>
                </a:cubicBezTo>
                <a:cubicBezTo>
                  <a:pt x="27917" y="28641"/>
                  <a:pt x="27592" y="28491"/>
                  <a:pt x="27257" y="28307"/>
                </a:cubicBezTo>
                <a:close/>
                <a:moveTo>
                  <a:pt x="74649" y="26660"/>
                </a:moveTo>
                <a:cubicBezTo>
                  <a:pt x="74763" y="26951"/>
                  <a:pt x="74913" y="27241"/>
                  <a:pt x="75089" y="27541"/>
                </a:cubicBezTo>
                <a:cubicBezTo>
                  <a:pt x="74508" y="27946"/>
                  <a:pt x="73953" y="28386"/>
                  <a:pt x="73407" y="28826"/>
                </a:cubicBezTo>
                <a:cubicBezTo>
                  <a:pt x="73293" y="28491"/>
                  <a:pt x="73152" y="28166"/>
                  <a:pt x="73038" y="27831"/>
                </a:cubicBezTo>
                <a:cubicBezTo>
                  <a:pt x="73592" y="27391"/>
                  <a:pt x="74103" y="27021"/>
                  <a:pt x="74649" y="26660"/>
                </a:cubicBezTo>
                <a:close/>
                <a:moveTo>
                  <a:pt x="81111" y="27356"/>
                </a:moveTo>
                <a:cubicBezTo>
                  <a:pt x="81331" y="27505"/>
                  <a:pt x="81516" y="27646"/>
                  <a:pt x="81736" y="27796"/>
                </a:cubicBezTo>
                <a:cubicBezTo>
                  <a:pt x="81877" y="27866"/>
                  <a:pt x="82062" y="27981"/>
                  <a:pt x="82211" y="28086"/>
                </a:cubicBezTo>
                <a:cubicBezTo>
                  <a:pt x="81331" y="28307"/>
                  <a:pt x="80451" y="28562"/>
                  <a:pt x="79535" y="28861"/>
                </a:cubicBezTo>
                <a:cubicBezTo>
                  <a:pt x="79491" y="28826"/>
                  <a:pt x="79456" y="28782"/>
                  <a:pt x="79421" y="28747"/>
                </a:cubicBezTo>
                <a:cubicBezTo>
                  <a:pt x="79165" y="28562"/>
                  <a:pt x="78910" y="28342"/>
                  <a:pt x="78655" y="28122"/>
                </a:cubicBezTo>
                <a:cubicBezTo>
                  <a:pt x="78910" y="28016"/>
                  <a:pt x="79130" y="27946"/>
                  <a:pt x="79385" y="27866"/>
                </a:cubicBezTo>
                <a:cubicBezTo>
                  <a:pt x="79975" y="27646"/>
                  <a:pt x="80521" y="27505"/>
                  <a:pt x="81111" y="27356"/>
                </a:cubicBezTo>
                <a:close/>
                <a:moveTo>
                  <a:pt x="70247" y="25885"/>
                </a:moveTo>
                <a:cubicBezTo>
                  <a:pt x="70432" y="26475"/>
                  <a:pt x="70617" y="27100"/>
                  <a:pt x="70766" y="27681"/>
                </a:cubicBezTo>
                <a:cubicBezTo>
                  <a:pt x="70247" y="28122"/>
                  <a:pt x="69736" y="28562"/>
                  <a:pt x="69190" y="28932"/>
                </a:cubicBezTo>
                <a:cubicBezTo>
                  <a:pt x="69041" y="28421"/>
                  <a:pt x="68856" y="27902"/>
                  <a:pt x="68706" y="27356"/>
                </a:cubicBezTo>
                <a:cubicBezTo>
                  <a:pt x="68706" y="27321"/>
                  <a:pt x="68671" y="27285"/>
                  <a:pt x="68671" y="27206"/>
                </a:cubicBezTo>
                <a:cubicBezTo>
                  <a:pt x="69226" y="26801"/>
                  <a:pt x="69736" y="26361"/>
                  <a:pt x="70247" y="25885"/>
                </a:cubicBezTo>
                <a:close/>
                <a:moveTo>
                  <a:pt x="91051" y="28086"/>
                </a:moveTo>
                <a:cubicBezTo>
                  <a:pt x="91526" y="28236"/>
                  <a:pt x="91966" y="28421"/>
                  <a:pt x="92406" y="28562"/>
                </a:cubicBezTo>
                <a:cubicBezTo>
                  <a:pt x="91235" y="28641"/>
                  <a:pt x="90100" y="28782"/>
                  <a:pt x="88920" y="28967"/>
                </a:cubicBezTo>
                <a:cubicBezTo>
                  <a:pt x="88515" y="28826"/>
                  <a:pt x="88154" y="28641"/>
                  <a:pt x="87749" y="28491"/>
                </a:cubicBezTo>
                <a:cubicBezTo>
                  <a:pt x="88814" y="28342"/>
                  <a:pt x="89950" y="28201"/>
                  <a:pt x="91051" y="28086"/>
                </a:cubicBezTo>
                <a:close/>
                <a:moveTo>
                  <a:pt x="25241" y="27646"/>
                </a:moveTo>
                <a:lnTo>
                  <a:pt x="25241" y="27646"/>
                </a:lnTo>
                <a:cubicBezTo>
                  <a:pt x="25752" y="27866"/>
                  <a:pt x="26271" y="28016"/>
                  <a:pt x="26782" y="28201"/>
                </a:cubicBezTo>
                <a:cubicBezTo>
                  <a:pt x="27257" y="28421"/>
                  <a:pt x="27697" y="28641"/>
                  <a:pt x="28137" y="28861"/>
                </a:cubicBezTo>
                <a:lnTo>
                  <a:pt x="28102" y="28861"/>
                </a:lnTo>
                <a:cubicBezTo>
                  <a:pt x="27953" y="28896"/>
                  <a:pt x="27847" y="28967"/>
                  <a:pt x="27733" y="29002"/>
                </a:cubicBezTo>
                <a:cubicBezTo>
                  <a:pt x="27592" y="28932"/>
                  <a:pt x="27477" y="28861"/>
                  <a:pt x="27328" y="28826"/>
                </a:cubicBezTo>
                <a:cubicBezTo>
                  <a:pt x="26632" y="28421"/>
                  <a:pt x="25972" y="28016"/>
                  <a:pt x="25241" y="27646"/>
                </a:cubicBezTo>
                <a:close/>
                <a:moveTo>
                  <a:pt x="51142" y="27065"/>
                </a:moveTo>
                <a:lnTo>
                  <a:pt x="51142" y="27065"/>
                </a:lnTo>
                <a:cubicBezTo>
                  <a:pt x="51063" y="27461"/>
                  <a:pt x="50993" y="27902"/>
                  <a:pt x="50922" y="28307"/>
                </a:cubicBezTo>
                <a:cubicBezTo>
                  <a:pt x="49927" y="28606"/>
                  <a:pt x="48976" y="28826"/>
                  <a:pt x="48017" y="29002"/>
                </a:cubicBezTo>
                <a:cubicBezTo>
                  <a:pt x="48017" y="28932"/>
                  <a:pt x="48017" y="28896"/>
                  <a:pt x="48061" y="28861"/>
                </a:cubicBezTo>
                <a:cubicBezTo>
                  <a:pt x="48131" y="28527"/>
                  <a:pt x="48237" y="28201"/>
                  <a:pt x="48316" y="27866"/>
                </a:cubicBezTo>
                <a:cubicBezTo>
                  <a:pt x="49267" y="27681"/>
                  <a:pt x="50183" y="27426"/>
                  <a:pt x="51142" y="27065"/>
                </a:cubicBezTo>
                <a:close/>
                <a:moveTo>
                  <a:pt x="39547" y="27796"/>
                </a:moveTo>
                <a:cubicBezTo>
                  <a:pt x="39398" y="28086"/>
                  <a:pt x="39257" y="28386"/>
                  <a:pt x="39107" y="28641"/>
                </a:cubicBezTo>
                <a:cubicBezTo>
                  <a:pt x="38993" y="28676"/>
                  <a:pt x="38922" y="28676"/>
                  <a:pt x="38852" y="28712"/>
                </a:cubicBezTo>
                <a:cubicBezTo>
                  <a:pt x="38042" y="28896"/>
                  <a:pt x="37162" y="29002"/>
                  <a:pt x="36281" y="29081"/>
                </a:cubicBezTo>
                <a:cubicBezTo>
                  <a:pt x="36431" y="28896"/>
                  <a:pt x="36572" y="28676"/>
                  <a:pt x="36721" y="28456"/>
                </a:cubicBezTo>
                <a:cubicBezTo>
                  <a:pt x="37531" y="28342"/>
                  <a:pt x="38297" y="28166"/>
                  <a:pt x="39037" y="27946"/>
                </a:cubicBezTo>
                <a:cubicBezTo>
                  <a:pt x="39178" y="27902"/>
                  <a:pt x="39363" y="27866"/>
                  <a:pt x="39512" y="27831"/>
                </a:cubicBezTo>
                <a:cubicBezTo>
                  <a:pt x="39512" y="27796"/>
                  <a:pt x="39512" y="27796"/>
                  <a:pt x="39547" y="27796"/>
                </a:cubicBezTo>
                <a:close/>
                <a:moveTo>
                  <a:pt x="86314" y="28086"/>
                </a:moveTo>
                <a:cubicBezTo>
                  <a:pt x="86613" y="28166"/>
                  <a:pt x="86869" y="28271"/>
                  <a:pt x="87124" y="28386"/>
                </a:cubicBezTo>
                <a:cubicBezTo>
                  <a:pt x="87238" y="28421"/>
                  <a:pt x="87309" y="28456"/>
                  <a:pt x="87379" y="28456"/>
                </a:cubicBezTo>
                <a:cubicBezTo>
                  <a:pt x="86358" y="28641"/>
                  <a:pt x="85328" y="28861"/>
                  <a:pt x="84333" y="29081"/>
                </a:cubicBezTo>
                <a:cubicBezTo>
                  <a:pt x="84228" y="29046"/>
                  <a:pt x="84157" y="29002"/>
                  <a:pt x="84078" y="28967"/>
                </a:cubicBezTo>
                <a:cubicBezTo>
                  <a:pt x="83893" y="28861"/>
                  <a:pt x="83673" y="28747"/>
                  <a:pt x="83453" y="28641"/>
                </a:cubicBezTo>
                <a:cubicBezTo>
                  <a:pt x="84412" y="28421"/>
                  <a:pt x="85328" y="28236"/>
                  <a:pt x="86314" y="28086"/>
                </a:cubicBezTo>
                <a:close/>
                <a:moveTo>
                  <a:pt x="101686" y="27646"/>
                </a:moveTo>
                <a:lnTo>
                  <a:pt x="101686" y="27646"/>
                </a:lnTo>
                <a:cubicBezTo>
                  <a:pt x="102056" y="27726"/>
                  <a:pt x="102425" y="27761"/>
                  <a:pt x="102786" y="27831"/>
                </a:cubicBezTo>
                <a:cubicBezTo>
                  <a:pt x="103596" y="27981"/>
                  <a:pt x="104406" y="28122"/>
                  <a:pt x="105172" y="28342"/>
                </a:cubicBezTo>
                <a:cubicBezTo>
                  <a:pt x="105577" y="28606"/>
                  <a:pt x="106017" y="28861"/>
                  <a:pt x="106422" y="29081"/>
                </a:cubicBezTo>
                <a:cubicBezTo>
                  <a:pt x="105947" y="28967"/>
                  <a:pt x="105507" y="28861"/>
                  <a:pt x="105022" y="28747"/>
                </a:cubicBezTo>
                <a:cubicBezTo>
                  <a:pt x="104362" y="28606"/>
                  <a:pt x="103702" y="28456"/>
                  <a:pt x="103006" y="28342"/>
                </a:cubicBezTo>
                <a:cubicBezTo>
                  <a:pt x="102971" y="28342"/>
                  <a:pt x="102901" y="28307"/>
                  <a:pt x="102865" y="28271"/>
                </a:cubicBezTo>
                <a:cubicBezTo>
                  <a:pt x="102460" y="28086"/>
                  <a:pt x="102091" y="27866"/>
                  <a:pt x="101686" y="27646"/>
                </a:cubicBezTo>
                <a:close/>
                <a:moveTo>
                  <a:pt x="30523" y="28676"/>
                </a:moveTo>
                <a:cubicBezTo>
                  <a:pt x="31329" y="28728"/>
                  <a:pt x="32135" y="28761"/>
                  <a:pt x="32940" y="28761"/>
                </a:cubicBezTo>
                <a:cubicBezTo>
                  <a:pt x="33235" y="28761"/>
                  <a:pt x="33530" y="28756"/>
                  <a:pt x="33825" y="28747"/>
                </a:cubicBezTo>
                <a:lnTo>
                  <a:pt x="33825" y="28747"/>
                </a:lnTo>
                <a:cubicBezTo>
                  <a:pt x="33710" y="28896"/>
                  <a:pt x="33570" y="29046"/>
                  <a:pt x="33420" y="29152"/>
                </a:cubicBezTo>
                <a:cubicBezTo>
                  <a:pt x="32170" y="29117"/>
                  <a:pt x="30893" y="29002"/>
                  <a:pt x="29678" y="28782"/>
                </a:cubicBezTo>
                <a:cubicBezTo>
                  <a:pt x="29573" y="28747"/>
                  <a:pt x="29458" y="28712"/>
                  <a:pt x="29308" y="28676"/>
                </a:cubicBezTo>
                <a:close/>
                <a:moveTo>
                  <a:pt x="36616" y="28491"/>
                </a:moveTo>
                <a:cubicBezTo>
                  <a:pt x="36466" y="28676"/>
                  <a:pt x="36316" y="28896"/>
                  <a:pt x="36176" y="29117"/>
                </a:cubicBezTo>
                <a:cubicBezTo>
                  <a:pt x="35578" y="29141"/>
                  <a:pt x="34945" y="29166"/>
                  <a:pt x="34314" y="29166"/>
                </a:cubicBezTo>
                <a:cubicBezTo>
                  <a:pt x="34053" y="29166"/>
                  <a:pt x="33792" y="29162"/>
                  <a:pt x="33534" y="29152"/>
                </a:cubicBezTo>
                <a:cubicBezTo>
                  <a:pt x="33675" y="29046"/>
                  <a:pt x="33825" y="28896"/>
                  <a:pt x="33930" y="28747"/>
                </a:cubicBezTo>
                <a:cubicBezTo>
                  <a:pt x="34705" y="28712"/>
                  <a:pt x="35436" y="28641"/>
                  <a:pt x="36176" y="28527"/>
                </a:cubicBezTo>
                <a:cubicBezTo>
                  <a:pt x="36316" y="28527"/>
                  <a:pt x="36466" y="28491"/>
                  <a:pt x="36616" y="28491"/>
                </a:cubicBezTo>
                <a:close/>
                <a:moveTo>
                  <a:pt x="2606" y="27726"/>
                </a:moveTo>
                <a:cubicBezTo>
                  <a:pt x="3486" y="27761"/>
                  <a:pt x="4402" y="27796"/>
                  <a:pt x="5282" y="27796"/>
                </a:cubicBezTo>
                <a:cubicBezTo>
                  <a:pt x="4701" y="28236"/>
                  <a:pt x="4111" y="28712"/>
                  <a:pt x="3522" y="29187"/>
                </a:cubicBezTo>
                <a:cubicBezTo>
                  <a:pt x="2641" y="29152"/>
                  <a:pt x="1761" y="29046"/>
                  <a:pt x="880" y="28967"/>
                </a:cubicBezTo>
                <a:cubicBezTo>
                  <a:pt x="1435" y="28562"/>
                  <a:pt x="2016" y="28122"/>
                  <a:pt x="2606" y="27726"/>
                </a:cubicBezTo>
                <a:close/>
                <a:moveTo>
                  <a:pt x="77774" y="27285"/>
                </a:moveTo>
                <a:cubicBezTo>
                  <a:pt x="77994" y="27576"/>
                  <a:pt x="78250" y="27831"/>
                  <a:pt x="78505" y="28086"/>
                </a:cubicBezTo>
                <a:cubicBezTo>
                  <a:pt x="77695" y="28421"/>
                  <a:pt x="76964" y="28782"/>
                  <a:pt x="76234" y="29187"/>
                </a:cubicBezTo>
                <a:cubicBezTo>
                  <a:pt x="76049" y="28932"/>
                  <a:pt x="75864" y="28641"/>
                  <a:pt x="75679" y="28386"/>
                </a:cubicBezTo>
                <a:cubicBezTo>
                  <a:pt x="76339" y="27981"/>
                  <a:pt x="76999" y="27611"/>
                  <a:pt x="77774" y="27285"/>
                </a:cubicBezTo>
                <a:close/>
                <a:moveTo>
                  <a:pt x="95795" y="28513"/>
                </a:moveTo>
                <a:cubicBezTo>
                  <a:pt x="96099" y="28513"/>
                  <a:pt x="96402" y="28517"/>
                  <a:pt x="96703" y="28527"/>
                </a:cubicBezTo>
                <a:cubicBezTo>
                  <a:pt x="97178" y="28712"/>
                  <a:pt x="97618" y="28896"/>
                  <a:pt x="98023" y="29117"/>
                </a:cubicBezTo>
                <a:cubicBezTo>
                  <a:pt x="97583" y="29099"/>
                  <a:pt x="97143" y="29090"/>
                  <a:pt x="96703" y="29090"/>
                </a:cubicBezTo>
                <a:cubicBezTo>
                  <a:pt x="96263" y="29090"/>
                  <a:pt x="95822" y="29099"/>
                  <a:pt x="95382" y="29117"/>
                </a:cubicBezTo>
                <a:cubicBezTo>
                  <a:pt x="94942" y="29152"/>
                  <a:pt x="94537" y="29152"/>
                  <a:pt x="94097" y="29187"/>
                </a:cubicBezTo>
                <a:cubicBezTo>
                  <a:pt x="93692" y="28967"/>
                  <a:pt x="93252" y="28782"/>
                  <a:pt x="92811" y="28641"/>
                </a:cubicBezTo>
                <a:cubicBezTo>
                  <a:pt x="92961" y="28606"/>
                  <a:pt x="93102" y="28606"/>
                  <a:pt x="93216" y="28606"/>
                </a:cubicBezTo>
                <a:cubicBezTo>
                  <a:pt x="94079" y="28547"/>
                  <a:pt x="94942" y="28513"/>
                  <a:pt x="95795" y="28513"/>
                </a:cubicBezTo>
                <a:close/>
                <a:moveTo>
                  <a:pt x="99265" y="28016"/>
                </a:moveTo>
                <a:lnTo>
                  <a:pt x="99265" y="28016"/>
                </a:lnTo>
                <a:cubicBezTo>
                  <a:pt x="100550" y="28086"/>
                  <a:pt x="101765" y="28236"/>
                  <a:pt x="102971" y="28456"/>
                </a:cubicBezTo>
                <a:cubicBezTo>
                  <a:pt x="103447" y="28676"/>
                  <a:pt x="103887" y="28932"/>
                  <a:pt x="104362" y="29187"/>
                </a:cubicBezTo>
                <a:cubicBezTo>
                  <a:pt x="103156" y="28967"/>
                  <a:pt x="101906" y="28782"/>
                  <a:pt x="100664" y="28641"/>
                </a:cubicBezTo>
                <a:cubicBezTo>
                  <a:pt x="100224" y="28421"/>
                  <a:pt x="99740" y="28201"/>
                  <a:pt x="99265" y="28016"/>
                </a:cubicBezTo>
                <a:close/>
                <a:moveTo>
                  <a:pt x="7888" y="27681"/>
                </a:moveTo>
                <a:cubicBezTo>
                  <a:pt x="7299" y="28201"/>
                  <a:pt x="6717" y="28712"/>
                  <a:pt x="6163" y="29266"/>
                </a:cubicBezTo>
                <a:lnTo>
                  <a:pt x="5538" y="29266"/>
                </a:lnTo>
                <a:cubicBezTo>
                  <a:pt x="4921" y="29266"/>
                  <a:pt x="4296" y="29266"/>
                  <a:pt x="3636" y="29187"/>
                </a:cubicBezTo>
                <a:cubicBezTo>
                  <a:pt x="4217" y="28712"/>
                  <a:pt x="4807" y="28236"/>
                  <a:pt x="5432" y="27796"/>
                </a:cubicBezTo>
                <a:cubicBezTo>
                  <a:pt x="5802" y="27761"/>
                  <a:pt x="6163" y="27761"/>
                  <a:pt x="6533" y="27761"/>
                </a:cubicBezTo>
                <a:cubicBezTo>
                  <a:pt x="7008" y="27726"/>
                  <a:pt x="7448" y="27681"/>
                  <a:pt x="7888" y="27681"/>
                </a:cubicBezTo>
                <a:close/>
                <a:moveTo>
                  <a:pt x="10459" y="27505"/>
                </a:moveTo>
                <a:cubicBezTo>
                  <a:pt x="9904" y="28086"/>
                  <a:pt x="9394" y="28676"/>
                  <a:pt x="8883" y="29266"/>
                </a:cubicBezTo>
                <a:lnTo>
                  <a:pt x="6277" y="29266"/>
                </a:lnTo>
                <a:cubicBezTo>
                  <a:pt x="6858" y="28712"/>
                  <a:pt x="7413" y="28201"/>
                  <a:pt x="8038" y="27646"/>
                </a:cubicBezTo>
                <a:cubicBezTo>
                  <a:pt x="8223" y="27646"/>
                  <a:pt x="8443" y="27646"/>
                  <a:pt x="8663" y="27611"/>
                </a:cubicBezTo>
                <a:cubicBezTo>
                  <a:pt x="9244" y="27576"/>
                  <a:pt x="9869" y="27541"/>
                  <a:pt x="10459" y="27505"/>
                </a:cubicBezTo>
                <a:close/>
                <a:moveTo>
                  <a:pt x="45200" y="28236"/>
                </a:moveTo>
                <a:cubicBezTo>
                  <a:pt x="45085" y="28562"/>
                  <a:pt x="44979" y="28932"/>
                  <a:pt x="44830" y="29266"/>
                </a:cubicBezTo>
                <a:cubicBezTo>
                  <a:pt x="44134" y="29266"/>
                  <a:pt x="43509" y="29222"/>
                  <a:pt x="42884" y="29187"/>
                </a:cubicBezTo>
                <a:cubicBezTo>
                  <a:pt x="42479" y="29152"/>
                  <a:pt x="42118" y="29152"/>
                  <a:pt x="41819" y="29152"/>
                </a:cubicBezTo>
                <a:cubicBezTo>
                  <a:pt x="41933" y="28896"/>
                  <a:pt x="42039" y="28641"/>
                  <a:pt x="42153" y="28386"/>
                </a:cubicBezTo>
                <a:cubicBezTo>
                  <a:pt x="42629" y="28342"/>
                  <a:pt x="43139" y="28307"/>
                  <a:pt x="43659" y="28307"/>
                </a:cubicBezTo>
                <a:cubicBezTo>
                  <a:pt x="44169" y="28271"/>
                  <a:pt x="44680" y="28271"/>
                  <a:pt x="45200" y="28236"/>
                </a:cubicBezTo>
                <a:close/>
                <a:moveTo>
                  <a:pt x="48237" y="27902"/>
                </a:moveTo>
                <a:lnTo>
                  <a:pt x="48237" y="27902"/>
                </a:lnTo>
                <a:cubicBezTo>
                  <a:pt x="48131" y="28201"/>
                  <a:pt x="48061" y="28527"/>
                  <a:pt x="47946" y="28861"/>
                </a:cubicBezTo>
                <a:cubicBezTo>
                  <a:pt x="47946" y="28896"/>
                  <a:pt x="47946" y="28967"/>
                  <a:pt x="47911" y="29002"/>
                </a:cubicBezTo>
                <a:cubicBezTo>
                  <a:pt x="47691" y="29046"/>
                  <a:pt x="47436" y="29081"/>
                  <a:pt x="47216" y="29117"/>
                </a:cubicBezTo>
                <a:cubicBezTo>
                  <a:pt x="46406" y="29222"/>
                  <a:pt x="45640" y="29266"/>
                  <a:pt x="44935" y="29266"/>
                </a:cubicBezTo>
                <a:cubicBezTo>
                  <a:pt x="45050" y="28932"/>
                  <a:pt x="45156" y="28562"/>
                  <a:pt x="45305" y="28236"/>
                </a:cubicBezTo>
                <a:cubicBezTo>
                  <a:pt x="45966" y="28201"/>
                  <a:pt x="46661" y="28122"/>
                  <a:pt x="47357" y="28051"/>
                </a:cubicBezTo>
                <a:cubicBezTo>
                  <a:pt x="47656" y="28016"/>
                  <a:pt x="47946" y="27946"/>
                  <a:pt x="48237" y="27902"/>
                </a:cubicBezTo>
                <a:close/>
                <a:moveTo>
                  <a:pt x="62623" y="26475"/>
                </a:moveTo>
                <a:cubicBezTo>
                  <a:pt x="62658" y="26546"/>
                  <a:pt x="62693" y="26660"/>
                  <a:pt x="62693" y="26731"/>
                </a:cubicBezTo>
                <a:cubicBezTo>
                  <a:pt x="62807" y="27241"/>
                  <a:pt x="62948" y="27726"/>
                  <a:pt x="63063" y="28201"/>
                </a:cubicBezTo>
                <a:cubicBezTo>
                  <a:pt x="62182" y="28562"/>
                  <a:pt x="61267" y="28932"/>
                  <a:pt x="60307" y="29266"/>
                </a:cubicBezTo>
                <a:cubicBezTo>
                  <a:pt x="60237" y="28712"/>
                  <a:pt x="60122" y="28166"/>
                  <a:pt x="60052" y="27646"/>
                </a:cubicBezTo>
                <a:cubicBezTo>
                  <a:pt x="60932" y="27285"/>
                  <a:pt x="61777" y="26880"/>
                  <a:pt x="62623" y="26475"/>
                </a:cubicBezTo>
                <a:close/>
                <a:moveTo>
                  <a:pt x="72413" y="26255"/>
                </a:moveTo>
                <a:cubicBezTo>
                  <a:pt x="72597" y="26801"/>
                  <a:pt x="72782" y="27321"/>
                  <a:pt x="72932" y="27831"/>
                </a:cubicBezTo>
                <a:cubicBezTo>
                  <a:pt x="72597" y="28086"/>
                  <a:pt x="72272" y="28386"/>
                  <a:pt x="71937" y="28676"/>
                </a:cubicBezTo>
                <a:cubicBezTo>
                  <a:pt x="71717" y="28896"/>
                  <a:pt x="71497" y="29081"/>
                  <a:pt x="71277" y="29266"/>
                </a:cubicBezTo>
                <a:cubicBezTo>
                  <a:pt x="71171" y="28747"/>
                  <a:pt x="71022" y="28236"/>
                  <a:pt x="70872" y="27681"/>
                </a:cubicBezTo>
                <a:cubicBezTo>
                  <a:pt x="71057" y="27541"/>
                  <a:pt x="71242" y="27391"/>
                  <a:pt x="71391" y="27206"/>
                </a:cubicBezTo>
                <a:cubicBezTo>
                  <a:pt x="71752" y="26880"/>
                  <a:pt x="72087" y="26546"/>
                  <a:pt x="72413" y="26255"/>
                </a:cubicBezTo>
                <a:close/>
                <a:moveTo>
                  <a:pt x="103887" y="27426"/>
                </a:moveTo>
                <a:lnTo>
                  <a:pt x="103887" y="27426"/>
                </a:lnTo>
                <a:cubicBezTo>
                  <a:pt x="105066" y="27681"/>
                  <a:pt x="106237" y="28051"/>
                  <a:pt x="107408" y="28421"/>
                </a:cubicBezTo>
                <a:cubicBezTo>
                  <a:pt x="107813" y="28712"/>
                  <a:pt x="108218" y="29002"/>
                  <a:pt x="108658" y="29301"/>
                </a:cubicBezTo>
                <a:cubicBezTo>
                  <a:pt x="107523" y="28932"/>
                  <a:pt x="106387" y="28562"/>
                  <a:pt x="105207" y="28271"/>
                </a:cubicBezTo>
                <a:cubicBezTo>
                  <a:pt x="104767" y="27981"/>
                  <a:pt x="104327" y="27681"/>
                  <a:pt x="103887" y="27426"/>
                </a:cubicBezTo>
                <a:close/>
                <a:moveTo>
                  <a:pt x="12845" y="27461"/>
                </a:moveTo>
                <a:cubicBezTo>
                  <a:pt x="12326" y="28051"/>
                  <a:pt x="11850" y="28676"/>
                  <a:pt x="11375" y="29337"/>
                </a:cubicBezTo>
                <a:cubicBezTo>
                  <a:pt x="10600" y="29301"/>
                  <a:pt x="9799" y="29266"/>
                  <a:pt x="8989" y="29266"/>
                </a:cubicBezTo>
                <a:cubicBezTo>
                  <a:pt x="9500" y="28641"/>
                  <a:pt x="10054" y="28051"/>
                  <a:pt x="10600" y="27505"/>
                </a:cubicBezTo>
                <a:cubicBezTo>
                  <a:pt x="11340" y="27461"/>
                  <a:pt x="12105" y="27461"/>
                  <a:pt x="12845" y="27461"/>
                </a:cubicBezTo>
                <a:close/>
                <a:moveTo>
                  <a:pt x="24871" y="27576"/>
                </a:moveTo>
                <a:cubicBezTo>
                  <a:pt x="25681" y="27981"/>
                  <a:pt x="26491" y="28421"/>
                  <a:pt x="27292" y="28896"/>
                </a:cubicBezTo>
                <a:cubicBezTo>
                  <a:pt x="27407" y="28932"/>
                  <a:pt x="27512" y="29002"/>
                  <a:pt x="27627" y="29081"/>
                </a:cubicBezTo>
                <a:cubicBezTo>
                  <a:pt x="27442" y="29152"/>
                  <a:pt x="27222" y="29266"/>
                  <a:pt x="27037" y="29372"/>
                </a:cubicBezTo>
                <a:cubicBezTo>
                  <a:pt x="26157" y="28826"/>
                  <a:pt x="25241" y="28271"/>
                  <a:pt x="24325" y="27761"/>
                </a:cubicBezTo>
                <a:cubicBezTo>
                  <a:pt x="24510" y="27681"/>
                  <a:pt x="24686" y="27611"/>
                  <a:pt x="24871" y="27576"/>
                </a:cubicBezTo>
                <a:close/>
                <a:moveTo>
                  <a:pt x="53669" y="27426"/>
                </a:moveTo>
                <a:cubicBezTo>
                  <a:pt x="53634" y="27831"/>
                  <a:pt x="53599" y="28236"/>
                  <a:pt x="53563" y="28641"/>
                </a:cubicBezTo>
                <a:cubicBezTo>
                  <a:pt x="52639" y="28932"/>
                  <a:pt x="51723" y="29187"/>
                  <a:pt x="50808" y="29372"/>
                </a:cubicBezTo>
                <a:cubicBezTo>
                  <a:pt x="50808" y="29301"/>
                  <a:pt x="50843" y="29187"/>
                  <a:pt x="50843" y="29081"/>
                </a:cubicBezTo>
                <a:cubicBezTo>
                  <a:pt x="50922" y="28861"/>
                  <a:pt x="50957" y="28606"/>
                  <a:pt x="50993" y="28386"/>
                </a:cubicBezTo>
                <a:cubicBezTo>
                  <a:pt x="51873" y="28122"/>
                  <a:pt x="52753" y="27796"/>
                  <a:pt x="53669" y="27426"/>
                </a:cubicBezTo>
                <a:close/>
                <a:moveTo>
                  <a:pt x="30964" y="29046"/>
                </a:moveTo>
                <a:lnTo>
                  <a:pt x="30964" y="29046"/>
                </a:lnTo>
                <a:cubicBezTo>
                  <a:pt x="31730" y="29152"/>
                  <a:pt x="32504" y="29222"/>
                  <a:pt x="33314" y="29222"/>
                </a:cubicBezTo>
                <a:cubicBezTo>
                  <a:pt x="33270" y="29266"/>
                  <a:pt x="33235" y="29301"/>
                  <a:pt x="33200" y="29301"/>
                </a:cubicBezTo>
                <a:cubicBezTo>
                  <a:pt x="33165" y="29337"/>
                  <a:pt x="33129" y="29372"/>
                  <a:pt x="33094" y="29407"/>
                </a:cubicBezTo>
                <a:cubicBezTo>
                  <a:pt x="32355" y="29301"/>
                  <a:pt x="31659" y="29187"/>
                  <a:pt x="30964" y="29046"/>
                </a:cubicBezTo>
                <a:close/>
                <a:moveTo>
                  <a:pt x="42039" y="28386"/>
                </a:moveTo>
                <a:lnTo>
                  <a:pt x="42039" y="28386"/>
                </a:lnTo>
                <a:cubicBezTo>
                  <a:pt x="41933" y="28641"/>
                  <a:pt x="41854" y="28896"/>
                  <a:pt x="41748" y="29152"/>
                </a:cubicBezTo>
                <a:cubicBezTo>
                  <a:pt x="40833" y="29152"/>
                  <a:pt x="40243" y="29222"/>
                  <a:pt x="39178" y="29372"/>
                </a:cubicBezTo>
                <a:cubicBezTo>
                  <a:pt x="39037" y="29372"/>
                  <a:pt x="38922" y="29407"/>
                  <a:pt x="38773" y="29407"/>
                </a:cubicBezTo>
                <a:cubicBezTo>
                  <a:pt x="38887" y="29187"/>
                  <a:pt x="39037" y="28967"/>
                  <a:pt x="39142" y="28712"/>
                </a:cubicBezTo>
                <a:cubicBezTo>
                  <a:pt x="40137" y="28527"/>
                  <a:pt x="41088" y="28421"/>
                  <a:pt x="42039" y="28386"/>
                </a:cubicBezTo>
                <a:close/>
                <a:moveTo>
                  <a:pt x="82317" y="28122"/>
                </a:moveTo>
                <a:cubicBezTo>
                  <a:pt x="82616" y="28307"/>
                  <a:pt x="82907" y="28456"/>
                  <a:pt x="83233" y="28641"/>
                </a:cubicBezTo>
                <a:cubicBezTo>
                  <a:pt x="82247" y="28861"/>
                  <a:pt x="81296" y="29117"/>
                  <a:pt x="80336" y="29407"/>
                </a:cubicBezTo>
                <a:cubicBezTo>
                  <a:pt x="80116" y="29266"/>
                  <a:pt x="79861" y="29081"/>
                  <a:pt x="79641" y="28896"/>
                </a:cubicBezTo>
                <a:cubicBezTo>
                  <a:pt x="80521" y="28606"/>
                  <a:pt x="81401" y="28342"/>
                  <a:pt x="82317" y="28122"/>
                </a:cubicBezTo>
                <a:close/>
                <a:moveTo>
                  <a:pt x="96923" y="28527"/>
                </a:moveTo>
                <a:cubicBezTo>
                  <a:pt x="98164" y="28527"/>
                  <a:pt x="99414" y="28606"/>
                  <a:pt x="100664" y="28747"/>
                </a:cubicBezTo>
                <a:cubicBezTo>
                  <a:pt x="101105" y="28967"/>
                  <a:pt x="101580" y="29187"/>
                  <a:pt x="102020" y="29407"/>
                </a:cubicBezTo>
                <a:cubicBezTo>
                  <a:pt x="100770" y="29266"/>
                  <a:pt x="99485" y="29152"/>
                  <a:pt x="98243" y="29117"/>
                </a:cubicBezTo>
                <a:cubicBezTo>
                  <a:pt x="97803" y="28896"/>
                  <a:pt x="97363" y="28712"/>
                  <a:pt x="96923" y="28527"/>
                </a:cubicBezTo>
                <a:close/>
                <a:moveTo>
                  <a:pt x="36096" y="29187"/>
                </a:moveTo>
                <a:cubicBezTo>
                  <a:pt x="35991" y="29337"/>
                  <a:pt x="35911" y="29442"/>
                  <a:pt x="35806" y="29592"/>
                </a:cubicBezTo>
                <a:cubicBezTo>
                  <a:pt x="34925" y="29557"/>
                  <a:pt x="34080" y="29522"/>
                  <a:pt x="33200" y="29407"/>
                </a:cubicBezTo>
                <a:cubicBezTo>
                  <a:pt x="33235" y="29407"/>
                  <a:pt x="33235" y="29407"/>
                  <a:pt x="33235" y="29372"/>
                </a:cubicBezTo>
                <a:cubicBezTo>
                  <a:pt x="33314" y="29337"/>
                  <a:pt x="33385" y="29301"/>
                  <a:pt x="33420" y="29266"/>
                </a:cubicBezTo>
                <a:cubicBezTo>
                  <a:pt x="34335" y="29266"/>
                  <a:pt x="35216" y="29266"/>
                  <a:pt x="36096" y="29187"/>
                </a:cubicBezTo>
                <a:close/>
                <a:moveTo>
                  <a:pt x="39037" y="28747"/>
                </a:moveTo>
                <a:cubicBezTo>
                  <a:pt x="38922" y="28967"/>
                  <a:pt x="38773" y="29187"/>
                  <a:pt x="38667" y="29407"/>
                </a:cubicBezTo>
                <a:cubicBezTo>
                  <a:pt x="38632" y="29442"/>
                  <a:pt x="38632" y="29442"/>
                  <a:pt x="38597" y="29442"/>
                </a:cubicBezTo>
                <a:cubicBezTo>
                  <a:pt x="37716" y="29557"/>
                  <a:pt x="36836" y="29592"/>
                  <a:pt x="35911" y="29592"/>
                </a:cubicBezTo>
                <a:cubicBezTo>
                  <a:pt x="36026" y="29442"/>
                  <a:pt x="36131" y="29301"/>
                  <a:pt x="36211" y="29187"/>
                </a:cubicBezTo>
                <a:cubicBezTo>
                  <a:pt x="37126" y="29117"/>
                  <a:pt x="38042" y="28967"/>
                  <a:pt x="38887" y="28782"/>
                </a:cubicBezTo>
                <a:cubicBezTo>
                  <a:pt x="38922" y="28782"/>
                  <a:pt x="38993" y="28747"/>
                  <a:pt x="39037" y="28747"/>
                </a:cubicBezTo>
                <a:close/>
                <a:moveTo>
                  <a:pt x="92591" y="28641"/>
                </a:moveTo>
                <a:cubicBezTo>
                  <a:pt x="93067" y="28826"/>
                  <a:pt x="93507" y="29002"/>
                  <a:pt x="93947" y="29187"/>
                </a:cubicBezTo>
                <a:cubicBezTo>
                  <a:pt x="92662" y="29266"/>
                  <a:pt x="91456" y="29407"/>
                  <a:pt x="90241" y="29592"/>
                </a:cubicBezTo>
                <a:cubicBezTo>
                  <a:pt x="89880" y="29372"/>
                  <a:pt x="89475" y="29187"/>
                  <a:pt x="89070" y="29046"/>
                </a:cubicBezTo>
                <a:cubicBezTo>
                  <a:pt x="90241" y="28861"/>
                  <a:pt x="91420" y="28712"/>
                  <a:pt x="92591" y="28641"/>
                </a:cubicBezTo>
                <a:close/>
                <a:moveTo>
                  <a:pt x="12951" y="27461"/>
                </a:moveTo>
                <a:cubicBezTo>
                  <a:pt x="13646" y="27461"/>
                  <a:pt x="14342" y="27541"/>
                  <a:pt x="15046" y="27611"/>
                </a:cubicBezTo>
                <a:cubicBezTo>
                  <a:pt x="15187" y="27611"/>
                  <a:pt x="15337" y="27646"/>
                  <a:pt x="15486" y="27681"/>
                </a:cubicBezTo>
                <a:cubicBezTo>
                  <a:pt x="15002" y="28271"/>
                  <a:pt x="14562" y="28967"/>
                  <a:pt x="14122" y="29627"/>
                </a:cubicBezTo>
                <a:cubicBezTo>
                  <a:pt x="13241" y="29486"/>
                  <a:pt x="12361" y="29407"/>
                  <a:pt x="11480" y="29337"/>
                </a:cubicBezTo>
                <a:cubicBezTo>
                  <a:pt x="11965" y="28712"/>
                  <a:pt x="12440" y="28051"/>
                  <a:pt x="12951" y="27461"/>
                </a:cubicBezTo>
                <a:close/>
                <a:moveTo>
                  <a:pt x="29969" y="28932"/>
                </a:moveTo>
                <a:cubicBezTo>
                  <a:pt x="30964" y="29152"/>
                  <a:pt x="31950" y="29337"/>
                  <a:pt x="32944" y="29486"/>
                </a:cubicBezTo>
                <a:cubicBezTo>
                  <a:pt x="32874" y="29522"/>
                  <a:pt x="32760" y="29592"/>
                  <a:pt x="32654" y="29627"/>
                </a:cubicBezTo>
                <a:cubicBezTo>
                  <a:pt x="31730" y="29442"/>
                  <a:pt x="30849" y="29187"/>
                  <a:pt x="29969" y="28932"/>
                </a:cubicBezTo>
                <a:close/>
                <a:moveTo>
                  <a:pt x="75133" y="27611"/>
                </a:moveTo>
                <a:cubicBezTo>
                  <a:pt x="75239" y="27866"/>
                  <a:pt x="75388" y="28122"/>
                  <a:pt x="75529" y="28342"/>
                </a:cubicBezTo>
                <a:cubicBezTo>
                  <a:pt x="74913" y="28747"/>
                  <a:pt x="74323" y="29187"/>
                  <a:pt x="73698" y="29627"/>
                </a:cubicBezTo>
                <a:cubicBezTo>
                  <a:pt x="73628" y="29372"/>
                  <a:pt x="73513" y="29152"/>
                  <a:pt x="73443" y="28896"/>
                </a:cubicBezTo>
                <a:cubicBezTo>
                  <a:pt x="73988" y="28456"/>
                  <a:pt x="74543" y="28016"/>
                  <a:pt x="75133" y="27611"/>
                </a:cubicBezTo>
                <a:close/>
                <a:moveTo>
                  <a:pt x="87564" y="28527"/>
                </a:moveTo>
                <a:cubicBezTo>
                  <a:pt x="87969" y="28676"/>
                  <a:pt x="88374" y="28826"/>
                  <a:pt x="88779" y="29002"/>
                </a:cubicBezTo>
                <a:cubicBezTo>
                  <a:pt x="87635" y="29152"/>
                  <a:pt x="86499" y="29372"/>
                  <a:pt x="85398" y="29627"/>
                </a:cubicBezTo>
                <a:cubicBezTo>
                  <a:pt x="85073" y="29486"/>
                  <a:pt x="84773" y="29301"/>
                  <a:pt x="84448" y="29152"/>
                </a:cubicBezTo>
                <a:cubicBezTo>
                  <a:pt x="85478" y="28896"/>
                  <a:pt x="86499" y="28712"/>
                  <a:pt x="87564" y="28527"/>
                </a:cubicBezTo>
                <a:close/>
                <a:moveTo>
                  <a:pt x="20399" y="26880"/>
                </a:moveTo>
                <a:cubicBezTo>
                  <a:pt x="21429" y="27285"/>
                  <a:pt x="22415" y="27761"/>
                  <a:pt x="23366" y="28271"/>
                </a:cubicBezTo>
                <a:cubicBezTo>
                  <a:pt x="22855" y="28676"/>
                  <a:pt x="22380" y="29187"/>
                  <a:pt x="21940" y="29777"/>
                </a:cubicBezTo>
                <a:cubicBezTo>
                  <a:pt x="20945" y="29266"/>
                  <a:pt x="19959" y="28826"/>
                  <a:pt x="18893" y="28456"/>
                </a:cubicBezTo>
                <a:cubicBezTo>
                  <a:pt x="19334" y="27831"/>
                  <a:pt x="19809" y="27285"/>
                  <a:pt x="20399" y="26880"/>
                </a:cubicBezTo>
                <a:close/>
                <a:moveTo>
                  <a:pt x="28947" y="28712"/>
                </a:moveTo>
                <a:cubicBezTo>
                  <a:pt x="29018" y="28747"/>
                  <a:pt x="29088" y="28747"/>
                  <a:pt x="29132" y="28747"/>
                </a:cubicBezTo>
                <a:cubicBezTo>
                  <a:pt x="30233" y="29117"/>
                  <a:pt x="31369" y="29442"/>
                  <a:pt x="32504" y="29706"/>
                </a:cubicBezTo>
                <a:cubicBezTo>
                  <a:pt x="32355" y="29742"/>
                  <a:pt x="32249" y="29812"/>
                  <a:pt x="32099" y="29847"/>
                </a:cubicBezTo>
                <a:cubicBezTo>
                  <a:pt x="32099" y="29847"/>
                  <a:pt x="32064" y="29882"/>
                  <a:pt x="32029" y="29882"/>
                </a:cubicBezTo>
                <a:cubicBezTo>
                  <a:pt x="30999" y="29557"/>
                  <a:pt x="29933" y="29152"/>
                  <a:pt x="28912" y="28747"/>
                </a:cubicBezTo>
                <a:lnTo>
                  <a:pt x="28947" y="28712"/>
                </a:lnTo>
                <a:close/>
                <a:moveTo>
                  <a:pt x="50878" y="28421"/>
                </a:moveTo>
                <a:lnTo>
                  <a:pt x="50878" y="28421"/>
                </a:lnTo>
                <a:cubicBezTo>
                  <a:pt x="50843" y="28641"/>
                  <a:pt x="50808" y="28861"/>
                  <a:pt x="50772" y="29081"/>
                </a:cubicBezTo>
                <a:cubicBezTo>
                  <a:pt x="50772" y="29187"/>
                  <a:pt x="50737" y="29301"/>
                  <a:pt x="50702" y="29407"/>
                </a:cubicBezTo>
                <a:cubicBezTo>
                  <a:pt x="49742" y="29627"/>
                  <a:pt x="48756" y="29777"/>
                  <a:pt x="47762" y="29882"/>
                </a:cubicBezTo>
                <a:cubicBezTo>
                  <a:pt x="47841" y="29627"/>
                  <a:pt x="47911" y="29337"/>
                  <a:pt x="47982" y="29081"/>
                </a:cubicBezTo>
                <a:cubicBezTo>
                  <a:pt x="48941" y="28932"/>
                  <a:pt x="49927" y="28712"/>
                  <a:pt x="50878" y="28421"/>
                </a:cubicBezTo>
                <a:close/>
                <a:moveTo>
                  <a:pt x="56680" y="27541"/>
                </a:moveTo>
                <a:lnTo>
                  <a:pt x="56680" y="27946"/>
                </a:lnTo>
                <a:cubicBezTo>
                  <a:pt x="56715" y="28236"/>
                  <a:pt x="56715" y="28527"/>
                  <a:pt x="56750" y="28826"/>
                </a:cubicBezTo>
                <a:cubicBezTo>
                  <a:pt x="56240" y="29002"/>
                  <a:pt x="55720" y="29187"/>
                  <a:pt x="55210" y="29337"/>
                </a:cubicBezTo>
                <a:cubicBezTo>
                  <a:pt x="54664" y="29557"/>
                  <a:pt x="54109" y="29706"/>
                  <a:pt x="53563" y="29882"/>
                </a:cubicBezTo>
                <a:cubicBezTo>
                  <a:pt x="53563" y="29742"/>
                  <a:pt x="53599" y="29592"/>
                  <a:pt x="53599" y="29442"/>
                </a:cubicBezTo>
                <a:cubicBezTo>
                  <a:pt x="53634" y="29187"/>
                  <a:pt x="53634" y="28967"/>
                  <a:pt x="53669" y="28712"/>
                </a:cubicBezTo>
                <a:cubicBezTo>
                  <a:pt x="54224" y="28527"/>
                  <a:pt x="54805" y="28307"/>
                  <a:pt x="55395" y="28051"/>
                </a:cubicBezTo>
                <a:cubicBezTo>
                  <a:pt x="55835" y="27866"/>
                  <a:pt x="56240" y="27726"/>
                  <a:pt x="56680" y="27541"/>
                </a:cubicBezTo>
                <a:close/>
                <a:moveTo>
                  <a:pt x="78575" y="28166"/>
                </a:moveTo>
                <a:cubicBezTo>
                  <a:pt x="78795" y="28386"/>
                  <a:pt x="79095" y="28606"/>
                  <a:pt x="79385" y="28826"/>
                </a:cubicBezTo>
                <a:cubicBezTo>
                  <a:pt x="79385" y="28861"/>
                  <a:pt x="79421" y="28861"/>
                  <a:pt x="79421" y="28896"/>
                </a:cubicBezTo>
                <a:cubicBezTo>
                  <a:pt x="78575" y="29187"/>
                  <a:pt x="77695" y="29486"/>
                  <a:pt x="76815" y="29882"/>
                </a:cubicBezTo>
                <a:cubicBezTo>
                  <a:pt x="76779" y="29812"/>
                  <a:pt x="76744" y="29777"/>
                  <a:pt x="76674" y="29706"/>
                </a:cubicBezTo>
                <a:cubicBezTo>
                  <a:pt x="76559" y="29557"/>
                  <a:pt x="76410" y="29407"/>
                  <a:pt x="76304" y="29266"/>
                </a:cubicBezTo>
                <a:cubicBezTo>
                  <a:pt x="76999" y="28861"/>
                  <a:pt x="77774" y="28456"/>
                  <a:pt x="78575" y="28166"/>
                </a:cubicBezTo>
                <a:close/>
                <a:moveTo>
                  <a:pt x="66030" y="26766"/>
                </a:moveTo>
                <a:cubicBezTo>
                  <a:pt x="66179" y="27206"/>
                  <a:pt x="66285" y="27681"/>
                  <a:pt x="66435" y="28166"/>
                </a:cubicBezTo>
                <a:cubicBezTo>
                  <a:pt x="66470" y="28271"/>
                  <a:pt x="66505" y="28386"/>
                  <a:pt x="66549" y="28491"/>
                </a:cubicBezTo>
                <a:cubicBezTo>
                  <a:pt x="65554" y="29046"/>
                  <a:pt x="64568" y="29522"/>
                  <a:pt x="63538" y="29926"/>
                </a:cubicBezTo>
                <a:cubicBezTo>
                  <a:pt x="63503" y="29847"/>
                  <a:pt x="63503" y="29777"/>
                  <a:pt x="63468" y="29742"/>
                </a:cubicBezTo>
                <a:cubicBezTo>
                  <a:pt x="63389" y="29222"/>
                  <a:pt x="63283" y="28747"/>
                  <a:pt x="63133" y="28236"/>
                </a:cubicBezTo>
                <a:cubicBezTo>
                  <a:pt x="64163" y="27796"/>
                  <a:pt x="65114" y="27321"/>
                  <a:pt x="66030" y="26766"/>
                </a:cubicBezTo>
                <a:close/>
                <a:moveTo>
                  <a:pt x="24211" y="27831"/>
                </a:moveTo>
                <a:cubicBezTo>
                  <a:pt x="25171" y="28342"/>
                  <a:pt x="26086" y="28896"/>
                  <a:pt x="26967" y="29442"/>
                </a:cubicBezTo>
                <a:cubicBezTo>
                  <a:pt x="26746" y="29592"/>
                  <a:pt x="26526" y="29777"/>
                  <a:pt x="26306" y="29962"/>
                </a:cubicBezTo>
                <a:cubicBezTo>
                  <a:pt x="25391" y="29372"/>
                  <a:pt x="24466" y="28826"/>
                  <a:pt x="23515" y="28271"/>
                </a:cubicBezTo>
                <a:cubicBezTo>
                  <a:pt x="23736" y="28086"/>
                  <a:pt x="23991" y="27946"/>
                  <a:pt x="24211" y="27831"/>
                </a:cubicBezTo>
                <a:close/>
                <a:moveTo>
                  <a:pt x="83347" y="28676"/>
                </a:moveTo>
                <a:cubicBezTo>
                  <a:pt x="83567" y="28826"/>
                  <a:pt x="83823" y="28932"/>
                  <a:pt x="84043" y="29046"/>
                </a:cubicBezTo>
                <a:cubicBezTo>
                  <a:pt x="84078" y="29081"/>
                  <a:pt x="84157" y="29081"/>
                  <a:pt x="84192" y="29117"/>
                </a:cubicBezTo>
                <a:cubicBezTo>
                  <a:pt x="83162" y="29372"/>
                  <a:pt x="82132" y="29627"/>
                  <a:pt x="81146" y="29962"/>
                </a:cubicBezTo>
                <a:cubicBezTo>
                  <a:pt x="81032" y="29882"/>
                  <a:pt x="80926" y="29812"/>
                  <a:pt x="80776" y="29742"/>
                </a:cubicBezTo>
                <a:cubicBezTo>
                  <a:pt x="80671" y="29662"/>
                  <a:pt x="80556" y="29557"/>
                  <a:pt x="80451" y="29486"/>
                </a:cubicBezTo>
                <a:cubicBezTo>
                  <a:pt x="81366" y="29187"/>
                  <a:pt x="82352" y="28932"/>
                  <a:pt x="83347" y="28676"/>
                </a:cubicBezTo>
                <a:close/>
                <a:moveTo>
                  <a:pt x="96804" y="29196"/>
                </a:moveTo>
                <a:cubicBezTo>
                  <a:pt x="97275" y="29196"/>
                  <a:pt x="97742" y="29205"/>
                  <a:pt x="98199" y="29222"/>
                </a:cubicBezTo>
                <a:cubicBezTo>
                  <a:pt x="98684" y="29442"/>
                  <a:pt x="99159" y="29706"/>
                  <a:pt x="99599" y="29997"/>
                </a:cubicBezTo>
                <a:cubicBezTo>
                  <a:pt x="99038" y="29982"/>
                  <a:pt x="98482" y="29974"/>
                  <a:pt x="97930" y="29974"/>
                </a:cubicBezTo>
                <a:cubicBezTo>
                  <a:pt x="97149" y="29974"/>
                  <a:pt x="96376" y="29991"/>
                  <a:pt x="95602" y="30032"/>
                </a:cubicBezTo>
                <a:cubicBezTo>
                  <a:pt x="95162" y="29742"/>
                  <a:pt x="94722" y="29486"/>
                  <a:pt x="94282" y="29266"/>
                </a:cubicBezTo>
                <a:cubicBezTo>
                  <a:pt x="94643" y="29222"/>
                  <a:pt x="95012" y="29222"/>
                  <a:pt x="95382" y="29222"/>
                </a:cubicBezTo>
                <a:cubicBezTo>
                  <a:pt x="95858" y="29205"/>
                  <a:pt x="96333" y="29196"/>
                  <a:pt x="96804" y="29196"/>
                </a:cubicBezTo>
                <a:close/>
                <a:moveTo>
                  <a:pt x="33094" y="29486"/>
                </a:moveTo>
                <a:cubicBezTo>
                  <a:pt x="33975" y="29592"/>
                  <a:pt x="34855" y="29662"/>
                  <a:pt x="35735" y="29662"/>
                </a:cubicBezTo>
                <a:cubicBezTo>
                  <a:pt x="35621" y="29812"/>
                  <a:pt x="35471" y="29962"/>
                  <a:pt x="35366" y="30067"/>
                </a:cubicBezTo>
                <a:cubicBezTo>
                  <a:pt x="34520" y="29997"/>
                  <a:pt x="33640" y="29847"/>
                  <a:pt x="32760" y="29662"/>
                </a:cubicBezTo>
                <a:cubicBezTo>
                  <a:pt x="32874" y="29592"/>
                  <a:pt x="32980" y="29557"/>
                  <a:pt x="33094" y="29486"/>
                </a:cubicBezTo>
                <a:close/>
                <a:moveTo>
                  <a:pt x="47876" y="29081"/>
                </a:moveTo>
                <a:lnTo>
                  <a:pt x="47876" y="29081"/>
                </a:lnTo>
                <a:cubicBezTo>
                  <a:pt x="47797" y="29372"/>
                  <a:pt x="47726" y="29627"/>
                  <a:pt x="47656" y="29882"/>
                </a:cubicBezTo>
                <a:cubicBezTo>
                  <a:pt x="46661" y="29997"/>
                  <a:pt x="45640" y="30067"/>
                  <a:pt x="44610" y="30103"/>
                </a:cubicBezTo>
                <a:cubicBezTo>
                  <a:pt x="44680" y="29847"/>
                  <a:pt x="44795" y="29592"/>
                  <a:pt x="44900" y="29337"/>
                </a:cubicBezTo>
                <a:cubicBezTo>
                  <a:pt x="45640" y="29337"/>
                  <a:pt x="46406" y="29301"/>
                  <a:pt x="47216" y="29187"/>
                </a:cubicBezTo>
                <a:cubicBezTo>
                  <a:pt x="47436" y="29152"/>
                  <a:pt x="47656" y="29117"/>
                  <a:pt x="47876" y="29081"/>
                </a:cubicBezTo>
                <a:close/>
                <a:moveTo>
                  <a:pt x="100920" y="28747"/>
                </a:moveTo>
                <a:lnTo>
                  <a:pt x="100920" y="28747"/>
                </a:lnTo>
                <a:cubicBezTo>
                  <a:pt x="102161" y="28896"/>
                  <a:pt x="103376" y="29081"/>
                  <a:pt x="104626" y="29337"/>
                </a:cubicBezTo>
                <a:cubicBezTo>
                  <a:pt x="105066" y="29592"/>
                  <a:pt x="105542" y="29847"/>
                  <a:pt x="105982" y="30103"/>
                </a:cubicBezTo>
                <a:cubicBezTo>
                  <a:pt x="104767" y="29847"/>
                  <a:pt x="103526" y="29627"/>
                  <a:pt x="102240" y="29442"/>
                </a:cubicBezTo>
                <a:cubicBezTo>
                  <a:pt x="101800" y="29222"/>
                  <a:pt x="101360" y="28967"/>
                  <a:pt x="100920" y="28747"/>
                </a:cubicBezTo>
                <a:close/>
                <a:moveTo>
                  <a:pt x="103226" y="28491"/>
                </a:moveTo>
                <a:lnTo>
                  <a:pt x="103226" y="28491"/>
                </a:lnTo>
                <a:cubicBezTo>
                  <a:pt x="103852" y="28606"/>
                  <a:pt x="104441" y="28712"/>
                  <a:pt x="105022" y="28826"/>
                </a:cubicBezTo>
                <a:cubicBezTo>
                  <a:pt x="105577" y="28967"/>
                  <a:pt x="106123" y="29117"/>
                  <a:pt x="106678" y="29266"/>
                </a:cubicBezTo>
                <a:cubicBezTo>
                  <a:pt x="106748" y="29301"/>
                  <a:pt x="106862" y="29372"/>
                  <a:pt x="106933" y="29407"/>
                </a:cubicBezTo>
                <a:cubicBezTo>
                  <a:pt x="107338" y="29662"/>
                  <a:pt x="107708" y="29882"/>
                  <a:pt x="108069" y="30103"/>
                </a:cubicBezTo>
                <a:cubicBezTo>
                  <a:pt x="107373" y="29882"/>
                  <a:pt x="106678" y="29706"/>
                  <a:pt x="105947" y="29522"/>
                </a:cubicBezTo>
                <a:cubicBezTo>
                  <a:pt x="105507" y="29407"/>
                  <a:pt x="105066" y="29337"/>
                  <a:pt x="104626" y="29222"/>
                </a:cubicBezTo>
                <a:cubicBezTo>
                  <a:pt x="104186" y="28967"/>
                  <a:pt x="103702" y="28747"/>
                  <a:pt x="103226" y="28491"/>
                </a:cubicBezTo>
                <a:close/>
                <a:moveTo>
                  <a:pt x="41713" y="29222"/>
                </a:moveTo>
                <a:cubicBezTo>
                  <a:pt x="41564" y="29557"/>
                  <a:pt x="41414" y="29847"/>
                  <a:pt x="41273" y="30182"/>
                </a:cubicBezTo>
                <a:lnTo>
                  <a:pt x="38297" y="30182"/>
                </a:lnTo>
                <a:cubicBezTo>
                  <a:pt x="38447" y="29962"/>
                  <a:pt x="38597" y="29742"/>
                  <a:pt x="38702" y="29522"/>
                </a:cubicBezTo>
                <a:cubicBezTo>
                  <a:pt x="38887" y="29486"/>
                  <a:pt x="39037" y="29442"/>
                  <a:pt x="39178" y="29442"/>
                </a:cubicBezTo>
                <a:cubicBezTo>
                  <a:pt x="40243" y="29301"/>
                  <a:pt x="40833" y="29222"/>
                  <a:pt x="41713" y="29222"/>
                </a:cubicBezTo>
                <a:close/>
                <a:moveTo>
                  <a:pt x="41784" y="29222"/>
                </a:moveTo>
                <a:cubicBezTo>
                  <a:pt x="42118" y="29222"/>
                  <a:pt x="42444" y="29266"/>
                  <a:pt x="42884" y="29266"/>
                </a:cubicBezTo>
                <a:cubicBezTo>
                  <a:pt x="43474" y="29301"/>
                  <a:pt x="44134" y="29337"/>
                  <a:pt x="44795" y="29337"/>
                </a:cubicBezTo>
                <a:cubicBezTo>
                  <a:pt x="44715" y="29592"/>
                  <a:pt x="44610" y="29847"/>
                  <a:pt x="44495" y="30103"/>
                </a:cubicBezTo>
                <a:cubicBezTo>
                  <a:pt x="43474" y="30147"/>
                  <a:pt x="42409" y="30182"/>
                  <a:pt x="41379" y="30182"/>
                </a:cubicBezTo>
                <a:cubicBezTo>
                  <a:pt x="41528" y="29847"/>
                  <a:pt x="41634" y="29557"/>
                  <a:pt x="41784" y="29222"/>
                </a:cubicBezTo>
                <a:close/>
                <a:moveTo>
                  <a:pt x="28727" y="28782"/>
                </a:moveTo>
                <a:cubicBezTo>
                  <a:pt x="29793" y="29187"/>
                  <a:pt x="30849" y="29592"/>
                  <a:pt x="31914" y="29926"/>
                </a:cubicBezTo>
                <a:cubicBezTo>
                  <a:pt x="31730" y="30032"/>
                  <a:pt x="31509" y="30103"/>
                  <a:pt x="31333" y="30217"/>
                </a:cubicBezTo>
                <a:cubicBezTo>
                  <a:pt x="30338" y="29812"/>
                  <a:pt x="29352" y="29337"/>
                  <a:pt x="28358" y="28861"/>
                </a:cubicBezTo>
                <a:cubicBezTo>
                  <a:pt x="28507" y="28826"/>
                  <a:pt x="28613" y="28782"/>
                  <a:pt x="28727" y="28782"/>
                </a:cubicBezTo>
                <a:close/>
                <a:moveTo>
                  <a:pt x="38597" y="29522"/>
                </a:moveTo>
                <a:lnTo>
                  <a:pt x="38597" y="29522"/>
                </a:lnTo>
                <a:cubicBezTo>
                  <a:pt x="38482" y="29742"/>
                  <a:pt x="38332" y="29962"/>
                  <a:pt x="38192" y="30182"/>
                </a:cubicBezTo>
                <a:cubicBezTo>
                  <a:pt x="38007" y="30182"/>
                  <a:pt x="37787" y="30182"/>
                  <a:pt x="37567" y="30217"/>
                </a:cubicBezTo>
                <a:cubicBezTo>
                  <a:pt x="36871" y="30217"/>
                  <a:pt x="36176" y="30182"/>
                  <a:pt x="35471" y="30103"/>
                </a:cubicBezTo>
                <a:cubicBezTo>
                  <a:pt x="35586" y="29962"/>
                  <a:pt x="35735" y="29812"/>
                  <a:pt x="35841" y="29662"/>
                </a:cubicBezTo>
                <a:cubicBezTo>
                  <a:pt x="36757" y="29662"/>
                  <a:pt x="37716" y="29627"/>
                  <a:pt x="38597" y="29522"/>
                </a:cubicBezTo>
                <a:close/>
                <a:moveTo>
                  <a:pt x="68600" y="27285"/>
                </a:moveTo>
                <a:cubicBezTo>
                  <a:pt x="68600" y="27321"/>
                  <a:pt x="68600" y="27356"/>
                  <a:pt x="68636" y="27391"/>
                </a:cubicBezTo>
                <a:cubicBezTo>
                  <a:pt x="68785" y="27946"/>
                  <a:pt x="68970" y="28456"/>
                  <a:pt x="69111" y="29002"/>
                </a:cubicBezTo>
                <a:cubicBezTo>
                  <a:pt x="68451" y="29442"/>
                  <a:pt x="67791" y="29847"/>
                  <a:pt x="67095" y="30217"/>
                </a:cubicBezTo>
                <a:cubicBezTo>
                  <a:pt x="66945" y="29706"/>
                  <a:pt x="66804" y="29187"/>
                  <a:pt x="66655" y="28676"/>
                </a:cubicBezTo>
                <a:cubicBezTo>
                  <a:pt x="66655" y="28641"/>
                  <a:pt x="66655" y="28606"/>
                  <a:pt x="66620" y="28527"/>
                </a:cubicBezTo>
                <a:cubicBezTo>
                  <a:pt x="67315" y="28166"/>
                  <a:pt x="67975" y="27761"/>
                  <a:pt x="68600" y="27285"/>
                </a:cubicBezTo>
                <a:close/>
                <a:moveTo>
                  <a:pt x="105463" y="28421"/>
                </a:moveTo>
                <a:lnTo>
                  <a:pt x="105463" y="28421"/>
                </a:lnTo>
                <a:cubicBezTo>
                  <a:pt x="106642" y="28712"/>
                  <a:pt x="107778" y="29117"/>
                  <a:pt x="108914" y="29486"/>
                </a:cubicBezTo>
                <a:cubicBezTo>
                  <a:pt x="109284" y="29742"/>
                  <a:pt x="109609" y="29997"/>
                  <a:pt x="109979" y="30252"/>
                </a:cubicBezTo>
                <a:cubicBezTo>
                  <a:pt x="108914" y="29847"/>
                  <a:pt x="107813" y="29486"/>
                  <a:pt x="106713" y="29187"/>
                </a:cubicBezTo>
                <a:cubicBezTo>
                  <a:pt x="106308" y="28932"/>
                  <a:pt x="105868" y="28676"/>
                  <a:pt x="105463" y="28421"/>
                </a:cubicBezTo>
                <a:close/>
                <a:moveTo>
                  <a:pt x="88920" y="29046"/>
                </a:moveTo>
                <a:cubicBezTo>
                  <a:pt x="89325" y="29222"/>
                  <a:pt x="89730" y="29407"/>
                  <a:pt x="90100" y="29627"/>
                </a:cubicBezTo>
                <a:cubicBezTo>
                  <a:pt x="88885" y="29812"/>
                  <a:pt x="87679" y="30032"/>
                  <a:pt x="86499" y="30287"/>
                </a:cubicBezTo>
                <a:cubicBezTo>
                  <a:pt x="86173" y="30103"/>
                  <a:pt x="85839" y="29882"/>
                  <a:pt x="85513" y="29706"/>
                </a:cubicBezTo>
                <a:cubicBezTo>
                  <a:pt x="86649" y="29442"/>
                  <a:pt x="87784" y="29222"/>
                  <a:pt x="88920" y="29046"/>
                </a:cubicBezTo>
                <a:close/>
                <a:moveTo>
                  <a:pt x="59981" y="27681"/>
                </a:moveTo>
                <a:cubicBezTo>
                  <a:pt x="60052" y="28201"/>
                  <a:pt x="60166" y="28747"/>
                  <a:pt x="60237" y="29266"/>
                </a:cubicBezTo>
                <a:cubicBezTo>
                  <a:pt x="59171" y="29627"/>
                  <a:pt x="58036" y="29997"/>
                  <a:pt x="56900" y="30323"/>
                </a:cubicBezTo>
                <a:cubicBezTo>
                  <a:pt x="56900" y="29847"/>
                  <a:pt x="56865" y="29337"/>
                  <a:pt x="56821" y="28861"/>
                </a:cubicBezTo>
                <a:cubicBezTo>
                  <a:pt x="57886" y="28491"/>
                  <a:pt x="58951" y="28086"/>
                  <a:pt x="59981" y="27681"/>
                </a:cubicBezTo>
                <a:close/>
                <a:moveTo>
                  <a:pt x="72967" y="27902"/>
                </a:moveTo>
                <a:cubicBezTo>
                  <a:pt x="73073" y="28236"/>
                  <a:pt x="73223" y="28562"/>
                  <a:pt x="73328" y="28861"/>
                </a:cubicBezTo>
                <a:cubicBezTo>
                  <a:pt x="73187" y="29002"/>
                  <a:pt x="73002" y="29117"/>
                  <a:pt x="72853" y="29266"/>
                </a:cubicBezTo>
                <a:cubicBezTo>
                  <a:pt x="72597" y="29486"/>
                  <a:pt x="72342" y="29706"/>
                  <a:pt x="72052" y="29926"/>
                </a:cubicBezTo>
                <a:cubicBezTo>
                  <a:pt x="71867" y="30067"/>
                  <a:pt x="71717" y="30182"/>
                  <a:pt x="71532" y="30323"/>
                </a:cubicBezTo>
                <a:cubicBezTo>
                  <a:pt x="71462" y="29997"/>
                  <a:pt x="71391" y="29662"/>
                  <a:pt x="71312" y="29337"/>
                </a:cubicBezTo>
                <a:cubicBezTo>
                  <a:pt x="71532" y="29152"/>
                  <a:pt x="71752" y="28967"/>
                  <a:pt x="72008" y="28747"/>
                </a:cubicBezTo>
                <a:cubicBezTo>
                  <a:pt x="72342" y="28456"/>
                  <a:pt x="72633" y="28166"/>
                  <a:pt x="72967" y="27902"/>
                </a:cubicBezTo>
                <a:close/>
                <a:moveTo>
                  <a:pt x="98419" y="29222"/>
                </a:moveTo>
                <a:cubicBezTo>
                  <a:pt x="99670" y="29266"/>
                  <a:pt x="100955" y="29372"/>
                  <a:pt x="102240" y="29557"/>
                </a:cubicBezTo>
                <a:cubicBezTo>
                  <a:pt x="102681" y="29777"/>
                  <a:pt x="103121" y="30067"/>
                  <a:pt x="103561" y="30367"/>
                </a:cubicBezTo>
                <a:cubicBezTo>
                  <a:pt x="102276" y="30182"/>
                  <a:pt x="101025" y="30067"/>
                  <a:pt x="99740" y="29997"/>
                </a:cubicBezTo>
                <a:cubicBezTo>
                  <a:pt x="99300" y="29742"/>
                  <a:pt x="98860" y="29442"/>
                  <a:pt x="98419" y="29222"/>
                </a:cubicBezTo>
                <a:close/>
                <a:moveTo>
                  <a:pt x="94097" y="29266"/>
                </a:moveTo>
                <a:cubicBezTo>
                  <a:pt x="94572" y="29522"/>
                  <a:pt x="95012" y="29777"/>
                  <a:pt x="95453" y="30067"/>
                </a:cubicBezTo>
                <a:cubicBezTo>
                  <a:pt x="94167" y="30147"/>
                  <a:pt x="92847" y="30252"/>
                  <a:pt x="91561" y="30437"/>
                </a:cubicBezTo>
                <a:cubicBezTo>
                  <a:pt x="91200" y="30147"/>
                  <a:pt x="90795" y="29882"/>
                  <a:pt x="90390" y="29662"/>
                </a:cubicBezTo>
                <a:cubicBezTo>
                  <a:pt x="91596" y="29486"/>
                  <a:pt x="92847" y="29337"/>
                  <a:pt x="94097" y="29266"/>
                </a:cubicBezTo>
                <a:close/>
                <a:moveTo>
                  <a:pt x="79535" y="28932"/>
                </a:moveTo>
                <a:cubicBezTo>
                  <a:pt x="79755" y="29117"/>
                  <a:pt x="80010" y="29301"/>
                  <a:pt x="80231" y="29442"/>
                </a:cubicBezTo>
                <a:cubicBezTo>
                  <a:pt x="79271" y="29777"/>
                  <a:pt x="78320" y="30103"/>
                  <a:pt x="77369" y="30472"/>
                </a:cubicBezTo>
                <a:cubicBezTo>
                  <a:pt x="77220" y="30287"/>
                  <a:pt x="77070" y="30147"/>
                  <a:pt x="76894" y="29962"/>
                </a:cubicBezTo>
                <a:cubicBezTo>
                  <a:pt x="77774" y="29557"/>
                  <a:pt x="78655" y="29222"/>
                  <a:pt x="79535" y="28932"/>
                </a:cubicBezTo>
                <a:close/>
                <a:moveTo>
                  <a:pt x="15592" y="27681"/>
                </a:moveTo>
                <a:cubicBezTo>
                  <a:pt x="16692" y="27866"/>
                  <a:pt x="17758" y="28122"/>
                  <a:pt x="18744" y="28491"/>
                </a:cubicBezTo>
                <a:cubicBezTo>
                  <a:pt x="18303" y="29117"/>
                  <a:pt x="17907" y="29812"/>
                  <a:pt x="17538" y="30437"/>
                </a:cubicBezTo>
                <a:cubicBezTo>
                  <a:pt x="17538" y="30437"/>
                  <a:pt x="17502" y="30472"/>
                  <a:pt x="17502" y="30508"/>
                </a:cubicBezTo>
                <a:cubicBezTo>
                  <a:pt x="16437" y="30147"/>
                  <a:pt x="15337" y="29847"/>
                  <a:pt x="14236" y="29662"/>
                </a:cubicBezTo>
                <a:cubicBezTo>
                  <a:pt x="14641" y="28967"/>
                  <a:pt x="15081" y="28307"/>
                  <a:pt x="15592" y="27681"/>
                </a:cubicBezTo>
                <a:close/>
                <a:moveTo>
                  <a:pt x="75608" y="28421"/>
                </a:moveTo>
                <a:cubicBezTo>
                  <a:pt x="75793" y="28712"/>
                  <a:pt x="75969" y="28967"/>
                  <a:pt x="76154" y="29222"/>
                </a:cubicBezTo>
                <a:cubicBezTo>
                  <a:pt x="75459" y="29627"/>
                  <a:pt x="74763" y="30067"/>
                  <a:pt x="74068" y="30508"/>
                </a:cubicBezTo>
                <a:cubicBezTo>
                  <a:pt x="73953" y="30252"/>
                  <a:pt x="73848" y="29997"/>
                  <a:pt x="73733" y="29706"/>
                </a:cubicBezTo>
                <a:cubicBezTo>
                  <a:pt x="74358" y="29266"/>
                  <a:pt x="74948" y="28826"/>
                  <a:pt x="75608" y="28421"/>
                </a:cubicBezTo>
                <a:close/>
                <a:moveTo>
                  <a:pt x="53563" y="28747"/>
                </a:moveTo>
                <a:cubicBezTo>
                  <a:pt x="53563" y="28967"/>
                  <a:pt x="53519" y="29187"/>
                  <a:pt x="53519" y="29442"/>
                </a:cubicBezTo>
                <a:cubicBezTo>
                  <a:pt x="53484" y="29592"/>
                  <a:pt x="53484" y="29742"/>
                  <a:pt x="53484" y="29882"/>
                </a:cubicBezTo>
                <a:cubicBezTo>
                  <a:pt x="52498" y="30182"/>
                  <a:pt x="51538" y="30402"/>
                  <a:pt x="50588" y="30543"/>
                </a:cubicBezTo>
                <a:cubicBezTo>
                  <a:pt x="50658" y="30217"/>
                  <a:pt x="50737" y="29847"/>
                  <a:pt x="50808" y="29486"/>
                </a:cubicBezTo>
                <a:cubicBezTo>
                  <a:pt x="51723" y="29301"/>
                  <a:pt x="52639" y="29046"/>
                  <a:pt x="53563" y="28747"/>
                </a:cubicBezTo>
                <a:close/>
                <a:moveTo>
                  <a:pt x="70801" y="27761"/>
                </a:moveTo>
                <a:cubicBezTo>
                  <a:pt x="70951" y="28271"/>
                  <a:pt x="71092" y="28782"/>
                  <a:pt x="71206" y="29301"/>
                </a:cubicBezTo>
                <a:cubicBezTo>
                  <a:pt x="70652" y="29742"/>
                  <a:pt x="70106" y="30147"/>
                  <a:pt x="69516" y="30543"/>
                </a:cubicBezTo>
                <a:cubicBezTo>
                  <a:pt x="69446" y="30032"/>
                  <a:pt x="69331" y="29522"/>
                  <a:pt x="69190" y="29046"/>
                </a:cubicBezTo>
                <a:cubicBezTo>
                  <a:pt x="69736" y="28641"/>
                  <a:pt x="70291" y="28236"/>
                  <a:pt x="70801" y="27761"/>
                </a:cubicBezTo>
                <a:close/>
                <a:moveTo>
                  <a:pt x="84298" y="29187"/>
                </a:moveTo>
                <a:cubicBezTo>
                  <a:pt x="84632" y="29337"/>
                  <a:pt x="84958" y="29522"/>
                  <a:pt x="85258" y="29662"/>
                </a:cubicBezTo>
                <a:cubicBezTo>
                  <a:pt x="84192" y="29926"/>
                  <a:pt x="83092" y="30217"/>
                  <a:pt x="81991" y="30543"/>
                </a:cubicBezTo>
                <a:cubicBezTo>
                  <a:pt x="81736" y="30367"/>
                  <a:pt x="81472" y="30217"/>
                  <a:pt x="81217" y="30032"/>
                </a:cubicBezTo>
                <a:cubicBezTo>
                  <a:pt x="82247" y="29706"/>
                  <a:pt x="83277" y="29407"/>
                  <a:pt x="84298" y="29187"/>
                </a:cubicBezTo>
                <a:close/>
                <a:moveTo>
                  <a:pt x="28252" y="28896"/>
                </a:moveTo>
                <a:cubicBezTo>
                  <a:pt x="29238" y="29372"/>
                  <a:pt x="30233" y="29847"/>
                  <a:pt x="31219" y="30252"/>
                </a:cubicBezTo>
                <a:cubicBezTo>
                  <a:pt x="31113" y="30323"/>
                  <a:pt x="31034" y="30367"/>
                  <a:pt x="30928" y="30437"/>
                </a:cubicBezTo>
                <a:cubicBezTo>
                  <a:pt x="30849" y="30508"/>
                  <a:pt x="30779" y="30543"/>
                  <a:pt x="30708" y="30622"/>
                </a:cubicBezTo>
                <a:cubicBezTo>
                  <a:pt x="29713" y="30103"/>
                  <a:pt x="28763" y="29592"/>
                  <a:pt x="27812" y="29081"/>
                </a:cubicBezTo>
                <a:cubicBezTo>
                  <a:pt x="27917" y="29002"/>
                  <a:pt x="28032" y="28967"/>
                  <a:pt x="28137" y="28932"/>
                </a:cubicBezTo>
                <a:cubicBezTo>
                  <a:pt x="28173" y="28932"/>
                  <a:pt x="28208" y="28932"/>
                  <a:pt x="28252" y="28896"/>
                </a:cubicBezTo>
                <a:close/>
                <a:moveTo>
                  <a:pt x="32654" y="29706"/>
                </a:moveTo>
                <a:cubicBezTo>
                  <a:pt x="33534" y="29926"/>
                  <a:pt x="34415" y="30067"/>
                  <a:pt x="35295" y="30182"/>
                </a:cubicBezTo>
                <a:cubicBezTo>
                  <a:pt x="35181" y="30287"/>
                  <a:pt x="35031" y="30437"/>
                  <a:pt x="34890" y="30622"/>
                </a:cubicBezTo>
                <a:cubicBezTo>
                  <a:pt x="33975" y="30437"/>
                  <a:pt x="33094" y="30182"/>
                  <a:pt x="32170" y="29926"/>
                </a:cubicBezTo>
                <a:cubicBezTo>
                  <a:pt x="32319" y="29847"/>
                  <a:pt x="32504" y="29777"/>
                  <a:pt x="32654" y="29706"/>
                </a:cubicBezTo>
                <a:close/>
                <a:moveTo>
                  <a:pt x="35401" y="30182"/>
                </a:moveTo>
                <a:cubicBezTo>
                  <a:pt x="36131" y="30252"/>
                  <a:pt x="36871" y="30287"/>
                  <a:pt x="37567" y="30287"/>
                </a:cubicBezTo>
                <a:lnTo>
                  <a:pt x="38156" y="30287"/>
                </a:lnTo>
                <a:cubicBezTo>
                  <a:pt x="38042" y="30508"/>
                  <a:pt x="37892" y="30728"/>
                  <a:pt x="37751" y="30913"/>
                </a:cubicBezTo>
                <a:lnTo>
                  <a:pt x="37232" y="30913"/>
                </a:lnTo>
                <a:cubicBezTo>
                  <a:pt x="36501" y="30842"/>
                  <a:pt x="35735" y="30763"/>
                  <a:pt x="34996" y="30622"/>
                </a:cubicBezTo>
                <a:cubicBezTo>
                  <a:pt x="35145" y="30472"/>
                  <a:pt x="35251" y="30323"/>
                  <a:pt x="35401" y="30182"/>
                </a:cubicBezTo>
                <a:close/>
                <a:moveTo>
                  <a:pt x="63063" y="28271"/>
                </a:moveTo>
                <a:cubicBezTo>
                  <a:pt x="63168" y="28782"/>
                  <a:pt x="63283" y="29266"/>
                  <a:pt x="63389" y="29742"/>
                </a:cubicBezTo>
                <a:cubicBezTo>
                  <a:pt x="63424" y="29812"/>
                  <a:pt x="63424" y="29882"/>
                  <a:pt x="63424" y="29962"/>
                </a:cubicBezTo>
                <a:cubicBezTo>
                  <a:pt x="62473" y="30323"/>
                  <a:pt x="61487" y="30657"/>
                  <a:pt x="60492" y="30948"/>
                </a:cubicBezTo>
                <a:cubicBezTo>
                  <a:pt x="60457" y="30402"/>
                  <a:pt x="60386" y="29882"/>
                  <a:pt x="60307" y="29337"/>
                </a:cubicBezTo>
                <a:cubicBezTo>
                  <a:pt x="61267" y="29002"/>
                  <a:pt x="62182" y="28676"/>
                  <a:pt x="63063" y="28271"/>
                </a:cubicBezTo>
                <a:close/>
                <a:moveTo>
                  <a:pt x="3557" y="29301"/>
                </a:moveTo>
                <a:cubicBezTo>
                  <a:pt x="4217" y="29337"/>
                  <a:pt x="4877" y="29337"/>
                  <a:pt x="5538" y="29337"/>
                </a:cubicBezTo>
                <a:lnTo>
                  <a:pt x="6092" y="29337"/>
                </a:lnTo>
                <a:cubicBezTo>
                  <a:pt x="5503" y="29882"/>
                  <a:pt x="4957" y="30437"/>
                  <a:pt x="4402" y="30983"/>
                </a:cubicBezTo>
                <a:cubicBezTo>
                  <a:pt x="4076" y="30948"/>
                  <a:pt x="3707" y="30948"/>
                  <a:pt x="3381" y="30913"/>
                </a:cubicBezTo>
                <a:cubicBezTo>
                  <a:pt x="2826" y="30877"/>
                  <a:pt x="2280" y="30842"/>
                  <a:pt x="1761" y="30763"/>
                </a:cubicBezTo>
                <a:cubicBezTo>
                  <a:pt x="2351" y="30287"/>
                  <a:pt x="2941" y="29777"/>
                  <a:pt x="3557" y="29301"/>
                </a:cubicBezTo>
                <a:close/>
                <a:moveTo>
                  <a:pt x="50702" y="29486"/>
                </a:moveTo>
                <a:lnTo>
                  <a:pt x="50702" y="29486"/>
                </a:lnTo>
                <a:cubicBezTo>
                  <a:pt x="50623" y="29847"/>
                  <a:pt x="50588" y="30217"/>
                  <a:pt x="50517" y="30587"/>
                </a:cubicBezTo>
                <a:cubicBezTo>
                  <a:pt x="49487" y="30763"/>
                  <a:pt x="48457" y="30877"/>
                  <a:pt x="47436" y="30983"/>
                </a:cubicBezTo>
                <a:cubicBezTo>
                  <a:pt x="47541" y="30657"/>
                  <a:pt x="47656" y="30287"/>
                  <a:pt x="47726" y="29962"/>
                </a:cubicBezTo>
                <a:cubicBezTo>
                  <a:pt x="48721" y="29847"/>
                  <a:pt x="49707" y="29706"/>
                  <a:pt x="50702" y="29486"/>
                </a:cubicBezTo>
                <a:close/>
                <a:moveTo>
                  <a:pt x="83381" y="0"/>
                </a:moveTo>
                <a:cubicBezTo>
                  <a:pt x="83108" y="0"/>
                  <a:pt x="82827" y="9"/>
                  <a:pt x="82537" y="28"/>
                </a:cubicBezTo>
                <a:cubicBezTo>
                  <a:pt x="78831" y="248"/>
                  <a:pt x="75864" y="1754"/>
                  <a:pt x="73478" y="3656"/>
                </a:cubicBezTo>
                <a:lnTo>
                  <a:pt x="73407" y="3620"/>
                </a:lnTo>
                <a:cubicBezTo>
                  <a:pt x="73407" y="3691"/>
                  <a:pt x="73372" y="3735"/>
                  <a:pt x="73372" y="3770"/>
                </a:cubicBezTo>
                <a:cubicBezTo>
                  <a:pt x="72597" y="4395"/>
                  <a:pt x="71937" y="5055"/>
                  <a:pt x="71277" y="5716"/>
                </a:cubicBezTo>
                <a:cubicBezTo>
                  <a:pt x="71277" y="5672"/>
                  <a:pt x="71277" y="5636"/>
                  <a:pt x="71312" y="5636"/>
                </a:cubicBezTo>
                <a:lnTo>
                  <a:pt x="71206" y="5601"/>
                </a:lnTo>
                <a:cubicBezTo>
                  <a:pt x="71206" y="5672"/>
                  <a:pt x="71171" y="5751"/>
                  <a:pt x="71171" y="5857"/>
                </a:cubicBezTo>
                <a:cubicBezTo>
                  <a:pt x="70546" y="6517"/>
                  <a:pt x="69991" y="7177"/>
                  <a:pt x="69446" y="7837"/>
                </a:cubicBezTo>
                <a:lnTo>
                  <a:pt x="69410" y="7837"/>
                </a:lnTo>
                <a:cubicBezTo>
                  <a:pt x="69366" y="7873"/>
                  <a:pt x="69366" y="7917"/>
                  <a:pt x="69366" y="7952"/>
                </a:cubicBezTo>
                <a:cubicBezTo>
                  <a:pt x="68970" y="8498"/>
                  <a:pt x="68565" y="9017"/>
                  <a:pt x="68231" y="9528"/>
                </a:cubicBezTo>
                <a:cubicBezTo>
                  <a:pt x="66435" y="12055"/>
                  <a:pt x="64163" y="14300"/>
                  <a:pt x="61707" y="16421"/>
                </a:cubicBezTo>
                <a:lnTo>
                  <a:pt x="61707" y="16316"/>
                </a:lnTo>
                <a:lnTo>
                  <a:pt x="61628" y="16316"/>
                </a:lnTo>
                <a:cubicBezTo>
                  <a:pt x="61628" y="16386"/>
                  <a:pt x="61593" y="16421"/>
                  <a:pt x="61593" y="16500"/>
                </a:cubicBezTo>
                <a:cubicBezTo>
                  <a:pt x="60862" y="17117"/>
                  <a:pt x="60122" y="17742"/>
                  <a:pt x="59392" y="18332"/>
                </a:cubicBezTo>
                <a:lnTo>
                  <a:pt x="59392" y="18217"/>
                </a:lnTo>
                <a:lnTo>
                  <a:pt x="59321" y="18182"/>
                </a:lnTo>
                <a:cubicBezTo>
                  <a:pt x="59321" y="18261"/>
                  <a:pt x="59286" y="18332"/>
                  <a:pt x="59286" y="18402"/>
                </a:cubicBezTo>
                <a:cubicBezTo>
                  <a:pt x="58546" y="18992"/>
                  <a:pt x="57851" y="19538"/>
                  <a:pt x="57120" y="20093"/>
                </a:cubicBezTo>
                <a:lnTo>
                  <a:pt x="57041" y="20093"/>
                </a:lnTo>
                <a:lnTo>
                  <a:pt x="57041" y="20163"/>
                </a:lnTo>
                <a:cubicBezTo>
                  <a:pt x="56865" y="20313"/>
                  <a:pt x="56680" y="20462"/>
                  <a:pt x="56495" y="20603"/>
                </a:cubicBezTo>
                <a:lnTo>
                  <a:pt x="55940" y="21008"/>
                </a:lnTo>
                <a:cubicBezTo>
                  <a:pt x="53264" y="23103"/>
                  <a:pt x="50772" y="24310"/>
                  <a:pt x="48316" y="24715"/>
                </a:cubicBezTo>
                <a:cubicBezTo>
                  <a:pt x="47963" y="24777"/>
                  <a:pt x="47611" y="24800"/>
                  <a:pt x="47260" y="24800"/>
                </a:cubicBezTo>
                <a:cubicBezTo>
                  <a:pt x="46772" y="24800"/>
                  <a:pt x="46288" y="24756"/>
                  <a:pt x="45816" y="24715"/>
                </a:cubicBezTo>
                <a:cubicBezTo>
                  <a:pt x="45405" y="24690"/>
                  <a:pt x="44990" y="24665"/>
                  <a:pt x="44573" y="24665"/>
                </a:cubicBezTo>
                <a:cubicBezTo>
                  <a:pt x="44401" y="24665"/>
                  <a:pt x="44228" y="24669"/>
                  <a:pt x="44055" y="24679"/>
                </a:cubicBezTo>
                <a:cubicBezTo>
                  <a:pt x="43879" y="24679"/>
                  <a:pt x="43694" y="24679"/>
                  <a:pt x="43509" y="24715"/>
                </a:cubicBezTo>
                <a:cubicBezTo>
                  <a:pt x="43544" y="24679"/>
                  <a:pt x="43544" y="24644"/>
                  <a:pt x="43544" y="24600"/>
                </a:cubicBezTo>
                <a:lnTo>
                  <a:pt x="43474" y="24600"/>
                </a:lnTo>
                <a:cubicBezTo>
                  <a:pt x="43474" y="24644"/>
                  <a:pt x="43439" y="24679"/>
                  <a:pt x="43439" y="24715"/>
                </a:cubicBezTo>
                <a:cubicBezTo>
                  <a:pt x="42373" y="24820"/>
                  <a:pt x="41678" y="25040"/>
                  <a:pt x="40648" y="25410"/>
                </a:cubicBezTo>
                <a:cubicBezTo>
                  <a:pt x="40577" y="25445"/>
                  <a:pt x="40498" y="25445"/>
                  <a:pt x="40428" y="25481"/>
                </a:cubicBezTo>
                <a:cubicBezTo>
                  <a:pt x="40243" y="25560"/>
                  <a:pt x="40058" y="25630"/>
                  <a:pt x="39873" y="25665"/>
                </a:cubicBezTo>
                <a:cubicBezTo>
                  <a:pt x="37577" y="26488"/>
                  <a:pt x="34895" y="26958"/>
                  <a:pt x="32275" y="26958"/>
                </a:cubicBezTo>
                <a:cubicBezTo>
                  <a:pt x="32093" y="26958"/>
                  <a:pt x="31911" y="26955"/>
                  <a:pt x="31730" y="26951"/>
                </a:cubicBezTo>
                <a:lnTo>
                  <a:pt x="31694" y="26916"/>
                </a:lnTo>
                <a:lnTo>
                  <a:pt x="31694" y="26951"/>
                </a:lnTo>
                <a:cubicBezTo>
                  <a:pt x="30673" y="26916"/>
                  <a:pt x="29678" y="26801"/>
                  <a:pt x="28727" y="26581"/>
                </a:cubicBezTo>
                <a:lnTo>
                  <a:pt x="28692" y="26581"/>
                </a:lnTo>
                <a:cubicBezTo>
                  <a:pt x="26412" y="26141"/>
                  <a:pt x="24325" y="25225"/>
                  <a:pt x="22785" y="23764"/>
                </a:cubicBezTo>
                <a:cubicBezTo>
                  <a:pt x="20874" y="21924"/>
                  <a:pt x="20064" y="19432"/>
                  <a:pt x="19298" y="17011"/>
                </a:cubicBezTo>
                <a:cubicBezTo>
                  <a:pt x="18524" y="14625"/>
                  <a:pt x="17722" y="12204"/>
                  <a:pt x="15882" y="10408"/>
                </a:cubicBezTo>
                <a:lnTo>
                  <a:pt x="15847" y="10373"/>
                </a:lnTo>
                <a:cubicBezTo>
                  <a:pt x="15521" y="10074"/>
                  <a:pt x="15152" y="9783"/>
                  <a:pt x="14747" y="9493"/>
                </a:cubicBezTo>
                <a:cubicBezTo>
                  <a:pt x="12798" y="8228"/>
                  <a:pt x="10381" y="7580"/>
                  <a:pt x="7629" y="7580"/>
                </a:cubicBezTo>
                <a:cubicBezTo>
                  <a:pt x="6701" y="7580"/>
                  <a:pt x="5735" y="7653"/>
                  <a:pt x="4737" y="7802"/>
                </a:cubicBezTo>
                <a:cubicBezTo>
                  <a:pt x="3196" y="8022"/>
                  <a:pt x="1576" y="8463"/>
                  <a:pt x="0" y="9017"/>
                </a:cubicBezTo>
                <a:lnTo>
                  <a:pt x="0" y="9123"/>
                </a:lnTo>
                <a:cubicBezTo>
                  <a:pt x="845" y="8832"/>
                  <a:pt x="1726" y="8533"/>
                  <a:pt x="2606" y="8313"/>
                </a:cubicBezTo>
                <a:lnTo>
                  <a:pt x="2606" y="8427"/>
                </a:lnTo>
                <a:cubicBezTo>
                  <a:pt x="2351" y="9123"/>
                  <a:pt x="2095" y="9854"/>
                  <a:pt x="1840" y="10628"/>
                </a:cubicBezTo>
                <a:cubicBezTo>
                  <a:pt x="1215" y="10778"/>
                  <a:pt x="625" y="10954"/>
                  <a:pt x="0" y="11174"/>
                </a:cubicBezTo>
                <a:lnTo>
                  <a:pt x="0" y="11253"/>
                </a:lnTo>
                <a:cubicBezTo>
                  <a:pt x="590" y="11068"/>
                  <a:pt x="1215" y="10884"/>
                  <a:pt x="1796" y="10699"/>
                </a:cubicBezTo>
                <a:lnTo>
                  <a:pt x="1796" y="10699"/>
                </a:lnTo>
                <a:cubicBezTo>
                  <a:pt x="1541" y="11473"/>
                  <a:pt x="1250" y="12204"/>
                  <a:pt x="880" y="12935"/>
                </a:cubicBezTo>
                <a:cubicBezTo>
                  <a:pt x="590" y="13014"/>
                  <a:pt x="299" y="13120"/>
                  <a:pt x="0" y="13199"/>
                </a:cubicBezTo>
                <a:lnTo>
                  <a:pt x="0" y="13305"/>
                </a:lnTo>
                <a:cubicBezTo>
                  <a:pt x="299" y="13199"/>
                  <a:pt x="555" y="13120"/>
                  <a:pt x="845" y="13049"/>
                </a:cubicBezTo>
                <a:lnTo>
                  <a:pt x="845" y="13049"/>
                </a:lnTo>
                <a:cubicBezTo>
                  <a:pt x="590" y="13595"/>
                  <a:pt x="299" y="14115"/>
                  <a:pt x="0" y="14625"/>
                </a:cubicBezTo>
                <a:lnTo>
                  <a:pt x="0" y="14775"/>
                </a:lnTo>
                <a:cubicBezTo>
                  <a:pt x="370" y="14220"/>
                  <a:pt x="660" y="13639"/>
                  <a:pt x="960" y="13014"/>
                </a:cubicBezTo>
                <a:cubicBezTo>
                  <a:pt x="1911" y="12759"/>
                  <a:pt x="2861" y="12539"/>
                  <a:pt x="3821" y="12424"/>
                </a:cubicBezTo>
                <a:lnTo>
                  <a:pt x="3821" y="12424"/>
                </a:lnTo>
                <a:cubicBezTo>
                  <a:pt x="3451" y="13155"/>
                  <a:pt x="3046" y="13895"/>
                  <a:pt x="2606" y="14555"/>
                </a:cubicBezTo>
                <a:cubicBezTo>
                  <a:pt x="2351" y="14625"/>
                  <a:pt x="2131" y="14660"/>
                  <a:pt x="1875" y="14696"/>
                </a:cubicBezTo>
                <a:cubicBezTo>
                  <a:pt x="1250" y="14845"/>
                  <a:pt x="625" y="14995"/>
                  <a:pt x="0" y="15136"/>
                </a:cubicBezTo>
                <a:lnTo>
                  <a:pt x="0" y="15215"/>
                </a:lnTo>
                <a:cubicBezTo>
                  <a:pt x="845" y="14995"/>
                  <a:pt x="1690" y="14810"/>
                  <a:pt x="2571" y="14660"/>
                </a:cubicBezTo>
                <a:lnTo>
                  <a:pt x="2571" y="14660"/>
                </a:lnTo>
                <a:cubicBezTo>
                  <a:pt x="2131" y="15286"/>
                  <a:pt x="1655" y="15911"/>
                  <a:pt x="1101" y="16456"/>
                </a:cubicBezTo>
                <a:cubicBezTo>
                  <a:pt x="740" y="16536"/>
                  <a:pt x="370" y="16606"/>
                  <a:pt x="0" y="16677"/>
                </a:cubicBezTo>
                <a:lnTo>
                  <a:pt x="0" y="16756"/>
                </a:lnTo>
                <a:cubicBezTo>
                  <a:pt x="335" y="16677"/>
                  <a:pt x="660" y="16606"/>
                  <a:pt x="995" y="16571"/>
                </a:cubicBezTo>
                <a:lnTo>
                  <a:pt x="995" y="16571"/>
                </a:lnTo>
                <a:cubicBezTo>
                  <a:pt x="995" y="16606"/>
                  <a:pt x="960" y="16606"/>
                  <a:pt x="916" y="16641"/>
                </a:cubicBezTo>
                <a:cubicBezTo>
                  <a:pt x="625" y="16941"/>
                  <a:pt x="335" y="17231"/>
                  <a:pt x="0" y="17522"/>
                </a:cubicBezTo>
                <a:lnTo>
                  <a:pt x="0" y="17636"/>
                </a:lnTo>
                <a:cubicBezTo>
                  <a:pt x="335" y="17337"/>
                  <a:pt x="660" y="17011"/>
                  <a:pt x="995" y="16721"/>
                </a:cubicBezTo>
                <a:cubicBezTo>
                  <a:pt x="1030" y="16641"/>
                  <a:pt x="1101" y="16606"/>
                  <a:pt x="1136" y="16536"/>
                </a:cubicBezTo>
                <a:cubicBezTo>
                  <a:pt x="2131" y="16386"/>
                  <a:pt x="3117" y="16280"/>
                  <a:pt x="4111" y="16236"/>
                </a:cubicBezTo>
                <a:lnTo>
                  <a:pt x="4111" y="16236"/>
                </a:lnTo>
                <a:cubicBezTo>
                  <a:pt x="4041" y="16351"/>
                  <a:pt x="3927" y="16421"/>
                  <a:pt x="3856" y="16536"/>
                </a:cubicBezTo>
                <a:cubicBezTo>
                  <a:pt x="3337" y="17046"/>
                  <a:pt x="2826" y="17487"/>
                  <a:pt x="2315" y="17962"/>
                </a:cubicBezTo>
                <a:cubicBezTo>
                  <a:pt x="1541" y="17997"/>
                  <a:pt x="775" y="18041"/>
                  <a:pt x="0" y="18147"/>
                </a:cubicBezTo>
                <a:lnTo>
                  <a:pt x="0" y="18217"/>
                </a:lnTo>
                <a:cubicBezTo>
                  <a:pt x="740" y="18147"/>
                  <a:pt x="1470" y="18076"/>
                  <a:pt x="2201" y="18041"/>
                </a:cubicBezTo>
                <a:lnTo>
                  <a:pt x="2201" y="18041"/>
                </a:lnTo>
                <a:cubicBezTo>
                  <a:pt x="1576" y="18622"/>
                  <a:pt x="916" y="19142"/>
                  <a:pt x="255" y="19652"/>
                </a:cubicBezTo>
                <a:lnTo>
                  <a:pt x="0" y="19652"/>
                </a:lnTo>
                <a:lnTo>
                  <a:pt x="0" y="19723"/>
                </a:lnTo>
                <a:lnTo>
                  <a:pt x="150" y="19723"/>
                </a:lnTo>
                <a:cubicBezTo>
                  <a:pt x="114" y="19758"/>
                  <a:pt x="35" y="19802"/>
                  <a:pt x="0" y="19837"/>
                </a:cubicBezTo>
                <a:lnTo>
                  <a:pt x="0" y="19943"/>
                </a:lnTo>
                <a:cubicBezTo>
                  <a:pt x="114" y="19872"/>
                  <a:pt x="185" y="19802"/>
                  <a:pt x="299" y="19723"/>
                </a:cubicBezTo>
                <a:cubicBezTo>
                  <a:pt x="1321" y="19723"/>
                  <a:pt x="2351" y="19758"/>
                  <a:pt x="3337" y="19837"/>
                </a:cubicBezTo>
                <a:cubicBezTo>
                  <a:pt x="2676" y="20348"/>
                  <a:pt x="2016" y="20823"/>
                  <a:pt x="1321" y="21343"/>
                </a:cubicBezTo>
                <a:cubicBezTo>
                  <a:pt x="880" y="21299"/>
                  <a:pt x="440" y="21263"/>
                  <a:pt x="0" y="21263"/>
                </a:cubicBezTo>
                <a:lnTo>
                  <a:pt x="0" y="21343"/>
                </a:lnTo>
                <a:cubicBezTo>
                  <a:pt x="405" y="21343"/>
                  <a:pt x="810" y="21378"/>
                  <a:pt x="1215" y="21413"/>
                </a:cubicBezTo>
                <a:cubicBezTo>
                  <a:pt x="916" y="21633"/>
                  <a:pt x="590" y="21889"/>
                  <a:pt x="255" y="22109"/>
                </a:cubicBezTo>
                <a:cubicBezTo>
                  <a:pt x="185" y="22144"/>
                  <a:pt x="79" y="22223"/>
                  <a:pt x="0" y="22293"/>
                </a:cubicBezTo>
                <a:lnTo>
                  <a:pt x="0" y="22399"/>
                </a:lnTo>
                <a:cubicBezTo>
                  <a:pt x="114" y="22329"/>
                  <a:pt x="220" y="22258"/>
                  <a:pt x="299" y="22179"/>
                </a:cubicBezTo>
                <a:cubicBezTo>
                  <a:pt x="660" y="21924"/>
                  <a:pt x="1030" y="21668"/>
                  <a:pt x="1356" y="21413"/>
                </a:cubicBezTo>
                <a:cubicBezTo>
                  <a:pt x="2386" y="21519"/>
                  <a:pt x="3416" y="21633"/>
                  <a:pt x="4481" y="21818"/>
                </a:cubicBezTo>
                <a:cubicBezTo>
                  <a:pt x="4332" y="21924"/>
                  <a:pt x="4182" y="22038"/>
                  <a:pt x="4076" y="22144"/>
                </a:cubicBezTo>
                <a:cubicBezTo>
                  <a:pt x="3636" y="22443"/>
                  <a:pt x="3196" y="22769"/>
                  <a:pt x="2791" y="23103"/>
                </a:cubicBezTo>
                <a:cubicBezTo>
                  <a:pt x="1840" y="22989"/>
                  <a:pt x="880" y="22883"/>
                  <a:pt x="0" y="22804"/>
                </a:cubicBezTo>
                <a:lnTo>
                  <a:pt x="0" y="22919"/>
                </a:lnTo>
                <a:cubicBezTo>
                  <a:pt x="880" y="22989"/>
                  <a:pt x="1761" y="23059"/>
                  <a:pt x="2676" y="23174"/>
                </a:cubicBezTo>
                <a:cubicBezTo>
                  <a:pt x="2060" y="23614"/>
                  <a:pt x="1435" y="24054"/>
                  <a:pt x="810" y="24494"/>
                </a:cubicBezTo>
                <a:cubicBezTo>
                  <a:pt x="555" y="24459"/>
                  <a:pt x="255" y="24459"/>
                  <a:pt x="0" y="24424"/>
                </a:cubicBezTo>
                <a:lnTo>
                  <a:pt x="0" y="24494"/>
                </a:lnTo>
                <a:cubicBezTo>
                  <a:pt x="220" y="24530"/>
                  <a:pt x="475" y="24530"/>
                  <a:pt x="696" y="24565"/>
                </a:cubicBezTo>
                <a:cubicBezTo>
                  <a:pt x="475" y="24715"/>
                  <a:pt x="220" y="24864"/>
                  <a:pt x="0" y="25040"/>
                </a:cubicBezTo>
                <a:lnTo>
                  <a:pt x="0" y="25155"/>
                </a:lnTo>
                <a:cubicBezTo>
                  <a:pt x="299" y="24935"/>
                  <a:pt x="555" y="24750"/>
                  <a:pt x="845" y="24565"/>
                </a:cubicBezTo>
                <a:cubicBezTo>
                  <a:pt x="1400" y="24600"/>
                  <a:pt x="1946" y="24679"/>
                  <a:pt x="2500" y="24715"/>
                </a:cubicBezTo>
                <a:cubicBezTo>
                  <a:pt x="2861" y="24750"/>
                  <a:pt x="3231" y="24785"/>
                  <a:pt x="3557" y="24820"/>
                </a:cubicBezTo>
                <a:cubicBezTo>
                  <a:pt x="2941" y="25260"/>
                  <a:pt x="2315" y="25701"/>
                  <a:pt x="1655" y="26141"/>
                </a:cubicBezTo>
                <a:cubicBezTo>
                  <a:pt x="1065" y="26106"/>
                  <a:pt x="519" y="26070"/>
                  <a:pt x="0" y="26000"/>
                </a:cubicBezTo>
                <a:lnTo>
                  <a:pt x="0" y="26106"/>
                </a:lnTo>
                <a:cubicBezTo>
                  <a:pt x="475" y="26141"/>
                  <a:pt x="995" y="26185"/>
                  <a:pt x="1541" y="26220"/>
                </a:cubicBezTo>
                <a:cubicBezTo>
                  <a:pt x="1030" y="26581"/>
                  <a:pt x="519" y="26916"/>
                  <a:pt x="0" y="27241"/>
                </a:cubicBezTo>
                <a:lnTo>
                  <a:pt x="0" y="27356"/>
                </a:lnTo>
                <a:cubicBezTo>
                  <a:pt x="555" y="26986"/>
                  <a:pt x="1136" y="26625"/>
                  <a:pt x="1690" y="26220"/>
                </a:cubicBezTo>
                <a:cubicBezTo>
                  <a:pt x="2536" y="26290"/>
                  <a:pt x="3416" y="26326"/>
                  <a:pt x="4332" y="26361"/>
                </a:cubicBezTo>
                <a:cubicBezTo>
                  <a:pt x="3742" y="26801"/>
                  <a:pt x="3161" y="27206"/>
                  <a:pt x="2571" y="27646"/>
                </a:cubicBezTo>
                <a:cubicBezTo>
                  <a:pt x="1726" y="27576"/>
                  <a:pt x="845" y="27541"/>
                  <a:pt x="0" y="27461"/>
                </a:cubicBezTo>
                <a:lnTo>
                  <a:pt x="0" y="27541"/>
                </a:lnTo>
                <a:cubicBezTo>
                  <a:pt x="810" y="27611"/>
                  <a:pt x="1655" y="27681"/>
                  <a:pt x="2456" y="27726"/>
                </a:cubicBezTo>
                <a:cubicBezTo>
                  <a:pt x="1911" y="28122"/>
                  <a:pt x="1321" y="28527"/>
                  <a:pt x="740" y="28967"/>
                </a:cubicBezTo>
                <a:cubicBezTo>
                  <a:pt x="519" y="28932"/>
                  <a:pt x="299" y="28896"/>
                  <a:pt x="35" y="28896"/>
                </a:cubicBezTo>
                <a:lnTo>
                  <a:pt x="0" y="28861"/>
                </a:lnTo>
                <a:lnTo>
                  <a:pt x="0" y="28967"/>
                </a:lnTo>
                <a:lnTo>
                  <a:pt x="35" y="28967"/>
                </a:lnTo>
                <a:cubicBezTo>
                  <a:pt x="220" y="28967"/>
                  <a:pt x="440" y="29002"/>
                  <a:pt x="625" y="29046"/>
                </a:cubicBezTo>
                <a:cubicBezTo>
                  <a:pt x="440" y="29187"/>
                  <a:pt x="220" y="29337"/>
                  <a:pt x="0" y="29486"/>
                </a:cubicBezTo>
                <a:lnTo>
                  <a:pt x="0" y="29592"/>
                </a:lnTo>
                <a:cubicBezTo>
                  <a:pt x="255" y="29407"/>
                  <a:pt x="519" y="29222"/>
                  <a:pt x="775" y="29046"/>
                </a:cubicBezTo>
                <a:cubicBezTo>
                  <a:pt x="1655" y="29152"/>
                  <a:pt x="2536" y="29222"/>
                  <a:pt x="3416" y="29266"/>
                </a:cubicBezTo>
                <a:cubicBezTo>
                  <a:pt x="2826" y="29777"/>
                  <a:pt x="2236" y="30252"/>
                  <a:pt x="1655" y="30763"/>
                </a:cubicBezTo>
                <a:cubicBezTo>
                  <a:pt x="1101" y="30692"/>
                  <a:pt x="555" y="30622"/>
                  <a:pt x="0" y="30543"/>
                </a:cubicBezTo>
                <a:lnTo>
                  <a:pt x="0" y="30657"/>
                </a:lnTo>
                <a:cubicBezTo>
                  <a:pt x="519" y="30728"/>
                  <a:pt x="1030" y="30807"/>
                  <a:pt x="1541" y="30842"/>
                </a:cubicBezTo>
                <a:cubicBezTo>
                  <a:pt x="1470" y="30913"/>
                  <a:pt x="1356" y="30983"/>
                  <a:pt x="1285" y="31062"/>
                </a:cubicBezTo>
                <a:lnTo>
                  <a:pt x="1435" y="31062"/>
                </a:lnTo>
                <a:cubicBezTo>
                  <a:pt x="1506" y="30983"/>
                  <a:pt x="1576" y="30913"/>
                  <a:pt x="1655" y="30842"/>
                </a:cubicBezTo>
                <a:cubicBezTo>
                  <a:pt x="2236" y="30913"/>
                  <a:pt x="2791" y="30983"/>
                  <a:pt x="3381" y="31027"/>
                </a:cubicBezTo>
                <a:cubicBezTo>
                  <a:pt x="3636" y="31027"/>
                  <a:pt x="3927" y="31062"/>
                  <a:pt x="4182" y="31062"/>
                </a:cubicBezTo>
                <a:lnTo>
                  <a:pt x="5538" y="31062"/>
                </a:lnTo>
                <a:cubicBezTo>
                  <a:pt x="5212" y="31027"/>
                  <a:pt x="4877" y="31027"/>
                  <a:pt x="4516" y="30983"/>
                </a:cubicBezTo>
                <a:cubicBezTo>
                  <a:pt x="5098" y="30437"/>
                  <a:pt x="5652" y="29882"/>
                  <a:pt x="6198" y="29337"/>
                </a:cubicBezTo>
                <a:lnTo>
                  <a:pt x="8804" y="29337"/>
                </a:lnTo>
                <a:cubicBezTo>
                  <a:pt x="8443" y="29812"/>
                  <a:pt x="8038" y="30252"/>
                  <a:pt x="7668" y="30728"/>
                </a:cubicBezTo>
                <a:cubicBezTo>
                  <a:pt x="7563" y="30842"/>
                  <a:pt x="7483" y="30948"/>
                  <a:pt x="7413" y="31062"/>
                </a:cubicBezTo>
                <a:lnTo>
                  <a:pt x="7519" y="31062"/>
                </a:lnTo>
                <a:cubicBezTo>
                  <a:pt x="7598" y="30948"/>
                  <a:pt x="7668" y="30877"/>
                  <a:pt x="7739" y="30807"/>
                </a:cubicBezTo>
                <a:cubicBezTo>
                  <a:pt x="8108" y="30287"/>
                  <a:pt x="8513" y="29812"/>
                  <a:pt x="8918" y="29337"/>
                </a:cubicBezTo>
                <a:cubicBezTo>
                  <a:pt x="9720" y="29337"/>
                  <a:pt x="10530" y="29372"/>
                  <a:pt x="11340" y="29407"/>
                </a:cubicBezTo>
                <a:cubicBezTo>
                  <a:pt x="10970" y="29926"/>
                  <a:pt x="10644" y="30437"/>
                  <a:pt x="10309" y="30913"/>
                </a:cubicBezTo>
                <a:cubicBezTo>
                  <a:pt x="10274" y="30948"/>
                  <a:pt x="10239" y="31027"/>
                  <a:pt x="10204" y="31062"/>
                </a:cubicBezTo>
                <a:lnTo>
                  <a:pt x="10309" y="31062"/>
                </a:lnTo>
                <a:cubicBezTo>
                  <a:pt x="10345" y="31027"/>
                  <a:pt x="10345" y="30983"/>
                  <a:pt x="10380" y="30948"/>
                </a:cubicBezTo>
                <a:cubicBezTo>
                  <a:pt x="10714" y="30472"/>
                  <a:pt x="11084" y="29926"/>
                  <a:pt x="11445" y="29407"/>
                </a:cubicBezTo>
                <a:cubicBezTo>
                  <a:pt x="12326" y="29486"/>
                  <a:pt x="13206" y="29592"/>
                  <a:pt x="14086" y="29742"/>
                </a:cubicBezTo>
                <a:cubicBezTo>
                  <a:pt x="13796" y="30182"/>
                  <a:pt x="13541" y="30622"/>
                  <a:pt x="13320" y="31062"/>
                </a:cubicBezTo>
                <a:lnTo>
                  <a:pt x="13391" y="31062"/>
                </a:lnTo>
                <a:cubicBezTo>
                  <a:pt x="13646" y="30622"/>
                  <a:pt x="13901" y="30182"/>
                  <a:pt x="14166" y="29742"/>
                </a:cubicBezTo>
                <a:cubicBezTo>
                  <a:pt x="15301" y="29926"/>
                  <a:pt x="16402" y="30217"/>
                  <a:pt x="17423" y="30587"/>
                </a:cubicBezTo>
                <a:cubicBezTo>
                  <a:pt x="17353" y="30728"/>
                  <a:pt x="17247" y="30913"/>
                  <a:pt x="17168" y="31062"/>
                </a:cubicBezTo>
                <a:lnTo>
                  <a:pt x="17247" y="31062"/>
                </a:lnTo>
                <a:cubicBezTo>
                  <a:pt x="17353" y="30913"/>
                  <a:pt x="17423" y="30763"/>
                  <a:pt x="17538" y="30622"/>
                </a:cubicBezTo>
                <a:cubicBezTo>
                  <a:pt x="17943" y="30728"/>
                  <a:pt x="18347" y="30913"/>
                  <a:pt x="18788" y="31062"/>
                </a:cubicBezTo>
                <a:lnTo>
                  <a:pt x="19008" y="31062"/>
                </a:lnTo>
                <a:cubicBezTo>
                  <a:pt x="18524" y="30877"/>
                  <a:pt x="18048" y="30692"/>
                  <a:pt x="17573" y="30543"/>
                </a:cubicBezTo>
                <a:cubicBezTo>
                  <a:pt x="17573" y="30508"/>
                  <a:pt x="17608" y="30472"/>
                  <a:pt x="17608" y="30472"/>
                </a:cubicBezTo>
                <a:cubicBezTo>
                  <a:pt x="17978" y="29847"/>
                  <a:pt x="18383" y="29152"/>
                  <a:pt x="18823" y="28527"/>
                </a:cubicBezTo>
                <a:cubicBezTo>
                  <a:pt x="19888" y="28896"/>
                  <a:pt x="20909" y="29337"/>
                  <a:pt x="21904" y="29847"/>
                </a:cubicBezTo>
                <a:cubicBezTo>
                  <a:pt x="21605" y="30217"/>
                  <a:pt x="21314" y="30622"/>
                  <a:pt x="21024" y="31062"/>
                </a:cubicBezTo>
                <a:lnTo>
                  <a:pt x="21130" y="31062"/>
                </a:lnTo>
                <a:cubicBezTo>
                  <a:pt x="21385" y="30657"/>
                  <a:pt x="21684" y="30252"/>
                  <a:pt x="21975" y="29882"/>
                </a:cubicBezTo>
                <a:cubicBezTo>
                  <a:pt x="22705" y="30252"/>
                  <a:pt x="23445" y="30657"/>
                  <a:pt x="24176" y="31062"/>
                </a:cubicBezTo>
                <a:lnTo>
                  <a:pt x="24361" y="31062"/>
                </a:lnTo>
                <a:cubicBezTo>
                  <a:pt x="23586" y="30622"/>
                  <a:pt x="22820" y="30217"/>
                  <a:pt x="22010" y="29812"/>
                </a:cubicBezTo>
                <a:cubicBezTo>
                  <a:pt x="22450" y="29222"/>
                  <a:pt x="22926" y="28712"/>
                  <a:pt x="23445" y="28342"/>
                </a:cubicBezTo>
                <a:cubicBezTo>
                  <a:pt x="24396" y="28861"/>
                  <a:pt x="25311" y="29442"/>
                  <a:pt x="26227" y="30032"/>
                </a:cubicBezTo>
                <a:cubicBezTo>
                  <a:pt x="25901" y="30323"/>
                  <a:pt x="25611" y="30692"/>
                  <a:pt x="25311" y="31062"/>
                </a:cubicBezTo>
                <a:lnTo>
                  <a:pt x="25426" y="31062"/>
                </a:lnTo>
                <a:cubicBezTo>
                  <a:pt x="25681" y="30692"/>
                  <a:pt x="26007" y="30367"/>
                  <a:pt x="26306" y="30067"/>
                </a:cubicBezTo>
                <a:cubicBezTo>
                  <a:pt x="26526" y="30217"/>
                  <a:pt x="26711" y="30323"/>
                  <a:pt x="26887" y="30472"/>
                </a:cubicBezTo>
                <a:cubicBezTo>
                  <a:pt x="27222" y="30657"/>
                  <a:pt x="27512" y="30877"/>
                  <a:pt x="27847" y="31062"/>
                </a:cubicBezTo>
                <a:lnTo>
                  <a:pt x="27988" y="31062"/>
                </a:lnTo>
                <a:cubicBezTo>
                  <a:pt x="27627" y="30842"/>
                  <a:pt x="27292" y="30622"/>
                  <a:pt x="26967" y="30402"/>
                </a:cubicBezTo>
                <a:cubicBezTo>
                  <a:pt x="26746" y="30252"/>
                  <a:pt x="26562" y="30147"/>
                  <a:pt x="26377" y="30032"/>
                </a:cubicBezTo>
                <a:cubicBezTo>
                  <a:pt x="26597" y="29812"/>
                  <a:pt x="26817" y="29662"/>
                  <a:pt x="27037" y="29486"/>
                </a:cubicBezTo>
                <a:cubicBezTo>
                  <a:pt x="27107" y="29522"/>
                  <a:pt x="27187" y="29557"/>
                  <a:pt x="27257" y="29592"/>
                </a:cubicBezTo>
                <a:cubicBezTo>
                  <a:pt x="28032" y="30103"/>
                  <a:pt x="28833" y="30587"/>
                  <a:pt x="29678" y="31062"/>
                </a:cubicBezTo>
                <a:lnTo>
                  <a:pt x="29828" y="31062"/>
                </a:lnTo>
                <a:cubicBezTo>
                  <a:pt x="28983" y="30587"/>
                  <a:pt x="28137" y="30032"/>
                  <a:pt x="27292" y="29522"/>
                </a:cubicBezTo>
                <a:cubicBezTo>
                  <a:pt x="27222" y="29522"/>
                  <a:pt x="27187" y="29486"/>
                  <a:pt x="27151" y="29442"/>
                </a:cubicBezTo>
                <a:cubicBezTo>
                  <a:pt x="27328" y="29337"/>
                  <a:pt x="27512" y="29222"/>
                  <a:pt x="27733" y="29117"/>
                </a:cubicBezTo>
                <a:cubicBezTo>
                  <a:pt x="28692" y="29627"/>
                  <a:pt x="29643" y="30182"/>
                  <a:pt x="30629" y="30657"/>
                </a:cubicBezTo>
                <a:cubicBezTo>
                  <a:pt x="30453" y="30807"/>
                  <a:pt x="30303" y="30913"/>
                  <a:pt x="30154" y="31062"/>
                </a:cubicBezTo>
                <a:lnTo>
                  <a:pt x="30303" y="31062"/>
                </a:lnTo>
                <a:cubicBezTo>
                  <a:pt x="30409" y="30948"/>
                  <a:pt x="30559" y="30807"/>
                  <a:pt x="30708" y="30692"/>
                </a:cubicBezTo>
                <a:cubicBezTo>
                  <a:pt x="30964" y="30842"/>
                  <a:pt x="31219" y="30948"/>
                  <a:pt x="31474" y="31062"/>
                </a:cubicBezTo>
                <a:lnTo>
                  <a:pt x="31659" y="31062"/>
                </a:lnTo>
                <a:cubicBezTo>
                  <a:pt x="31369" y="30913"/>
                  <a:pt x="31069" y="30807"/>
                  <a:pt x="30779" y="30657"/>
                </a:cubicBezTo>
                <a:cubicBezTo>
                  <a:pt x="30849" y="30622"/>
                  <a:pt x="30928" y="30543"/>
                  <a:pt x="30964" y="30508"/>
                </a:cubicBezTo>
                <a:cubicBezTo>
                  <a:pt x="31069" y="30437"/>
                  <a:pt x="31219" y="30367"/>
                  <a:pt x="31333" y="30287"/>
                </a:cubicBezTo>
                <a:cubicBezTo>
                  <a:pt x="32029" y="30587"/>
                  <a:pt x="32724" y="30842"/>
                  <a:pt x="33420" y="31062"/>
                </a:cubicBezTo>
                <a:lnTo>
                  <a:pt x="33754" y="31062"/>
                </a:lnTo>
                <a:cubicBezTo>
                  <a:pt x="32944" y="30842"/>
                  <a:pt x="32170" y="30543"/>
                  <a:pt x="31439" y="30252"/>
                </a:cubicBezTo>
                <a:cubicBezTo>
                  <a:pt x="31624" y="30147"/>
                  <a:pt x="31844" y="30067"/>
                  <a:pt x="32064" y="29962"/>
                </a:cubicBezTo>
                <a:cubicBezTo>
                  <a:pt x="32980" y="30252"/>
                  <a:pt x="33895" y="30508"/>
                  <a:pt x="34811" y="30692"/>
                </a:cubicBezTo>
                <a:cubicBezTo>
                  <a:pt x="34705" y="30807"/>
                  <a:pt x="34591" y="30913"/>
                  <a:pt x="34485" y="31062"/>
                </a:cubicBezTo>
                <a:lnTo>
                  <a:pt x="34591" y="31062"/>
                </a:lnTo>
                <a:cubicBezTo>
                  <a:pt x="34705" y="30948"/>
                  <a:pt x="34811" y="30807"/>
                  <a:pt x="34925" y="30692"/>
                </a:cubicBezTo>
                <a:cubicBezTo>
                  <a:pt x="35691" y="30842"/>
                  <a:pt x="36466" y="30948"/>
                  <a:pt x="37232" y="30983"/>
                </a:cubicBezTo>
                <a:cubicBezTo>
                  <a:pt x="37417" y="30983"/>
                  <a:pt x="37567" y="30983"/>
                  <a:pt x="37716" y="31027"/>
                </a:cubicBezTo>
                <a:lnTo>
                  <a:pt x="37672" y="31062"/>
                </a:lnTo>
                <a:lnTo>
                  <a:pt x="37787" y="31062"/>
                </a:lnTo>
                <a:cubicBezTo>
                  <a:pt x="37787" y="31062"/>
                  <a:pt x="37787" y="31027"/>
                  <a:pt x="37822" y="31027"/>
                </a:cubicBezTo>
                <a:cubicBezTo>
                  <a:pt x="38077" y="31027"/>
                  <a:pt x="38332" y="31062"/>
                  <a:pt x="38597" y="31062"/>
                </a:cubicBezTo>
                <a:lnTo>
                  <a:pt x="40463" y="31062"/>
                </a:lnTo>
                <a:cubicBezTo>
                  <a:pt x="39618" y="31027"/>
                  <a:pt x="38737" y="30983"/>
                  <a:pt x="37857" y="30948"/>
                </a:cubicBezTo>
                <a:cubicBezTo>
                  <a:pt x="38007" y="30728"/>
                  <a:pt x="38112" y="30508"/>
                  <a:pt x="38262" y="30287"/>
                </a:cubicBezTo>
                <a:lnTo>
                  <a:pt x="39917" y="30287"/>
                </a:lnTo>
                <a:cubicBezTo>
                  <a:pt x="40357" y="30252"/>
                  <a:pt x="40798" y="30252"/>
                  <a:pt x="41238" y="30252"/>
                </a:cubicBezTo>
                <a:cubicBezTo>
                  <a:pt x="41123" y="30543"/>
                  <a:pt x="41018" y="30807"/>
                  <a:pt x="40868" y="31062"/>
                </a:cubicBezTo>
                <a:lnTo>
                  <a:pt x="40974" y="31062"/>
                </a:lnTo>
                <a:cubicBezTo>
                  <a:pt x="41088" y="30807"/>
                  <a:pt x="41194" y="30543"/>
                  <a:pt x="41343" y="30252"/>
                </a:cubicBezTo>
                <a:cubicBezTo>
                  <a:pt x="42373" y="30252"/>
                  <a:pt x="43439" y="30252"/>
                  <a:pt x="44460" y="30217"/>
                </a:cubicBezTo>
                <a:lnTo>
                  <a:pt x="44460" y="30217"/>
                </a:lnTo>
                <a:cubicBezTo>
                  <a:pt x="44354" y="30472"/>
                  <a:pt x="44240" y="30763"/>
                  <a:pt x="44134" y="31062"/>
                </a:cubicBezTo>
                <a:lnTo>
                  <a:pt x="44205" y="31062"/>
                </a:lnTo>
                <a:cubicBezTo>
                  <a:pt x="44354" y="30763"/>
                  <a:pt x="44460" y="30472"/>
                  <a:pt x="44574" y="30217"/>
                </a:cubicBezTo>
                <a:cubicBezTo>
                  <a:pt x="45596" y="30147"/>
                  <a:pt x="46626" y="30103"/>
                  <a:pt x="47656" y="29997"/>
                </a:cubicBezTo>
                <a:lnTo>
                  <a:pt x="47656" y="29997"/>
                </a:lnTo>
                <a:lnTo>
                  <a:pt x="47321" y="30983"/>
                </a:lnTo>
                <a:cubicBezTo>
                  <a:pt x="46960" y="31027"/>
                  <a:pt x="46555" y="31027"/>
                  <a:pt x="46186" y="31062"/>
                </a:cubicBezTo>
                <a:lnTo>
                  <a:pt x="47471" y="31062"/>
                </a:lnTo>
                <a:cubicBezTo>
                  <a:pt x="48457" y="30983"/>
                  <a:pt x="49487" y="30842"/>
                  <a:pt x="50482" y="30657"/>
                </a:cubicBezTo>
                <a:lnTo>
                  <a:pt x="50482" y="30657"/>
                </a:lnTo>
                <a:cubicBezTo>
                  <a:pt x="50482" y="30807"/>
                  <a:pt x="50438" y="30913"/>
                  <a:pt x="50403" y="31062"/>
                </a:cubicBezTo>
                <a:lnTo>
                  <a:pt x="50482" y="31062"/>
                </a:lnTo>
                <a:cubicBezTo>
                  <a:pt x="50517" y="30913"/>
                  <a:pt x="50552" y="30807"/>
                  <a:pt x="50588" y="30657"/>
                </a:cubicBezTo>
                <a:cubicBezTo>
                  <a:pt x="51538" y="30472"/>
                  <a:pt x="52498" y="30252"/>
                  <a:pt x="53484" y="29997"/>
                </a:cubicBezTo>
                <a:lnTo>
                  <a:pt x="53484" y="29997"/>
                </a:lnTo>
                <a:cubicBezTo>
                  <a:pt x="53449" y="30367"/>
                  <a:pt x="53414" y="30692"/>
                  <a:pt x="53378" y="31062"/>
                </a:cubicBezTo>
                <a:lnTo>
                  <a:pt x="53484" y="31062"/>
                </a:lnTo>
                <a:cubicBezTo>
                  <a:pt x="53484" y="30692"/>
                  <a:pt x="53519" y="30323"/>
                  <a:pt x="53563" y="29962"/>
                </a:cubicBezTo>
                <a:cubicBezTo>
                  <a:pt x="54109" y="29812"/>
                  <a:pt x="54699" y="29627"/>
                  <a:pt x="55245" y="29442"/>
                </a:cubicBezTo>
                <a:cubicBezTo>
                  <a:pt x="55764" y="29266"/>
                  <a:pt x="56275" y="29081"/>
                  <a:pt x="56750" y="28896"/>
                </a:cubicBezTo>
                <a:cubicBezTo>
                  <a:pt x="56786" y="29372"/>
                  <a:pt x="56821" y="29847"/>
                  <a:pt x="56821" y="30323"/>
                </a:cubicBezTo>
                <a:cubicBezTo>
                  <a:pt x="56275" y="30508"/>
                  <a:pt x="55720" y="30657"/>
                  <a:pt x="55174" y="30807"/>
                </a:cubicBezTo>
                <a:cubicBezTo>
                  <a:pt x="54840" y="30913"/>
                  <a:pt x="54514" y="30983"/>
                  <a:pt x="54180" y="31062"/>
                </a:cubicBezTo>
                <a:lnTo>
                  <a:pt x="54549" y="31062"/>
                </a:lnTo>
                <a:cubicBezTo>
                  <a:pt x="54734" y="30983"/>
                  <a:pt x="54954" y="30948"/>
                  <a:pt x="55174" y="30877"/>
                </a:cubicBezTo>
                <a:cubicBezTo>
                  <a:pt x="55720" y="30728"/>
                  <a:pt x="56275" y="30587"/>
                  <a:pt x="56821" y="30437"/>
                </a:cubicBezTo>
                <a:lnTo>
                  <a:pt x="56821" y="31062"/>
                </a:lnTo>
                <a:lnTo>
                  <a:pt x="56935" y="31062"/>
                </a:lnTo>
                <a:cubicBezTo>
                  <a:pt x="56935" y="30842"/>
                  <a:pt x="56935" y="30622"/>
                  <a:pt x="56900" y="30402"/>
                </a:cubicBezTo>
                <a:cubicBezTo>
                  <a:pt x="58071" y="30067"/>
                  <a:pt x="59171" y="29742"/>
                  <a:pt x="60237" y="29372"/>
                </a:cubicBezTo>
                <a:cubicBezTo>
                  <a:pt x="60307" y="29926"/>
                  <a:pt x="60386" y="30437"/>
                  <a:pt x="60422" y="30983"/>
                </a:cubicBezTo>
                <a:cubicBezTo>
                  <a:pt x="60307" y="31027"/>
                  <a:pt x="60201" y="31027"/>
                  <a:pt x="60122" y="31062"/>
                </a:cubicBezTo>
                <a:lnTo>
                  <a:pt x="60492" y="31062"/>
                </a:lnTo>
                <a:cubicBezTo>
                  <a:pt x="61522" y="30728"/>
                  <a:pt x="62508" y="30402"/>
                  <a:pt x="63468" y="30032"/>
                </a:cubicBezTo>
                <a:cubicBezTo>
                  <a:pt x="63538" y="30402"/>
                  <a:pt x="63609" y="30728"/>
                  <a:pt x="63644" y="31062"/>
                </a:cubicBezTo>
                <a:lnTo>
                  <a:pt x="63758" y="31062"/>
                </a:lnTo>
                <a:cubicBezTo>
                  <a:pt x="63688" y="30728"/>
                  <a:pt x="63609" y="30367"/>
                  <a:pt x="63538" y="29997"/>
                </a:cubicBezTo>
                <a:cubicBezTo>
                  <a:pt x="64568" y="29592"/>
                  <a:pt x="65590" y="29117"/>
                  <a:pt x="66549" y="28606"/>
                </a:cubicBezTo>
                <a:cubicBezTo>
                  <a:pt x="66584" y="28641"/>
                  <a:pt x="66584" y="28676"/>
                  <a:pt x="66584" y="28712"/>
                </a:cubicBezTo>
                <a:cubicBezTo>
                  <a:pt x="66725" y="29222"/>
                  <a:pt x="66875" y="29742"/>
                  <a:pt x="66989" y="30252"/>
                </a:cubicBezTo>
                <a:cubicBezTo>
                  <a:pt x="66435" y="30543"/>
                  <a:pt x="65845" y="30807"/>
                  <a:pt x="65264" y="31062"/>
                </a:cubicBezTo>
                <a:lnTo>
                  <a:pt x="65484" y="31062"/>
                </a:lnTo>
                <a:cubicBezTo>
                  <a:pt x="66030" y="30842"/>
                  <a:pt x="66505" y="30622"/>
                  <a:pt x="67025" y="30367"/>
                </a:cubicBezTo>
                <a:cubicBezTo>
                  <a:pt x="67060" y="30587"/>
                  <a:pt x="67130" y="30842"/>
                  <a:pt x="67165" y="31062"/>
                </a:cubicBezTo>
                <a:lnTo>
                  <a:pt x="67245" y="31062"/>
                </a:lnTo>
                <a:cubicBezTo>
                  <a:pt x="67209" y="30807"/>
                  <a:pt x="67165" y="30543"/>
                  <a:pt x="67095" y="30287"/>
                </a:cubicBezTo>
                <a:cubicBezTo>
                  <a:pt x="67791" y="29962"/>
                  <a:pt x="68486" y="29557"/>
                  <a:pt x="69111" y="29081"/>
                </a:cubicBezTo>
                <a:cubicBezTo>
                  <a:pt x="69261" y="29592"/>
                  <a:pt x="69366" y="30067"/>
                  <a:pt x="69446" y="30587"/>
                </a:cubicBezTo>
                <a:cubicBezTo>
                  <a:pt x="69190" y="30728"/>
                  <a:pt x="68926" y="30913"/>
                  <a:pt x="68671" y="31062"/>
                </a:cubicBezTo>
                <a:lnTo>
                  <a:pt x="68821" y="31062"/>
                </a:lnTo>
                <a:cubicBezTo>
                  <a:pt x="69041" y="30948"/>
                  <a:pt x="69261" y="30807"/>
                  <a:pt x="69481" y="30657"/>
                </a:cubicBezTo>
                <a:cubicBezTo>
                  <a:pt x="69481" y="30807"/>
                  <a:pt x="69516" y="30913"/>
                  <a:pt x="69516" y="31062"/>
                </a:cubicBezTo>
                <a:lnTo>
                  <a:pt x="69587" y="31062"/>
                </a:lnTo>
                <a:cubicBezTo>
                  <a:pt x="69587" y="30913"/>
                  <a:pt x="69551" y="30763"/>
                  <a:pt x="69551" y="30622"/>
                </a:cubicBezTo>
                <a:cubicBezTo>
                  <a:pt x="70141" y="30252"/>
                  <a:pt x="70687" y="29847"/>
                  <a:pt x="71242" y="29407"/>
                </a:cubicBezTo>
                <a:cubicBezTo>
                  <a:pt x="71312" y="29742"/>
                  <a:pt x="71391" y="30032"/>
                  <a:pt x="71462" y="30367"/>
                </a:cubicBezTo>
                <a:cubicBezTo>
                  <a:pt x="71127" y="30622"/>
                  <a:pt x="70801" y="30842"/>
                  <a:pt x="70467" y="31062"/>
                </a:cubicBezTo>
                <a:lnTo>
                  <a:pt x="70617" y="31062"/>
                </a:lnTo>
                <a:cubicBezTo>
                  <a:pt x="70907" y="30877"/>
                  <a:pt x="71206" y="30657"/>
                  <a:pt x="71462" y="30472"/>
                </a:cubicBezTo>
                <a:cubicBezTo>
                  <a:pt x="71532" y="30657"/>
                  <a:pt x="71567" y="30877"/>
                  <a:pt x="71611" y="31062"/>
                </a:cubicBezTo>
                <a:lnTo>
                  <a:pt x="71682" y="31062"/>
                </a:lnTo>
                <a:cubicBezTo>
                  <a:pt x="71647" y="30842"/>
                  <a:pt x="71611" y="30622"/>
                  <a:pt x="71567" y="30402"/>
                </a:cubicBezTo>
                <a:cubicBezTo>
                  <a:pt x="71752" y="30252"/>
                  <a:pt x="71902" y="30147"/>
                  <a:pt x="72087" y="29997"/>
                </a:cubicBezTo>
                <a:cubicBezTo>
                  <a:pt x="72377" y="29777"/>
                  <a:pt x="72633" y="29557"/>
                  <a:pt x="72932" y="29337"/>
                </a:cubicBezTo>
                <a:cubicBezTo>
                  <a:pt x="73073" y="29187"/>
                  <a:pt x="73223" y="29081"/>
                  <a:pt x="73372" y="28967"/>
                </a:cubicBezTo>
                <a:cubicBezTo>
                  <a:pt x="73443" y="29187"/>
                  <a:pt x="73548" y="29442"/>
                  <a:pt x="73663" y="29662"/>
                </a:cubicBezTo>
                <a:cubicBezTo>
                  <a:pt x="73443" y="29812"/>
                  <a:pt x="73258" y="29962"/>
                  <a:pt x="73073" y="30103"/>
                </a:cubicBezTo>
                <a:cubicBezTo>
                  <a:pt x="72747" y="30367"/>
                  <a:pt x="72377" y="30622"/>
                  <a:pt x="72008" y="30877"/>
                </a:cubicBezTo>
                <a:cubicBezTo>
                  <a:pt x="71937" y="30948"/>
                  <a:pt x="71867" y="31027"/>
                  <a:pt x="71788" y="31062"/>
                </a:cubicBezTo>
                <a:lnTo>
                  <a:pt x="71937" y="31062"/>
                </a:lnTo>
                <a:cubicBezTo>
                  <a:pt x="71972" y="31027"/>
                  <a:pt x="72008" y="30983"/>
                  <a:pt x="72052" y="30948"/>
                </a:cubicBezTo>
                <a:cubicBezTo>
                  <a:pt x="72413" y="30692"/>
                  <a:pt x="72782" y="30437"/>
                  <a:pt x="73152" y="30182"/>
                </a:cubicBezTo>
                <a:cubicBezTo>
                  <a:pt x="73328" y="30032"/>
                  <a:pt x="73513" y="29882"/>
                  <a:pt x="73663" y="29777"/>
                </a:cubicBezTo>
                <a:cubicBezTo>
                  <a:pt x="73768" y="30032"/>
                  <a:pt x="73883" y="30287"/>
                  <a:pt x="73988" y="30587"/>
                </a:cubicBezTo>
                <a:cubicBezTo>
                  <a:pt x="73768" y="30728"/>
                  <a:pt x="73548" y="30877"/>
                  <a:pt x="73293" y="31027"/>
                </a:cubicBezTo>
                <a:lnTo>
                  <a:pt x="73258" y="31062"/>
                </a:lnTo>
                <a:lnTo>
                  <a:pt x="73407" y="31062"/>
                </a:lnTo>
                <a:cubicBezTo>
                  <a:pt x="73628" y="30913"/>
                  <a:pt x="73848" y="30763"/>
                  <a:pt x="74033" y="30657"/>
                </a:cubicBezTo>
                <a:cubicBezTo>
                  <a:pt x="74068" y="30728"/>
                  <a:pt x="74103" y="30807"/>
                  <a:pt x="74138" y="30913"/>
                </a:cubicBezTo>
                <a:cubicBezTo>
                  <a:pt x="74173" y="30948"/>
                  <a:pt x="74209" y="31027"/>
                  <a:pt x="74209" y="31062"/>
                </a:cubicBezTo>
                <a:lnTo>
                  <a:pt x="74323" y="31062"/>
                </a:lnTo>
                <a:cubicBezTo>
                  <a:pt x="74288" y="30983"/>
                  <a:pt x="74253" y="30913"/>
                  <a:pt x="74209" y="30877"/>
                </a:cubicBezTo>
                <a:cubicBezTo>
                  <a:pt x="74173" y="30763"/>
                  <a:pt x="74138" y="30692"/>
                  <a:pt x="74103" y="30587"/>
                </a:cubicBezTo>
                <a:cubicBezTo>
                  <a:pt x="74798" y="30147"/>
                  <a:pt x="75494" y="29706"/>
                  <a:pt x="76234" y="29301"/>
                </a:cubicBezTo>
                <a:cubicBezTo>
                  <a:pt x="76339" y="29442"/>
                  <a:pt x="76489" y="29592"/>
                  <a:pt x="76594" y="29742"/>
                </a:cubicBezTo>
                <a:cubicBezTo>
                  <a:pt x="76674" y="29812"/>
                  <a:pt x="76709" y="29847"/>
                  <a:pt x="76744" y="29926"/>
                </a:cubicBezTo>
                <a:cubicBezTo>
                  <a:pt x="75969" y="30252"/>
                  <a:pt x="75168" y="30622"/>
                  <a:pt x="74358" y="31062"/>
                </a:cubicBezTo>
                <a:lnTo>
                  <a:pt x="74543" y="31062"/>
                </a:lnTo>
                <a:cubicBezTo>
                  <a:pt x="75309" y="30657"/>
                  <a:pt x="76084" y="30287"/>
                  <a:pt x="76815" y="29997"/>
                </a:cubicBezTo>
                <a:cubicBezTo>
                  <a:pt x="76964" y="30147"/>
                  <a:pt x="77149" y="30323"/>
                  <a:pt x="77290" y="30508"/>
                </a:cubicBezTo>
                <a:cubicBezTo>
                  <a:pt x="76850" y="30692"/>
                  <a:pt x="76454" y="30877"/>
                  <a:pt x="76013" y="31062"/>
                </a:cubicBezTo>
                <a:lnTo>
                  <a:pt x="76234" y="31062"/>
                </a:lnTo>
                <a:cubicBezTo>
                  <a:pt x="76594" y="30913"/>
                  <a:pt x="76964" y="30728"/>
                  <a:pt x="77334" y="30587"/>
                </a:cubicBezTo>
                <a:cubicBezTo>
                  <a:pt x="77475" y="30728"/>
                  <a:pt x="77625" y="30913"/>
                  <a:pt x="77730" y="31062"/>
                </a:cubicBezTo>
                <a:lnTo>
                  <a:pt x="77880" y="31062"/>
                </a:lnTo>
                <a:cubicBezTo>
                  <a:pt x="77730" y="30877"/>
                  <a:pt x="77589" y="30728"/>
                  <a:pt x="77440" y="30543"/>
                </a:cubicBezTo>
                <a:cubicBezTo>
                  <a:pt x="78390" y="30182"/>
                  <a:pt x="79350" y="29812"/>
                  <a:pt x="80336" y="29522"/>
                </a:cubicBezTo>
                <a:cubicBezTo>
                  <a:pt x="80486" y="29592"/>
                  <a:pt x="80591" y="29706"/>
                  <a:pt x="80741" y="29812"/>
                </a:cubicBezTo>
                <a:cubicBezTo>
                  <a:pt x="80856" y="29847"/>
                  <a:pt x="80926" y="29926"/>
                  <a:pt x="81032" y="29997"/>
                </a:cubicBezTo>
                <a:cubicBezTo>
                  <a:pt x="80046" y="30323"/>
                  <a:pt x="79016" y="30657"/>
                  <a:pt x="77994" y="31062"/>
                </a:cubicBezTo>
                <a:lnTo>
                  <a:pt x="78250" y="31062"/>
                </a:lnTo>
                <a:cubicBezTo>
                  <a:pt x="79200" y="30692"/>
                  <a:pt x="80151" y="30367"/>
                  <a:pt x="81111" y="30067"/>
                </a:cubicBezTo>
                <a:cubicBezTo>
                  <a:pt x="81366" y="30252"/>
                  <a:pt x="81622" y="30402"/>
                  <a:pt x="81877" y="30587"/>
                </a:cubicBezTo>
                <a:cubicBezTo>
                  <a:pt x="81401" y="30728"/>
                  <a:pt x="80926" y="30913"/>
                  <a:pt x="80415" y="31062"/>
                </a:cubicBezTo>
                <a:lnTo>
                  <a:pt x="80706" y="31062"/>
                </a:lnTo>
                <a:cubicBezTo>
                  <a:pt x="81111" y="30913"/>
                  <a:pt x="81551" y="30763"/>
                  <a:pt x="81956" y="30657"/>
                </a:cubicBezTo>
                <a:cubicBezTo>
                  <a:pt x="82132" y="30807"/>
                  <a:pt x="82317" y="30913"/>
                  <a:pt x="82502" y="31062"/>
                </a:cubicBezTo>
                <a:lnTo>
                  <a:pt x="82652" y="31062"/>
                </a:lnTo>
                <a:cubicBezTo>
                  <a:pt x="82431" y="30913"/>
                  <a:pt x="82247" y="30763"/>
                  <a:pt x="82062" y="30622"/>
                </a:cubicBezTo>
                <a:cubicBezTo>
                  <a:pt x="83162" y="30287"/>
                  <a:pt x="84263" y="29997"/>
                  <a:pt x="85363" y="29742"/>
                </a:cubicBezTo>
                <a:cubicBezTo>
                  <a:pt x="85733" y="29926"/>
                  <a:pt x="86059" y="30103"/>
                  <a:pt x="86393" y="30323"/>
                </a:cubicBezTo>
                <a:cubicBezTo>
                  <a:pt x="85398" y="30543"/>
                  <a:pt x="84448" y="30807"/>
                  <a:pt x="83497" y="31062"/>
                </a:cubicBezTo>
                <a:lnTo>
                  <a:pt x="83823" y="31062"/>
                </a:lnTo>
                <a:cubicBezTo>
                  <a:pt x="84703" y="30807"/>
                  <a:pt x="85583" y="30587"/>
                  <a:pt x="86464" y="30402"/>
                </a:cubicBezTo>
                <a:cubicBezTo>
                  <a:pt x="86798" y="30587"/>
                  <a:pt x="87124" y="30807"/>
                  <a:pt x="87415" y="31062"/>
                </a:cubicBezTo>
                <a:lnTo>
                  <a:pt x="87529" y="31062"/>
                </a:lnTo>
                <a:cubicBezTo>
                  <a:pt x="87238" y="30807"/>
                  <a:pt x="86904" y="30587"/>
                  <a:pt x="86578" y="30367"/>
                </a:cubicBezTo>
                <a:cubicBezTo>
                  <a:pt x="87784" y="30103"/>
                  <a:pt x="88999" y="29847"/>
                  <a:pt x="90241" y="29662"/>
                </a:cubicBezTo>
                <a:cubicBezTo>
                  <a:pt x="90646" y="29926"/>
                  <a:pt x="91086" y="30182"/>
                  <a:pt x="91456" y="30472"/>
                </a:cubicBezTo>
                <a:cubicBezTo>
                  <a:pt x="90355" y="30622"/>
                  <a:pt x="89255" y="30842"/>
                  <a:pt x="88154" y="31062"/>
                </a:cubicBezTo>
                <a:lnTo>
                  <a:pt x="88594" y="31062"/>
                </a:lnTo>
                <a:cubicBezTo>
                  <a:pt x="89580" y="30877"/>
                  <a:pt x="90575" y="30692"/>
                  <a:pt x="91561" y="30543"/>
                </a:cubicBezTo>
                <a:cubicBezTo>
                  <a:pt x="91676" y="30657"/>
                  <a:pt x="91817" y="30763"/>
                  <a:pt x="91966" y="30877"/>
                </a:cubicBezTo>
                <a:cubicBezTo>
                  <a:pt x="92001" y="30948"/>
                  <a:pt x="92081" y="30983"/>
                  <a:pt x="92151" y="31062"/>
                </a:cubicBezTo>
                <a:lnTo>
                  <a:pt x="92257" y="31062"/>
                </a:lnTo>
                <a:cubicBezTo>
                  <a:pt x="92186" y="30983"/>
                  <a:pt x="92116" y="30877"/>
                  <a:pt x="92001" y="30807"/>
                </a:cubicBezTo>
                <a:cubicBezTo>
                  <a:pt x="91896" y="30728"/>
                  <a:pt x="91781" y="30622"/>
                  <a:pt x="91676" y="30508"/>
                </a:cubicBezTo>
                <a:cubicBezTo>
                  <a:pt x="92961" y="30367"/>
                  <a:pt x="94282" y="30217"/>
                  <a:pt x="95558" y="30147"/>
                </a:cubicBezTo>
                <a:cubicBezTo>
                  <a:pt x="95822" y="30323"/>
                  <a:pt x="96078" y="30508"/>
                  <a:pt x="96298" y="30692"/>
                </a:cubicBezTo>
                <a:cubicBezTo>
                  <a:pt x="96439" y="30807"/>
                  <a:pt x="96553" y="30948"/>
                  <a:pt x="96703" y="31062"/>
                </a:cubicBezTo>
                <a:lnTo>
                  <a:pt x="96808" y="31062"/>
                </a:lnTo>
                <a:cubicBezTo>
                  <a:pt x="96659" y="30913"/>
                  <a:pt x="96518" y="30763"/>
                  <a:pt x="96368" y="30622"/>
                </a:cubicBezTo>
                <a:cubicBezTo>
                  <a:pt x="96148" y="30437"/>
                  <a:pt x="95928" y="30287"/>
                  <a:pt x="95708" y="30147"/>
                </a:cubicBezTo>
                <a:cubicBezTo>
                  <a:pt x="96534" y="30097"/>
                  <a:pt x="97375" y="30065"/>
                  <a:pt x="98211" y="30065"/>
                </a:cubicBezTo>
                <a:cubicBezTo>
                  <a:pt x="98712" y="30065"/>
                  <a:pt x="99211" y="30076"/>
                  <a:pt x="99705" y="30103"/>
                </a:cubicBezTo>
                <a:cubicBezTo>
                  <a:pt x="100075" y="30323"/>
                  <a:pt x="100400" y="30587"/>
                  <a:pt x="100735" y="30877"/>
                </a:cubicBezTo>
                <a:cubicBezTo>
                  <a:pt x="100805" y="30913"/>
                  <a:pt x="100841" y="30983"/>
                  <a:pt x="100920" y="31027"/>
                </a:cubicBezTo>
                <a:cubicBezTo>
                  <a:pt x="100341" y="31008"/>
                  <a:pt x="99760" y="30997"/>
                  <a:pt x="99177" y="30997"/>
                </a:cubicBezTo>
                <a:cubicBezTo>
                  <a:pt x="98394" y="30997"/>
                  <a:pt x="97605" y="31017"/>
                  <a:pt x="96808" y="31062"/>
                </a:cubicBezTo>
                <a:lnTo>
                  <a:pt x="101615" y="31062"/>
                </a:lnTo>
                <a:cubicBezTo>
                  <a:pt x="101430" y="31062"/>
                  <a:pt x="101246" y="31027"/>
                  <a:pt x="101025" y="31027"/>
                </a:cubicBezTo>
                <a:cubicBezTo>
                  <a:pt x="100955" y="30948"/>
                  <a:pt x="100885" y="30877"/>
                  <a:pt x="100805" y="30807"/>
                </a:cubicBezTo>
                <a:cubicBezTo>
                  <a:pt x="100515" y="30543"/>
                  <a:pt x="100180" y="30323"/>
                  <a:pt x="99890" y="30103"/>
                </a:cubicBezTo>
                <a:lnTo>
                  <a:pt x="99890" y="30103"/>
                </a:lnTo>
                <a:cubicBezTo>
                  <a:pt x="101140" y="30147"/>
                  <a:pt x="102425" y="30287"/>
                  <a:pt x="103746" y="30472"/>
                </a:cubicBezTo>
                <a:cubicBezTo>
                  <a:pt x="104001" y="30657"/>
                  <a:pt x="104292" y="30842"/>
                  <a:pt x="104547" y="31062"/>
                </a:cubicBezTo>
                <a:lnTo>
                  <a:pt x="104697" y="31062"/>
                </a:lnTo>
                <a:cubicBezTo>
                  <a:pt x="104441" y="30877"/>
                  <a:pt x="104186" y="30657"/>
                  <a:pt x="103922" y="30472"/>
                </a:cubicBezTo>
                <a:lnTo>
                  <a:pt x="103922" y="30472"/>
                </a:lnTo>
                <a:cubicBezTo>
                  <a:pt x="104952" y="30622"/>
                  <a:pt x="105947" y="30842"/>
                  <a:pt x="107003" y="31062"/>
                </a:cubicBezTo>
                <a:lnTo>
                  <a:pt x="107373" y="31062"/>
                </a:lnTo>
                <a:cubicBezTo>
                  <a:pt x="106167" y="30763"/>
                  <a:pt x="104952" y="30543"/>
                  <a:pt x="103781" y="30367"/>
                </a:cubicBezTo>
                <a:cubicBezTo>
                  <a:pt x="103341" y="30103"/>
                  <a:pt x="102901" y="29812"/>
                  <a:pt x="102460" y="29557"/>
                </a:cubicBezTo>
                <a:lnTo>
                  <a:pt x="102460" y="29557"/>
                </a:lnTo>
                <a:cubicBezTo>
                  <a:pt x="103702" y="29742"/>
                  <a:pt x="104987" y="29962"/>
                  <a:pt x="106237" y="30252"/>
                </a:cubicBezTo>
                <a:cubicBezTo>
                  <a:pt x="106642" y="30508"/>
                  <a:pt x="107083" y="30763"/>
                  <a:pt x="107488" y="31062"/>
                </a:cubicBezTo>
                <a:lnTo>
                  <a:pt x="107628" y="31062"/>
                </a:lnTo>
                <a:cubicBezTo>
                  <a:pt x="107267" y="30807"/>
                  <a:pt x="106898" y="30543"/>
                  <a:pt x="106493" y="30323"/>
                </a:cubicBezTo>
                <a:lnTo>
                  <a:pt x="106493" y="30323"/>
                </a:lnTo>
                <a:cubicBezTo>
                  <a:pt x="107003" y="30437"/>
                  <a:pt x="107523" y="30587"/>
                  <a:pt x="108033" y="30728"/>
                </a:cubicBezTo>
                <a:cubicBezTo>
                  <a:pt x="108403" y="30807"/>
                  <a:pt x="108808" y="30948"/>
                  <a:pt x="109169" y="31062"/>
                </a:cubicBezTo>
                <a:lnTo>
                  <a:pt x="109468" y="31062"/>
                </a:lnTo>
                <a:cubicBezTo>
                  <a:pt x="108984" y="30913"/>
                  <a:pt x="108509" y="30763"/>
                  <a:pt x="108033" y="30622"/>
                </a:cubicBezTo>
                <a:cubicBezTo>
                  <a:pt x="107444" y="30472"/>
                  <a:pt x="106862" y="30323"/>
                  <a:pt x="106273" y="30182"/>
                </a:cubicBezTo>
                <a:cubicBezTo>
                  <a:pt x="105797" y="29926"/>
                  <a:pt x="105357" y="29627"/>
                  <a:pt x="104882" y="29372"/>
                </a:cubicBezTo>
                <a:lnTo>
                  <a:pt x="104882" y="29372"/>
                </a:lnTo>
                <a:cubicBezTo>
                  <a:pt x="105243" y="29442"/>
                  <a:pt x="105577" y="29522"/>
                  <a:pt x="105947" y="29592"/>
                </a:cubicBezTo>
                <a:cubicBezTo>
                  <a:pt x="106748" y="29812"/>
                  <a:pt x="107593" y="30032"/>
                  <a:pt x="108403" y="30287"/>
                </a:cubicBezTo>
                <a:cubicBezTo>
                  <a:pt x="108808" y="30543"/>
                  <a:pt x="109204" y="30807"/>
                  <a:pt x="109609" y="31062"/>
                </a:cubicBezTo>
                <a:lnTo>
                  <a:pt x="109759" y="31062"/>
                </a:lnTo>
                <a:cubicBezTo>
                  <a:pt x="109424" y="30842"/>
                  <a:pt x="109063" y="30622"/>
                  <a:pt x="108729" y="30402"/>
                </a:cubicBezTo>
                <a:lnTo>
                  <a:pt x="108729" y="30402"/>
                </a:lnTo>
                <a:cubicBezTo>
                  <a:pt x="109169" y="30543"/>
                  <a:pt x="109609" y="30692"/>
                  <a:pt x="110050" y="30877"/>
                </a:cubicBezTo>
                <a:lnTo>
                  <a:pt x="110050" y="30763"/>
                </a:lnTo>
                <a:cubicBezTo>
                  <a:pt x="109504" y="30587"/>
                  <a:pt x="108984" y="30402"/>
                  <a:pt x="108438" y="30217"/>
                </a:cubicBezTo>
                <a:cubicBezTo>
                  <a:pt x="107963" y="29926"/>
                  <a:pt x="107444" y="29627"/>
                  <a:pt x="107003" y="29337"/>
                </a:cubicBezTo>
                <a:lnTo>
                  <a:pt x="107003" y="29337"/>
                </a:lnTo>
                <a:cubicBezTo>
                  <a:pt x="108033" y="29662"/>
                  <a:pt x="109063" y="29997"/>
                  <a:pt x="110050" y="30367"/>
                </a:cubicBezTo>
                <a:lnTo>
                  <a:pt x="110050" y="30182"/>
                </a:lnTo>
                <a:cubicBezTo>
                  <a:pt x="109759" y="29997"/>
                  <a:pt x="109504" y="29777"/>
                  <a:pt x="109204" y="29592"/>
                </a:cubicBezTo>
                <a:lnTo>
                  <a:pt x="109204" y="29592"/>
                </a:lnTo>
                <a:cubicBezTo>
                  <a:pt x="109504" y="29706"/>
                  <a:pt x="109759" y="29812"/>
                  <a:pt x="110050" y="29882"/>
                </a:cubicBezTo>
                <a:lnTo>
                  <a:pt x="110050" y="29812"/>
                </a:lnTo>
                <a:cubicBezTo>
                  <a:pt x="109689" y="29662"/>
                  <a:pt x="109319" y="29557"/>
                  <a:pt x="108949" y="29407"/>
                </a:cubicBezTo>
                <a:cubicBezTo>
                  <a:pt x="108509" y="29117"/>
                  <a:pt x="108104" y="28826"/>
                  <a:pt x="107664" y="28527"/>
                </a:cubicBezTo>
                <a:lnTo>
                  <a:pt x="107664" y="28527"/>
                </a:lnTo>
                <a:cubicBezTo>
                  <a:pt x="108438" y="28782"/>
                  <a:pt x="109169" y="29046"/>
                  <a:pt x="109865" y="29301"/>
                </a:cubicBezTo>
                <a:cubicBezTo>
                  <a:pt x="109944" y="29301"/>
                  <a:pt x="109979" y="29337"/>
                  <a:pt x="110050" y="29337"/>
                </a:cubicBezTo>
                <a:lnTo>
                  <a:pt x="110050" y="29266"/>
                </a:lnTo>
                <a:cubicBezTo>
                  <a:pt x="110014" y="29266"/>
                  <a:pt x="109944" y="29222"/>
                  <a:pt x="109909" y="29222"/>
                </a:cubicBezTo>
                <a:cubicBezTo>
                  <a:pt x="109099" y="28932"/>
                  <a:pt x="108253" y="28641"/>
                  <a:pt x="107444" y="28342"/>
                </a:cubicBezTo>
                <a:cubicBezTo>
                  <a:pt x="107338" y="28271"/>
                  <a:pt x="107188" y="28201"/>
                  <a:pt x="107083" y="28122"/>
                </a:cubicBezTo>
                <a:cubicBezTo>
                  <a:pt x="106898" y="27981"/>
                  <a:pt x="106563" y="27726"/>
                  <a:pt x="106088" y="27391"/>
                </a:cubicBezTo>
                <a:lnTo>
                  <a:pt x="106088" y="27391"/>
                </a:lnTo>
                <a:cubicBezTo>
                  <a:pt x="107118" y="27726"/>
                  <a:pt x="108148" y="28086"/>
                  <a:pt x="109204" y="28456"/>
                </a:cubicBezTo>
                <a:cubicBezTo>
                  <a:pt x="109504" y="28641"/>
                  <a:pt x="109759" y="28861"/>
                  <a:pt x="110050" y="29081"/>
                </a:cubicBezTo>
                <a:lnTo>
                  <a:pt x="110050" y="28967"/>
                </a:lnTo>
                <a:cubicBezTo>
                  <a:pt x="109865" y="28826"/>
                  <a:pt x="109689" y="28676"/>
                  <a:pt x="109504" y="28527"/>
                </a:cubicBezTo>
                <a:lnTo>
                  <a:pt x="109504" y="28527"/>
                </a:lnTo>
                <a:cubicBezTo>
                  <a:pt x="109689" y="28606"/>
                  <a:pt x="109865" y="28676"/>
                  <a:pt x="110050" y="28747"/>
                </a:cubicBezTo>
                <a:lnTo>
                  <a:pt x="110050" y="28641"/>
                </a:lnTo>
                <a:cubicBezTo>
                  <a:pt x="109794" y="28562"/>
                  <a:pt x="109574" y="28491"/>
                  <a:pt x="109319" y="28386"/>
                </a:cubicBezTo>
                <a:lnTo>
                  <a:pt x="109248" y="28386"/>
                </a:lnTo>
                <a:cubicBezTo>
                  <a:pt x="108808" y="28016"/>
                  <a:pt x="108324" y="27646"/>
                  <a:pt x="107849" y="27285"/>
                </a:cubicBezTo>
                <a:lnTo>
                  <a:pt x="107849" y="27285"/>
                </a:lnTo>
                <a:cubicBezTo>
                  <a:pt x="107928" y="27321"/>
                  <a:pt x="107963" y="27321"/>
                  <a:pt x="107998" y="27356"/>
                </a:cubicBezTo>
                <a:cubicBezTo>
                  <a:pt x="108623" y="27576"/>
                  <a:pt x="109284" y="27796"/>
                  <a:pt x="109909" y="28016"/>
                </a:cubicBezTo>
                <a:cubicBezTo>
                  <a:pt x="109944" y="28016"/>
                  <a:pt x="110014" y="28051"/>
                  <a:pt x="110050" y="28051"/>
                </a:cubicBezTo>
                <a:lnTo>
                  <a:pt x="110050" y="27981"/>
                </a:lnTo>
                <a:cubicBezTo>
                  <a:pt x="110014" y="27946"/>
                  <a:pt x="109979" y="27946"/>
                  <a:pt x="109944" y="27946"/>
                </a:cubicBezTo>
                <a:cubicBezTo>
                  <a:pt x="109284" y="27726"/>
                  <a:pt x="108658" y="27505"/>
                  <a:pt x="108033" y="27285"/>
                </a:cubicBezTo>
                <a:cubicBezTo>
                  <a:pt x="107928" y="27206"/>
                  <a:pt x="107778" y="27171"/>
                  <a:pt x="107664" y="27136"/>
                </a:cubicBezTo>
                <a:cubicBezTo>
                  <a:pt x="107223" y="26801"/>
                  <a:pt x="106827" y="26475"/>
                  <a:pt x="106387" y="26106"/>
                </a:cubicBezTo>
                <a:lnTo>
                  <a:pt x="106387" y="26106"/>
                </a:lnTo>
                <a:cubicBezTo>
                  <a:pt x="106493" y="26141"/>
                  <a:pt x="106607" y="26185"/>
                  <a:pt x="106713" y="26220"/>
                </a:cubicBezTo>
                <a:cubicBezTo>
                  <a:pt x="107338" y="26475"/>
                  <a:pt x="107998" y="26731"/>
                  <a:pt x="108623" y="26951"/>
                </a:cubicBezTo>
                <a:cubicBezTo>
                  <a:pt x="108879" y="27065"/>
                  <a:pt x="109134" y="27136"/>
                  <a:pt x="109424" y="27206"/>
                </a:cubicBezTo>
                <a:cubicBezTo>
                  <a:pt x="109609" y="27391"/>
                  <a:pt x="109829" y="27541"/>
                  <a:pt x="110050" y="27681"/>
                </a:cubicBezTo>
                <a:lnTo>
                  <a:pt x="110050" y="27576"/>
                </a:lnTo>
                <a:cubicBezTo>
                  <a:pt x="109909" y="27505"/>
                  <a:pt x="109794" y="27391"/>
                  <a:pt x="109645" y="27321"/>
                </a:cubicBezTo>
                <a:lnTo>
                  <a:pt x="109645" y="27321"/>
                </a:lnTo>
                <a:cubicBezTo>
                  <a:pt x="109794" y="27356"/>
                  <a:pt x="109909" y="27391"/>
                  <a:pt x="110050" y="27426"/>
                </a:cubicBezTo>
                <a:lnTo>
                  <a:pt x="110050" y="27321"/>
                </a:lnTo>
                <a:cubicBezTo>
                  <a:pt x="109865" y="27285"/>
                  <a:pt x="109645" y="27206"/>
                  <a:pt x="109468" y="27136"/>
                </a:cubicBezTo>
                <a:cubicBezTo>
                  <a:pt x="108949" y="26766"/>
                  <a:pt x="108474" y="26405"/>
                  <a:pt x="107998" y="26000"/>
                </a:cubicBezTo>
                <a:lnTo>
                  <a:pt x="107998" y="26000"/>
                </a:lnTo>
                <a:cubicBezTo>
                  <a:pt x="108658" y="26255"/>
                  <a:pt x="109354" y="26440"/>
                  <a:pt x="110050" y="26660"/>
                </a:cubicBezTo>
                <a:lnTo>
                  <a:pt x="110050" y="26546"/>
                </a:lnTo>
                <a:cubicBezTo>
                  <a:pt x="109284" y="26326"/>
                  <a:pt x="108509" y="26106"/>
                  <a:pt x="107778" y="25850"/>
                </a:cubicBezTo>
                <a:cubicBezTo>
                  <a:pt x="107267" y="25410"/>
                  <a:pt x="106748" y="25005"/>
                  <a:pt x="106202" y="24565"/>
                </a:cubicBezTo>
                <a:lnTo>
                  <a:pt x="106202" y="24565"/>
                </a:lnTo>
                <a:cubicBezTo>
                  <a:pt x="107223" y="24935"/>
                  <a:pt x="108253" y="25225"/>
                  <a:pt x="109319" y="25525"/>
                </a:cubicBezTo>
                <a:cubicBezTo>
                  <a:pt x="109574" y="25701"/>
                  <a:pt x="109794" y="25885"/>
                  <a:pt x="110050" y="26106"/>
                </a:cubicBezTo>
                <a:lnTo>
                  <a:pt x="110050" y="26000"/>
                </a:lnTo>
                <a:cubicBezTo>
                  <a:pt x="109865" y="25850"/>
                  <a:pt x="109724" y="25701"/>
                  <a:pt x="109539" y="25595"/>
                </a:cubicBezTo>
                <a:lnTo>
                  <a:pt x="109539" y="25595"/>
                </a:lnTo>
                <a:cubicBezTo>
                  <a:pt x="109724" y="25630"/>
                  <a:pt x="109865" y="25665"/>
                  <a:pt x="110050" y="25701"/>
                </a:cubicBezTo>
                <a:lnTo>
                  <a:pt x="110050" y="25630"/>
                </a:lnTo>
                <a:cubicBezTo>
                  <a:pt x="109829" y="25560"/>
                  <a:pt x="109574" y="25525"/>
                  <a:pt x="109354" y="25445"/>
                </a:cubicBezTo>
                <a:cubicBezTo>
                  <a:pt x="108843" y="25040"/>
                  <a:pt x="108324" y="24679"/>
                  <a:pt x="107849" y="24274"/>
                </a:cubicBezTo>
                <a:lnTo>
                  <a:pt x="107849" y="24274"/>
                </a:lnTo>
                <a:cubicBezTo>
                  <a:pt x="108544" y="24459"/>
                  <a:pt x="109284" y="24600"/>
                  <a:pt x="110050" y="24750"/>
                </a:cubicBezTo>
                <a:lnTo>
                  <a:pt x="110050" y="24679"/>
                </a:lnTo>
                <a:cubicBezTo>
                  <a:pt x="109248" y="24530"/>
                  <a:pt x="108438" y="24345"/>
                  <a:pt x="107708" y="24125"/>
                </a:cubicBezTo>
                <a:cubicBezTo>
                  <a:pt x="107338" y="23869"/>
                  <a:pt x="107003" y="23579"/>
                  <a:pt x="106642" y="23280"/>
                </a:cubicBezTo>
                <a:cubicBezTo>
                  <a:pt x="106493" y="23139"/>
                  <a:pt x="106343" y="23024"/>
                  <a:pt x="106202" y="22883"/>
                </a:cubicBezTo>
                <a:lnTo>
                  <a:pt x="106202" y="22883"/>
                </a:lnTo>
                <a:cubicBezTo>
                  <a:pt x="107118" y="23139"/>
                  <a:pt x="108104" y="23359"/>
                  <a:pt x="109134" y="23544"/>
                </a:cubicBezTo>
                <a:cubicBezTo>
                  <a:pt x="109424" y="23764"/>
                  <a:pt x="109724" y="24019"/>
                  <a:pt x="110050" y="24274"/>
                </a:cubicBezTo>
                <a:lnTo>
                  <a:pt x="110050" y="24160"/>
                </a:lnTo>
                <a:cubicBezTo>
                  <a:pt x="109794" y="23940"/>
                  <a:pt x="109539" y="23764"/>
                  <a:pt x="109319" y="23579"/>
                </a:cubicBezTo>
                <a:lnTo>
                  <a:pt x="109319" y="23579"/>
                </a:lnTo>
                <a:cubicBezTo>
                  <a:pt x="109539" y="23614"/>
                  <a:pt x="109794" y="23649"/>
                  <a:pt x="110050" y="23685"/>
                </a:cubicBezTo>
                <a:lnTo>
                  <a:pt x="110050" y="23579"/>
                </a:lnTo>
                <a:cubicBezTo>
                  <a:pt x="109759" y="23544"/>
                  <a:pt x="109468" y="23500"/>
                  <a:pt x="109169" y="23429"/>
                </a:cubicBezTo>
                <a:cubicBezTo>
                  <a:pt x="108623" y="22989"/>
                  <a:pt x="108104" y="22549"/>
                  <a:pt x="107628" y="22144"/>
                </a:cubicBezTo>
                <a:lnTo>
                  <a:pt x="107628" y="22144"/>
                </a:lnTo>
                <a:cubicBezTo>
                  <a:pt x="108403" y="22258"/>
                  <a:pt x="109204" y="22364"/>
                  <a:pt x="110050" y="22478"/>
                </a:cubicBezTo>
                <a:lnTo>
                  <a:pt x="110050" y="22399"/>
                </a:lnTo>
                <a:cubicBezTo>
                  <a:pt x="109169" y="22293"/>
                  <a:pt x="108289" y="22179"/>
                  <a:pt x="107488" y="22038"/>
                </a:cubicBezTo>
                <a:cubicBezTo>
                  <a:pt x="107003" y="21563"/>
                  <a:pt x="106528" y="21123"/>
                  <a:pt x="106123" y="20718"/>
                </a:cubicBezTo>
                <a:lnTo>
                  <a:pt x="106123" y="20718"/>
                </a:lnTo>
                <a:cubicBezTo>
                  <a:pt x="107003" y="20858"/>
                  <a:pt x="107998" y="20973"/>
                  <a:pt x="109028" y="21079"/>
                </a:cubicBezTo>
                <a:cubicBezTo>
                  <a:pt x="109354" y="21413"/>
                  <a:pt x="109689" y="21739"/>
                  <a:pt x="110050" y="22073"/>
                </a:cubicBezTo>
                <a:lnTo>
                  <a:pt x="110050" y="21924"/>
                </a:lnTo>
                <a:cubicBezTo>
                  <a:pt x="109724" y="21668"/>
                  <a:pt x="109424" y="21378"/>
                  <a:pt x="109169" y="21079"/>
                </a:cubicBezTo>
                <a:lnTo>
                  <a:pt x="109169" y="21079"/>
                </a:lnTo>
                <a:cubicBezTo>
                  <a:pt x="109248" y="21123"/>
                  <a:pt x="109354" y="21123"/>
                  <a:pt x="109468" y="21123"/>
                </a:cubicBezTo>
                <a:cubicBezTo>
                  <a:pt x="109645" y="21158"/>
                  <a:pt x="109865" y="21158"/>
                  <a:pt x="110050" y="21158"/>
                </a:cubicBezTo>
                <a:lnTo>
                  <a:pt x="110050" y="21079"/>
                </a:lnTo>
                <a:cubicBezTo>
                  <a:pt x="109865" y="21079"/>
                  <a:pt x="109645" y="21043"/>
                  <a:pt x="109468" y="21043"/>
                </a:cubicBezTo>
                <a:cubicBezTo>
                  <a:pt x="109319" y="21043"/>
                  <a:pt x="109204" y="21008"/>
                  <a:pt x="109063" y="21008"/>
                </a:cubicBezTo>
                <a:cubicBezTo>
                  <a:pt x="108588" y="20533"/>
                  <a:pt x="108148" y="20057"/>
                  <a:pt x="107778" y="19617"/>
                </a:cubicBezTo>
                <a:lnTo>
                  <a:pt x="107778" y="19617"/>
                </a:lnTo>
                <a:cubicBezTo>
                  <a:pt x="108148" y="19652"/>
                  <a:pt x="108544" y="19688"/>
                  <a:pt x="108949" y="19723"/>
                </a:cubicBezTo>
                <a:lnTo>
                  <a:pt x="110050" y="19723"/>
                </a:lnTo>
                <a:lnTo>
                  <a:pt x="110050" y="19652"/>
                </a:lnTo>
                <a:cubicBezTo>
                  <a:pt x="109689" y="19652"/>
                  <a:pt x="109319" y="19652"/>
                  <a:pt x="108949" y="19617"/>
                </a:cubicBezTo>
                <a:cubicBezTo>
                  <a:pt x="108509" y="19582"/>
                  <a:pt x="108104" y="19582"/>
                  <a:pt x="107708" y="19503"/>
                </a:cubicBezTo>
                <a:cubicBezTo>
                  <a:pt x="107267" y="18992"/>
                  <a:pt x="106862" y="18481"/>
                  <a:pt x="106563" y="17997"/>
                </a:cubicBezTo>
                <a:lnTo>
                  <a:pt x="106563" y="17997"/>
                </a:lnTo>
                <a:cubicBezTo>
                  <a:pt x="106933" y="18041"/>
                  <a:pt x="107338" y="18076"/>
                  <a:pt x="107708" y="18112"/>
                </a:cubicBezTo>
                <a:cubicBezTo>
                  <a:pt x="107998" y="18129"/>
                  <a:pt x="108291" y="18138"/>
                  <a:pt x="108589" y="18138"/>
                </a:cubicBezTo>
                <a:cubicBezTo>
                  <a:pt x="108887" y="18138"/>
                  <a:pt x="109191" y="18129"/>
                  <a:pt x="109504" y="18112"/>
                </a:cubicBezTo>
                <a:cubicBezTo>
                  <a:pt x="109689" y="18367"/>
                  <a:pt x="109865" y="18657"/>
                  <a:pt x="110050" y="18922"/>
                </a:cubicBezTo>
                <a:lnTo>
                  <a:pt x="110050" y="18772"/>
                </a:lnTo>
                <a:cubicBezTo>
                  <a:pt x="109909" y="18552"/>
                  <a:pt x="109759" y="18332"/>
                  <a:pt x="109609" y="18112"/>
                </a:cubicBezTo>
                <a:lnTo>
                  <a:pt x="110050" y="18112"/>
                </a:lnTo>
                <a:lnTo>
                  <a:pt x="110050" y="17997"/>
                </a:lnTo>
                <a:cubicBezTo>
                  <a:pt x="109909" y="17997"/>
                  <a:pt x="109724" y="18041"/>
                  <a:pt x="109574" y="18041"/>
                </a:cubicBezTo>
                <a:cubicBezTo>
                  <a:pt x="109248" y="17487"/>
                  <a:pt x="108949" y="16976"/>
                  <a:pt x="108764" y="16421"/>
                </a:cubicBezTo>
                <a:cubicBezTo>
                  <a:pt x="109169" y="16386"/>
                  <a:pt x="109609" y="16386"/>
                  <a:pt x="110050" y="16386"/>
                </a:cubicBezTo>
                <a:lnTo>
                  <a:pt x="110050" y="16280"/>
                </a:lnTo>
                <a:cubicBezTo>
                  <a:pt x="109609" y="16316"/>
                  <a:pt x="109169" y="16316"/>
                  <a:pt x="108729" y="16316"/>
                </a:cubicBezTo>
                <a:cubicBezTo>
                  <a:pt x="108544" y="15796"/>
                  <a:pt x="108438" y="15286"/>
                  <a:pt x="108368" y="14740"/>
                </a:cubicBezTo>
                <a:cubicBezTo>
                  <a:pt x="108879" y="14740"/>
                  <a:pt x="109389" y="14740"/>
                  <a:pt x="109909" y="14696"/>
                </a:cubicBezTo>
                <a:lnTo>
                  <a:pt x="110050" y="14696"/>
                </a:lnTo>
                <a:lnTo>
                  <a:pt x="110050" y="14625"/>
                </a:lnTo>
                <a:lnTo>
                  <a:pt x="109909" y="14625"/>
                </a:lnTo>
                <a:cubicBezTo>
                  <a:pt x="109389" y="14625"/>
                  <a:pt x="108879" y="14660"/>
                  <a:pt x="108368" y="14660"/>
                </a:cubicBezTo>
                <a:cubicBezTo>
                  <a:pt x="108324" y="14185"/>
                  <a:pt x="108368" y="13710"/>
                  <a:pt x="108438" y="13234"/>
                </a:cubicBezTo>
                <a:lnTo>
                  <a:pt x="108368" y="13234"/>
                </a:lnTo>
                <a:cubicBezTo>
                  <a:pt x="108253" y="13710"/>
                  <a:pt x="108253" y="14185"/>
                  <a:pt x="108289" y="14660"/>
                </a:cubicBezTo>
                <a:cubicBezTo>
                  <a:pt x="107558" y="14660"/>
                  <a:pt x="106862" y="14660"/>
                  <a:pt x="106237" y="14590"/>
                </a:cubicBezTo>
                <a:cubicBezTo>
                  <a:pt x="105947" y="14590"/>
                  <a:pt x="105612" y="14555"/>
                  <a:pt x="105322" y="14520"/>
                </a:cubicBezTo>
                <a:cubicBezTo>
                  <a:pt x="105287" y="14000"/>
                  <a:pt x="105357" y="13525"/>
                  <a:pt x="105507" y="13049"/>
                </a:cubicBezTo>
                <a:cubicBezTo>
                  <a:pt x="105762" y="13085"/>
                  <a:pt x="106017" y="13120"/>
                  <a:pt x="106308" y="13120"/>
                </a:cubicBezTo>
                <a:cubicBezTo>
                  <a:pt x="106600" y="13150"/>
                  <a:pt x="106944" y="13162"/>
                  <a:pt x="107326" y="13162"/>
                </a:cubicBezTo>
                <a:cubicBezTo>
                  <a:pt x="107956" y="13162"/>
                  <a:pt x="108690" y="13128"/>
                  <a:pt x="109468" y="13085"/>
                </a:cubicBezTo>
                <a:cubicBezTo>
                  <a:pt x="109645" y="13085"/>
                  <a:pt x="109865" y="13049"/>
                  <a:pt x="110050" y="13049"/>
                </a:cubicBezTo>
                <a:lnTo>
                  <a:pt x="110050" y="12979"/>
                </a:lnTo>
                <a:cubicBezTo>
                  <a:pt x="109865" y="12979"/>
                  <a:pt x="109645" y="12979"/>
                  <a:pt x="109468" y="13014"/>
                </a:cubicBezTo>
                <a:cubicBezTo>
                  <a:pt x="108606" y="13038"/>
                  <a:pt x="107798" y="13079"/>
                  <a:pt x="107125" y="13079"/>
                </a:cubicBezTo>
                <a:cubicBezTo>
                  <a:pt x="106823" y="13079"/>
                  <a:pt x="106548" y="13071"/>
                  <a:pt x="106308" y="13049"/>
                </a:cubicBezTo>
                <a:cubicBezTo>
                  <a:pt x="102496" y="12680"/>
                  <a:pt x="99414" y="11694"/>
                  <a:pt x="97143" y="10153"/>
                </a:cubicBezTo>
                <a:cubicBezTo>
                  <a:pt x="95778" y="9193"/>
                  <a:pt x="94678" y="8022"/>
                  <a:pt x="93657" y="6772"/>
                </a:cubicBezTo>
                <a:cubicBezTo>
                  <a:pt x="93657" y="6702"/>
                  <a:pt x="93692" y="6667"/>
                  <a:pt x="93692" y="6596"/>
                </a:cubicBezTo>
                <a:lnTo>
                  <a:pt x="93621" y="6552"/>
                </a:lnTo>
                <a:cubicBezTo>
                  <a:pt x="93577" y="6596"/>
                  <a:pt x="93577" y="6667"/>
                  <a:pt x="93577" y="6702"/>
                </a:cubicBezTo>
                <a:cubicBezTo>
                  <a:pt x="93322" y="6376"/>
                  <a:pt x="93067" y="6041"/>
                  <a:pt x="92811" y="5751"/>
                </a:cubicBezTo>
                <a:cubicBezTo>
                  <a:pt x="92521" y="5381"/>
                  <a:pt x="92221" y="5011"/>
                  <a:pt x="91931" y="4686"/>
                </a:cubicBezTo>
                <a:cubicBezTo>
                  <a:pt x="91966" y="4571"/>
                  <a:pt x="92001" y="4466"/>
                  <a:pt x="92037" y="4351"/>
                </a:cubicBezTo>
                <a:lnTo>
                  <a:pt x="91966" y="4316"/>
                </a:lnTo>
                <a:cubicBezTo>
                  <a:pt x="91931" y="4430"/>
                  <a:pt x="91896" y="4501"/>
                  <a:pt x="91861" y="4615"/>
                </a:cubicBezTo>
                <a:cubicBezTo>
                  <a:pt x="91271" y="3876"/>
                  <a:pt x="90646" y="3180"/>
                  <a:pt x="89950" y="2555"/>
                </a:cubicBezTo>
                <a:cubicBezTo>
                  <a:pt x="89985" y="2485"/>
                  <a:pt x="89985" y="2449"/>
                  <a:pt x="90021" y="2370"/>
                </a:cubicBezTo>
                <a:lnTo>
                  <a:pt x="89915" y="2370"/>
                </a:lnTo>
                <a:cubicBezTo>
                  <a:pt x="89915" y="2414"/>
                  <a:pt x="89915" y="2449"/>
                  <a:pt x="89880" y="2485"/>
                </a:cubicBezTo>
                <a:cubicBezTo>
                  <a:pt x="88270" y="1044"/>
                  <a:pt x="86292" y="0"/>
                  <a:pt x="83381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77000">
                <a:srgbClr val="242637"/>
              </a:gs>
              <a:gs pos="100000">
                <a:srgbClr val="24263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1279448" y="9121"/>
            <a:ext cx="6625835" cy="1870226"/>
          </a:xfrm>
          <a:custGeom>
            <a:rect b="b" l="l" r="r" t="t"/>
            <a:pathLst>
              <a:path extrusionOk="0" h="31063" w="110050">
                <a:moveTo>
                  <a:pt x="83462" y="76"/>
                </a:moveTo>
                <a:cubicBezTo>
                  <a:pt x="83882" y="76"/>
                  <a:pt x="84281" y="93"/>
                  <a:pt x="84668" y="134"/>
                </a:cubicBezTo>
                <a:cubicBezTo>
                  <a:pt x="84483" y="724"/>
                  <a:pt x="84333" y="1349"/>
                  <a:pt x="84192" y="1974"/>
                </a:cubicBezTo>
                <a:cubicBezTo>
                  <a:pt x="83768" y="1900"/>
                  <a:pt x="83310" y="1874"/>
                  <a:pt x="82824" y="1874"/>
                </a:cubicBezTo>
                <a:cubicBezTo>
                  <a:pt x="82555" y="1874"/>
                  <a:pt x="82277" y="1882"/>
                  <a:pt x="81991" y="1895"/>
                </a:cubicBezTo>
                <a:cubicBezTo>
                  <a:pt x="81736" y="1895"/>
                  <a:pt x="81472" y="1930"/>
                  <a:pt x="81252" y="1930"/>
                </a:cubicBezTo>
                <a:cubicBezTo>
                  <a:pt x="81366" y="1349"/>
                  <a:pt x="81516" y="759"/>
                  <a:pt x="81692" y="169"/>
                </a:cubicBezTo>
                <a:cubicBezTo>
                  <a:pt x="81991" y="134"/>
                  <a:pt x="82247" y="99"/>
                  <a:pt x="82537" y="99"/>
                </a:cubicBezTo>
                <a:cubicBezTo>
                  <a:pt x="82858" y="84"/>
                  <a:pt x="83165" y="76"/>
                  <a:pt x="83462" y="76"/>
                </a:cubicBezTo>
                <a:close/>
                <a:moveTo>
                  <a:pt x="81586" y="169"/>
                </a:moveTo>
                <a:lnTo>
                  <a:pt x="81586" y="169"/>
                </a:lnTo>
                <a:cubicBezTo>
                  <a:pt x="81401" y="759"/>
                  <a:pt x="81296" y="1349"/>
                  <a:pt x="81146" y="1930"/>
                </a:cubicBezTo>
                <a:cubicBezTo>
                  <a:pt x="80195" y="2044"/>
                  <a:pt x="79236" y="2229"/>
                  <a:pt x="78320" y="2520"/>
                </a:cubicBezTo>
                <a:cubicBezTo>
                  <a:pt x="78434" y="1974"/>
                  <a:pt x="78575" y="1384"/>
                  <a:pt x="78725" y="830"/>
                </a:cubicBezTo>
                <a:cubicBezTo>
                  <a:pt x="79605" y="539"/>
                  <a:pt x="80591" y="319"/>
                  <a:pt x="81586" y="169"/>
                </a:cubicBezTo>
                <a:close/>
                <a:moveTo>
                  <a:pt x="84773" y="169"/>
                </a:moveTo>
                <a:cubicBezTo>
                  <a:pt x="85768" y="284"/>
                  <a:pt x="86684" y="574"/>
                  <a:pt x="87494" y="944"/>
                </a:cubicBezTo>
                <a:cubicBezTo>
                  <a:pt x="87274" y="1534"/>
                  <a:pt x="87089" y="2150"/>
                  <a:pt x="86974" y="2775"/>
                </a:cubicBezTo>
                <a:cubicBezTo>
                  <a:pt x="86173" y="2370"/>
                  <a:pt x="85293" y="2115"/>
                  <a:pt x="84263" y="1974"/>
                </a:cubicBezTo>
                <a:cubicBezTo>
                  <a:pt x="84412" y="1349"/>
                  <a:pt x="84553" y="759"/>
                  <a:pt x="84773" y="169"/>
                </a:cubicBezTo>
                <a:close/>
                <a:moveTo>
                  <a:pt x="78655" y="874"/>
                </a:moveTo>
                <a:cubicBezTo>
                  <a:pt x="78470" y="1419"/>
                  <a:pt x="78355" y="1974"/>
                  <a:pt x="78250" y="2555"/>
                </a:cubicBezTo>
                <a:cubicBezTo>
                  <a:pt x="77334" y="2810"/>
                  <a:pt x="76489" y="3180"/>
                  <a:pt x="75644" y="3656"/>
                </a:cubicBezTo>
                <a:cubicBezTo>
                  <a:pt x="75714" y="3110"/>
                  <a:pt x="75829" y="2590"/>
                  <a:pt x="75969" y="2080"/>
                </a:cubicBezTo>
                <a:cubicBezTo>
                  <a:pt x="76815" y="1604"/>
                  <a:pt x="77695" y="1199"/>
                  <a:pt x="78655" y="874"/>
                </a:cubicBezTo>
                <a:close/>
                <a:moveTo>
                  <a:pt x="82621" y="1956"/>
                </a:moveTo>
                <a:cubicBezTo>
                  <a:pt x="83163" y="1956"/>
                  <a:pt x="83689" y="1994"/>
                  <a:pt x="84192" y="2044"/>
                </a:cubicBezTo>
                <a:cubicBezTo>
                  <a:pt x="84043" y="2775"/>
                  <a:pt x="83937" y="3550"/>
                  <a:pt x="83858" y="4281"/>
                </a:cubicBezTo>
                <a:cubicBezTo>
                  <a:pt x="83450" y="4239"/>
                  <a:pt x="83055" y="4222"/>
                  <a:pt x="82658" y="4222"/>
                </a:cubicBezTo>
                <a:cubicBezTo>
                  <a:pt x="82377" y="4222"/>
                  <a:pt x="82095" y="4231"/>
                  <a:pt x="81806" y="4245"/>
                </a:cubicBezTo>
                <a:cubicBezTo>
                  <a:pt x="81516" y="4245"/>
                  <a:pt x="81181" y="4281"/>
                  <a:pt x="80891" y="4316"/>
                </a:cubicBezTo>
                <a:cubicBezTo>
                  <a:pt x="80961" y="3550"/>
                  <a:pt x="81076" y="2775"/>
                  <a:pt x="81217" y="2044"/>
                </a:cubicBezTo>
                <a:cubicBezTo>
                  <a:pt x="81472" y="2009"/>
                  <a:pt x="81736" y="1974"/>
                  <a:pt x="81991" y="1974"/>
                </a:cubicBezTo>
                <a:cubicBezTo>
                  <a:pt x="82203" y="1962"/>
                  <a:pt x="82413" y="1956"/>
                  <a:pt x="82621" y="1956"/>
                </a:cubicBezTo>
                <a:close/>
                <a:moveTo>
                  <a:pt x="87564" y="979"/>
                </a:moveTo>
                <a:cubicBezTo>
                  <a:pt x="88409" y="1419"/>
                  <a:pt x="89175" y="1974"/>
                  <a:pt x="89836" y="2590"/>
                </a:cubicBezTo>
                <a:cubicBezTo>
                  <a:pt x="89660" y="3145"/>
                  <a:pt x="89510" y="3770"/>
                  <a:pt x="89395" y="4351"/>
                </a:cubicBezTo>
                <a:cubicBezTo>
                  <a:pt x="88700" y="3770"/>
                  <a:pt x="87934" y="3215"/>
                  <a:pt x="87054" y="2810"/>
                </a:cubicBezTo>
                <a:cubicBezTo>
                  <a:pt x="87194" y="2194"/>
                  <a:pt x="87344" y="1569"/>
                  <a:pt x="87564" y="979"/>
                </a:cubicBezTo>
                <a:close/>
                <a:moveTo>
                  <a:pt x="81146" y="2044"/>
                </a:moveTo>
                <a:lnTo>
                  <a:pt x="81146" y="2044"/>
                </a:lnTo>
                <a:cubicBezTo>
                  <a:pt x="80996" y="2775"/>
                  <a:pt x="80891" y="3550"/>
                  <a:pt x="80812" y="4316"/>
                </a:cubicBezTo>
                <a:cubicBezTo>
                  <a:pt x="79790" y="4430"/>
                  <a:pt x="78875" y="4615"/>
                  <a:pt x="77994" y="4906"/>
                </a:cubicBezTo>
                <a:cubicBezTo>
                  <a:pt x="78065" y="4131"/>
                  <a:pt x="78170" y="3365"/>
                  <a:pt x="78320" y="2634"/>
                </a:cubicBezTo>
                <a:cubicBezTo>
                  <a:pt x="79200" y="2335"/>
                  <a:pt x="80151" y="2150"/>
                  <a:pt x="81146" y="2044"/>
                </a:cubicBezTo>
                <a:close/>
                <a:moveTo>
                  <a:pt x="84263" y="2044"/>
                </a:moveTo>
                <a:cubicBezTo>
                  <a:pt x="85293" y="2194"/>
                  <a:pt x="86173" y="2485"/>
                  <a:pt x="86974" y="2854"/>
                </a:cubicBezTo>
                <a:cubicBezTo>
                  <a:pt x="86833" y="3550"/>
                  <a:pt x="86719" y="4245"/>
                  <a:pt x="86684" y="4941"/>
                </a:cubicBezTo>
                <a:cubicBezTo>
                  <a:pt x="85803" y="4615"/>
                  <a:pt x="84888" y="4430"/>
                  <a:pt x="83937" y="4316"/>
                </a:cubicBezTo>
                <a:cubicBezTo>
                  <a:pt x="84007" y="3550"/>
                  <a:pt x="84113" y="2775"/>
                  <a:pt x="84263" y="2044"/>
                </a:cubicBezTo>
                <a:close/>
                <a:moveTo>
                  <a:pt x="75864" y="2115"/>
                </a:moveTo>
                <a:lnTo>
                  <a:pt x="75864" y="2115"/>
                </a:lnTo>
                <a:cubicBezTo>
                  <a:pt x="75749" y="2634"/>
                  <a:pt x="75644" y="3180"/>
                  <a:pt x="75529" y="3691"/>
                </a:cubicBezTo>
                <a:cubicBezTo>
                  <a:pt x="74913" y="4061"/>
                  <a:pt x="74323" y="4430"/>
                  <a:pt x="73733" y="4871"/>
                </a:cubicBezTo>
                <a:cubicBezTo>
                  <a:pt x="73548" y="4976"/>
                  <a:pt x="73372" y="5126"/>
                  <a:pt x="73187" y="5275"/>
                </a:cubicBezTo>
                <a:cubicBezTo>
                  <a:pt x="73258" y="4756"/>
                  <a:pt x="73328" y="4281"/>
                  <a:pt x="73443" y="3805"/>
                </a:cubicBezTo>
                <a:cubicBezTo>
                  <a:pt x="74209" y="3180"/>
                  <a:pt x="74983" y="2634"/>
                  <a:pt x="75864" y="2115"/>
                </a:cubicBezTo>
                <a:close/>
                <a:moveTo>
                  <a:pt x="78214" y="2634"/>
                </a:moveTo>
                <a:lnTo>
                  <a:pt x="78214" y="2634"/>
                </a:lnTo>
                <a:cubicBezTo>
                  <a:pt x="78065" y="3400"/>
                  <a:pt x="77950" y="4175"/>
                  <a:pt x="77880" y="4941"/>
                </a:cubicBezTo>
                <a:cubicBezTo>
                  <a:pt x="76999" y="5196"/>
                  <a:pt x="76154" y="5566"/>
                  <a:pt x="75388" y="6006"/>
                </a:cubicBezTo>
                <a:lnTo>
                  <a:pt x="75388" y="6006"/>
                </a:lnTo>
                <a:cubicBezTo>
                  <a:pt x="75424" y="5196"/>
                  <a:pt x="75494" y="4466"/>
                  <a:pt x="75608" y="3770"/>
                </a:cubicBezTo>
                <a:cubicBezTo>
                  <a:pt x="76410" y="3330"/>
                  <a:pt x="77290" y="2925"/>
                  <a:pt x="78214" y="2634"/>
                </a:cubicBezTo>
                <a:close/>
                <a:moveTo>
                  <a:pt x="87054" y="2890"/>
                </a:moveTo>
                <a:cubicBezTo>
                  <a:pt x="87899" y="3330"/>
                  <a:pt x="88665" y="3840"/>
                  <a:pt x="89395" y="4466"/>
                </a:cubicBezTo>
                <a:cubicBezTo>
                  <a:pt x="89290" y="5011"/>
                  <a:pt x="89255" y="5566"/>
                  <a:pt x="89219" y="6156"/>
                </a:cubicBezTo>
                <a:cubicBezTo>
                  <a:pt x="88445" y="5672"/>
                  <a:pt x="87599" y="5275"/>
                  <a:pt x="86754" y="4976"/>
                </a:cubicBezTo>
                <a:cubicBezTo>
                  <a:pt x="86833" y="4281"/>
                  <a:pt x="86904" y="3585"/>
                  <a:pt x="87054" y="2890"/>
                </a:cubicBezTo>
                <a:close/>
                <a:moveTo>
                  <a:pt x="89915" y="2634"/>
                </a:moveTo>
                <a:cubicBezTo>
                  <a:pt x="90610" y="3251"/>
                  <a:pt x="91235" y="3955"/>
                  <a:pt x="91817" y="4686"/>
                </a:cubicBezTo>
                <a:cubicBezTo>
                  <a:pt x="91640" y="5275"/>
                  <a:pt x="91526" y="5857"/>
                  <a:pt x="91491" y="6482"/>
                </a:cubicBezTo>
                <a:cubicBezTo>
                  <a:pt x="90830" y="5751"/>
                  <a:pt x="90205" y="5055"/>
                  <a:pt x="89475" y="4430"/>
                </a:cubicBezTo>
                <a:cubicBezTo>
                  <a:pt x="89580" y="3805"/>
                  <a:pt x="89730" y="3215"/>
                  <a:pt x="89915" y="2634"/>
                </a:cubicBezTo>
                <a:close/>
                <a:moveTo>
                  <a:pt x="82349" y="4302"/>
                </a:moveTo>
                <a:cubicBezTo>
                  <a:pt x="82852" y="4302"/>
                  <a:pt x="83345" y="4337"/>
                  <a:pt x="83858" y="4395"/>
                </a:cubicBezTo>
                <a:cubicBezTo>
                  <a:pt x="83787" y="5231"/>
                  <a:pt x="83752" y="6077"/>
                  <a:pt x="83752" y="6922"/>
                </a:cubicBezTo>
                <a:cubicBezTo>
                  <a:pt x="83277" y="6887"/>
                  <a:pt x="82757" y="6887"/>
                  <a:pt x="82282" y="6887"/>
                </a:cubicBezTo>
                <a:cubicBezTo>
                  <a:pt x="81771" y="6922"/>
                  <a:pt x="81252" y="6957"/>
                  <a:pt x="80741" y="7036"/>
                </a:cubicBezTo>
                <a:cubicBezTo>
                  <a:pt x="80741" y="6156"/>
                  <a:pt x="80812" y="5275"/>
                  <a:pt x="80891" y="4395"/>
                </a:cubicBezTo>
                <a:cubicBezTo>
                  <a:pt x="81181" y="4351"/>
                  <a:pt x="81516" y="4316"/>
                  <a:pt x="81806" y="4316"/>
                </a:cubicBezTo>
                <a:cubicBezTo>
                  <a:pt x="81989" y="4307"/>
                  <a:pt x="82170" y="4302"/>
                  <a:pt x="82349" y="4302"/>
                </a:cubicBezTo>
                <a:close/>
                <a:moveTo>
                  <a:pt x="73328" y="3911"/>
                </a:moveTo>
                <a:lnTo>
                  <a:pt x="73328" y="3911"/>
                </a:lnTo>
                <a:cubicBezTo>
                  <a:pt x="73223" y="4351"/>
                  <a:pt x="73152" y="4871"/>
                  <a:pt x="73073" y="5346"/>
                </a:cubicBezTo>
                <a:cubicBezTo>
                  <a:pt x="72377" y="5892"/>
                  <a:pt x="71717" y="6517"/>
                  <a:pt x="71022" y="7212"/>
                </a:cubicBezTo>
                <a:cubicBezTo>
                  <a:pt x="71092" y="6737"/>
                  <a:pt x="71171" y="6332"/>
                  <a:pt x="71242" y="5892"/>
                </a:cubicBezTo>
                <a:cubicBezTo>
                  <a:pt x="71902" y="5196"/>
                  <a:pt x="72597" y="4536"/>
                  <a:pt x="73328" y="3911"/>
                </a:cubicBezTo>
                <a:close/>
                <a:moveTo>
                  <a:pt x="83937" y="4395"/>
                </a:moveTo>
                <a:cubicBezTo>
                  <a:pt x="84853" y="4501"/>
                  <a:pt x="85803" y="4721"/>
                  <a:pt x="86684" y="5011"/>
                </a:cubicBezTo>
                <a:cubicBezTo>
                  <a:pt x="86613" y="5821"/>
                  <a:pt x="86613" y="6631"/>
                  <a:pt x="86649" y="7397"/>
                </a:cubicBezTo>
                <a:cubicBezTo>
                  <a:pt x="85733" y="7142"/>
                  <a:pt x="84817" y="6992"/>
                  <a:pt x="83858" y="6922"/>
                </a:cubicBezTo>
                <a:cubicBezTo>
                  <a:pt x="83823" y="6077"/>
                  <a:pt x="83858" y="5231"/>
                  <a:pt x="83937" y="4395"/>
                </a:cubicBezTo>
                <a:close/>
                <a:moveTo>
                  <a:pt x="75529" y="3805"/>
                </a:moveTo>
                <a:lnTo>
                  <a:pt x="75529" y="3805"/>
                </a:lnTo>
                <a:cubicBezTo>
                  <a:pt x="75424" y="4501"/>
                  <a:pt x="75353" y="5275"/>
                  <a:pt x="75274" y="6041"/>
                </a:cubicBezTo>
                <a:cubicBezTo>
                  <a:pt x="74473" y="6482"/>
                  <a:pt x="73698" y="6992"/>
                  <a:pt x="73002" y="7547"/>
                </a:cubicBezTo>
                <a:cubicBezTo>
                  <a:pt x="73002" y="6772"/>
                  <a:pt x="73073" y="6077"/>
                  <a:pt x="73152" y="5381"/>
                </a:cubicBezTo>
                <a:cubicBezTo>
                  <a:pt x="73883" y="4791"/>
                  <a:pt x="74693" y="4281"/>
                  <a:pt x="75529" y="3805"/>
                </a:cubicBezTo>
                <a:close/>
                <a:moveTo>
                  <a:pt x="80776" y="4395"/>
                </a:moveTo>
                <a:lnTo>
                  <a:pt x="80776" y="4395"/>
                </a:lnTo>
                <a:cubicBezTo>
                  <a:pt x="80706" y="5275"/>
                  <a:pt x="80671" y="6156"/>
                  <a:pt x="80671" y="7036"/>
                </a:cubicBezTo>
                <a:cubicBezTo>
                  <a:pt x="79676" y="7142"/>
                  <a:pt x="78760" y="7362"/>
                  <a:pt x="77845" y="7653"/>
                </a:cubicBezTo>
                <a:cubicBezTo>
                  <a:pt x="77845" y="6737"/>
                  <a:pt x="77880" y="5857"/>
                  <a:pt x="77994" y="4976"/>
                </a:cubicBezTo>
                <a:cubicBezTo>
                  <a:pt x="78875" y="4721"/>
                  <a:pt x="79790" y="4501"/>
                  <a:pt x="80776" y="4395"/>
                </a:cubicBezTo>
                <a:close/>
                <a:moveTo>
                  <a:pt x="89475" y="4536"/>
                </a:moveTo>
                <a:cubicBezTo>
                  <a:pt x="90170" y="5161"/>
                  <a:pt x="90830" y="5857"/>
                  <a:pt x="91456" y="6596"/>
                </a:cubicBezTo>
                <a:cubicBezTo>
                  <a:pt x="91420" y="6992"/>
                  <a:pt x="91420" y="7432"/>
                  <a:pt x="91420" y="7837"/>
                </a:cubicBezTo>
                <a:cubicBezTo>
                  <a:pt x="91086" y="7547"/>
                  <a:pt x="90760" y="7256"/>
                  <a:pt x="90425" y="6957"/>
                </a:cubicBezTo>
                <a:cubicBezTo>
                  <a:pt x="90056" y="6702"/>
                  <a:pt x="89695" y="6446"/>
                  <a:pt x="89325" y="6191"/>
                </a:cubicBezTo>
                <a:cubicBezTo>
                  <a:pt x="89325" y="5636"/>
                  <a:pt x="89395" y="5091"/>
                  <a:pt x="89475" y="4536"/>
                </a:cubicBezTo>
                <a:close/>
                <a:moveTo>
                  <a:pt x="86754" y="5055"/>
                </a:moveTo>
                <a:cubicBezTo>
                  <a:pt x="87599" y="5346"/>
                  <a:pt x="88445" y="5751"/>
                  <a:pt x="89219" y="6262"/>
                </a:cubicBezTo>
                <a:cubicBezTo>
                  <a:pt x="89219" y="6957"/>
                  <a:pt x="89219" y="7697"/>
                  <a:pt x="89290" y="8427"/>
                </a:cubicBezTo>
                <a:cubicBezTo>
                  <a:pt x="88480" y="8022"/>
                  <a:pt x="87635" y="7697"/>
                  <a:pt x="86719" y="7432"/>
                </a:cubicBezTo>
                <a:cubicBezTo>
                  <a:pt x="86684" y="6631"/>
                  <a:pt x="86719" y="5857"/>
                  <a:pt x="86754" y="5055"/>
                </a:cubicBezTo>
                <a:close/>
                <a:moveTo>
                  <a:pt x="91896" y="4756"/>
                </a:moveTo>
                <a:cubicBezTo>
                  <a:pt x="92186" y="5126"/>
                  <a:pt x="92442" y="5452"/>
                  <a:pt x="92741" y="5786"/>
                </a:cubicBezTo>
                <a:cubicBezTo>
                  <a:pt x="92996" y="6112"/>
                  <a:pt x="93252" y="6446"/>
                  <a:pt x="93542" y="6772"/>
                </a:cubicBezTo>
                <a:cubicBezTo>
                  <a:pt x="93357" y="7327"/>
                  <a:pt x="93252" y="7917"/>
                  <a:pt x="93216" y="8463"/>
                </a:cubicBezTo>
                <a:cubicBezTo>
                  <a:pt x="92882" y="8137"/>
                  <a:pt x="92591" y="7802"/>
                  <a:pt x="92301" y="7432"/>
                </a:cubicBezTo>
                <a:cubicBezTo>
                  <a:pt x="92081" y="7142"/>
                  <a:pt x="91817" y="6851"/>
                  <a:pt x="91561" y="6552"/>
                </a:cubicBezTo>
                <a:cubicBezTo>
                  <a:pt x="91596" y="5971"/>
                  <a:pt x="91711" y="5346"/>
                  <a:pt x="91896" y="4756"/>
                </a:cubicBezTo>
                <a:close/>
                <a:moveTo>
                  <a:pt x="77880" y="5011"/>
                </a:moveTo>
                <a:cubicBezTo>
                  <a:pt x="77809" y="5892"/>
                  <a:pt x="77774" y="6772"/>
                  <a:pt x="77774" y="7653"/>
                </a:cubicBezTo>
                <a:cubicBezTo>
                  <a:pt x="76929" y="7952"/>
                  <a:pt x="76119" y="8278"/>
                  <a:pt x="75353" y="8683"/>
                </a:cubicBezTo>
                <a:cubicBezTo>
                  <a:pt x="75309" y="7767"/>
                  <a:pt x="75309" y="6922"/>
                  <a:pt x="75388" y="6077"/>
                </a:cubicBezTo>
                <a:cubicBezTo>
                  <a:pt x="76154" y="5672"/>
                  <a:pt x="76999" y="5311"/>
                  <a:pt x="77880" y="5011"/>
                </a:cubicBezTo>
                <a:close/>
                <a:moveTo>
                  <a:pt x="71127" y="6006"/>
                </a:moveTo>
                <a:cubicBezTo>
                  <a:pt x="71057" y="6446"/>
                  <a:pt x="70986" y="6851"/>
                  <a:pt x="70951" y="7292"/>
                </a:cubicBezTo>
                <a:cubicBezTo>
                  <a:pt x="70396" y="7873"/>
                  <a:pt x="69851" y="8498"/>
                  <a:pt x="69261" y="9158"/>
                </a:cubicBezTo>
                <a:cubicBezTo>
                  <a:pt x="69331" y="8753"/>
                  <a:pt x="69366" y="8392"/>
                  <a:pt x="69446" y="7987"/>
                </a:cubicBezTo>
                <a:cubicBezTo>
                  <a:pt x="69956" y="7327"/>
                  <a:pt x="70511" y="6667"/>
                  <a:pt x="71127" y="6006"/>
                </a:cubicBezTo>
                <a:close/>
                <a:moveTo>
                  <a:pt x="73073" y="5452"/>
                </a:moveTo>
                <a:cubicBezTo>
                  <a:pt x="72967" y="6156"/>
                  <a:pt x="72932" y="6851"/>
                  <a:pt x="72888" y="7617"/>
                </a:cubicBezTo>
                <a:cubicBezTo>
                  <a:pt x="72192" y="8172"/>
                  <a:pt x="71532" y="8753"/>
                  <a:pt x="70907" y="9378"/>
                </a:cubicBezTo>
                <a:cubicBezTo>
                  <a:pt x="70907" y="8683"/>
                  <a:pt x="70951" y="7987"/>
                  <a:pt x="71022" y="7327"/>
                </a:cubicBezTo>
                <a:cubicBezTo>
                  <a:pt x="71647" y="6667"/>
                  <a:pt x="72342" y="6041"/>
                  <a:pt x="73073" y="5452"/>
                </a:cubicBezTo>
                <a:close/>
                <a:moveTo>
                  <a:pt x="83017" y="6966"/>
                </a:moveTo>
                <a:cubicBezTo>
                  <a:pt x="83266" y="6966"/>
                  <a:pt x="83514" y="6975"/>
                  <a:pt x="83752" y="6992"/>
                </a:cubicBezTo>
                <a:cubicBezTo>
                  <a:pt x="83787" y="7802"/>
                  <a:pt x="83823" y="8612"/>
                  <a:pt x="83893" y="9413"/>
                </a:cubicBezTo>
                <a:cubicBezTo>
                  <a:pt x="83717" y="9403"/>
                  <a:pt x="83537" y="9399"/>
                  <a:pt x="83356" y="9399"/>
                </a:cubicBezTo>
                <a:cubicBezTo>
                  <a:pt x="82902" y="9399"/>
                  <a:pt x="82438" y="9426"/>
                  <a:pt x="81991" y="9457"/>
                </a:cubicBezTo>
                <a:cubicBezTo>
                  <a:pt x="81586" y="9493"/>
                  <a:pt x="81181" y="9528"/>
                  <a:pt x="80812" y="9563"/>
                </a:cubicBezTo>
                <a:cubicBezTo>
                  <a:pt x="80776" y="8753"/>
                  <a:pt x="80741" y="7917"/>
                  <a:pt x="80741" y="7107"/>
                </a:cubicBezTo>
                <a:cubicBezTo>
                  <a:pt x="81252" y="7036"/>
                  <a:pt x="81771" y="6992"/>
                  <a:pt x="82282" y="6992"/>
                </a:cubicBezTo>
                <a:cubicBezTo>
                  <a:pt x="82520" y="6975"/>
                  <a:pt x="82768" y="6966"/>
                  <a:pt x="83017" y="6966"/>
                </a:cubicBezTo>
                <a:close/>
                <a:moveTo>
                  <a:pt x="91526" y="6667"/>
                </a:moveTo>
                <a:cubicBezTo>
                  <a:pt x="91781" y="6957"/>
                  <a:pt x="92001" y="7212"/>
                  <a:pt x="92257" y="7512"/>
                </a:cubicBezTo>
                <a:cubicBezTo>
                  <a:pt x="92556" y="7873"/>
                  <a:pt x="92882" y="8242"/>
                  <a:pt x="93181" y="8612"/>
                </a:cubicBezTo>
                <a:cubicBezTo>
                  <a:pt x="93137" y="8973"/>
                  <a:pt x="93137" y="9343"/>
                  <a:pt x="93181" y="9748"/>
                </a:cubicBezTo>
                <a:cubicBezTo>
                  <a:pt x="92626" y="9123"/>
                  <a:pt x="92116" y="8498"/>
                  <a:pt x="91491" y="7952"/>
                </a:cubicBezTo>
                <a:cubicBezTo>
                  <a:pt x="91491" y="7512"/>
                  <a:pt x="91491" y="7107"/>
                  <a:pt x="91526" y="6667"/>
                </a:cubicBezTo>
                <a:close/>
                <a:moveTo>
                  <a:pt x="83858" y="6992"/>
                </a:moveTo>
                <a:cubicBezTo>
                  <a:pt x="84817" y="7071"/>
                  <a:pt x="85733" y="7256"/>
                  <a:pt x="86649" y="7512"/>
                </a:cubicBezTo>
                <a:cubicBezTo>
                  <a:pt x="86684" y="8278"/>
                  <a:pt x="86754" y="9017"/>
                  <a:pt x="86869" y="9783"/>
                </a:cubicBezTo>
                <a:cubicBezTo>
                  <a:pt x="85918" y="9563"/>
                  <a:pt x="84958" y="9457"/>
                  <a:pt x="83972" y="9413"/>
                </a:cubicBezTo>
                <a:cubicBezTo>
                  <a:pt x="83893" y="8612"/>
                  <a:pt x="83858" y="7802"/>
                  <a:pt x="83858" y="6992"/>
                </a:cubicBezTo>
                <a:close/>
                <a:moveTo>
                  <a:pt x="89325" y="6297"/>
                </a:moveTo>
                <a:lnTo>
                  <a:pt x="89325" y="6297"/>
                </a:lnTo>
                <a:cubicBezTo>
                  <a:pt x="89695" y="6517"/>
                  <a:pt x="90021" y="6772"/>
                  <a:pt x="90355" y="7036"/>
                </a:cubicBezTo>
                <a:cubicBezTo>
                  <a:pt x="90760" y="7327"/>
                  <a:pt x="91086" y="7653"/>
                  <a:pt x="91420" y="7987"/>
                </a:cubicBezTo>
                <a:cubicBezTo>
                  <a:pt x="91456" y="8612"/>
                  <a:pt x="91526" y="9272"/>
                  <a:pt x="91640" y="9898"/>
                </a:cubicBezTo>
                <a:cubicBezTo>
                  <a:pt x="91420" y="9748"/>
                  <a:pt x="91200" y="9563"/>
                  <a:pt x="90980" y="9413"/>
                </a:cubicBezTo>
                <a:cubicBezTo>
                  <a:pt x="90461" y="9052"/>
                  <a:pt x="89950" y="8753"/>
                  <a:pt x="89395" y="8498"/>
                </a:cubicBezTo>
                <a:cubicBezTo>
                  <a:pt x="89325" y="7767"/>
                  <a:pt x="89290" y="7036"/>
                  <a:pt x="89325" y="6297"/>
                </a:cubicBezTo>
                <a:close/>
                <a:moveTo>
                  <a:pt x="7669" y="7679"/>
                </a:moveTo>
                <a:cubicBezTo>
                  <a:pt x="8850" y="7679"/>
                  <a:pt x="10008" y="7802"/>
                  <a:pt x="11119" y="8058"/>
                </a:cubicBezTo>
                <a:cubicBezTo>
                  <a:pt x="10899" y="8753"/>
                  <a:pt x="10679" y="9457"/>
                  <a:pt x="10424" y="10153"/>
                </a:cubicBezTo>
                <a:cubicBezTo>
                  <a:pt x="9579" y="9968"/>
                  <a:pt x="8698" y="9898"/>
                  <a:pt x="7783" y="9854"/>
                </a:cubicBezTo>
                <a:cubicBezTo>
                  <a:pt x="8038" y="9123"/>
                  <a:pt x="8258" y="8392"/>
                  <a:pt x="8478" y="7732"/>
                </a:cubicBezTo>
                <a:lnTo>
                  <a:pt x="8399" y="7697"/>
                </a:lnTo>
                <a:cubicBezTo>
                  <a:pt x="8179" y="8392"/>
                  <a:pt x="7959" y="9123"/>
                  <a:pt x="7668" y="9854"/>
                </a:cubicBezTo>
                <a:cubicBezTo>
                  <a:pt x="7524" y="9848"/>
                  <a:pt x="7377" y="9845"/>
                  <a:pt x="7229" y="9845"/>
                </a:cubicBezTo>
                <a:cubicBezTo>
                  <a:pt x="6475" y="9845"/>
                  <a:pt x="5679" y="9915"/>
                  <a:pt x="4877" y="10003"/>
                </a:cubicBezTo>
                <a:cubicBezTo>
                  <a:pt x="5142" y="9272"/>
                  <a:pt x="5397" y="8533"/>
                  <a:pt x="5617" y="7802"/>
                </a:cubicBezTo>
                <a:lnTo>
                  <a:pt x="5582" y="7802"/>
                </a:lnTo>
                <a:cubicBezTo>
                  <a:pt x="6283" y="7721"/>
                  <a:pt x="6980" y="7679"/>
                  <a:pt x="7669" y="7679"/>
                </a:cubicBezTo>
                <a:close/>
                <a:moveTo>
                  <a:pt x="75274" y="6156"/>
                </a:moveTo>
                <a:cubicBezTo>
                  <a:pt x="75239" y="6957"/>
                  <a:pt x="75203" y="7837"/>
                  <a:pt x="75239" y="8718"/>
                </a:cubicBezTo>
                <a:cubicBezTo>
                  <a:pt x="74473" y="9123"/>
                  <a:pt x="73733" y="9598"/>
                  <a:pt x="73038" y="10153"/>
                </a:cubicBezTo>
                <a:cubicBezTo>
                  <a:pt x="72967" y="9272"/>
                  <a:pt x="72967" y="8427"/>
                  <a:pt x="72967" y="7653"/>
                </a:cubicBezTo>
                <a:cubicBezTo>
                  <a:pt x="73698" y="7107"/>
                  <a:pt x="74473" y="6596"/>
                  <a:pt x="75274" y="6156"/>
                </a:cubicBezTo>
                <a:close/>
                <a:moveTo>
                  <a:pt x="80671" y="7107"/>
                </a:moveTo>
                <a:cubicBezTo>
                  <a:pt x="80671" y="7952"/>
                  <a:pt x="80706" y="8753"/>
                  <a:pt x="80741" y="9563"/>
                </a:cubicBezTo>
                <a:cubicBezTo>
                  <a:pt x="79711" y="9713"/>
                  <a:pt x="78795" y="9898"/>
                  <a:pt x="77915" y="10188"/>
                </a:cubicBezTo>
                <a:cubicBezTo>
                  <a:pt x="77880" y="9378"/>
                  <a:pt x="77845" y="8577"/>
                  <a:pt x="77845" y="7732"/>
                </a:cubicBezTo>
                <a:cubicBezTo>
                  <a:pt x="78760" y="7432"/>
                  <a:pt x="79676" y="7256"/>
                  <a:pt x="80671" y="7107"/>
                </a:cubicBezTo>
                <a:close/>
                <a:moveTo>
                  <a:pt x="93621" y="6887"/>
                </a:moveTo>
                <a:cubicBezTo>
                  <a:pt x="94167" y="7547"/>
                  <a:pt x="94722" y="8172"/>
                  <a:pt x="95338" y="8797"/>
                </a:cubicBezTo>
                <a:cubicBezTo>
                  <a:pt x="95083" y="9237"/>
                  <a:pt x="94942" y="9713"/>
                  <a:pt x="94863" y="10223"/>
                </a:cubicBezTo>
                <a:cubicBezTo>
                  <a:pt x="94317" y="9677"/>
                  <a:pt x="93762" y="9123"/>
                  <a:pt x="93287" y="8577"/>
                </a:cubicBezTo>
                <a:cubicBezTo>
                  <a:pt x="93322" y="7987"/>
                  <a:pt x="93436" y="7432"/>
                  <a:pt x="93621" y="6887"/>
                </a:cubicBezTo>
                <a:close/>
                <a:moveTo>
                  <a:pt x="5538" y="7802"/>
                </a:moveTo>
                <a:lnTo>
                  <a:pt x="5538" y="7802"/>
                </a:lnTo>
                <a:cubicBezTo>
                  <a:pt x="5282" y="8533"/>
                  <a:pt x="5062" y="9272"/>
                  <a:pt x="4772" y="10038"/>
                </a:cubicBezTo>
                <a:cubicBezTo>
                  <a:pt x="4516" y="10074"/>
                  <a:pt x="4217" y="10118"/>
                  <a:pt x="3962" y="10153"/>
                </a:cubicBezTo>
                <a:cubicBezTo>
                  <a:pt x="3302" y="10259"/>
                  <a:pt x="2606" y="10408"/>
                  <a:pt x="1946" y="10593"/>
                </a:cubicBezTo>
                <a:cubicBezTo>
                  <a:pt x="2201" y="9854"/>
                  <a:pt x="2421" y="9123"/>
                  <a:pt x="2676" y="8427"/>
                </a:cubicBezTo>
                <a:lnTo>
                  <a:pt x="2720" y="8313"/>
                </a:lnTo>
                <a:cubicBezTo>
                  <a:pt x="3671" y="8058"/>
                  <a:pt x="4587" y="7917"/>
                  <a:pt x="5538" y="7802"/>
                </a:cubicBezTo>
                <a:close/>
                <a:moveTo>
                  <a:pt x="86719" y="7512"/>
                </a:moveTo>
                <a:lnTo>
                  <a:pt x="86719" y="7512"/>
                </a:lnTo>
                <a:cubicBezTo>
                  <a:pt x="87635" y="7767"/>
                  <a:pt x="88480" y="8093"/>
                  <a:pt x="89325" y="8533"/>
                </a:cubicBezTo>
                <a:cubicBezTo>
                  <a:pt x="89395" y="9237"/>
                  <a:pt x="89510" y="9933"/>
                  <a:pt x="89616" y="10628"/>
                </a:cubicBezTo>
                <a:cubicBezTo>
                  <a:pt x="88779" y="10259"/>
                  <a:pt x="87855" y="10003"/>
                  <a:pt x="86939" y="9783"/>
                </a:cubicBezTo>
                <a:cubicBezTo>
                  <a:pt x="86833" y="9052"/>
                  <a:pt x="86754" y="8278"/>
                  <a:pt x="86719" y="7512"/>
                </a:cubicBezTo>
                <a:close/>
                <a:moveTo>
                  <a:pt x="11190" y="8058"/>
                </a:moveTo>
                <a:cubicBezTo>
                  <a:pt x="12000" y="8278"/>
                  <a:pt x="12801" y="8533"/>
                  <a:pt x="13541" y="8903"/>
                </a:cubicBezTo>
                <a:cubicBezTo>
                  <a:pt x="13356" y="9598"/>
                  <a:pt x="13136" y="10294"/>
                  <a:pt x="12915" y="10954"/>
                </a:cubicBezTo>
                <a:cubicBezTo>
                  <a:pt x="12185" y="10628"/>
                  <a:pt x="11375" y="10373"/>
                  <a:pt x="10530" y="10188"/>
                </a:cubicBezTo>
                <a:cubicBezTo>
                  <a:pt x="10750" y="9493"/>
                  <a:pt x="10970" y="8797"/>
                  <a:pt x="11190" y="8058"/>
                </a:cubicBezTo>
                <a:close/>
                <a:moveTo>
                  <a:pt x="77774" y="7767"/>
                </a:moveTo>
                <a:cubicBezTo>
                  <a:pt x="77774" y="8577"/>
                  <a:pt x="77774" y="9413"/>
                  <a:pt x="77845" y="10223"/>
                </a:cubicBezTo>
                <a:cubicBezTo>
                  <a:pt x="76999" y="10479"/>
                  <a:pt x="76234" y="10813"/>
                  <a:pt x="75494" y="11174"/>
                </a:cubicBezTo>
                <a:cubicBezTo>
                  <a:pt x="75424" y="10373"/>
                  <a:pt x="75353" y="9563"/>
                  <a:pt x="75353" y="8797"/>
                </a:cubicBezTo>
                <a:cubicBezTo>
                  <a:pt x="76119" y="8357"/>
                  <a:pt x="76929" y="8022"/>
                  <a:pt x="77774" y="7767"/>
                </a:cubicBezTo>
                <a:close/>
                <a:moveTo>
                  <a:pt x="69331" y="8137"/>
                </a:moveTo>
                <a:cubicBezTo>
                  <a:pt x="69261" y="8533"/>
                  <a:pt x="69226" y="8903"/>
                  <a:pt x="69190" y="9308"/>
                </a:cubicBezTo>
                <a:cubicBezTo>
                  <a:pt x="68750" y="9818"/>
                  <a:pt x="68310" y="10408"/>
                  <a:pt x="67870" y="10998"/>
                </a:cubicBezTo>
                <a:cubicBezTo>
                  <a:pt x="67826" y="11068"/>
                  <a:pt x="67755" y="11174"/>
                  <a:pt x="67685" y="11253"/>
                </a:cubicBezTo>
                <a:cubicBezTo>
                  <a:pt x="67720" y="10884"/>
                  <a:pt x="67791" y="10558"/>
                  <a:pt x="67870" y="10188"/>
                </a:cubicBezTo>
                <a:lnTo>
                  <a:pt x="67826" y="10188"/>
                </a:lnTo>
                <a:cubicBezTo>
                  <a:pt x="67975" y="9968"/>
                  <a:pt x="68160" y="9783"/>
                  <a:pt x="68310" y="9563"/>
                </a:cubicBezTo>
                <a:cubicBezTo>
                  <a:pt x="68636" y="9088"/>
                  <a:pt x="68970" y="8612"/>
                  <a:pt x="69331" y="8137"/>
                </a:cubicBezTo>
                <a:close/>
                <a:moveTo>
                  <a:pt x="70907" y="7432"/>
                </a:moveTo>
                <a:lnTo>
                  <a:pt x="70907" y="7432"/>
                </a:lnTo>
                <a:cubicBezTo>
                  <a:pt x="70837" y="8093"/>
                  <a:pt x="70837" y="8753"/>
                  <a:pt x="70837" y="9457"/>
                </a:cubicBezTo>
                <a:cubicBezTo>
                  <a:pt x="70247" y="10038"/>
                  <a:pt x="69701" y="10663"/>
                  <a:pt x="69190" y="11253"/>
                </a:cubicBezTo>
                <a:cubicBezTo>
                  <a:pt x="69190" y="10593"/>
                  <a:pt x="69190" y="9968"/>
                  <a:pt x="69261" y="9308"/>
                </a:cubicBezTo>
                <a:cubicBezTo>
                  <a:pt x="69771" y="8683"/>
                  <a:pt x="70326" y="8058"/>
                  <a:pt x="70907" y="7432"/>
                </a:cubicBezTo>
                <a:close/>
                <a:moveTo>
                  <a:pt x="91491" y="8058"/>
                </a:moveTo>
                <a:lnTo>
                  <a:pt x="91491" y="8058"/>
                </a:lnTo>
                <a:cubicBezTo>
                  <a:pt x="92116" y="8647"/>
                  <a:pt x="92626" y="9272"/>
                  <a:pt x="93181" y="9898"/>
                </a:cubicBezTo>
                <a:cubicBezTo>
                  <a:pt x="93216" y="10408"/>
                  <a:pt x="93252" y="10954"/>
                  <a:pt x="93401" y="11509"/>
                </a:cubicBezTo>
                <a:cubicBezTo>
                  <a:pt x="92847" y="10954"/>
                  <a:pt x="92301" y="10443"/>
                  <a:pt x="91711" y="9968"/>
                </a:cubicBezTo>
                <a:cubicBezTo>
                  <a:pt x="91596" y="9343"/>
                  <a:pt x="91526" y="8683"/>
                  <a:pt x="91491" y="8058"/>
                </a:cubicBezTo>
                <a:close/>
                <a:moveTo>
                  <a:pt x="93252" y="8683"/>
                </a:moveTo>
                <a:cubicBezTo>
                  <a:pt x="93762" y="9237"/>
                  <a:pt x="94282" y="9783"/>
                  <a:pt x="94827" y="10338"/>
                </a:cubicBezTo>
                <a:cubicBezTo>
                  <a:pt x="94792" y="10778"/>
                  <a:pt x="94792" y="11218"/>
                  <a:pt x="94863" y="11694"/>
                </a:cubicBezTo>
                <a:cubicBezTo>
                  <a:pt x="94352" y="11139"/>
                  <a:pt x="93841" y="10558"/>
                  <a:pt x="93357" y="10003"/>
                </a:cubicBezTo>
                <a:cubicBezTo>
                  <a:pt x="93322" y="9968"/>
                  <a:pt x="93287" y="9898"/>
                  <a:pt x="93252" y="9854"/>
                </a:cubicBezTo>
                <a:cubicBezTo>
                  <a:pt x="93216" y="9457"/>
                  <a:pt x="93252" y="9088"/>
                  <a:pt x="93252" y="8683"/>
                </a:cubicBezTo>
                <a:close/>
                <a:moveTo>
                  <a:pt x="72888" y="7732"/>
                </a:moveTo>
                <a:lnTo>
                  <a:pt x="72888" y="7732"/>
                </a:lnTo>
                <a:cubicBezTo>
                  <a:pt x="72853" y="8498"/>
                  <a:pt x="72888" y="9343"/>
                  <a:pt x="72932" y="10188"/>
                </a:cubicBezTo>
                <a:cubicBezTo>
                  <a:pt x="72307" y="10699"/>
                  <a:pt x="71647" y="11253"/>
                  <a:pt x="71022" y="11834"/>
                </a:cubicBezTo>
                <a:cubicBezTo>
                  <a:pt x="70951" y="11033"/>
                  <a:pt x="70907" y="10259"/>
                  <a:pt x="70907" y="9493"/>
                </a:cubicBezTo>
                <a:cubicBezTo>
                  <a:pt x="71532" y="8867"/>
                  <a:pt x="72192" y="8278"/>
                  <a:pt x="72888" y="7732"/>
                </a:cubicBezTo>
                <a:close/>
                <a:moveTo>
                  <a:pt x="83893" y="9493"/>
                </a:moveTo>
                <a:cubicBezTo>
                  <a:pt x="83972" y="10259"/>
                  <a:pt x="84078" y="10998"/>
                  <a:pt x="84192" y="11729"/>
                </a:cubicBezTo>
                <a:cubicBezTo>
                  <a:pt x="84037" y="11722"/>
                  <a:pt x="83883" y="11719"/>
                  <a:pt x="83730" y="11719"/>
                </a:cubicBezTo>
                <a:cubicBezTo>
                  <a:pt x="83049" y="11719"/>
                  <a:pt x="82382" y="11777"/>
                  <a:pt x="81692" y="11834"/>
                </a:cubicBezTo>
                <a:cubicBezTo>
                  <a:pt x="81472" y="11878"/>
                  <a:pt x="81252" y="11878"/>
                  <a:pt x="81032" y="11914"/>
                </a:cubicBezTo>
                <a:cubicBezTo>
                  <a:pt x="80961" y="11174"/>
                  <a:pt x="80891" y="10408"/>
                  <a:pt x="80812" y="9633"/>
                </a:cubicBezTo>
                <a:cubicBezTo>
                  <a:pt x="81217" y="9598"/>
                  <a:pt x="81586" y="9563"/>
                  <a:pt x="81991" y="9528"/>
                </a:cubicBezTo>
                <a:cubicBezTo>
                  <a:pt x="82652" y="9493"/>
                  <a:pt x="83277" y="9493"/>
                  <a:pt x="83893" y="9493"/>
                </a:cubicBezTo>
                <a:close/>
                <a:moveTo>
                  <a:pt x="84007" y="9493"/>
                </a:moveTo>
                <a:cubicBezTo>
                  <a:pt x="84958" y="9528"/>
                  <a:pt x="85953" y="9677"/>
                  <a:pt x="86869" y="9854"/>
                </a:cubicBezTo>
                <a:cubicBezTo>
                  <a:pt x="86939" y="10593"/>
                  <a:pt x="87089" y="11289"/>
                  <a:pt x="87194" y="11949"/>
                </a:cubicBezTo>
                <a:cubicBezTo>
                  <a:pt x="86244" y="11799"/>
                  <a:pt x="85258" y="11729"/>
                  <a:pt x="84263" y="11729"/>
                </a:cubicBezTo>
                <a:cubicBezTo>
                  <a:pt x="84157" y="10998"/>
                  <a:pt x="84043" y="10259"/>
                  <a:pt x="84007" y="9493"/>
                </a:cubicBezTo>
                <a:close/>
                <a:moveTo>
                  <a:pt x="89439" y="8577"/>
                </a:moveTo>
                <a:cubicBezTo>
                  <a:pt x="89950" y="8867"/>
                  <a:pt x="90425" y="9158"/>
                  <a:pt x="90901" y="9493"/>
                </a:cubicBezTo>
                <a:cubicBezTo>
                  <a:pt x="91156" y="9633"/>
                  <a:pt x="91420" y="9818"/>
                  <a:pt x="91640" y="10038"/>
                </a:cubicBezTo>
                <a:cubicBezTo>
                  <a:pt x="91746" y="10663"/>
                  <a:pt x="91931" y="11324"/>
                  <a:pt x="92116" y="11949"/>
                </a:cubicBezTo>
                <a:cubicBezTo>
                  <a:pt x="91746" y="11694"/>
                  <a:pt x="91376" y="11473"/>
                  <a:pt x="90980" y="11253"/>
                </a:cubicBezTo>
                <a:cubicBezTo>
                  <a:pt x="90575" y="11068"/>
                  <a:pt x="90170" y="10848"/>
                  <a:pt x="89765" y="10663"/>
                </a:cubicBezTo>
                <a:cubicBezTo>
                  <a:pt x="89616" y="10003"/>
                  <a:pt x="89510" y="9308"/>
                  <a:pt x="89439" y="8577"/>
                </a:cubicBezTo>
                <a:close/>
                <a:moveTo>
                  <a:pt x="95417" y="8832"/>
                </a:moveTo>
                <a:cubicBezTo>
                  <a:pt x="95928" y="9343"/>
                  <a:pt x="96483" y="9818"/>
                  <a:pt x="97099" y="10223"/>
                </a:cubicBezTo>
                <a:cubicBezTo>
                  <a:pt x="97249" y="10338"/>
                  <a:pt x="97398" y="10408"/>
                  <a:pt x="97539" y="10514"/>
                </a:cubicBezTo>
                <a:cubicBezTo>
                  <a:pt x="97284" y="10954"/>
                  <a:pt x="97143" y="11438"/>
                  <a:pt x="97064" y="11949"/>
                </a:cubicBezTo>
                <a:cubicBezTo>
                  <a:pt x="96958" y="11878"/>
                  <a:pt x="96844" y="11799"/>
                  <a:pt x="96703" y="11729"/>
                </a:cubicBezTo>
                <a:cubicBezTo>
                  <a:pt x="96078" y="11289"/>
                  <a:pt x="95488" y="10813"/>
                  <a:pt x="94942" y="10294"/>
                </a:cubicBezTo>
                <a:cubicBezTo>
                  <a:pt x="95012" y="9783"/>
                  <a:pt x="95162" y="9308"/>
                  <a:pt x="95417" y="8832"/>
                </a:cubicBezTo>
                <a:close/>
                <a:moveTo>
                  <a:pt x="7668" y="9933"/>
                </a:moveTo>
                <a:cubicBezTo>
                  <a:pt x="7413" y="10663"/>
                  <a:pt x="7122" y="11359"/>
                  <a:pt x="6788" y="12099"/>
                </a:cubicBezTo>
                <a:cubicBezTo>
                  <a:pt x="5872" y="12099"/>
                  <a:pt x="4921" y="12169"/>
                  <a:pt x="3962" y="12319"/>
                </a:cubicBezTo>
                <a:cubicBezTo>
                  <a:pt x="4296" y="11579"/>
                  <a:pt x="4587" y="10848"/>
                  <a:pt x="4842" y="10118"/>
                </a:cubicBezTo>
                <a:cubicBezTo>
                  <a:pt x="5802" y="9968"/>
                  <a:pt x="6753" y="9933"/>
                  <a:pt x="7668" y="9933"/>
                </a:cubicBezTo>
                <a:close/>
                <a:moveTo>
                  <a:pt x="7739" y="9933"/>
                </a:moveTo>
                <a:cubicBezTo>
                  <a:pt x="8663" y="9968"/>
                  <a:pt x="9579" y="10074"/>
                  <a:pt x="10380" y="10223"/>
                </a:cubicBezTo>
                <a:cubicBezTo>
                  <a:pt x="10160" y="10954"/>
                  <a:pt x="9869" y="11658"/>
                  <a:pt x="9579" y="12354"/>
                </a:cubicBezTo>
                <a:cubicBezTo>
                  <a:pt x="8734" y="12169"/>
                  <a:pt x="7818" y="12099"/>
                  <a:pt x="6858" y="12099"/>
                </a:cubicBezTo>
                <a:cubicBezTo>
                  <a:pt x="7193" y="11359"/>
                  <a:pt x="7483" y="10663"/>
                  <a:pt x="7739" y="9933"/>
                </a:cubicBezTo>
                <a:close/>
                <a:moveTo>
                  <a:pt x="13611" y="8938"/>
                </a:moveTo>
                <a:cubicBezTo>
                  <a:pt x="13981" y="9123"/>
                  <a:pt x="14342" y="9343"/>
                  <a:pt x="14711" y="9563"/>
                </a:cubicBezTo>
                <a:cubicBezTo>
                  <a:pt x="15116" y="9854"/>
                  <a:pt x="15442" y="10118"/>
                  <a:pt x="15777" y="10443"/>
                </a:cubicBezTo>
                <a:lnTo>
                  <a:pt x="15706" y="10699"/>
                </a:lnTo>
                <a:cubicBezTo>
                  <a:pt x="15557" y="11253"/>
                  <a:pt x="15372" y="11834"/>
                  <a:pt x="15187" y="12424"/>
                </a:cubicBezTo>
                <a:cubicBezTo>
                  <a:pt x="14861" y="12134"/>
                  <a:pt x="14491" y="11834"/>
                  <a:pt x="14122" y="11614"/>
                </a:cubicBezTo>
                <a:cubicBezTo>
                  <a:pt x="13761" y="11394"/>
                  <a:pt x="13391" y="11174"/>
                  <a:pt x="12986" y="10998"/>
                </a:cubicBezTo>
                <a:cubicBezTo>
                  <a:pt x="13206" y="10338"/>
                  <a:pt x="13426" y="9633"/>
                  <a:pt x="13611" y="8938"/>
                </a:cubicBezTo>
                <a:close/>
                <a:moveTo>
                  <a:pt x="80741" y="9677"/>
                </a:moveTo>
                <a:cubicBezTo>
                  <a:pt x="80776" y="10408"/>
                  <a:pt x="80856" y="11174"/>
                  <a:pt x="80961" y="11914"/>
                </a:cubicBezTo>
                <a:cubicBezTo>
                  <a:pt x="79931" y="12055"/>
                  <a:pt x="78980" y="12275"/>
                  <a:pt x="78135" y="12539"/>
                </a:cubicBezTo>
                <a:cubicBezTo>
                  <a:pt x="78030" y="11799"/>
                  <a:pt x="77950" y="11033"/>
                  <a:pt x="77915" y="10259"/>
                </a:cubicBezTo>
                <a:cubicBezTo>
                  <a:pt x="78795" y="10003"/>
                  <a:pt x="79755" y="9783"/>
                  <a:pt x="80741" y="9677"/>
                </a:cubicBezTo>
                <a:close/>
                <a:moveTo>
                  <a:pt x="75239" y="8832"/>
                </a:moveTo>
                <a:cubicBezTo>
                  <a:pt x="75274" y="9598"/>
                  <a:pt x="75353" y="10408"/>
                  <a:pt x="75424" y="11253"/>
                </a:cubicBezTo>
                <a:cubicBezTo>
                  <a:pt x="74649" y="11658"/>
                  <a:pt x="73953" y="12099"/>
                  <a:pt x="73258" y="12609"/>
                </a:cubicBezTo>
                <a:cubicBezTo>
                  <a:pt x="73152" y="11799"/>
                  <a:pt x="73073" y="10998"/>
                  <a:pt x="73038" y="10223"/>
                </a:cubicBezTo>
                <a:cubicBezTo>
                  <a:pt x="73733" y="9713"/>
                  <a:pt x="74508" y="9237"/>
                  <a:pt x="75239" y="8832"/>
                </a:cubicBezTo>
                <a:close/>
                <a:moveTo>
                  <a:pt x="86939" y="9898"/>
                </a:moveTo>
                <a:lnTo>
                  <a:pt x="86939" y="9898"/>
                </a:lnTo>
                <a:cubicBezTo>
                  <a:pt x="87899" y="10074"/>
                  <a:pt x="88779" y="10373"/>
                  <a:pt x="89660" y="10734"/>
                </a:cubicBezTo>
                <a:cubicBezTo>
                  <a:pt x="89765" y="11394"/>
                  <a:pt x="89950" y="12019"/>
                  <a:pt x="90135" y="12644"/>
                </a:cubicBezTo>
                <a:cubicBezTo>
                  <a:pt x="89219" y="12354"/>
                  <a:pt x="88260" y="12134"/>
                  <a:pt x="87309" y="11984"/>
                </a:cubicBezTo>
                <a:cubicBezTo>
                  <a:pt x="87159" y="11289"/>
                  <a:pt x="87054" y="10593"/>
                  <a:pt x="86939" y="9898"/>
                </a:cubicBezTo>
                <a:close/>
                <a:moveTo>
                  <a:pt x="4737" y="10118"/>
                </a:moveTo>
                <a:lnTo>
                  <a:pt x="4737" y="10118"/>
                </a:lnTo>
                <a:cubicBezTo>
                  <a:pt x="4481" y="10848"/>
                  <a:pt x="4182" y="11579"/>
                  <a:pt x="3856" y="12319"/>
                </a:cubicBezTo>
                <a:cubicBezTo>
                  <a:pt x="3557" y="12354"/>
                  <a:pt x="3302" y="12389"/>
                  <a:pt x="3011" y="12459"/>
                </a:cubicBezTo>
                <a:cubicBezTo>
                  <a:pt x="2351" y="12574"/>
                  <a:pt x="1655" y="12715"/>
                  <a:pt x="995" y="12900"/>
                </a:cubicBezTo>
                <a:cubicBezTo>
                  <a:pt x="1321" y="12169"/>
                  <a:pt x="1620" y="11438"/>
                  <a:pt x="1911" y="10699"/>
                </a:cubicBezTo>
                <a:cubicBezTo>
                  <a:pt x="2606" y="10514"/>
                  <a:pt x="3302" y="10373"/>
                  <a:pt x="3962" y="10223"/>
                </a:cubicBezTo>
                <a:cubicBezTo>
                  <a:pt x="4217" y="10188"/>
                  <a:pt x="4481" y="10153"/>
                  <a:pt x="4737" y="10118"/>
                </a:cubicBezTo>
                <a:close/>
                <a:moveTo>
                  <a:pt x="10494" y="10259"/>
                </a:moveTo>
                <a:cubicBezTo>
                  <a:pt x="11340" y="10443"/>
                  <a:pt x="12141" y="10699"/>
                  <a:pt x="12880" y="11033"/>
                </a:cubicBezTo>
                <a:cubicBezTo>
                  <a:pt x="12660" y="11729"/>
                  <a:pt x="12405" y="12424"/>
                  <a:pt x="12141" y="13085"/>
                </a:cubicBezTo>
                <a:cubicBezTo>
                  <a:pt x="11375" y="12759"/>
                  <a:pt x="10530" y="12539"/>
                  <a:pt x="9649" y="12354"/>
                </a:cubicBezTo>
                <a:cubicBezTo>
                  <a:pt x="9984" y="11694"/>
                  <a:pt x="10239" y="10954"/>
                  <a:pt x="10494" y="10259"/>
                </a:cubicBezTo>
                <a:close/>
                <a:moveTo>
                  <a:pt x="97618" y="10558"/>
                </a:moveTo>
                <a:cubicBezTo>
                  <a:pt x="98314" y="10998"/>
                  <a:pt x="99080" y="11394"/>
                  <a:pt x="99960" y="11729"/>
                </a:cubicBezTo>
                <a:cubicBezTo>
                  <a:pt x="99740" y="12169"/>
                  <a:pt x="99599" y="12644"/>
                  <a:pt x="99599" y="13155"/>
                </a:cubicBezTo>
                <a:cubicBezTo>
                  <a:pt x="98684" y="12829"/>
                  <a:pt x="97874" y="12424"/>
                  <a:pt x="97143" y="11984"/>
                </a:cubicBezTo>
                <a:cubicBezTo>
                  <a:pt x="97213" y="11509"/>
                  <a:pt x="97363" y="10998"/>
                  <a:pt x="97618" y="10558"/>
                </a:cubicBezTo>
                <a:close/>
                <a:moveTo>
                  <a:pt x="69146" y="9457"/>
                </a:moveTo>
                <a:cubicBezTo>
                  <a:pt x="69111" y="10074"/>
                  <a:pt x="69076" y="10699"/>
                  <a:pt x="69111" y="11359"/>
                </a:cubicBezTo>
                <a:cubicBezTo>
                  <a:pt x="68671" y="11878"/>
                  <a:pt x="68310" y="12354"/>
                  <a:pt x="67940" y="12829"/>
                </a:cubicBezTo>
                <a:cubicBezTo>
                  <a:pt x="67791" y="13014"/>
                  <a:pt x="67685" y="13155"/>
                  <a:pt x="67570" y="13305"/>
                </a:cubicBezTo>
                <a:cubicBezTo>
                  <a:pt x="67535" y="12680"/>
                  <a:pt x="67570" y="12055"/>
                  <a:pt x="67650" y="11438"/>
                </a:cubicBezTo>
                <a:cubicBezTo>
                  <a:pt x="67755" y="11289"/>
                  <a:pt x="67870" y="11174"/>
                  <a:pt x="67940" y="11068"/>
                </a:cubicBezTo>
                <a:cubicBezTo>
                  <a:pt x="68345" y="10514"/>
                  <a:pt x="68750" y="9968"/>
                  <a:pt x="69146" y="9457"/>
                </a:cubicBezTo>
                <a:close/>
                <a:moveTo>
                  <a:pt x="91746" y="10118"/>
                </a:moveTo>
                <a:lnTo>
                  <a:pt x="91746" y="10118"/>
                </a:lnTo>
                <a:cubicBezTo>
                  <a:pt x="92336" y="10593"/>
                  <a:pt x="92882" y="11139"/>
                  <a:pt x="93436" y="11658"/>
                </a:cubicBezTo>
                <a:cubicBezTo>
                  <a:pt x="93542" y="12204"/>
                  <a:pt x="93692" y="12759"/>
                  <a:pt x="93912" y="13340"/>
                </a:cubicBezTo>
                <a:cubicBezTo>
                  <a:pt x="93357" y="12864"/>
                  <a:pt x="92811" y="12424"/>
                  <a:pt x="92221" y="12019"/>
                </a:cubicBezTo>
                <a:cubicBezTo>
                  <a:pt x="92037" y="11394"/>
                  <a:pt x="91861" y="10734"/>
                  <a:pt x="91746" y="10118"/>
                </a:cubicBezTo>
                <a:close/>
                <a:moveTo>
                  <a:pt x="77845" y="10294"/>
                </a:moveTo>
                <a:cubicBezTo>
                  <a:pt x="77880" y="11068"/>
                  <a:pt x="77950" y="11799"/>
                  <a:pt x="78030" y="12539"/>
                </a:cubicBezTo>
                <a:cubicBezTo>
                  <a:pt x="77220" y="12794"/>
                  <a:pt x="76489" y="13085"/>
                  <a:pt x="75793" y="13454"/>
                </a:cubicBezTo>
                <a:cubicBezTo>
                  <a:pt x="75679" y="12715"/>
                  <a:pt x="75573" y="11984"/>
                  <a:pt x="75494" y="11289"/>
                </a:cubicBezTo>
                <a:cubicBezTo>
                  <a:pt x="76234" y="10884"/>
                  <a:pt x="76999" y="10558"/>
                  <a:pt x="77845" y="10294"/>
                </a:cubicBezTo>
                <a:close/>
                <a:moveTo>
                  <a:pt x="93252" y="10003"/>
                </a:moveTo>
                <a:cubicBezTo>
                  <a:pt x="93287" y="10003"/>
                  <a:pt x="93287" y="10038"/>
                  <a:pt x="93287" y="10038"/>
                </a:cubicBezTo>
                <a:cubicBezTo>
                  <a:pt x="93797" y="10663"/>
                  <a:pt x="94317" y="11253"/>
                  <a:pt x="94898" y="11834"/>
                </a:cubicBezTo>
                <a:cubicBezTo>
                  <a:pt x="94977" y="12389"/>
                  <a:pt x="95162" y="12935"/>
                  <a:pt x="95382" y="13490"/>
                </a:cubicBezTo>
                <a:cubicBezTo>
                  <a:pt x="94942" y="13085"/>
                  <a:pt x="94537" y="12680"/>
                  <a:pt x="94132" y="12239"/>
                </a:cubicBezTo>
                <a:cubicBezTo>
                  <a:pt x="93912" y="12019"/>
                  <a:pt x="93692" y="11799"/>
                  <a:pt x="93472" y="11614"/>
                </a:cubicBezTo>
                <a:cubicBezTo>
                  <a:pt x="93357" y="11068"/>
                  <a:pt x="93287" y="10514"/>
                  <a:pt x="93252" y="10003"/>
                </a:cubicBezTo>
                <a:close/>
                <a:moveTo>
                  <a:pt x="94898" y="10408"/>
                </a:moveTo>
                <a:lnTo>
                  <a:pt x="94898" y="10408"/>
                </a:lnTo>
                <a:cubicBezTo>
                  <a:pt x="95453" y="10884"/>
                  <a:pt x="96042" y="11359"/>
                  <a:pt x="96659" y="11799"/>
                </a:cubicBezTo>
                <a:cubicBezTo>
                  <a:pt x="96808" y="11878"/>
                  <a:pt x="96923" y="11949"/>
                  <a:pt x="97064" y="12055"/>
                </a:cubicBezTo>
                <a:cubicBezTo>
                  <a:pt x="97028" y="12539"/>
                  <a:pt x="97064" y="13085"/>
                  <a:pt x="97178" y="13595"/>
                </a:cubicBezTo>
                <a:cubicBezTo>
                  <a:pt x="97143" y="13595"/>
                  <a:pt x="97099" y="13560"/>
                  <a:pt x="97064" y="13560"/>
                </a:cubicBezTo>
                <a:cubicBezTo>
                  <a:pt x="96298" y="13049"/>
                  <a:pt x="95602" y="12424"/>
                  <a:pt x="94977" y="11799"/>
                </a:cubicBezTo>
                <a:cubicBezTo>
                  <a:pt x="94898" y="11324"/>
                  <a:pt x="94863" y="10848"/>
                  <a:pt x="94898" y="10408"/>
                </a:cubicBezTo>
                <a:close/>
                <a:moveTo>
                  <a:pt x="70837" y="9563"/>
                </a:moveTo>
                <a:cubicBezTo>
                  <a:pt x="70837" y="10338"/>
                  <a:pt x="70872" y="11139"/>
                  <a:pt x="70951" y="11914"/>
                </a:cubicBezTo>
                <a:cubicBezTo>
                  <a:pt x="70396" y="12459"/>
                  <a:pt x="69886" y="13014"/>
                  <a:pt x="69331" y="13639"/>
                </a:cubicBezTo>
                <a:cubicBezTo>
                  <a:pt x="69261" y="12864"/>
                  <a:pt x="69190" y="12134"/>
                  <a:pt x="69190" y="11394"/>
                </a:cubicBezTo>
                <a:cubicBezTo>
                  <a:pt x="69701" y="10778"/>
                  <a:pt x="70247" y="10153"/>
                  <a:pt x="70837" y="9563"/>
                </a:cubicBezTo>
                <a:close/>
                <a:moveTo>
                  <a:pt x="89765" y="10778"/>
                </a:moveTo>
                <a:cubicBezTo>
                  <a:pt x="90170" y="10954"/>
                  <a:pt x="90575" y="11139"/>
                  <a:pt x="90936" y="11359"/>
                </a:cubicBezTo>
                <a:cubicBezTo>
                  <a:pt x="91341" y="11579"/>
                  <a:pt x="91746" y="11799"/>
                  <a:pt x="92151" y="12055"/>
                </a:cubicBezTo>
                <a:cubicBezTo>
                  <a:pt x="92336" y="12680"/>
                  <a:pt x="92521" y="13269"/>
                  <a:pt x="92741" y="13815"/>
                </a:cubicBezTo>
                <a:cubicBezTo>
                  <a:pt x="92186" y="13525"/>
                  <a:pt x="91640" y="13234"/>
                  <a:pt x="91015" y="12979"/>
                </a:cubicBezTo>
                <a:cubicBezTo>
                  <a:pt x="90760" y="12864"/>
                  <a:pt x="90496" y="12794"/>
                  <a:pt x="90241" y="12680"/>
                </a:cubicBezTo>
                <a:cubicBezTo>
                  <a:pt x="90056" y="12055"/>
                  <a:pt x="89915" y="11438"/>
                  <a:pt x="89765" y="10778"/>
                </a:cubicBezTo>
                <a:close/>
                <a:moveTo>
                  <a:pt x="100039" y="11764"/>
                </a:moveTo>
                <a:cubicBezTo>
                  <a:pt x="100805" y="12055"/>
                  <a:pt x="101686" y="12319"/>
                  <a:pt x="102601" y="12539"/>
                </a:cubicBezTo>
                <a:cubicBezTo>
                  <a:pt x="102425" y="13014"/>
                  <a:pt x="102311" y="13490"/>
                  <a:pt x="102311" y="14000"/>
                </a:cubicBezTo>
                <a:cubicBezTo>
                  <a:pt x="101360" y="13780"/>
                  <a:pt x="100480" y="13525"/>
                  <a:pt x="99670" y="13199"/>
                </a:cubicBezTo>
                <a:cubicBezTo>
                  <a:pt x="99705" y="12680"/>
                  <a:pt x="99819" y="12204"/>
                  <a:pt x="100039" y="11764"/>
                </a:cubicBezTo>
                <a:close/>
                <a:moveTo>
                  <a:pt x="84263" y="11799"/>
                </a:moveTo>
                <a:cubicBezTo>
                  <a:pt x="85293" y="11799"/>
                  <a:pt x="86279" y="11878"/>
                  <a:pt x="87238" y="12055"/>
                </a:cubicBezTo>
                <a:cubicBezTo>
                  <a:pt x="87379" y="12794"/>
                  <a:pt x="87564" y="13525"/>
                  <a:pt x="87749" y="14220"/>
                </a:cubicBezTo>
                <a:cubicBezTo>
                  <a:pt x="87021" y="14169"/>
                  <a:pt x="86278" y="14136"/>
                  <a:pt x="85529" y="14136"/>
                </a:cubicBezTo>
                <a:cubicBezTo>
                  <a:pt x="85254" y="14136"/>
                  <a:pt x="84979" y="14140"/>
                  <a:pt x="84703" y="14150"/>
                </a:cubicBezTo>
                <a:cubicBezTo>
                  <a:pt x="84518" y="13375"/>
                  <a:pt x="84412" y="12609"/>
                  <a:pt x="84263" y="11799"/>
                </a:cubicBezTo>
                <a:close/>
                <a:moveTo>
                  <a:pt x="72967" y="10294"/>
                </a:moveTo>
                <a:cubicBezTo>
                  <a:pt x="73002" y="11068"/>
                  <a:pt x="73073" y="11834"/>
                  <a:pt x="73187" y="12680"/>
                </a:cubicBezTo>
                <a:cubicBezTo>
                  <a:pt x="72562" y="13155"/>
                  <a:pt x="71937" y="13710"/>
                  <a:pt x="71347" y="14300"/>
                </a:cubicBezTo>
                <a:cubicBezTo>
                  <a:pt x="71206" y="13490"/>
                  <a:pt x="71092" y="12715"/>
                  <a:pt x="71022" y="11949"/>
                </a:cubicBezTo>
                <a:cubicBezTo>
                  <a:pt x="71647" y="11324"/>
                  <a:pt x="72307" y="10778"/>
                  <a:pt x="72967" y="10294"/>
                </a:cubicBezTo>
                <a:close/>
                <a:moveTo>
                  <a:pt x="15847" y="10514"/>
                </a:moveTo>
                <a:cubicBezTo>
                  <a:pt x="16472" y="11104"/>
                  <a:pt x="16983" y="11764"/>
                  <a:pt x="17388" y="12495"/>
                </a:cubicBezTo>
                <a:lnTo>
                  <a:pt x="17353" y="12609"/>
                </a:lnTo>
                <a:cubicBezTo>
                  <a:pt x="17168" y="13199"/>
                  <a:pt x="16983" y="13745"/>
                  <a:pt x="16807" y="14335"/>
                </a:cubicBezTo>
                <a:cubicBezTo>
                  <a:pt x="16367" y="13674"/>
                  <a:pt x="15847" y="13014"/>
                  <a:pt x="15266" y="12459"/>
                </a:cubicBezTo>
                <a:cubicBezTo>
                  <a:pt x="15442" y="11878"/>
                  <a:pt x="15627" y="11289"/>
                  <a:pt x="15812" y="10699"/>
                </a:cubicBezTo>
                <a:lnTo>
                  <a:pt x="15847" y="10514"/>
                </a:lnTo>
                <a:close/>
                <a:moveTo>
                  <a:pt x="6823" y="12204"/>
                </a:moveTo>
                <a:cubicBezTo>
                  <a:pt x="7783" y="12204"/>
                  <a:pt x="8663" y="12275"/>
                  <a:pt x="9544" y="12424"/>
                </a:cubicBezTo>
                <a:cubicBezTo>
                  <a:pt x="9244" y="13120"/>
                  <a:pt x="8883" y="13780"/>
                  <a:pt x="8513" y="14440"/>
                </a:cubicBezTo>
                <a:cubicBezTo>
                  <a:pt x="7598" y="14300"/>
                  <a:pt x="6682" y="14255"/>
                  <a:pt x="5723" y="14255"/>
                </a:cubicBezTo>
                <a:cubicBezTo>
                  <a:pt x="6128" y="13595"/>
                  <a:pt x="6497" y="12900"/>
                  <a:pt x="6823" y="12204"/>
                </a:cubicBezTo>
                <a:close/>
                <a:moveTo>
                  <a:pt x="12986" y="11068"/>
                </a:moveTo>
                <a:cubicBezTo>
                  <a:pt x="13356" y="11253"/>
                  <a:pt x="13725" y="11473"/>
                  <a:pt x="14086" y="11694"/>
                </a:cubicBezTo>
                <a:cubicBezTo>
                  <a:pt x="14456" y="11949"/>
                  <a:pt x="14826" y="12204"/>
                  <a:pt x="15152" y="12495"/>
                </a:cubicBezTo>
                <a:cubicBezTo>
                  <a:pt x="14932" y="13155"/>
                  <a:pt x="14711" y="13815"/>
                  <a:pt x="14421" y="14440"/>
                </a:cubicBezTo>
                <a:cubicBezTo>
                  <a:pt x="14086" y="14150"/>
                  <a:pt x="13725" y="13895"/>
                  <a:pt x="13320" y="13674"/>
                </a:cubicBezTo>
                <a:cubicBezTo>
                  <a:pt x="12986" y="13454"/>
                  <a:pt x="12581" y="13269"/>
                  <a:pt x="12220" y="13120"/>
                </a:cubicBezTo>
                <a:cubicBezTo>
                  <a:pt x="12510" y="12459"/>
                  <a:pt x="12731" y="11764"/>
                  <a:pt x="12986" y="11068"/>
                </a:cubicBezTo>
                <a:close/>
                <a:moveTo>
                  <a:pt x="84192" y="11799"/>
                </a:moveTo>
                <a:cubicBezTo>
                  <a:pt x="84298" y="12609"/>
                  <a:pt x="84448" y="13375"/>
                  <a:pt x="84597" y="14150"/>
                </a:cubicBezTo>
                <a:cubicBezTo>
                  <a:pt x="84007" y="14150"/>
                  <a:pt x="83382" y="14185"/>
                  <a:pt x="82792" y="14255"/>
                </a:cubicBezTo>
                <a:cubicBezTo>
                  <a:pt x="82317" y="14300"/>
                  <a:pt x="81842" y="14370"/>
                  <a:pt x="81401" y="14440"/>
                </a:cubicBezTo>
                <a:cubicBezTo>
                  <a:pt x="81252" y="13639"/>
                  <a:pt x="81146" y="12829"/>
                  <a:pt x="81032" y="11984"/>
                </a:cubicBezTo>
                <a:cubicBezTo>
                  <a:pt x="81252" y="11984"/>
                  <a:pt x="81472" y="11949"/>
                  <a:pt x="81692" y="11914"/>
                </a:cubicBezTo>
                <a:cubicBezTo>
                  <a:pt x="82537" y="11834"/>
                  <a:pt x="83382" y="11799"/>
                  <a:pt x="84192" y="11799"/>
                </a:cubicBezTo>
                <a:close/>
                <a:moveTo>
                  <a:pt x="102681" y="12574"/>
                </a:moveTo>
                <a:cubicBezTo>
                  <a:pt x="103526" y="12759"/>
                  <a:pt x="104441" y="12900"/>
                  <a:pt x="105427" y="13049"/>
                </a:cubicBezTo>
                <a:cubicBezTo>
                  <a:pt x="105287" y="13490"/>
                  <a:pt x="105207" y="14000"/>
                  <a:pt x="105243" y="14476"/>
                </a:cubicBezTo>
                <a:cubicBezTo>
                  <a:pt x="104257" y="14370"/>
                  <a:pt x="103306" y="14220"/>
                  <a:pt x="102425" y="14000"/>
                </a:cubicBezTo>
                <a:cubicBezTo>
                  <a:pt x="102425" y="13490"/>
                  <a:pt x="102496" y="13014"/>
                  <a:pt x="102681" y="12574"/>
                </a:cubicBezTo>
                <a:close/>
                <a:moveTo>
                  <a:pt x="6753" y="12204"/>
                </a:moveTo>
                <a:cubicBezTo>
                  <a:pt x="6418" y="12900"/>
                  <a:pt x="6057" y="13595"/>
                  <a:pt x="5617" y="14300"/>
                </a:cubicBezTo>
                <a:cubicBezTo>
                  <a:pt x="4657" y="14300"/>
                  <a:pt x="3707" y="14405"/>
                  <a:pt x="2720" y="14555"/>
                </a:cubicBezTo>
                <a:cubicBezTo>
                  <a:pt x="3161" y="13859"/>
                  <a:pt x="3557" y="13120"/>
                  <a:pt x="3891" y="12389"/>
                </a:cubicBezTo>
                <a:cubicBezTo>
                  <a:pt x="4842" y="12275"/>
                  <a:pt x="5802" y="12204"/>
                  <a:pt x="6753" y="12204"/>
                </a:cubicBezTo>
                <a:close/>
                <a:moveTo>
                  <a:pt x="75424" y="11324"/>
                </a:moveTo>
                <a:cubicBezTo>
                  <a:pt x="75494" y="12019"/>
                  <a:pt x="75573" y="12759"/>
                  <a:pt x="75679" y="13490"/>
                </a:cubicBezTo>
                <a:cubicBezTo>
                  <a:pt x="74948" y="13859"/>
                  <a:pt x="74253" y="14255"/>
                  <a:pt x="73592" y="14740"/>
                </a:cubicBezTo>
                <a:cubicBezTo>
                  <a:pt x="73478" y="14035"/>
                  <a:pt x="73372" y="13375"/>
                  <a:pt x="73293" y="12715"/>
                </a:cubicBezTo>
                <a:cubicBezTo>
                  <a:pt x="73953" y="12204"/>
                  <a:pt x="74649" y="11729"/>
                  <a:pt x="75424" y="11324"/>
                </a:cubicBezTo>
                <a:close/>
                <a:moveTo>
                  <a:pt x="87309" y="12055"/>
                </a:moveTo>
                <a:lnTo>
                  <a:pt x="87309" y="12055"/>
                </a:lnTo>
                <a:cubicBezTo>
                  <a:pt x="88295" y="12204"/>
                  <a:pt x="89255" y="12459"/>
                  <a:pt x="90135" y="12759"/>
                </a:cubicBezTo>
                <a:cubicBezTo>
                  <a:pt x="90355" y="13454"/>
                  <a:pt x="90575" y="14115"/>
                  <a:pt x="90795" y="14740"/>
                </a:cubicBezTo>
                <a:cubicBezTo>
                  <a:pt x="89836" y="14520"/>
                  <a:pt x="88850" y="14335"/>
                  <a:pt x="87820" y="14220"/>
                </a:cubicBezTo>
                <a:cubicBezTo>
                  <a:pt x="87635" y="13560"/>
                  <a:pt x="87459" y="12829"/>
                  <a:pt x="87309" y="12055"/>
                </a:cubicBezTo>
                <a:close/>
                <a:moveTo>
                  <a:pt x="97143" y="12099"/>
                </a:moveTo>
                <a:lnTo>
                  <a:pt x="97143" y="12099"/>
                </a:lnTo>
                <a:cubicBezTo>
                  <a:pt x="97874" y="12539"/>
                  <a:pt x="98684" y="12935"/>
                  <a:pt x="99599" y="13269"/>
                </a:cubicBezTo>
                <a:cubicBezTo>
                  <a:pt x="99564" y="13780"/>
                  <a:pt x="99634" y="14335"/>
                  <a:pt x="99819" y="14881"/>
                </a:cubicBezTo>
                <a:cubicBezTo>
                  <a:pt x="98860" y="14555"/>
                  <a:pt x="98023" y="14150"/>
                  <a:pt x="97284" y="13674"/>
                </a:cubicBezTo>
                <a:cubicBezTo>
                  <a:pt x="97143" y="13120"/>
                  <a:pt x="97099" y="12609"/>
                  <a:pt x="97143" y="12099"/>
                </a:cubicBezTo>
                <a:close/>
                <a:moveTo>
                  <a:pt x="9614" y="12459"/>
                </a:moveTo>
                <a:cubicBezTo>
                  <a:pt x="10494" y="12609"/>
                  <a:pt x="11340" y="12829"/>
                  <a:pt x="12105" y="13155"/>
                </a:cubicBezTo>
                <a:cubicBezTo>
                  <a:pt x="11815" y="13815"/>
                  <a:pt x="11524" y="14476"/>
                  <a:pt x="11155" y="15065"/>
                </a:cubicBezTo>
                <a:cubicBezTo>
                  <a:pt x="10345" y="14810"/>
                  <a:pt x="9500" y="14590"/>
                  <a:pt x="8584" y="14440"/>
                </a:cubicBezTo>
                <a:cubicBezTo>
                  <a:pt x="8989" y="13815"/>
                  <a:pt x="9323" y="13120"/>
                  <a:pt x="9614" y="12459"/>
                </a:cubicBezTo>
                <a:close/>
                <a:moveTo>
                  <a:pt x="80961" y="12019"/>
                </a:moveTo>
                <a:cubicBezTo>
                  <a:pt x="81076" y="12829"/>
                  <a:pt x="81181" y="13674"/>
                  <a:pt x="81296" y="14440"/>
                </a:cubicBezTo>
                <a:cubicBezTo>
                  <a:pt x="80301" y="14590"/>
                  <a:pt x="79350" y="14810"/>
                  <a:pt x="78470" y="15065"/>
                </a:cubicBezTo>
                <a:cubicBezTo>
                  <a:pt x="78355" y="14255"/>
                  <a:pt x="78214" y="13454"/>
                  <a:pt x="78135" y="12609"/>
                </a:cubicBezTo>
                <a:cubicBezTo>
                  <a:pt x="79016" y="12354"/>
                  <a:pt x="79931" y="12169"/>
                  <a:pt x="80961" y="12019"/>
                </a:cubicBezTo>
                <a:close/>
                <a:moveTo>
                  <a:pt x="92257" y="12134"/>
                </a:moveTo>
                <a:lnTo>
                  <a:pt x="92257" y="12134"/>
                </a:lnTo>
                <a:cubicBezTo>
                  <a:pt x="92847" y="12574"/>
                  <a:pt x="93436" y="13014"/>
                  <a:pt x="93982" y="13490"/>
                </a:cubicBezTo>
                <a:cubicBezTo>
                  <a:pt x="94167" y="14000"/>
                  <a:pt x="94422" y="14555"/>
                  <a:pt x="94678" y="15101"/>
                </a:cubicBezTo>
                <a:cubicBezTo>
                  <a:pt x="94097" y="14660"/>
                  <a:pt x="93507" y="14255"/>
                  <a:pt x="92847" y="13895"/>
                </a:cubicBezTo>
                <a:cubicBezTo>
                  <a:pt x="92626" y="13340"/>
                  <a:pt x="92442" y="12759"/>
                  <a:pt x="92257" y="12134"/>
                </a:cubicBezTo>
                <a:close/>
                <a:moveTo>
                  <a:pt x="67570" y="11544"/>
                </a:moveTo>
                <a:lnTo>
                  <a:pt x="67570" y="11544"/>
                </a:lnTo>
                <a:cubicBezTo>
                  <a:pt x="67500" y="12169"/>
                  <a:pt x="67465" y="12794"/>
                  <a:pt x="67465" y="13419"/>
                </a:cubicBezTo>
                <a:cubicBezTo>
                  <a:pt x="66989" y="14035"/>
                  <a:pt x="66470" y="14625"/>
                  <a:pt x="65924" y="15215"/>
                </a:cubicBezTo>
                <a:cubicBezTo>
                  <a:pt x="65924" y="14590"/>
                  <a:pt x="65924" y="14000"/>
                  <a:pt x="65995" y="13454"/>
                </a:cubicBezTo>
                <a:cubicBezTo>
                  <a:pt x="66549" y="12829"/>
                  <a:pt x="67060" y="12204"/>
                  <a:pt x="67570" y="11544"/>
                </a:cubicBezTo>
                <a:close/>
                <a:moveTo>
                  <a:pt x="93507" y="11764"/>
                </a:moveTo>
                <a:cubicBezTo>
                  <a:pt x="93692" y="11949"/>
                  <a:pt x="93877" y="12134"/>
                  <a:pt x="94062" y="12319"/>
                </a:cubicBezTo>
                <a:cubicBezTo>
                  <a:pt x="94502" y="12794"/>
                  <a:pt x="94977" y="13234"/>
                  <a:pt x="95453" y="13710"/>
                </a:cubicBezTo>
                <a:cubicBezTo>
                  <a:pt x="95673" y="14255"/>
                  <a:pt x="95963" y="14810"/>
                  <a:pt x="96298" y="15356"/>
                </a:cubicBezTo>
                <a:cubicBezTo>
                  <a:pt x="95822" y="14995"/>
                  <a:pt x="95382" y="14590"/>
                  <a:pt x="94977" y="14220"/>
                </a:cubicBezTo>
                <a:cubicBezTo>
                  <a:pt x="94643" y="13965"/>
                  <a:pt x="94352" y="13710"/>
                  <a:pt x="94018" y="13419"/>
                </a:cubicBezTo>
                <a:cubicBezTo>
                  <a:pt x="93841" y="12864"/>
                  <a:pt x="93657" y="12319"/>
                  <a:pt x="93507" y="11764"/>
                </a:cubicBezTo>
                <a:close/>
                <a:moveTo>
                  <a:pt x="95012" y="11949"/>
                </a:moveTo>
                <a:lnTo>
                  <a:pt x="95012" y="11949"/>
                </a:lnTo>
                <a:cubicBezTo>
                  <a:pt x="95602" y="12574"/>
                  <a:pt x="96263" y="13120"/>
                  <a:pt x="97028" y="13639"/>
                </a:cubicBezTo>
                <a:cubicBezTo>
                  <a:pt x="97099" y="13674"/>
                  <a:pt x="97143" y="13710"/>
                  <a:pt x="97213" y="13745"/>
                </a:cubicBezTo>
                <a:cubicBezTo>
                  <a:pt x="97363" y="14300"/>
                  <a:pt x="97583" y="14881"/>
                  <a:pt x="97874" y="15470"/>
                </a:cubicBezTo>
                <a:cubicBezTo>
                  <a:pt x="96993" y="14960"/>
                  <a:pt x="96218" y="14300"/>
                  <a:pt x="95523" y="13639"/>
                </a:cubicBezTo>
                <a:cubicBezTo>
                  <a:pt x="95268" y="13085"/>
                  <a:pt x="95118" y="12495"/>
                  <a:pt x="95012" y="11949"/>
                </a:cubicBezTo>
                <a:close/>
                <a:moveTo>
                  <a:pt x="69111" y="11509"/>
                </a:moveTo>
                <a:cubicBezTo>
                  <a:pt x="69111" y="12239"/>
                  <a:pt x="69190" y="12979"/>
                  <a:pt x="69261" y="13745"/>
                </a:cubicBezTo>
                <a:cubicBezTo>
                  <a:pt x="69041" y="14000"/>
                  <a:pt x="68785" y="14300"/>
                  <a:pt x="68565" y="14590"/>
                </a:cubicBezTo>
                <a:cubicBezTo>
                  <a:pt x="68266" y="14960"/>
                  <a:pt x="67975" y="15286"/>
                  <a:pt x="67685" y="15620"/>
                </a:cubicBezTo>
                <a:cubicBezTo>
                  <a:pt x="67606" y="14916"/>
                  <a:pt x="67570" y="14185"/>
                  <a:pt x="67570" y="13454"/>
                </a:cubicBezTo>
                <a:cubicBezTo>
                  <a:pt x="67720" y="13269"/>
                  <a:pt x="67870" y="13085"/>
                  <a:pt x="68011" y="12900"/>
                </a:cubicBezTo>
                <a:cubicBezTo>
                  <a:pt x="68345" y="12424"/>
                  <a:pt x="68706" y="11949"/>
                  <a:pt x="69111" y="11509"/>
                </a:cubicBezTo>
                <a:close/>
                <a:moveTo>
                  <a:pt x="90276" y="12794"/>
                </a:moveTo>
                <a:cubicBezTo>
                  <a:pt x="90496" y="12864"/>
                  <a:pt x="90760" y="12979"/>
                  <a:pt x="90980" y="13049"/>
                </a:cubicBezTo>
                <a:cubicBezTo>
                  <a:pt x="91640" y="13305"/>
                  <a:pt x="92221" y="13639"/>
                  <a:pt x="92811" y="13965"/>
                </a:cubicBezTo>
                <a:cubicBezTo>
                  <a:pt x="93031" y="14555"/>
                  <a:pt x="93287" y="15136"/>
                  <a:pt x="93542" y="15691"/>
                </a:cubicBezTo>
                <a:cubicBezTo>
                  <a:pt x="93102" y="15506"/>
                  <a:pt x="92662" y="15321"/>
                  <a:pt x="92186" y="15136"/>
                </a:cubicBezTo>
                <a:cubicBezTo>
                  <a:pt x="91781" y="15030"/>
                  <a:pt x="91341" y="14881"/>
                  <a:pt x="90901" y="14775"/>
                </a:cubicBezTo>
                <a:cubicBezTo>
                  <a:pt x="90681" y="14150"/>
                  <a:pt x="90461" y="13490"/>
                  <a:pt x="90276" y="12794"/>
                </a:cubicBezTo>
                <a:close/>
                <a:moveTo>
                  <a:pt x="99670" y="13305"/>
                </a:moveTo>
                <a:lnTo>
                  <a:pt x="99670" y="13305"/>
                </a:lnTo>
                <a:cubicBezTo>
                  <a:pt x="100480" y="13595"/>
                  <a:pt x="101360" y="13859"/>
                  <a:pt x="102311" y="14079"/>
                </a:cubicBezTo>
                <a:cubicBezTo>
                  <a:pt x="102311" y="14590"/>
                  <a:pt x="102425" y="15136"/>
                  <a:pt x="102601" y="15691"/>
                </a:cubicBezTo>
                <a:cubicBezTo>
                  <a:pt x="101615" y="15470"/>
                  <a:pt x="100735" y="15215"/>
                  <a:pt x="99890" y="14916"/>
                </a:cubicBezTo>
                <a:cubicBezTo>
                  <a:pt x="99740" y="14335"/>
                  <a:pt x="99670" y="13815"/>
                  <a:pt x="99670" y="13305"/>
                </a:cubicBezTo>
                <a:close/>
                <a:moveTo>
                  <a:pt x="78065" y="12644"/>
                </a:moveTo>
                <a:cubicBezTo>
                  <a:pt x="78135" y="13490"/>
                  <a:pt x="78250" y="14300"/>
                  <a:pt x="78390" y="15065"/>
                </a:cubicBezTo>
                <a:cubicBezTo>
                  <a:pt x="77625" y="15286"/>
                  <a:pt x="76894" y="15576"/>
                  <a:pt x="76189" y="15875"/>
                </a:cubicBezTo>
                <a:cubicBezTo>
                  <a:pt x="76049" y="15065"/>
                  <a:pt x="75899" y="14300"/>
                  <a:pt x="75793" y="13525"/>
                </a:cubicBezTo>
                <a:cubicBezTo>
                  <a:pt x="76489" y="13199"/>
                  <a:pt x="77255" y="12900"/>
                  <a:pt x="78065" y="12644"/>
                </a:cubicBezTo>
                <a:close/>
                <a:moveTo>
                  <a:pt x="70951" y="12019"/>
                </a:moveTo>
                <a:cubicBezTo>
                  <a:pt x="71022" y="12794"/>
                  <a:pt x="71127" y="13560"/>
                  <a:pt x="71277" y="14370"/>
                </a:cubicBezTo>
                <a:cubicBezTo>
                  <a:pt x="70731" y="14881"/>
                  <a:pt x="70212" y="15435"/>
                  <a:pt x="69701" y="16016"/>
                </a:cubicBezTo>
                <a:cubicBezTo>
                  <a:pt x="69551" y="15286"/>
                  <a:pt x="69446" y="14520"/>
                  <a:pt x="69366" y="13745"/>
                </a:cubicBezTo>
                <a:cubicBezTo>
                  <a:pt x="69886" y="13120"/>
                  <a:pt x="70396" y="12574"/>
                  <a:pt x="70951" y="12019"/>
                </a:cubicBezTo>
                <a:close/>
                <a:moveTo>
                  <a:pt x="15222" y="12574"/>
                </a:moveTo>
                <a:cubicBezTo>
                  <a:pt x="15812" y="13120"/>
                  <a:pt x="16323" y="13745"/>
                  <a:pt x="16763" y="14440"/>
                </a:cubicBezTo>
                <a:cubicBezTo>
                  <a:pt x="16543" y="15030"/>
                  <a:pt x="16323" y="15576"/>
                  <a:pt x="16067" y="16131"/>
                </a:cubicBezTo>
                <a:cubicBezTo>
                  <a:pt x="15627" y="15541"/>
                  <a:pt x="15116" y="14995"/>
                  <a:pt x="14491" y="14476"/>
                </a:cubicBezTo>
                <a:cubicBezTo>
                  <a:pt x="14782" y="13859"/>
                  <a:pt x="15002" y="13234"/>
                  <a:pt x="15222" y="12574"/>
                </a:cubicBezTo>
                <a:close/>
                <a:moveTo>
                  <a:pt x="102425" y="14079"/>
                </a:moveTo>
                <a:lnTo>
                  <a:pt x="102425" y="14079"/>
                </a:lnTo>
                <a:cubicBezTo>
                  <a:pt x="103306" y="14300"/>
                  <a:pt x="104257" y="14440"/>
                  <a:pt x="105243" y="14590"/>
                </a:cubicBezTo>
                <a:cubicBezTo>
                  <a:pt x="105287" y="15101"/>
                  <a:pt x="105392" y="15620"/>
                  <a:pt x="105577" y="16166"/>
                </a:cubicBezTo>
                <a:cubicBezTo>
                  <a:pt x="104547" y="16060"/>
                  <a:pt x="103596" y="15875"/>
                  <a:pt x="102681" y="15691"/>
                </a:cubicBezTo>
                <a:cubicBezTo>
                  <a:pt x="102496" y="15136"/>
                  <a:pt x="102425" y="14625"/>
                  <a:pt x="102425" y="14079"/>
                </a:cubicBezTo>
                <a:close/>
                <a:moveTo>
                  <a:pt x="12185" y="13199"/>
                </a:moveTo>
                <a:cubicBezTo>
                  <a:pt x="12546" y="13340"/>
                  <a:pt x="12915" y="13525"/>
                  <a:pt x="13285" y="13745"/>
                </a:cubicBezTo>
                <a:cubicBezTo>
                  <a:pt x="13681" y="13965"/>
                  <a:pt x="14051" y="14220"/>
                  <a:pt x="14386" y="14520"/>
                </a:cubicBezTo>
                <a:cubicBezTo>
                  <a:pt x="14122" y="15101"/>
                  <a:pt x="13831" y="15691"/>
                  <a:pt x="13505" y="16236"/>
                </a:cubicBezTo>
                <a:cubicBezTo>
                  <a:pt x="13136" y="15981"/>
                  <a:pt x="12731" y="15761"/>
                  <a:pt x="12290" y="15541"/>
                </a:cubicBezTo>
                <a:cubicBezTo>
                  <a:pt x="11965" y="15400"/>
                  <a:pt x="11595" y="15250"/>
                  <a:pt x="11225" y="15101"/>
                </a:cubicBezTo>
                <a:cubicBezTo>
                  <a:pt x="11595" y="14476"/>
                  <a:pt x="11921" y="13859"/>
                  <a:pt x="12185" y="13199"/>
                </a:cubicBezTo>
                <a:close/>
                <a:moveTo>
                  <a:pt x="5687" y="14335"/>
                </a:moveTo>
                <a:cubicBezTo>
                  <a:pt x="6603" y="14335"/>
                  <a:pt x="7563" y="14370"/>
                  <a:pt x="8443" y="14520"/>
                </a:cubicBezTo>
                <a:cubicBezTo>
                  <a:pt x="8073" y="15136"/>
                  <a:pt x="7668" y="15726"/>
                  <a:pt x="7158" y="16280"/>
                </a:cubicBezTo>
                <a:cubicBezTo>
                  <a:pt x="6467" y="16194"/>
                  <a:pt x="5752" y="16153"/>
                  <a:pt x="5035" y="16153"/>
                </a:cubicBezTo>
                <a:cubicBezTo>
                  <a:pt x="4800" y="16153"/>
                  <a:pt x="4566" y="16157"/>
                  <a:pt x="4332" y="16166"/>
                </a:cubicBezTo>
                <a:cubicBezTo>
                  <a:pt x="4807" y="15576"/>
                  <a:pt x="5282" y="14995"/>
                  <a:pt x="5687" y="14335"/>
                </a:cubicBezTo>
                <a:close/>
                <a:moveTo>
                  <a:pt x="73187" y="12794"/>
                </a:moveTo>
                <a:cubicBezTo>
                  <a:pt x="73293" y="13419"/>
                  <a:pt x="73407" y="14115"/>
                  <a:pt x="73513" y="14775"/>
                </a:cubicBezTo>
                <a:cubicBezTo>
                  <a:pt x="72888" y="15250"/>
                  <a:pt x="72307" y="15726"/>
                  <a:pt x="71717" y="16280"/>
                </a:cubicBezTo>
                <a:cubicBezTo>
                  <a:pt x="71611" y="15655"/>
                  <a:pt x="71462" y="15030"/>
                  <a:pt x="71347" y="14370"/>
                </a:cubicBezTo>
                <a:cubicBezTo>
                  <a:pt x="71937" y="13815"/>
                  <a:pt x="72562" y="13269"/>
                  <a:pt x="73187" y="12794"/>
                </a:cubicBezTo>
                <a:close/>
                <a:moveTo>
                  <a:pt x="105322" y="14590"/>
                </a:moveTo>
                <a:lnTo>
                  <a:pt x="105322" y="14590"/>
                </a:lnTo>
                <a:cubicBezTo>
                  <a:pt x="105612" y="14625"/>
                  <a:pt x="105903" y="14660"/>
                  <a:pt x="106237" y="14696"/>
                </a:cubicBezTo>
                <a:cubicBezTo>
                  <a:pt x="106684" y="14727"/>
                  <a:pt x="107166" y="14754"/>
                  <a:pt x="107672" y="14754"/>
                </a:cubicBezTo>
                <a:cubicBezTo>
                  <a:pt x="107874" y="14754"/>
                  <a:pt x="108080" y="14750"/>
                  <a:pt x="108289" y="14740"/>
                </a:cubicBezTo>
                <a:cubicBezTo>
                  <a:pt x="108324" y="15286"/>
                  <a:pt x="108474" y="15796"/>
                  <a:pt x="108658" y="16316"/>
                </a:cubicBezTo>
                <a:cubicBezTo>
                  <a:pt x="108370" y="16330"/>
                  <a:pt x="108094" y="16339"/>
                  <a:pt x="107828" y="16339"/>
                </a:cubicBezTo>
                <a:cubicBezTo>
                  <a:pt x="107451" y="16339"/>
                  <a:pt x="107094" y="16322"/>
                  <a:pt x="106748" y="16280"/>
                </a:cubicBezTo>
                <a:cubicBezTo>
                  <a:pt x="106387" y="16236"/>
                  <a:pt x="106017" y="16201"/>
                  <a:pt x="105648" y="16166"/>
                </a:cubicBezTo>
                <a:cubicBezTo>
                  <a:pt x="105463" y="15620"/>
                  <a:pt x="105357" y="15101"/>
                  <a:pt x="105322" y="14590"/>
                </a:cubicBezTo>
                <a:close/>
                <a:moveTo>
                  <a:pt x="5582" y="14335"/>
                </a:moveTo>
                <a:lnTo>
                  <a:pt x="5582" y="14335"/>
                </a:lnTo>
                <a:cubicBezTo>
                  <a:pt x="5177" y="14995"/>
                  <a:pt x="4701" y="15576"/>
                  <a:pt x="4182" y="16166"/>
                </a:cubicBezTo>
                <a:cubicBezTo>
                  <a:pt x="3231" y="16201"/>
                  <a:pt x="2236" y="16280"/>
                  <a:pt x="1250" y="16421"/>
                </a:cubicBezTo>
                <a:cubicBezTo>
                  <a:pt x="1796" y="15875"/>
                  <a:pt x="2236" y="15250"/>
                  <a:pt x="2676" y="14625"/>
                </a:cubicBezTo>
                <a:cubicBezTo>
                  <a:pt x="3636" y="14476"/>
                  <a:pt x="4622" y="14370"/>
                  <a:pt x="5582" y="14335"/>
                </a:cubicBezTo>
                <a:close/>
                <a:moveTo>
                  <a:pt x="85462" y="14207"/>
                </a:moveTo>
                <a:cubicBezTo>
                  <a:pt x="86234" y="14207"/>
                  <a:pt x="86999" y="14248"/>
                  <a:pt x="87749" y="14335"/>
                </a:cubicBezTo>
                <a:cubicBezTo>
                  <a:pt x="87969" y="15101"/>
                  <a:pt x="88189" y="15840"/>
                  <a:pt x="88374" y="16500"/>
                </a:cubicBezTo>
                <a:cubicBezTo>
                  <a:pt x="87949" y="16482"/>
                  <a:pt x="87520" y="16471"/>
                  <a:pt x="87081" y="16471"/>
                </a:cubicBezTo>
                <a:cubicBezTo>
                  <a:pt x="86493" y="16471"/>
                  <a:pt x="85888" y="16490"/>
                  <a:pt x="85258" y="16536"/>
                </a:cubicBezTo>
                <a:cubicBezTo>
                  <a:pt x="85073" y="15840"/>
                  <a:pt x="84888" y="15065"/>
                  <a:pt x="84703" y="14220"/>
                </a:cubicBezTo>
                <a:cubicBezTo>
                  <a:pt x="84957" y="14212"/>
                  <a:pt x="85210" y="14207"/>
                  <a:pt x="85462" y="14207"/>
                </a:cubicBezTo>
                <a:close/>
                <a:moveTo>
                  <a:pt x="97319" y="13780"/>
                </a:moveTo>
                <a:cubicBezTo>
                  <a:pt x="98059" y="14255"/>
                  <a:pt x="98904" y="14660"/>
                  <a:pt x="99855" y="14995"/>
                </a:cubicBezTo>
                <a:cubicBezTo>
                  <a:pt x="100004" y="15541"/>
                  <a:pt x="100260" y="16096"/>
                  <a:pt x="100585" y="16721"/>
                </a:cubicBezTo>
                <a:cubicBezTo>
                  <a:pt x="99634" y="16386"/>
                  <a:pt x="98789" y="15981"/>
                  <a:pt x="98023" y="15541"/>
                </a:cubicBezTo>
                <a:cubicBezTo>
                  <a:pt x="97689" y="14960"/>
                  <a:pt x="97469" y="14370"/>
                  <a:pt x="97319" y="13780"/>
                </a:cubicBezTo>
                <a:close/>
                <a:moveTo>
                  <a:pt x="87855" y="14335"/>
                </a:moveTo>
                <a:lnTo>
                  <a:pt x="87855" y="14335"/>
                </a:lnTo>
                <a:cubicBezTo>
                  <a:pt x="88885" y="14440"/>
                  <a:pt x="89880" y="14590"/>
                  <a:pt x="90830" y="14845"/>
                </a:cubicBezTo>
                <a:cubicBezTo>
                  <a:pt x="91086" y="15541"/>
                  <a:pt x="91341" y="16201"/>
                  <a:pt x="91596" y="16826"/>
                </a:cubicBezTo>
                <a:cubicBezTo>
                  <a:pt x="90610" y="16641"/>
                  <a:pt x="89545" y="16536"/>
                  <a:pt x="88480" y="16500"/>
                </a:cubicBezTo>
                <a:cubicBezTo>
                  <a:pt x="88260" y="15840"/>
                  <a:pt x="88040" y="15101"/>
                  <a:pt x="87855" y="14335"/>
                </a:cubicBezTo>
                <a:close/>
                <a:moveTo>
                  <a:pt x="92917" y="14000"/>
                </a:moveTo>
                <a:lnTo>
                  <a:pt x="92917" y="14000"/>
                </a:lnTo>
                <a:cubicBezTo>
                  <a:pt x="93577" y="14405"/>
                  <a:pt x="94167" y="14810"/>
                  <a:pt x="94792" y="15250"/>
                </a:cubicBezTo>
                <a:cubicBezTo>
                  <a:pt x="95048" y="15761"/>
                  <a:pt x="95338" y="16316"/>
                  <a:pt x="95673" y="16826"/>
                </a:cubicBezTo>
                <a:cubicBezTo>
                  <a:pt x="95048" y="16456"/>
                  <a:pt x="94387" y="16096"/>
                  <a:pt x="93692" y="15761"/>
                </a:cubicBezTo>
                <a:cubicBezTo>
                  <a:pt x="93436" y="15215"/>
                  <a:pt x="93137" y="14625"/>
                  <a:pt x="92917" y="14000"/>
                </a:cubicBezTo>
                <a:close/>
                <a:moveTo>
                  <a:pt x="8549" y="14520"/>
                </a:moveTo>
                <a:cubicBezTo>
                  <a:pt x="9429" y="14660"/>
                  <a:pt x="10274" y="14845"/>
                  <a:pt x="11119" y="15136"/>
                </a:cubicBezTo>
                <a:cubicBezTo>
                  <a:pt x="10750" y="15761"/>
                  <a:pt x="10380" y="16316"/>
                  <a:pt x="9940" y="16861"/>
                </a:cubicBezTo>
                <a:cubicBezTo>
                  <a:pt x="9059" y="16606"/>
                  <a:pt x="8179" y="16421"/>
                  <a:pt x="7263" y="16316"/>
                </a:cubicBezTo>
                <a:cubicBezTo>
                  <a:pt x="7739" y="15726"/>
                  <a:pt x="8179" y="15136"/>
                  <a:pt x="8549" y="14520"/>
                </a:cubicBezTo>
                <a:close/>
                <a:moveTo>
                  <a:pt x="84632" y="14220"/>
                </a:moveTo>
                <a:cubicBezTo>
                  <a:pt x="84773" y="15065"/>
                  <a:pt x="84993" y="15840"/>
                  <a:pt x="85143" y="16571"/>
                </a:cubicBezTo>
                <a:cubicBezTo>
                  <a:pt x="84263" y="16606"/>
                  <a:pt x="83347" y="16721"/>
                  <a:pt x="82396" y="16861"/>
                </a:cubicBezTo>
                <a:cubicBezTo>
                  <a:pt x="82211" y="16897"/>
                  <a:pt x="82062" y="16897"/>
                  <a:pt x="81877" y="16941"/>
                </a:cubicBezTo>
                <a:cubicBezTo>
                  <a:pt x="81692" y="16166"/>
                  <a:pt x="81551" y="15356"/>
                  <a:pt x="81401" y="14520"/>
                </a:cubicBezTo>
                <a:cubicBezTo>
                  <a:pt x="81842" y="14440"/>
                  <a:pt x="82317" y="14405"/>
                  <a:pt x="82792" y="14335"/>
                </a:cubicBezTo>
                <a:cubicBezTo>
                  <a:pt x="83418" y="14300"/>
                  <a:pt x="84007" y="14255"/>
                  <a:pt x="84632" y="14220"/>
                </a:cubicBezTo>
                <a:close/>
                <a:moveTo>
                  <a:pt x="75714" y="13560"/>
                </a:moveTo>
                <a:cubicBezTo>
                  <a:pt x="75829" y="14335"/>
                  <a:pt x="75969" y="15101"/>
                  <a:pt x="76119" y="15911"/>
                </a:cubicBezTo>
                <a:cubicBezTo>
                  <a:pt x="75424" y="16236"/>
                  <a:pt x="74728" y="16606"/>
                  <a:pt x="74068" y="17046"/>
                </a:cubicBezTo>
                <a:cubicBezTo>
                  <a:pt x="73883" y="16280"/>
                  <a:pt x="73733" y="15541"/>
                  <a:pt x="73628" y="14810"/>
                </a:cubicBezTo>
                <a:cubicBezTo>
                  <a:pt x="74288" y="14370"/>
                  <a:pt x="74948" y="13930"/>
                  <a:pt x="75714" y="13560"/>
                </a:cubicBezTo>
                <a:close/>
                <a:moveTo>
                  <a:pt x="94097" y="13595"/>
                </a:moveTo>
                <a:cubicBezTo>
                  <a:pt x="94387" y="13815"/>
                  <a:pt x="94643" y="14079"/>
                  <a:pt x="94898" y="14300"/>
                </a:cubicBezTo>
                <a:cubicBezTo>
                  <a:pt x="95382" y="14740"/>
                  <a:pt x="95893" y="15136"/>
                  <a:pt x="96403" y="15576"/>
                </a:cubicBezTo>
                <a:cubicBezTo>
                  <a:pt x="96738" y="16096"/>
                  <a:pt x="97064" y="16606"/>
                  <a:pt x="97398" y="17082"/>
                </a:cubicBezTo>
                <a:cubicBezTo>
                  <a:pt x="96923" y="16756"/>
                  <a:pt x="96483" y="16386"/>
                  <a:pt x="95998" y="16060"/>
                </a:cubicBezTo>
                <a:cubicBezTo>
                  <a:pt x="95602" y="15761"/>
                  <a:pt x="95232" y="15470"/>
                  <a:pt x="94827" y="15180"/>
                </a:cubicBezTo>
                <a:cubicBezTo>
                  <a:pt x="94537" y="14660"/>
                  <a:pt x="94317" y="14115"/>
                  <a:pt x="94097" y="13595"/>
                </a:cubicBezTo>
                <a:close/>
                <a:moveTo>
                  <a:pt x="95602" y="13815"/>
                </a:moveTo>
                <a:cubicBezTo>
                  <a:pt x="96298" y="14476"/>
                  <a:pt x="97064" y="15101"/>
                  <a:pt x="97944" y="15620"/>
                </a:cubicBezTo>
                <a:cubicBezTo>
                  <a:pt x="98199" y="16131"/>
                  <a:pt x="98534" y="16641"/>
                  <a:pt x="98860" y="17161"/>
                </a:cubicBezTo>
                <a:cubicBezTo>
                  <a:pt x="98719" y="17082"/>
                  <a:pt x="98569" y="16976"/>
                  <a:pt x="98419" y="16897"/>
                </a:cubicBezTo>
                <a:cubicBezTo>
                  <a:pt x="97724" y="16500"/>
                  <a:pt x="97099" y="16016"/>
                  <a:pt x="96483" y="15506"/>
                </a:cubicBezTo>
                <a:cubicBezTo>
                  <a:pt x="96148" y="14960"/>
                  <a:pt x="95858" y="14405"/>
                  <a:pt x="95602" y="13815"/>
                </a:cubicBezTo>
                <a:close/>
                <a:moveTo>
                  <a:pt x="65889" y="13525"/>
                </a:moveTo>
                <a:lnTo>
                  <a:pt x="65889" y="13525"/>
                </a:lnTo>
                <a:cubicBezTo>
                  <a:pt x="65845" y="14115"/>
                  <a:pt x="65810" y="14696"/>
                  <a:pt x="65845" y="15286"/>
                </a:cubicBezTo>
                <a:cubicBezTo>
                  <a:pt x="65229" y="15946"/>
                  <a:pt x="64568" y="16571"/>
                  <a:pt x="63908" y="17196"/>
                </a:cubicBezTo>
                <a:cubicBezTo>
                  <a:pt x="63864" y="16641"/>
                  <a:pt x="63864" y="16096"/>
                  <a:pt x="63943" y="15541"/>
                </a:cubicBezTo>
                <a:cubicBezTo>
                  <a:pt x="64603" y="14881"/>
                  <a:pt x="65264" y="14220"/>
                  <a:pt x="65889" y="13525"/>
                </a:cubicBezTo>
                <a:close/>
                <a:moveTo>
                  <a:pt x="67465" y="13560"/>
                </a:moveTo>
                <a:cubicBezTo>
                  <a:pt x="67500" y="14300"/>
                  <a:pt x="67535" y="14995"/>
                  <a:pt x="67606" y="15726"/>
                </a:cubicBezTo>
                <a:cubicBezTo>
                  <a:pt x="67130" y="16280"/>
                  <a:pt x="66620" y="16791"/>
                  <a:pt x="66109" y="17302"/>
                </a:cubicBezTo>
                <a:cubicBezTo>
                  <a:pt x="65995" y="16641"/>
                  <a:pt x="65959" y="15981"/>
                  <a:pt x="65924" y="15321"/>
                </a:cubicBezTo>
                <a:cubicBezTo>
                  <a:pt x="66470" y="14775"/>
                  <a:pt x="66989" y="14185"/>
                  <a:pt x="67465" y="13560"/>
                </a:cubicBezTo>
                <a:close/>
                <a:moveTo>
                  <a:pt x="99925" y="15030"/>
                </a:moveTo>
                <a:lnTo>
                  <a:pt x="99925" y="15030"/>
                </a:lnTo>
                <a:cubicBezTo>
                  <a:pt x="100770" y="15321"/>
                  <a:pt x="101651" y="15576"/>
                  <a:pt x="102645" y="15761"/>
                </a:cubicBezTo>
                <a:cubicBezTo>
                  <a:pt x="102821" y="16316"/>
                  <a:pt x="103086" y="16861"/>
                  <a:pt x="103411" y="17451"/>
                </a:cubicBezTo>
                <a:cubicBezTo>
                  <a:pt x="102460" y="17266"/>
                  <a:pt x="101545" y="17011"/>
                  <a:pt x="100700" y="16756"/>
                </a:cubicBezTo>
                <a:cubicBezTo>
                  <a:pt x="100365" y="16131"/>
                  <a:pt x="100110" y="15576"/>
                  <a:pt x="99925" y="15030"/>
                </a:cubicBezTo>
                <a:close/>
                <a:moveTo>
                  <a:pt x="67755" y="10294"/>
                </a:moveTo>
                <a:lnTo>
                  <a:pt x="67755" y="10294"/>
                </a:lnTo>
                <a:cubicBezTo>
                  <a:pt x="67685" y="10663"/>
                  <a:pt x="67606" y="11033"/>
                  <a:pt x="67570" y="11394"/>
                </a:cubicBezTo>
                <a:cubicBezTo>
                  <a:pt x="67095" y="12019"/>
                  <a:pt x="66584" y="12680"/>
                  <a:pt x="66030" y="13269"/>
                </a:cubicBezTo>
                <a:cubicBezTo>
                  <a:pt x="66065" y="13014"/>
                  <a:pt x="66109" y="12759"/>
                  <a:pt x="66144" y="12459"/>
                </a:cubicBezTo>
                <a:lnTo>
                  <a:pt x="66065" y="12459"/>
                </a:lnTo>
                <a:cubicBezTo>
                  <a:pt x="65995" y="12759"/>
                  <a:pt x="65959" y="13085"/>
                  <a:pt x="65924" y="13419"/>
                </a:cubicBezTo>
                <a:cubicBezTo>
                  <a:pt x="65299" y="14079"/>
                  <a:pt x="64639" y="14775"/>
                  <a:pt x="63943" y="15400"/>
                </a:cubicBezTo>
                <a:cubicBezTo>
                  <a:pt x="63978" y="15101"/>
                  <a:pt x="64014" y="14810"/>
                  <a:pt x="64084" y="14520"/>
                </a:cubicBezTo>
                <a:lnTo>
                  <a:pt x="63978" y="14520"/>
                </a:lnTo>
                <a:cubicBezTo>
                  <a:pt x="63943" y="14845"/>
                  <a:pt x="63864" y="15180"/>
                  <a:pt x="63829" y="15506"/>
                </a:cubicBezTo>
                <a:cubicBezTo>
                  <a:pt x="63098" y="16201"/>
                  <a:pt x="62323" y="16897"/>
                  <a:pt x="61522" y="17557"/>
                </a:cubicBezTo>
                <a:cubicBezTo>
                  <a:pt x="61557" y="17231"/>
                  <a:pt x="61628" y="16861"/>
                  <a:pt x="61663" y="16536"/>
                </a:cubicBezTo>
                <a:cubicBezTo>
                  <a:pt x="63908" y="14625"/>
                  <a:pt x="66030" y="12609"/>
                  <a:pt x="67755" y="10294"/>
                </a:cubicBezTo>
                <a:close/>
                <a:moveTo>
                  <a:pt x="81331" y="14520"/>
                </a:moveTo>
                <a:cubicBezTo>
                  <a:pt x="81472" y="15400"/>
                  <a:pt x="81622" y="16201"/>
                  <a:pt x="81771" y="16976"/>
                </a:cubicBezTo>
                <a:cubicBezTo>
                  <a:pt x="80741" y="17117"/>
                  <a:pt x="79826" y="17337"/>
                  <a:pt x="78945" y="17557"/>
                </a:cubicBezTo>
                <a:cubicBezTo>
                  <a:pt x="78795" y="16791"/>
                  <a:pt x="78611" y="15981"/>
                  <a:pt x="78505" y="15136"/>
                </a:cubicBezTo>
                <a:cubicBezTo>
                  <a:pt x="79385" y="14881"/>
                  <a:pt x="80301" y="14696"/>
                  <a:pt x="81331" y="14520"/>
                </a:cubicBezTo>
                <a:close/>
                <a:moveTo>
                  <a:pt x="90936" y="14881"/>
                </a:moveTo>
                <a:lnTo>
                  <a:pt x="90936" y="14881"/>
                </a:lnTo>
                <a:cubicBezTo>
                  <a:pt x="91341" y="14995"/>
                  <a:pt x="91746" y="15101"/>
                  <a:pt x="92151" y="15250"/>
                </a:cubicBezTo>
                <a:cubicBezTo>
                  <a:pt x="92662" y="15400"/>
                  <a:pt x="93137" y="15620"/>
                  <a:pt x="93621" y="15840"/>
                </a:cubicBezTo>
                <a:cubicBezTo>
                  <a:pt x="93912" y="16456"/>
                  <a:pt x="94238" y="17046"/>
                  <a:pt x="94537" y="17557"/>
                </a:cubicBezTo>
                <a:cubicBezTo>
                  <a:pt x="93982" y="17381"/>
                  <a:pt x="93401" y="17196"/>
                  <a:pt x="92811" y="17046"/>
                </a:cubicBezTo>
                <a:cubicBezTo>
                  <a:pt x="92442" y="16976"/>
                  <a:pt x="92081" y="16897"/>
                  <a:pt x="91676" y="16826"/>
                </a:cubicBezTo>
                <a:cubicBezTo>
                  <a:pt x="91456" y="16236"/>
                  <a:pt x="91200" y="15576"/>
                  <a:pt x="90936" y="14881"/>
                </a:cubicBezTo>
                <a:close/>
                <a:moveTo>
                  <a:pt x="14456" y="14555"/>
                </a:moveTo>
                <a:cubicBezTo>
                  <a:pt x="15081" y="15065"/>
                  <a:pt x="15557" y="15620"/>
                  <a:pt x="16032" y="16236"/>
                </a:cubicBezTo>
                <a:cubicBezTo>
                  <a:pt x="15777" y="16756"/>
                  <a:pt x="15521" y="17231"/>
                  <a:pt x="15222" y="17707"/>
                </a:cubicBezTo>
                <a:cubicBezTo>
                  <a:pt x="14711" y="17196"/>
                  <a:pt x="14166" y="16721"/>
                  <a:pt x="13576" y="16280"/>
                </a:cubicBezTo>
                <a:cubicBezTo>
                  <a:pt x="13901" y="15726"/>
                  <a:pt x="14201" y="15136"/>
                  <a:pt x="14456" y="14555"/>
                </a:cubicBezTo>
                <a:close/>
                <a:moveTo>
                  <a:pt x="11190" y="15180"/>
                </a:moveTo>
                <a:cubicBezTo>
                  <a:pt x="11560" y="15321"/>
                  <a:pt x="11921" y="15470"/>
                  <a:pt x="12255" y="15620"/>
                </a:cubicBezTo>
                <a:cubicBezTo>
                  <a:pt x="12695" y="15840"/>
                  <a:pt x="13100" y="16060"/>
                  <a:pt x="13461" y="16316"/>
                </a:cubicBezTo>
                <a:cubicBezTo>
                  <a:pt x="13171" y="16791"/>
                  <a:pt x="12801" y="17266"/>
                  <a:pt x="12405" y="17707"/>
                </a:cubicBezTo>
                <a:cubicBezTo>
                  <a:pt x="12361" y="17777"/>
                  <a:pt x="12326" y="17821"/>
                  <a:pt x="12290" y="17856"/>
                </a:cubicBezTo>
                <a:cubicBezTo>
                  <a:pt x="12035" y="17707"/>
                  <a:pt x="11780" y="17601"/>
                  <a:pt x="11524" y="17487"/>
                </a:cubicBezTo>
                <a:cubicBezTo>
                  <a:pt x="11040" y="17231"/>
                  <a:pt x="10530" y="17046"/>
                  <a:pt x="10019" y="16897"/>
                </a:cubicBezTo>
                <a:cubicBezTo>
                  <a:pt x="10459" y="16351"/>
                  <a:pt x="10864" y="15761"/>
                  <a:pt x="11190" y="15180"/>
                </a:cubicBezTo>
                <a:close/>
                <a:moveTo>
                  <a:pt x="102716" y="15796"/>
                </a:moveTo>
                <a:lnTo>
                  <a:pt x="102716" y="15796"/>
                </a:lnTo>
                <a:cubicBezTo>
                  <a:pt x="103631" y="15981"/>
                  <a:pt x="104582" y="16131"/>
                  <a:pt x="105612" y="16236"/>
                </a:cubicBezTo>
                <a:cubicBezTo>
                  <a:pt x="105797" y="16791"/>
                  <a:pt x="106053" y="17337"/>
                  <a:pt x="106422" y="17892"/>
                </a:cubicBezTo>
                <a:cubicBezTo>
                  <a:pt x="105392" y="17777"/>
                  <a:pt x="104441" y="17636"/>
                  <a:pt x="103526" y="17487"/>
                </a:cubicBezTo>
                <a:cubicBezTo>
                  <a:pt x="103191" y="16897"/>
                  <a:pt x="102901" y="16351"/>
                  <a:pt x="102716" y="15796"/>
                </a:cubicBezTo>
                <a:close/>
                <a:moveTo>
                  <a:pt x="69261" y="13859"/>
                </a:moveTo>
                <a:cubicBezTo>
                  <a:pt x="69366" y="14590"/>
                  <a:pt x="69481" y="15356"/>
                  <a:pt x="69631" y="16131"/>
                </a:cubicBezTo>
                <a:cubicBezTo>
                  <a:pt x="69296" y="16536"/>
                  <a:pt x="68926" y="16941"/>
                  <a:pt x="68600" y="17381"/>
                </a:cubicBezTo>
                <a:cubicBezTo>
                  <a:pt x="68416" y="17601"/>
                  <a:pt x="68266" y="17777"/>
                  <a:pt x="68090" y="17962"/>
                </a:cubicBezTo>
                <a:cubicBezTo>
                  <a:pt x="67940" y="17231"/>
                  <a:pt x="67791" y="16500"/>
                  <a:pt x="67720" y="15726"/>
                </a:cubicBezTo>
                <a:cubicBezTo>
                  <a:pt x="68011" y="15400"/>
                  <a:pt x="68345" y="15030"/>
                  <a:pt x="68636" y="14625"/>
                </a:cubicBezTo>
                <a:cubicBezTo>
                  <a:pt x="68856" y="14370"/>
                  <a:pt x="69076" y="14115"/>
                  <a:pt x="69261" y="13859"/>
                </a:cubicBezTo>
                <a:close/>
                <a:moveTo>
                  <a:pt x="71277" y="14440"/>
                </a:moveTo>
                <a:cubicBezTo>
                  <a:pt x="71391" y="15101"/>
                  <a:pt x="71532" y="15726"/>
                  <a:pt x="71647" y="16351"/>
                </a:cubicBezTo>
                <a:cubicBezTo>
                  <a:pt x="71127" y="16861"/>
                  <a:pt x="70617" y="17416"/>
                  <a:pt x="70106" y="17962"/>
                </a:cubicBezTo>
                <a:cubicBezTo>
                  <a:pt x="69991" y="17381"/>
                  <a:pt x="69851" y="16756"/>
                  <a:pt x="69736" y="16131"/>
                </a:cubicBezTo>
                <a:cubicBezTo>
                  <a:pt x="70247" y="15541"/>
                  <a:pt x="70766" y="14995"/>
                  <a:pt x="71277" y="14440"/>
                </a:cubicBezTo>
                <a:close/>
                <a:moveTo>
                  <a:pt x="105683" y="16280"/>
                </a:moveTo>
                <a:lnTo>
                  <a:pt x="105683" y="16280"/>
                </a:lnTo>
                <a:cubicBezTo>
                  <a:pt x="106017" y="16316"/>
                  <a:pt x="106387" y="16351"/>
                  <a:pt x="106748" y="16386"/>
                </a:cubicBezTo>
                <a:cubicBezTo>
                  <a:pt x="107338" y="16421"/>
                  <a:pt x="107998" y="16421"/>
                  <a:pt x="108694" y="16421"/>
                </a:cubicBezTo>
                <a:cubicBezTo>
                  <a:pt x="108879" y="16976"/>
                  <a:pt x="109134" y="17487"/>
                  <a:pt x="109468" y="18041"/>
                </a:cubicBezTo>
                <a:cubicBezTo>
                  <a:pt x="108843" y="18041"/>
                  <a:pt x="108253" y="18041"/>
                  <a:pt x="107708" y="17997"/>
                </a:cubicBezTo>
                <a:cubicBezTo>
                  <a:pt x="107303" y="17962"/>
                  <a:pt x="106898" y="17927"/>
                  <a:pt x="106493" y="17892"/>
                </a:cubicBezTo>
                <a:cubicBezTo>
                  <a:pt x="106167" y="17337"/>
                  <a:pt x="105868" y="16791"/>
                  <a:pt x="105683" y="16280"/>
                </a:cubicBezTo>
                <a:close/>
                <a:moveTo>
                  <a:pt x="4945" y="16223"/>
                </a:moveTo>
                <a:cubicBezTo>
                  <a:pt x="5681" y="16223"/>
                  <a:pt x="6399" y="16265"/>
                  <a:pt x="7122" y="16351"/>
                </a:cubicBezTo>
                <a:cubicBezTo>
                  <a:pt x="6568" y="16976"/>
                  <a:pt x="6022" y="17522"/>
                  <a:pt x="5432" y="18076"/>
                </a:cubicBezTo>
                <a:cubicBezTo>
                  <a:pt x="4715" y="17990"/>
                  <a:pt x="3954" y="17949"/>
                  <a:pt x="3196" y="17949"/>
                </a:cubicBezTo>
                <a:cubicBezTo>
                  <a:pt x="2948" y="17949"/>
                  <a:pt x="2701" y="17953"/>
                  <a:pt x="2456" y="17962"/>
                </a:cubicBezTo>
                <a:cubicBezTo>
                  <a:pt x="2941" y="17522"/>
                  <a:pt x="3416" y="17082"/>
                  <a:pt x="3891" y="16606"/>
                </a:cubicBezTo>
                <a:cubicBezTo>
                  <a:pt x="3997" y="16500"/>
                  <a:pt x="4111" y="16351"/>
                  <a:pt x="4217" y="16236"/>
                </a:cubicBezTo>
                <a:cubicBezTo>
                  <a:pt x="4462" y="16228"/>
                  <a:pt x="4704" y="16223"/>
                  <a:pt x="4945" y="16223"/>
                </a:cubicBezTo>
                <a:close/>
                <a:moveTo>
                  <a:pt x="16807" y="14520"/>
                </a:moveTo>
                <a:cubicBezTo>
                  <a:pt x="17203" y="15180"/>
                  <a:pt x="17573" y="15875"/>
                  <a:pt x="17863" y="16571"/>
                </a:cubicBezTo>
                <a:cubicBezTo>
                  <a:pt x="17687" y="17082"/>
                  <a:pt x="17502" y="17557"/>
                  <a:pt x="17282" y="18076"/>
                </a:cubicBezTo>
                <a:cubicBezTo>
                  <a:pt x="16948" y="17416"/>
                  <a:pt x="16543" y="16826"/>
                  <a:pt x="16147" y="16236"/>
                </a:cubicBezTo>
                <a:cubicBezTo>
                  <a:pt x="16402" y="15655"/>
                  <a:pt x="16622" y="15101"/>
                  <a:pt x="16807" y="14520"/>
                </a:cubicBezTo>
                <a:close/>
                <a:moveTo>
                  <a:pt x="78390" y="15180"/>
                </a:moveTo>
                <a:cubicBezTo>
                  <a:pt x="78540" y="16016"/>
                  <a:pt x="78690" y="16826"/>
                  <a:pt x="78875" y="17601"/>
                </a:cubicBezTo>
                <a:cubicBezTo>
                  <a:pt x="78100" y="17821"/>
                  <a:pt x="77404" y="18041"/>
                  <a:pt x="76744" y="18332"/>
                </a:cubicBezTo>
                <a:cubicBezTo>
                  <a:pt x="76559" y="17522"/>
                  <a:pt x="76374" y="16756"/>
                  <a:pt x="76234" y="15981"/>
                </a:cubicBezTo>
                <a:cubicBezTo>
                  <a:pt x="76929" y="15655"/>
                  <a:pt x="77625" y="15400"/>
                  <a:pt x="78390" y="15180"/>
                </a:cubicBezTo>
                <a:close/>
                <a:moveTo>
                  <a:pt x="98094" y="15691"/>
                </a:moveTo>
                <a:cubicBezTo>
                  <a:pt x="98860" y="16131"/>
                  <a:pt x="99705" y="16500"/>
                  <a:pt x="100664" y="16826"/>
                </a:cubicBezTo>
                <a:cubicBezTo>
                  <a:pt x="100955" y="17302"/>
                  <a:pt x="101281" y="17821"/>
                  <a:pt x="101686" y="18367"/>
                </a:cubicBezTo>
                <a:cubicBezTo>
                  <a:pt x="100735" y="18041"/>
                  <a:pt x="99855" y="17671"/>
                  <a:pt x="99045" y="17231"/>
                </a:cubicBezTo>
                <a:cubicBezTo>
                  <a:pt x="98684" y="16721"/>
                  <a:pt x="98349" y="16201"/>
                  <a:pt x="98094" y="15691"/>
                </a:cubicBezTo>
                <a:close/>
                <a:moveTo>
                  <a:pt x="73548" y="14881"/>
                </a:moveTo>
                <a:cubicBezTo>
                  <a:pt x="73663" y="15620"/>
                  <a:pt x="73812" y="16351"/>
                  <a:pt x="73988" y="17117"/>
                </a:cubicBezTo>
                <a:cubicBezTo>
                  <a:pt x="73407" y="17487"/>
                  <a:pt x="72818" y="17962"/>
                  <a:pt x="72228" y="18437"/>
                </a:cubicBezTo>
                <a:cubicBezTo>
                  <a:pt x="72052" y="17742"/>
                  <a:pt x="71902" y="17082"/>
                  <a:pt x="71752" y="16386"/>
                </a:cubicBezTo>
                <a:cubicBezTo>
                  <a:pt x="72307" y="15840"/>
                  <a:pt x="72888" y="15321"/>
                  <a:pt x="73548" y="14881"/>
                </a:cubicBezTo>
                <a:close/>
                <a:moveTo>
                  <a:pt x="7193" y="16386"/>
                </a:moveTo>
                <a:cubicBezTo>
                  <a:pt x="8108" y="16500"/>
                  <a:pt x="9024" y="16677"/>
                  <a:pt x="9869" y="16941"/>
                </a:cubicBezTo>
                <a:cubicBezTo>
                  <a:pt x="9799" y="17011"/>
                  <a:pt x="9720" y="17082"/>
                  <a:pt x="9684" y="17161"/>
                </a:cubicBezTo>
                <a:cubicBezTo>
                  <a:pt x="9244" y="17671"/>
                  <a:pt x="8804" y="18112"/>
                  <a:pt x="8293" y="18587"/>
                </a:cubicBezTo>
                <a:cubicBezTo>
                  <a:pt x="7413" y="18367"/>
                  <a:pt x="6497" y="18182"/>
                  <a:pt x="5538" y="18076"/>
                </a:cubicBezTo>
                <a:cubicBezTo>
                  <a:pt x="6128" y="17522"/>
                  <a:pt x="6682" y="16976"/>
                  <a:pt x="7193" y="16386"/>
                </a:cubicBezTo>
                <a:close/>
                <a:moveTo>
                  <a:pt x="93727" y="15875"/>
                </a:moveTo>
                <a:lnTo>
                  <a:pt x="93727" y="15875"/>
                </a:lnTo>
                <a:cubicBezTo>
                  <a:pt x="94458" y="16236"/>
                  <a:pt x="95118" y="16606"/>
                  <a:pt x="95778" y="17011"/>
                </a:cubicBezTo>
                <a:cubicBezTo>
                  <a:pt x="96113" y="17522"/>
                  <a:pt x="96518" y="18076"/>
                  <a:pt x="96879" y="18587"/>
                </a:cubicBezTo>
                <a:cubicBezTo>
                  <a:pt x="96183" y="18217"/>
                  <a:pt x="95417" y="17892"/>
                  <a:pt x="94643" y="17636"/>
                </a:cubicBezTo>
                <a:cubicBezTo>
                  <a:pt x="94352" y="17082"/>
                  <a:pt x="94062" y="16500"/>
                  <a:pt x="93727" y="15875"/>
                </a:cubicBezTo>
                <a:close/>
                <a:moveTo>
                  <a:pt x="94898" y="15356"/>
                </a:moveTo>
                <a:lnTo>
                  <a:pt x="94898" y="15356"/>
                </a:lnTo>
                <a:cubicBezTo>
                  <a:pt x="95268" y="15620"/>
                  <a:pt x="95602" y="15875"/>
                  <a:pt x="95963" y="16131"/>
                </a:cubicBezTo>
                <a:cubicBezTo>
                  <a:pt x="96483" y="16536"/>
                  <a:pt x="97028" y="16941"/>
                  <a:pt x="97583" y="17302"/>
                </a:cubicBezTo>
                <a:cubicBezTo>
                  <a:pt x="97909" y="17777"/>
                  <a:pt x="98279" y="18261"/>
                  <a:pt x="98640" y="18701"/>
                </a:cubicBezTo>
                <a:cubicBezTo>
                  <a:pt x="98279" y="18437"/>
                  <a:pt x="97874" y="18217"/>
                  <a:pt x="97504" y="17962"/>
                </a:cubicBezTo>
                <a:cubicBezTo>
                  <a:pt x="96958" y="17636"/>
                  <a:pt x="96403" y="17266"/>
                  <a:pt x="95822" y="16941"/>
                </a:cubicBezTo>
                <a:cubicBezTo>
                  <a:pt x="95488" y="16421"/>
                  <a:pt x="95197" y="15875"/>
                  <a:pt x="94898" y="15356"/>
                </a:cubicBezTo>
                <a:close/>
                <a:moveTo>
                  <a:pt x="96588" y="15726"/>
                </a:moveTo>
                <a:lnTo>
                  <a:pt x="96588" y="15726"/>
                </a:lnTo>
                <a:cubicBezTo>
                  <a:pt x="97178" y="16166"/>
                  <a:pt x="97759" y="16606"/>
                  <a:pt x="98384" y="16976"/>
                </a:cubicBezTo>
                <a:cubicBezTo>
                  <a:pt x="98569" y="17082"/>
                  <a:pt x="98789" y="17196"/>
                  <a:pt x="98974" y="17302"/>
                </a:cubicBezTo>
                <a:cubicBezTo>
                  <a:pt x="99300" y="17777"/>
                  <a:pt x="99670" y="18261"/>
                  <a:pt x="100075" y="18737"/>
                </a:cubicBezTo>
                <a:cubicBezTo>
                  <a:pt x="99890" y="18657"/>
                  <a:pt x="99740" y="18552"/>
                  <a:pt x="99599" y="18481"/>
                </a:cubicBezTo>
                <a:cubicBezTo>
                  <a:pt x="98904" y="18112"/>
                  <a:pt x="98243" y="17707"/>
                  <a:pt x="97618" y="17231"/>
                </a:cubicBezTo>
                <a:cubicBezTo>
                  <a:pt x="97249" y="16756"/>
                  <a:pt x="96923" y="16236"/>
                  <a:pt x="96588" y="15726"/>
                </a:cubicBezTo>
                <a:close/>
                <a:moveTo>
                  <a:pt x="88515" y="16571"/>
                </a:moveTo>
                <a:lnTo>
                  <a:pt x="88515" y="16571"/>
                </a:lnTo>
                <a:cubicBezTo>
                  <a:pt x="89580" y="16606"/>
                  <a:pt x="90610" y="16721"/>
                  <a:pt x="91640" y="16897"/>
                </a:cubicBezTo>
                <a:cubicBezTo>
                  <a:pt x="91817" y="17337"/>
                  <a:pt x="91966" y="17707"/>
                  <a:pt x="92151" y="18076"/>
                </a:cubicBezTo>
                <a:cubicBezTo>
                  <a:pt x="92257" y="18296"/>
                  <a:pt x="92371" y="18552"/>
                  <a:pt x="92477" y="18772"/>
                </a:cubicBezTo>
                <a:cubicBezTo>
                  <a:pt x="91635" y="18678"/>
                  <a:pt x="90739" y="18613"/>
                  <a:pt x="89834" y="18613"/>
                </a:cubicBezTo>
                <a:cubicBezTo>
                  <a:pt x="89641" y="18613"/>
                  <a:pt x="89448" y="18616"/>
                  <a:pt x="89255" y="18622"/>
                </a:cubicBezTo>
                <a:cubicBezTo>
                  <a:pt x="89175" y="18437"/>
                  <a:pt x="89105" y="18261"/>
                  <a:pt x="89034" y="18076"/>
                </a:cubicBezTo>
                <a:cubicBezTo>
                  <a:pt x="88885" y="17636"/>
                  <a:pt x="88700" y="17161"/>
                  <a:pt x="88515" y="16571"/>
                </a:cubicBezTo>
                <a:close/>
                <a:moveTo>
                  <a:pt x="87597" y="16557"/>
                </a:moveTo>
                <a:cubicBezTo>
                  <a:pt x="87872" y="16557"/>
                  <a:pt x="88143" y="16561"/>
                  <a:pt x="88409" y="16571"/>
                </a:cubicBezTo>
                <a:cubicBezTo>
                  <a:pt x="88594" y="17161"/>
                  <a:pt x="88779" y="17671"/>
                  <a:pt x="88955" y="18112"/>
                </a:cubicBezTo>
                <a:cubicBezTo>
                  <a:pt x="88999" y="18261"/>
                  <a:pt x="89070" y="18437"/>
                  <a:pt x="89140" y="18622"/>
                </a:cubicBezTo>
                <a:cubicBezTo>
                  <a:pt x="88119" y="18622"/>
                  <a:pt x="87018" y="18701"/>
                  <a:pt x="85918" y="18842"/>
                </a:cubicBezTo>
                <a:cubicBezTo>
                  <a:pt x="85768" y="18402"/>
                  <a:pt x="85619" y="17962"/>
                  <a:pt x="85513" y="17522"/>
                </a:cubicBezTo>
                <a:cubicBezTo>
                  <a:pt x="85434" y="17231"/>
                  <a:pt x="85363" y="16941"/>
                  <a:pt x="85258" y="16641"/>
                </a:cubicBezTo>
                <a:cubicBezTo>
                  <a:pt x="86063" y="16590"/>
                  <a:pt x="86845" y="16557"/>
                  <a:pt x="87597" y="16557"/>
                </a:cubicBezTo>
                <a:close/>
                <a:moveTo>
                  <a:pt x="13541" y="16351"/>
                </a:moveTo>
                <a:cubicBezTo>
                  <a:pt x="14122" y="16756"/>
                  <a:pt x="14676" y="17266"/>
                  <a:pt x="15152" y="17777"/>
                </a:cubicBezTo>
                <a:cubicBezTo>
                  <a:pt x="14861" y="18217"/>
                  <a:pt x="14527" y="18657"/>
                  <a:pt x="14122" y="19098"/>
                </a:cubicBezTo>
                <a:cubicBezTo>
                  <a:pt x="13576" y="18657"/>
                  <a:pt x="12986" y="18261"/>
                  <a:pt x="12361" y="17892"/>
                </a:cubicBezTo>
                <a:cubicBezTo>
                  <a:pt x="12405" y="17856"/>
                  <a:pt x="12440" y="17821"/>
                  <a:pt x="12475" y="17777"/>
                </a:cubicBezTo>
                <a:cubicBezTo>
                  <a:pt x="12880" y="17337"/>
                  <a:pt x="13206" y="16861"/>
                  <a:pt x="13541" y="16351"/>
                </a:cubicBezTo>
                <a:close/>
                <a:moveTo>
                  <a:pt x="100770" y="16861"/>
                </a:moveTo>
                <a:lnTo>
                  <a:pt x="100770" y="16861"/>
                </a:lnTo>
                <a:cubicBezTo>
                  <a:pt x="101615" y="17117"/>
                  <a:pt x="102496" y="17381"/>
                  <a:pt x="103482" y="17557"/>
                </a:cubicBezTo>
                <a:cubicBezTo>
                  <a:pt x="103781" y="18041"/>
                  <a:pt x="104142" y="18552"/>
                  <a:pt x="104547" y="19098"/>
                </a:cubicBezTo>
                <a:cubicBezTo>
                  <a:pt x="103596" y="18922"/>
                  <a:pt x="102681" y="18657"/>
                  <a:pt x="101835" y="18402"/>
                </a:cubicBezTo>
                <a:cubicBezTo>
                  <a:pt x="101430" y="17856"/>
                  <a:pt x="101061" y="17337"/>
                  <a:pt x="100770" y="16861"/>
                </a:cubicBezTo>
                <a:close/>
                <a:moveTo>
                  <a:pt x="65845" y="15400"/>
                </a:moveTo>
                <a:cubicBezTo>
                  <a:pt x="65889" y="16060"/>
                  <a:pt x="65924" y="16721"/>
                  <a:pt x="66030" y="17381"/>
                </a:cubicBezTo>
                <a:cubicBezTo>
                  <a:pt x="65405" y="17997"/>
                  <a:pt x="64744" y="18587"/>
                  <a:pt x="64084" y="19142"/>
                </a:cubicBezTo>
                <a:cubicBezTo>
                  <a:pt x="63978" y="18517"/>
                  <a:pt x="63908" y="17892"/>
                  <a:pt x="63908" y="17302"/>
                </a:cubicBezTo>
                <a:cubicBezTo>
                  <a:pt x="64568" y="16677"/>
                  <a:pt x="65229" y="16060"/>
                  <a:pt x="65845" y="15400"/>
                </a:cubicBezTo>
                <a:close/>
                <a:moveTo>
                  <a:pt x="63829" y="15620"/>
                </a:moveTo>
                <a:lnTo>
                  <a:pt x="63829" y="15620"/>
                </a:lnTo>
                <a:cubicBezTo>
                  <a:pt x="63794" y="16166"/>
                  <a:pt x="63794" y="16721"/>
                  <a:pt x="63794" y="17266"/>
                </a:cubicBezTo>
                <a:cubicBezTo>
                  <a:pt x="63063" y="17927"/>
                  <a:pt x="62288" y="18552"/>
                  <a:pt x="61487" y="19177"/>
                </a:cubicBezTo>
                <a:cubicBezTo>
                  <a:pt x="61487" y="18657"/>
                  <a:pt x="61487" y="18182"/>
                  <a:pt x="61522" y="17671"/>
                </a:cubicBezTo>
                <a:cubicBezTo>
                  <a:pt x="62323" y="17011"/>
                  <a:pt x="63098" y="16351"/>
                  <a:pt x="63829" y="15620"/>
                </a:cubicBezTo>
                <a:close/>
                <a:moveTo>
                  <a:pt x="85178" y="16641"/>
                </a:moveTo>
                <a:cubicBezTo>
                  <a:pt x="85258" y="16976"/>
                  <a:pt x="85363" y="17266"/>
                  <a:pt x="85434" y="17557"/>
                </a:cubicBezTo>
                <a:cubicBezTo>
                  <a:pt x="85548" y="17962"/>
                  <a:pt x="85654" y="18402"/>
                  <a:pt x="85803" y="18842"/>
                </a:cubicBezTo>
                <a:cubicBezTo>
                  <a:pt x="85178" y="18922"/>
                  <a:pt x="84518" y="18992"/>
                  <a:pt x="83823" y="19098"/>
                </a:cubicBezTo>
                <a:cubicBezTo>
                  <a:pt x="83347" y="19177"/>
                  <a:pt x="82872" y="19247"/>
                  <a:pt x="82431" y="19318"/>
                </a:cubicBezTo>
                <a:cubicBezTo>
                  <a:pt x="82247" y="18701"/>
                  <a:pt x="82132" y="18112"/>
                  <a:pt x="81991" y="17487"/>
                </a:cubicBezTo>
                <a:cubicBezTo>
                  <a:pt x="81956" y="17337"/>
                  <a:pt x="81912" y="17196"/>
                  <a:pt x="81877" y="17046"/>
                </a:cubicBezTo>
                <a:cubicBezTo>
                  <a:pt x="82062" y="17011"/>
                  <a:pt x="82247" y="16976"/>
                  <a:pt x="82431" y="16941"/>
                </a:cubicBezTo>
                <a:cubicBezTo>
                  <a:pt x="83382" y="16791"/>
                  <a:pt x="84298" y="16721"/>
                  <a:pt x="85178" y="16641"/>
                </a:cubicBezTo>
                <a:close/>
                <a:moveTo>
                  <a:pt x="91746" y="16941"/>
                </a:moveTo>
                <a:lnTo>
                  <a:pt x="91746" y="16941"/>
                </a:lnTo>
                <a:cubicBezTo>
                  <a:pt x="92081" y="16976"/>
                  <a:pt x="92442" y="17046"/>
                  <a:pt x="92776" y="17161"/>
                </a:cubicBezTo>
                <a:cubicBezTo>
                  <a:pt x="93401" y="17302"/>
                  <a:pt x="94018" y="17487"/>
                  <a:pt x="94572" y="17671"/>
                </a:cubicBezTo>
                <a:cubicBezTo>
                  <a:pt x="94757" y="17997"/>
                  <a:pt x="94898" y="18261"/>
                  <a:pt x="95083" y="18517"/>
                </a:cubicBezTo>
                <a:cubicBezTo>
                  <a:pt x="95232" y="18807"/>
                  <a:pt x="95417" y="19062"/>
                  <a:pt x="95558" y="19318"/>
                </a:cubicBezTo>
                <a:cubicBezTo>
                  <a:pt x="94942" y="19142"/>
                  <a:pt x="94238" y="18992"/>
                  <a:pt x="93542" y="18878"/>
                </a:cubicBezTo>
                <a:cubicBezTo>
                  <a:pt x="93252" y="18842"/>
                  <a:pt x="92917" y="18807"/>
                  <a:pt x="92591" y="18772"/>
                </a:cubicBezTo>
                <a:cubicBezTo>
                  <a:pt x="92442" y="18517"/>
                  <a:pt x="92336" y="18296"/>
                  <a:pt x="92221" y="18041"/>
                </a:cubicBezTo>
                <a:cubicBezTo>
                  <a:pt x="92081" y="17707"/>
                  <a:pt x="91896" y="17337"/>
                  <a:pt x="91746" y="16941"/>
                </a:cubicBezTo>
                <a:close/>
                <a:moveTo>
                  <a:pt x="16067" y="16316"/>
                </a:moveTo>
                <a:cubicBezTo>
                  <a:pt x="16507" y="16897"/>
                  <a:pt x="16912" y="17522"/>
                  <a:pt x="17247" y="18182"/>
                </a:cubicBezTo>
                <a:cubicBezTo>
                  <a:pt x="17062" y="18587"/>
                  <a:pt x="16842" y="18957"/>
                  <a:pt x="16622" y="19362"/>
                </a:cubicBezTo>
                <a:cubicBezTo>
                  <a:pt x="16182" y="18807"/>
                  <a:pt x="15742" y="18261"/>
                  <a:pt x="15266" y="17742"/>
                </a:cubicBezTo>
                <a:cubicBezTo>
                  <a:pt x="15592" y="17302"/>
                  <a:pt x="15847" y="16826"/>
                  <a:pt x="16067" y="16316"/>
                </a:cubicBezTo>
                <a:close/>
                <a:moveTo>
                  <a:pt x="9940" y="16976"/>
                </a:moveTo>
                <a:cubicBezTo>
                  <a:pt x="10494" y="17117"/>
                  <a:pt x="11005" y="17302"/>
                  <a:pt x="11480" y="17557"/>
                </a:cubicBezTo>
                <a:cubicBezTo>
                  <a:pt x="11745" y="17671"/>
                  <a:pt x="12000" y="17777"/>
                  <a:pt x="12220" y="17927"/>
                </a:cubicBezTo>
                <a:cubicBezTo>
                  <a:pt x="11745" y="18437"/>
                  <a:pt x="11260" y="18922"/>
                  <a:pt x="10714" y="19397"/>
                </a:cubicBezTo>
                <a:cubicBezTo>
                  <a:pt x="10424" y="19247"/>
                  <a:pt x="10125" y="19142"/>
                  <a:pt x="9799" y="19027"/>
                </a:cubicBezTo>
                <a:cubicBezTo>
                  <a:pt x="9359" y="18878"/>
                  <a:pt x="8883" y="18737"/>
                  <a:pt x="8399" y="18622"/>
                </a:cubicBezTo>
                <a:cubicBezTo>
                  <a:pt x="8883" y="18147"/>
                  <a:pt x="9323" y="17707"/>
                  <a:pt x="9720" y="17231"/>
                </a:cubicBezTo>
                <a:cubicBezTo>
                  <a:pt x="9799" y="17161"/>
                  <a:pt x="9869" y="17046"/>
                  <a:pt x="9940" y="16976"/>
                </a:cubicBezTo>
                <a:close/>
                <a:moveTo>
                  <a:pt x="76154" y="16016"/>
                </a:moveTo>
                <a:cubicBezTo>
                  <a:pt x="76304" y="16791"/>
                  <a:pt x="76489" y="17557"/>
                  <a:pt x="76674" y="18367"/>
                </a:cubicBezTo>
                <a:cubicBezTo>
                  <a:pt x="75969" y="18657"/>
                  <a:pt x="75309" y="19027"/>
                  <a:pt x="74649" y="19397"/>
                </a:cubicBezTo>
                <a:cubicBezTo>
                  <a:pt x="74429" y="18622"/>
                  <a:pt x="74253" y="17892"/>
                  <a:pt x="74103" y="17161"/>
                </a:cubicBezTo>
                <a:cubicBezTo>
                  <a:pt x="74763" y="16721"/>
                  <a:pt x="75424" y="16316"/>
                  <a:pt x="76154" y="16016"/>
                </a:cubicBezTo>
                <a:close/>
                <a:moveTo>
                  <a:pt x="61557" y="16641"/>
                </a:moveTo>
                <a:lnTo>
                  <a:pt x="61557" y="16641"/>
                </a:lnTo>
                <a:cubicBezTo>
                  <a:pt x="61522" y="16976"/>
                  <a:pt x="61487" y="17302"/>
                  <a:pt x="61443" y="17636"/>
                </a:cubicBezTo>
                <a:cubicBezTo>
                  <a:pt x="60712" y="18261"/>
                  <a:pt x="59946" y="18842"/>
                  <a:pt x="59207" y="19432"/>
                </a:cubicBezTo>
                <a:cubicBezTo>
                  <a:pt x="59242" y="19098"/>
                  <a:pt x="59286" y="18772"/>
                  <a:pt x="59356" y="18437"/>
                </a:cubicBezTo>
                <a:cubicBezTo>
                  <a:pt x="60087" y="17856"/>
                  <a:pt x="60862" y="17266"/>
                  <a:pt x="61557" y="16641"/>
                </a:cubicBezTo>
                <a:close/>
                <a:moveTo>
                  <a:pt x="103596" y="17557"/>
                </a:moveTo>
                <a:lnTo>
                  <a:pt x="103596" y="17557"/>
                </a:lnTo>
                <a:cubicBezTo>
                  <a:pt x="104477" y="17742"/>
                  <a:pt x="105427" y="17892"/>
                  <a:pt x="106457" y="17997"/>
                </a:cubicBezTo>
                <a:cubicBezTo>
                  <a:pt x="106783" y="18481"/>
                  <a:pt x="107153" y="18992"/>
                  <a:pt x="107558" y="19503"/>
                </a:cubicBezTo>
                <a:cubicBezTo>
                  <a:pt x="106563" y="19432"/>
                  <a:pt x="105577" y="19283"/>
                  <a:pt x="104697" y="19098"/>
                </a:cubicBezTo>
                <a:cubicBezTo>
                  <a:pt x="104257" y="18587"/>
                  <a:pt x="103887" y="18076"/>
                  <a:pt x="103596" y="17557"/>
                </a:cubicBezTo>
                <a:close/>
                <a:moveTo>
                  <a:pt x="67650" y="15840"/>
                </a:moveTo>
                <a:cubicBezTo>
                  <a:pt x="67720" y="16571"/>
                  <a:pt x="67870" y="17302"/>
                  <a:pt x="68011" y="18076"/>
                </a:cubicBezTo>
                <a:cubicBezTo>
                  <a:pt x="67535" y="18622"/>
                  <a:pt x="67060" y="19142"/>
                  <a:pt x="66549" y="19617"/>
                </a:cubicBezTo>
                <a:cubicBezTo>
                  <a:pt x="66364" y="18878"/>
                  <a:pt x="66215" y="18147"/>
                  <a:pt x="66109" y="17416"/>
                </a:cubicBezTo>
                <a:cubicBezTo>
                  <a:pt x="66655" y="16897"/>
                  <a:pt x="67130" y="16386"/>
                  <a:pt x="67650" y="15840"/>
                </a:cubicBezTo>
                <a:close/>
                <a:moveTo>
                  <a:pt x="2351" y="18041"/>
                </a:moveTo>
                <a:cubicBezTo>
                  <a:pt x="3381" y="18041"/>
                  <a:pt x="4367" y="18041"/>
                  <a:pt x="5362" y="18147"/>
                </a:cubicBezTo>
                <a:cubicBezTo>
                  <a:pt x="4737" y="18701"/>
                  <a:pt x="4111" y="19247"/>
                  <a:pt x="3451" y="19758"/>
                </a:cubicBezTo>
                <a:cubicBezTo>
                  <a:pt x="2679" y="19679"/>
                  <a:pt x="1931" y="19639"/>
                  <a:pt x="1171" y="19639"/>
                </a:cubicBezTo>
                <a:cubicBezTo>
                  <a:pt x="917" y="19639"/>
                  <a:pt x="663" y="19643"/>
                  <a:pt x="405" y="19652"/>
                </a:cubicBezTo>
                <a:cubicBezTo>
                  <a:pt x="1065" y="19142"/>
                  <a:pt x="1726" y="18622"/>
                  <a:pt x="2351" y="18041"/>
                </a:cubicBezTo>
                <a:close/>
                <a:moveTo>
                  <a:pt x="69666" y="16236"/>
                </a:moveTo>
                <a:cubicBezTo>
                  <a:pt x="69771" y="16826"/>
                  <a:pt x="69921" y="17451"/>
                  <a:pt x="70071" y="18041"/>
                </a:cubicBezTo>
                <a:cubicBezTo>
                  <a:pt x="69771" y="18367"/>
                  <a:pt x="69516" y="18701"/>
                  <a:pt x="69226" y="19027"/>
                </a:cubicBezTo>
                <a:cubicBezTo>
                  <a:pt x="69005" y="19318"/>
                  <a:pt x="68785" y="19617"/>
                  <a:pt x="68530" y="19872"/>
                </a:cubicBezTo>
                <a:cubicBezTo>
                  <a:pt x="68380" y="19283"/>
                  <a:pt x="68231" y="18701"/>
                  <a:pt x="68125" y="18076"/>
                </a:cubicBezTo>
                <a:cubicBezTo>
                  <a:pt x="68310" y="17892"/>
                  <a:pt x="68486" y="17671"/>
                  <a:pt x="68636" y="17451"/>
                </a:cubicBezTo>
                <a:cubicBezTo>
                  <a:pt x="68970" y="17011"/>
                  <a:pt x="69331" y="16606"/>
                  <a:pt x="69666" y="16236"/>
                </a:cubicBezTo>
                <a:close/>
                <a:moveTo>
                  <a:pt x="99159" y="17381"/>
                </a:moveTo>
                <a:cubicBezTo>
                  <a:pt x="99960" y="17821"/>
                  <a:pt x="100805" y="18182"/>
                  <a:pt x="101765" y="18481"/>
                </a:cubicBezTo>
                <a:cubicBezTo>
                  <a:pt x="102126" y="18922"/>
                  <a:pt x="102496" y="19397"/>
                  <a:pt x="102936" y="19872"/>
                </a:cubicBezTo>
                <a:cubicBezTo>
                  <a:pt x="101985" y="19582"/>
                  <a:pt x="101061" y="19212"/>
                  <a:pt x="100260" y="18807"/>
                </a:cubicBezTo>
                <a:cubicBezTo>
                  <a:pt x="99855" y="18367"/>
                  <a:pt x="99485" y="17892"/>
                  <a:pt x="99159" y="17381"/>
                </a:cubicBezTo>
                <a:close/>
                <a:moveTo>
                  <a:pt x="81806" y="17046"/>
                </a:moveTo>
                <a:cubicBezTo>
                  <a:pt x="81842" y="17196"/>
                  <a:pt x="81877" y="17381"/>
                  <a:pt x="81912" y="17522"/>
                </a:cubicBezTo>
                <a:cubicBezTo>
                  <a:pt x="82027" y="18112"/>
                  <a:pt x="82176" y="18737"/>
                  <a:pt x="82352" y="19318"/>
                </a:cubicBezTo>
                <a:cubicBezTo>
                  <a:pt x="81331" y="19503"/>
                  <a:pt x="80371" y="19723"/>
                  <a:pt x="79491" y="19943"/>
                </a:cubicBezTo>
                <a:cubicBezTo>
                  <a:pt x="79385" y="19467"/>
                  <a:pt x="79236" y="18992"/>
                  <a:pt x="79165" y="18552"/>
                </a:cubicBezTo>
                <a:cubicBezTo>
                  <a:pt x="79095" y="18261"/>
                  <a:pt x="79016" y="17962"/>
                  <a:pt x="78945" y="17671"/>
                </a:cubicBezTo>
                <a:cubicBezTo>
                  <a:pt x="79826" y="17416"/>
                  <a:pt x="80776" y="17231"/>
                  <a:pt x="81806" y="17046"/>
                </a:cubicBezTo>
                <a:close/>
                <a:moveTo>
                  <a:pt x="71682" y="16456"/>
                </a:moveTo>
                <a:cubicBezTo>
                  <a:pt x="71832" y="17117"/>
                  <a:pt x="71972" y="17821"/>
                  <a:pt x="72157" y="18517"/>
                </a:cubicBezTo>
                <a:cubicBezTo>
                  <a:pt x="71647" y="18957"/>
                  <a:pt x="71127" y="19432"/>
                  <a:pt x="70617" y="19978"/>
                </a:cubicBezTo>
                <a:cubicBezTo>
                  <a:pt x="70467" y="19362"/>
                  <a:pt x="70291" y="18737"/>
                  <a:pt x="70141" y="18076"/>
                </a:cubicBezTo>
                <a:cubicBezTo>
                  <a:pt x="70652" y="17487"/>
                  <a:pt x="71171" y="16976"/>
                  <a:pt x="71682" y="16456"/>
                </a:cubicBezTo>
                <a:close/>
                <a:moveTo>
                  <a:pt x="17907" y="16677"/>
                </a:moveTo>
                <a:cubicBezTo>
                  <a:pt x="18198" y="17337"/>
                  <a:pt x="18453" y="18041"/>
                  <a:pt x="18708" y="18701"/>
                </a:cubicBezTo>
                <a:cubicBezTo>
                  <a:pt x="18744" y="18772"/>
                  <a:pt x="18788" y="18842"/>
                  <a:pt x="18823" y="18922"/>
                </a:cubicBezTo>
                <a:cubicBezTo>
                  <a:pt x="18673" y="19318"/>
                  <a:pt x="18524" y="19723"/>
                  <a:pt x="18383" y="20128"/>
                </a:cubicBezTo>
                <a:cubicBezTo>
                  <a:pt x="18347" y="20093"/>
                  <a:pt x="18347" y="20057"/>
                  <a:pt x="18303" y="19978"/>
                </a:cubicBezTo>
                <a:cubicBezTo>
                  <a:pt x="18013" y="19397"/>
                  <a:pt x="17687" y="18772"/>
                  <a:pt x="17353" y="18147"/>
                </a:cubicBezTo>
                <a:cubicBezTo>
                  <a:pt x="17573" y="17671"/>
                  <a:pt x="17758" y="17196"/>
                  <a:pt x="17907" y="16677"/>
                </a:cubicBezTo>
                <a:close/>
                <a:moveTo>
                  <a:pt x="5467" y="18182"/>
                </a:moveTo>
                <a:cubicBezTo>
                  <a:pt x="6418" y="18261"/>
                  <a:pt x="7343" y="18437"/>
                  <a:pt x="8223" y="18657"/>
                </a:cubicBezTo>
                <a:cubicBezTo>
                  <a:pt x="7704" y="19177"/>
                  <a:pt x="7122" y="19688"/>
                  <a:pt x="6497" y="20198"/>
                </a:cubicBezTo>
                <a:cubicBezTo>
                  <a:pt x="5538" y="20022"/>
                  <a:pt x="4552" y="19872"/>
                  <a:pt x="3557" y="19758"/>
                </a:cubicBezTo>
                <a:cubicBezTo>
                  <a:pt x="4217" y="19247"/>
                  <a:pt x="4842" y="18737"/>
                  <a:pt x="5467" y="18182"/>
                </a:cubicBezTo>
                <a:close/>
                <a:moveTo>
                  <a:pt x="97803" y="17451"/>
                </a:moveTo>
                <a:lnTo>
                  <a:pt x="97803" y="17451"/>
                </a:lnTo>
                <a:cubicBezTo>
                  <a:pt x="98349" y="17856"/>
                  <a:pt x="98939" y="18217"/>
                  <a:pt x="99564" y="18552"/>
                </a:cubicBezTo>
                <a:cubicBezTo>
                  <a:pt x="99784" y="18657"/>
                  <a:pt x="99960" y="18772"/>
                  <a:pt x="100180" y="18878"/>
                </a:cubicBezTo>
                <a:cubicBezTo>
                  <a:pt x="100585" y="19318"/>
                  <a:pt x="100955" y="19802"/>
                  <a:pt x="101360" y="20198"/>
                </a:cubicBezTo>
                <a:cubicBezTo>
                  <a:pt x="101025" y="20057"/>
                  <a:pt x="100735" y="19908"/>
                  <a:pt x="100400" y="19723"/>
                </a:cubicBezTo>
                <a:cubicBezTo>
                  <a:pt x="99890" y="19467"/>
                  <a:pt x="99379" y="19142"/>
                  <a:pt x="98860" y="18842"/>
                </a:cubicBezTo>
                <a:cubicBezTo>
                  <a:pt x="98499" y="18402"/>
                  <a:pt x="98129" y="17962"/>
                  <a:pt x="97803" y="17451"/>
                </a:cubicBezTo>
                <a:close/>
                <a:moveTo>
                  <a:pt x="94722" y="17742"/>
                </a:moveTo>
                <a:lnTo>
                  <a:pt x="94722" y="17742"/>
                </a:lnTo>
                <a:cubicBezTo>
                  <a:pt x="95523" y="18041"/>
                  <a:pt x="96263" y="18367"/>
                  <a:pt x="97028" y="18737"/>
                </a:cubicBezTo>
                <a:cubicBezTo>
                  <a:pt x="97398" y="19247"/>
                  <a:pt x="97803" y="19758"/>
                  <a:pt x="98199" y="20242"/>
                </a:cubicBezTo>
                <a:cubicBezTo>
                  <a:pt x="97398" y="19908"/>
                  <a:pt x="96553" y="19617"/>
                  <a:pt x="95708" y="19362"/>
                </a:cubicBezTo>
                <a:cubicBezTo>
                  <a:pt x="95523" y="19062"/>
                  <a:pt x="95338" y="18772"/>
                  <a:pt x="95162" y="18481"/>
                </a:cubicBezTo>
                <a:cubicBezTo>
                  <a:pt x="95012" y="18261"/>
                  <a:pt x="94863" y="17997"/>
                  <a:pt x="94722" y="17742"/>
                </a:cubicBezTo>
                <a:close/>
                <a:moveTo>
                  <a:pt x="95928" y="17082"/>
                </a:moveTo>
                <a:cubicBezTo>
                  <a:pt x="96439" y="17416"/>
                  <a:pt x="96958" y="17707"/>
                  <a:pt x="97433" y="18041"/>
                </a:cubicBezTo>
                <a:cubicBezTo>
                  <a:pt x="97909" y="18332"/>
                  <a:pt x="98349" y="18622"/>
                  <a:pt x="98824" y="18922"/>
                </a:cubicBezTo>
                <a:cubicBezTo>
                  <a:pt x="99229" y="19397"/>
                  <a:pt x="99634" y="19837"/>
                  <a:pt x="100004" y="20242"/>
                </a:cubicBezTo>
                <a:cubicBezTo>
                  <a:pt x="99740" y="20093"/>
                  <a:pt x="99485" y="19978"/>
                  <a:pt x="99229" y="19837"/>
                </a:cubicBezTo>
                <a:cubicBezTo>
                  <a:pt x="98534" y="19432"/>
                  <a:pt x="97803" y="19027"/>
                  <a:pt x="97064" y="18657"/>
                </a:cubicBezTo>
                <a:cubicBezTo>
                  <a:pt x="96659" y="18147"/>
                  <a:pt x="96298" y="17636"/>
                  <a:pt x="95928" y="17082"/>
                </a:cubicBezTo>
                <a:close/>
                <a:moveTo>
                  <a:pt x="12290" y="17962"/>
                </a:moveTo>
                <a:cubicBezTo>
                  <a:pt x="12915" y="18296"/>
                  <a:pt x="13505" y="18701"/>
                  <a:pt x="14051" y="19177"/>
                </a:cubicBezTo>
                <a:cubicBezTo>
                  <a:pt x="14016" y="19212"/>
                  <a:pt x="13946" y="19283"/>
                  <a:pt x="13901" y="19318"/>
                </a:cubicBezTo>
                <a:cubicBezTo>
                  <a:pt x="13541" y="19688"/>
                  <a:pt x="13136" y="20057"/>
                  <a:pt x="12695" y="20383"/>
                </a:cubicBezTo>
                <a:cubicBezTo>
                  <a:pt x="12105" y="20022"/>
                  <a:pt x="11445" y="19723"/>
                  <a:pt x="10820" y="19432"/>
                </a:cubicBezTo>
                <a:cubicBezTo>
                  <a:pt x="11340" y="18957"/>
                  <a:pt x="11815" y="18481"/>
                  <a:pt x="12290" y="17962"/>
                </a:cubicBezTo>
                <a:close/>
                <a:moveTo>
                  <a:pt x="15222" y="17856"/>
                </a:moveTo>
                <a:cubicBezTo>
                  <a:pt x="15706" y="18332"/>
                  <a:pt x="16147" y="18878"/>
                  <a:pt x="16543" y="19432"/>
                </a:cubicBezTo>
                <a:cubicBezTo>
                  <a:pt x="16287" y="19802"/>
                  <a:pt x="15997" y="20128"/>
                  <a:pt x="15662" y="20462"/>
                </a:cubicBezTo>
                <a:cubicBezTo>
                  <a:pt x="15187" y="20022"/>
                  <a:pt x="14711" y="19582"/>
                  <a:pt x="14201" y="19142"/>
                </a:cubicBezTo>
                <a:cubicBezTo>
                  <a:pt x="14562" y="18737"/>
                  <a:pt x="14932" y="18296"/>
                  <a:pt x="15222" y="17856"/>
                </a:cubicBezTo>
                <a:close/>
                <a:moveTo>
                  <a:pt x="101906" y="18517"/>
                </a:moveTo>
                <a:lnTo>
                  <a:pt x="101906" y="18517"/>
                </a:lnTo>
                <a:cubicBezTo>
                  <a:pt x="102751" y="18772"/>
                  <a:pt x="103667" y="18992"/>
                  <a:pt x="104661" y="19177"/>
                </a:cubicBezTo>
                <a:cubicBezTo>
                  <a:pt x="104987" y="19652"/>
                  <a:pt x="105427" y="20093"/>
                  <a:pt x="105868" y="20568"/>
                </a:cubicBezTo>
                <a:cubicBezTo>
                  <a:pt x="104882" y="20383"/>
                  <a:pt x="103966" y="20163"/>
                  <a:pt x="103086" y="19908"/>
                </a:cubicBezTo>
                <a:cubicBezTo>
                  <a:pt x="102681" y="19432"/>
                  <a:pt x="102276" y="18957"/>
                  <a:pt x="101906" y="18517"/>
                </a:cubicBezTo>
                <a:close/>
                <a:moveTo>
                  <a:pt x="78875" y="17671"/>
                </a:moveTo>
                <a:cubicBezTo>
                  <a:pt x="78945" y="17962"/>
                  <a:pt x="79016" y="18261"/>
                  <a:pt x="79051" y="18552"/>
                </a:cubicBezTo>
                <a:cubicBezTo>
                  <a:pt x="79165" y="19027"/>
                  <a:pt x="79271" y="19503"/>
                  <a:pt x="79421" y="19978"/>
                </a:cubicBezTo>
                <a:cubicBezTo>
                  <a:pt x="78690" y="20163"/>
                  <a:pt x="77994" y="20383"/>
                  <a:pt x="77334" y="20603"/>
                </a:cubicBezTo>
                <a:cubicBezTo>
                  <a:pt x="77255" y="20313"/>
                  <a:pt x="77184" y="20022"/>
                  <a:pt x="77114" y="19688"/>
                </a:cubicBezTo>
                <a:cubicBezTo>
                  <a:pt x="76964" y="19247"/>
                  <a:pt x="76894" y="18842"/>
                  <a:pt x="76779" y="18402"/>
                </a:cubicBezTo>
                <a:cubicBezTo>
                  <a:pt x="77440" y="18147"/>
                  <a:pt x="78135" y="17892"/>
                  <a:pt x="78875" y="17671"/>
                </a:cubicBezTo>
                <a:close/>
                <a:moveTo>
                  <a:pt x="89255" y="18701"/>
                </a:moveTo>
                <a:cubicBezTo>
                  <a:pt x="90390" y="18701"/>
                  <a:pt x="91491" y="18737"/>
                  <a:pt x="92521" y="18842"/>
                </a:cubicBezTo>
                <a:cubicBezTo>
                  <a:pt x="92847" y="19467"/>
                  <a:pt x="93181" y="20057"/>
                  <a:pt x="93507" y="20603"/>
                </a:cubicBezTo>
                <a:cubicBezTo>
                  <a:pt x="92957" y="20568"/>
                  <a:pt x="92398" y="20550"/>
                  <a:pt x="91839" y="20550"/>
                </a:cubicBezTo>
                <a:cubicBezTo>
                  <a:pt x="91279" y="20550"/>
                  <a:pt x="90720" y="20568"/>
                  <a:pt x="90170" y="20603"/>
                </a:cubicBezTo>
                <a:cubicBezTo>
                  <a:pt x="89836" y="20022"/>
                  <a:pt x="89545" y="19397"/>
                  <a:pt x="89255" y="18701"/>
                </a:cubicBezTo>
                <a:close/>
                <a:moveTo>
                  <a:pt x="74033" y="17196"/>
                </a:moveTo>
                <a:cubicBezTo>
                  <a:pt x="74173" y="17927"/>
                  <a:pt x="74358" y="18701"/>
                  <a:pt x="74578" y="19467"/>
                </a:cubicBezTo>
                <a:cubicBezTo>
                  <a:pt x="73988" y="19837"/>
                  <a:pt x="73407" y="20242"/>
                  <a:pt x="72818" y="20718"/>
                </a:cubicBezTo>
                <a:cubicBezTo>
                  <a:pt x="72633" y="19978"/>
                  <a:pt x="72448" y="19283"/>
                  <a:pt x="72272" y="18552"/>
                </a:cubicBezTo>
                <a:cubicBezTo>
                  <a:pt x="72818" y="18041"/>
                  <a:pt x="73407" y="17601"/>
                  <a:pt x="74033" y="17196"/>
                </a:cubicBezTo>
                <a:close/>
                <a:moveTo>
                  <a:pt x="8329" y="18701"/>
                </a:moveTo>
                <a:cubicBezTo>
                  <a:pt x="8839" y="18807"/>
                  <a:pt x="9323" y="18957"/>
                  <a:pt x="9799" y="19098"/>
                </a:cubicBezTo>
                <a:cubicBezTo>
                  <a:pt x="10089" y="19212"/>
                  <a:pt x="10345" y="19318"/>
                  <a:pt x="10644" y="19467"/>
                </a:cubicBezTo>
                <a:cubicBezTo>
                  <a:pt x="10125" y="19908"/>
                  <a:pt x="9614" y="20348"/>
                  <a:pt x="9024" y="20788"/>
                </a:cubicBezTo>
                <a:lnTo>
                  <a:pt x="7704" y="20462"/>
                </a:lnTo>
                <a:cubicBezTo>
                  <a:pt x="7343" y="20348"/>
                  <a:pt x="6973" y="20277"/>
                  <a:pt x="6603" y="20198"/>
                </a:cubicBezTo>
                <a:cubicBezTo>
                  <a:pt x="7228" y="19688"/>
                  <a:pt x="7783" y="19212"/>
                  <a:pt x="8329" y="18701"/>
                </a:cubicBezTo>
                <a:close/>
                <a:moveTo>
                  <a:pt x="61443" y="17742"/>
                </a:moveTo>
                <a:lnTo>
                  <a:pt x="61443" y="17742"/>
                </a:lnTo>
                <a:cubicBezTo>
                  <a:pt x="61408" y="18261"/>
                  <a:pt x="61372" y="18737"/>
                  <a:pt x="61408" y="19247"/>
                </a:cubicBezTo>
                <a:cubicBezTo>
                  <a:pt x="60677" y="19802"/>
                  <a:pt x="59902" y="20383"/>
                  <a:pt x="59136" y="20902"/>
                </a:cubicBezTo>
                <a:cubicBezTo>
                  <a:pt x="59136" y="20462"/>
                  <a:pt x="59171" y="19978"/>
                  <a:pt x="59207" y="19538"/>
                </a:cubicBezTo>
                <a:cubicBezTo>
                  <a:pt x="59946" y="18957"/>
                  <a:pt x="60712" y="18367"/>
                  <a:pt x="61443" y="17742"/>
                </a:cubicBezTo>
                <a:close/>
                <a:moveTo>
                  <a:pt x="89175" y="18701"/>
                </a:moveTo>
                <a:cubicBezTo>
                  <a:pt x="89439" y="19397"/>
                  <a:pt x="89730" y="20022"/>
                  <a:pt x="90056" y="20603"/>
                </a:cubicBezTo>
                <a:cubicBezTo>
                  <a:pt x="88920" y="20682"/>
                  <a:pt x="87820" y="20788"/>
                  <a:pt x="86719" y="20938"/>
                </a:cubicBezTo>
                <a:cubicBezTo>
                  <a:pt x="86428" y="20277"/>
                  <a:pt x="86173" y="19617"/>
                  <a:pt x="85918" y="18922"/>
                </a:cubicBezTo>
                <a:cubicBezTo>
                  <a:pt x="87054" y="18807"/>
                  <a:pt x="88154" y="18737"/>
                  <a:pt x="89175" y="18701"/>
                </a:cubicBezTo>
                <a:close/>
                <a:moveTo>
                  <a:pt x="92626" y="18842"/>
                </a:moveTo>
                <a:lnTo>
                  <a:pt x="92626" y="18842"/>
                </a:lnTo>
                <a:cubicBezTo>
                  <a:pt x="92917" y="18878"/>
                  <a:pt x="93252" y="18922"/>
                  <a:pt x="93542" y="18992"/>
                </a:cubicBezTo>
                <a:cubicBezTo>
                  <a:pt x="94282" y="19098"/>
                  <a:pt x="94977" y="19247"/>
                  <a:pt x="95637" y="19432"/>
                </a:cubicBezTo>
                <a:cubicBezTo>
                  <a:pt x="95998" y="19943"/>
                  <a:pt x="96368" y="20497"/>
                  <a:pt x="96738" y="20973"/>
                </a:cubicBezTo>
                <a:cubicBezTo>
                  <a:pt x="96218" y="20902"/>
                  <a:pt x="95743" y="20788"/>
                  <a:pt x="95232" y="20753"/>
                </a:cubicBezTo>
                <a:cubicBezTo>
                  <a:pt x="94678" y="20682"/>
                  <a:pt x="94167" y="20638"/>
                  <a:pt x="93621" y="20603"/>
                </a:cubicBezTo>
                <a:cubicBezTo>
                  <a:pt x="93252" y="20057"/>
                  <a:pt x="92917" y="19467"/>
                  <a:pt x="92626" y="18842"/>
                </a:cubicBezTo>
                <a:close/>
                <a:moveTo>
                  <a:pt x="104767" y="19212"/>
                </a:moveTo>
                <a:lnTo>
                  <a:pt x="104767" y="19212"/>
                </a:lnTo>
                <a:cubicBezTo>
                  <a:pt x="105683" y="19397"/>
                  <a:pt x="106642" y="19503"/>
                  <a:pt x="107628" y="19617"/>
                </a:cubicBezTo>
                <a:cubicBezTo>
                  <a:pt x="108033" y="20093"/>
                  <a:pt x="108474" y="20533"/>
                  <a:pt x="108914" y="20973"/>
                </a:cubicBezTo>
                <a:cubicBezTo>
                  <a:pt x="107884" y="20902"/>
                  <a:pt x="106933" y="20753"/>
                  <a:pt x="106017" y="20603"/>
                </a:cubicBezTo>
                <a:cubicBezTo>
                  <a:pt x="105542" y="20128"/>
                  <a:pt x="105137" y="19652"/>
                  <a:pt x="104767" y="19212"/>
                </a:cubicBezTo>
                <a:close/>
                <a:moveTo>
                  <a:pt x="63794" y="17381"/>
                </a:moveTo>
                <a:cubicBezTo>
                  <a:pt x="63829" y="17962"/>
                  <a:pt x="63908" y="18587"/>
                  <a:pt x="64014" y="19212"/>
                </a:cubicBezTo>
                <a:cubicBezTo>
                  <a:pt x="63248" y="19837"/>
                  <a:pt x="62438" y="20418"/>
                  <a:pt x="61628" y="21008"/>
                </a:cubicBezTo>
                <a:cubicBezTo>
                  <a:pt x="61557" y="20418"/>
                  <a:pt x="61522" y="19872"/>
                  <a:pt x="61487" y="19283"/>
                </a:cubicBezTo>
                <a:cubicBezTo>
                  <a:pt x="62288" y="18657"/>
                  <a:pt x="63063" y="18041"/>
                  <a:pt x="63794" y="17381"/>
                </a:cubicBezTo>
                <a:close/>
                <a:moveTo>
                  <a:pt x="17317" y="18261"/>
                </a:moveTo>
                <a:cubicBezTo>
                  <a:pt x="17608" y="18842"/>
                  <a:pt x="17943" y="19432"/>
                  <a:pt x="18233" y="20022"/>
                </a:cubicBezTo>
                <a:cubicBezTo>
                  <a:pt x="18268" y="20093"/>
                  <a:pt x="18303" y="20163"/>
                  <a:pt x="18303" y="20242"/>
                </a:cubicBezTo>
                <a:cubicBezTo>
                  <a:pt x="18198" y="20533"/>
                  <a:pt x="18013" y="20788"/>
                  <a:pt x="17828" y="21079"/>
                </a:cubicBezTo>
                <a:cubicBezTo>
                  <a:pt x="17467" y="20533"/>
                  <a:pt x="17062" y="19943"/>
                  <a:pt x="16657" y="19432"/>
                </a:cubicBezTo>
                <a:cubicBezTo>
                  <a:pt x="16912" y="19062"/>
                  <a:pt x="17133" y="18657"/>
                  <a:pt x="17317" y="18261"/>
                </a:cubicBezTo>
                <a:close/>
                <a:moveTo>
                  <a:pt x="59242" y="18552"/>
                </a:moveTo>
                <a:cubicBezTo>
                  <a:pt x="59207" y="18842"/>
                  <a:pt x="59136" y="19177"/>
                  <a:pt x="59101" y="19503"/>
                </a:cubicBezTo>
                <a:cubicBezTo>
                  <a:pt x="58361" y="20057"/>
                  <a:pt x="57631" y="20638"/>
                  <a:pt x="56900" y="21158"/>
                </a:cubicBezTo>
                <a:cubicBezTo>
                  <a:pt x="56970" y="20858"/>
                  <a:pt x="57041" y="20533"/>
                  <a:pt x="57120" y="20242"/>
                </a:cubicBezTo>
                <a:cubicBezTo>
                  <a:pt x="57816" y="19652"/>
                  <a:pt x="58546" y="19098"/>
                  <a:pt x="59242" y="18552"/>
                </a:cubicBezTo>
                <a:close/>
                <a:moveTo>
                  <a:pt x="17467" y="12609"/>
                </a:moveTo>
                <a:cubicBezTo>
                  <a:pt x="18198" y="13965"/>
                  <a:pt x="18708" y="15470"/>
                  <a:pt x="19184" y="17011"/>
                </a:cubicBezTo>
                <a:cubicBezTo>
                  <a:pt x="19529" y="18023"/>
                  <a:pt x="19864" y="19059"/>
                  <a:pt x="20280" y="20056"/>
                </a:cubicBezTo>
                <a:lnTo>
                  <a:pt x="20280" y="20056"/>
                </a:lnTo>
                <a:lnTo>
                  <a:pt x="20179" y="20022"/>
                </a:lnTo>
                <a:cubicBezTo>
                  <a:pt x="20108" y="20277"/>
                  <a:pt x="20064" y="20497"/>
                  <a:pt x="19994" y="20718"/>
                </a:cubicBezTo>
                <a:cubicBezTo>
                  <a:pt x="19959" y="20902"/>
                  <a:pt x="19923" y="21079"/>
                  <a:pt x="19888" y="21263"/>
                </a:cubicBezTo>
                <a:cubicBezTo>
                  <a:pt x="19518" y="20497"/>
                  <a:pt x="19184" y="19688"/>
                  <a:pt x="18893" y="18922"/>
                </a:cubicBezTo>
                <a:cubicBezTo>
                  <a:pt x="18964" y="18701"/>
                  <a:pt x="19043" y="18481"/>
                  <a:pt x="19078" y="18261"/>
                </a:cubicBezTo>
                <a:cubicBezTo>
                  <a:pt x="19149" y="18041"/>
                  <a:pt x="19228" y="17821"/>
                  <a:pt x="19263" y="17601"/>
                </a:cubicBezTo>
                <a:lnTo>
                  <a:pt x="19184" y="17557"/>
                </a:lnTo>
                <a:cubicBezTo>
                  <a:pt x="19113" y="17777"/>
                  <a:pt x="19078" y="17997"/>
                  <a:pt x="19008" y="18261"/>
                </a:cubicBezTo>
                <a:cubicBezTo>
                  <a:pt x="18964" y="18402"/>
                  <a:pt x="18893" y="18587"/>
                  <a:pt x="18858" y="18772"/>
                </a:cubicBezTo>
                <a:cubicBezTo>
                  <a:pt x="18823" y="18737"/>
                  <a:pt x="18823" y="18701"/>
                  <a:pt x="18823" y="18657"/>
                </a:cubicBezTo>
                <a:cubicBezTo>
                  <a:pt x="18524" y="17962"/>
                  <a:pt x="18268" y="17231"/>
                  <a:pt x="17978" y="16571"/>
                </a:cubicBezTo>
                <a:cubicBezTo>
                  <a:pt x="18048" y="16236"/>
                  <a:pt x="18163" y="15875"/>
                  <a:pt x="18268" y="15541"/>
                </a:cubicBezTo>
                <a:cubicBezTo>
                  <a:pt x="18303" y="15400"/>
                  <a:pt x="18383" y="15215"/>
                  <a:pt x="18418" y="15030"/>
                </a:cubicBezTo>
                <a:lnTo>
                  <a:pt x="18347" y="15030"/>
                </a:lnTo>
                <a:cubicBezTo>
                  <a:pt x="18303" y="15180"/>
                  <a:pt x="18233" y="15356"/>
                  <a:pt x="18198" y="15541"/>
                </a:cubicBezTo>
                <a:cubicBezTo>
                  <a:pt x="18083" y="15840"/>
                  <a:pt x="18013" y="16131"/>
                  <a:pt x="17907" y="16421"/>
                </a:cubicBezTo>
                <a:cubicBezTo>
                  <a:pt x="17608" y="15726"/>
                  <a:pt x="17247" y="15065"/>
                  <a:pt x="16842" y="14405"/>
                </a:cubicBezTo>
                <a:cubicBezTo>
                  <a:pt x="17062" y="13815"/>
                  <a:pt x="17247" y="13234"/>
                  <a:pt x="17423" y="12644"/>
                </a:cubicBezTo>
                <a:lnTo>
                  <a:pt x="17467" y="12609"/>
                </a:lnTo>
                <a:close/>
                <a:moveTo>
                  <a:pt x="66030" y="17487"/>
                </a:moveTo>
                <a:cubicBezTo>
                  <a:pt x="66144" y="18217"/>
                  <a:pt x="66285" y="18957"/>
                  <a:pt x="66470" y="19688"/>
                </a:cubicBezTo>
                <a:cubicBezTo>
                  <a:pt x="65845" y="20242"/>
                  <a:pt x="65185" y="20788"/>
                  <a:pt x="64524" y="21299"/>
                </a:cubicBezTo>
                <a:cubicBezTo>
                  <a:pt x="64348" y="20603"/>
                  <a:pt x="64198" y="19908"/>
                  <a:pt x="64084" y="19247"/>
                </a:cubicBezTo>
                <a:cubicBezTo>
                  <a:pt x="64744" y="18701"/>
                  <a:pt x="65405" y="18112"/>
                  <a:pt x="66030" y="17487"/>
                </a:cubicBezTo>
                <a:close/>
                <a:moveTo>
                  <a:pt x="100365" y="18957"/>
                </a:moveTo>
                <a:lnTo>
                  <a:pt x="100365" y="18957"/>
                </a:lnTo>
                <a:cubicBezTo>
                  <a:pt x="101210" y="19362"/>
                  <a:pt x="102091" y="19688"/>
                  <a:pt x="103042" y="19978"/>
                </a:cubicBezTo>
                <a:cubicBezTo>
                  <a:pt x="103447" y="20418"/>
                  <a:pt x="103852" y="20858"/>
                  <a:pt x="104327" y="21299"/>
                </a:cubicBezTo>
                <a:cubicBezTo>
                  <a:pt x="103341" y="21008"/>
                  <a:pt x="102425" y="20682"/>
                  <a:pt x="101580" y="20313"/>
                </a:cubicBezTo>
                <a:cubicBezTo>
                  <a:pt x="101175" y="19872"/>
                  <a:pt x="100770" y="19432"/>
                  <a:pt x="100365" y="18957"/>
                </a:cubicBezTo>
                <a:close/>
                <a:moveTo>
                  <a:pt x="68046" y="18182"/>
                </a:moveTo>
                <a:cubicBezTo>
                  <a:pt x="68160" y="18772"/>
                  <a:pt x="68310" y="19362"/>
                  <a:pt x="68451" y="19943"/>
                </a:cubicBezTo>
                <a:cubicBezTo>
                  <a:pt x="67975" y="20462"/>
                  <a:pt x="67500" y="20973"/>
                  <a:pt x="66989" y="21413"/>
                </a:cubicBezTo>
                <a:cubicBezTo>
                  <a:pt x="66840" y="20858"/>
                  <a:pt x="66690" y="20277"/>
                  <a:pt x="66549" y="19723"/>
                </a:cubicBezTo>
                <a:cubicBezTo>
                  <a:pt x="67060" y="19212"/>
                  <a:pt x="67570" y="18701"/>
                  <a:pt x="68046" y="18182"/>
                </a:cubicBezTo>
                <a:close/>
                <a:moveTo>
                  <a:pt x="14122" y="19212"/>
                </a:moveTo>
                <a:cubicBezTo>
                  <a:pt x="14641" y="19617"/>
                  <a:pt x="15116" y="20057"/>
                  <a:pt x="15592" y="20533"/>
                </a:cubicBezTo>
                <a:lnTo>
                  <a:pt x="15557" y="20568"/>
                </a:lnTo>
                <a:cubicBezTo>
                  <a:pt x="15222" y="20858"/>
                  <a:pt x="14861" y="21158"/>
                  <a:pt x="14456" y="21448"/>
                </a:cubicBezTo>
                <a:cubicBezTo>
                  <a:pt x="13901" y="21079"/>
                  <a:pt x="13356" y="20753"/>
                  <a:pt x="12801" y="20418"/>
                </a:cubicBezTo>
                <a:cubicBezTo>
                  <a:pt x="13206" y="20093"/>
                  <a:pt x="13576" y="19758"/>
                  <a:pt x="13946" y="19397"/>
                </a:cubicBezTo>
                <a:cubicBezTo>
                  <a:pt x="14016" y="19318"/>
                  <a:pt x="14051" y="19283"/>
                  <a:pt x="14122" y="19212"/>
                </a:cubicBezTo>
                <a:close/>
                <a:moveTo>
                  <a:pt x="85839" y="18922"/>
                </a:moveTo>
                <a:cubicBezTo>
                  <a:pt x="86059" y="19617"/>
                  <a:pt x="86314" y="20277"/>
                  <a:pt x="86649" y="20938"/>
                </a:cubicBezTo>
                <a:cubicBezTo>
                  <a:pt x="85654" y="21079"/>
                  <a:pt x="84703" y="21228"/>
                  <a:pt x="83752" y="21378"/>
                </a:cubicBezTo>
                <a:cubicBezTo>
                  <a:pt x="83532" y="21413"/>
                  <a:pt x="83347" y="21448"/>
                  <a:pt x="83162" y="21484"/>
                </a:cubicBezTo>
                <a:cubicBezTo>
                  <a:pt x="82872" y="20823"/>
                  <a:pt x="82652" y="20093"/>
                  <a:pt x="82467" y="19397"/>
                </a:cubicBezTo>
                <a:cubicBezTo>
                  <a:pt x="82907" y="19318"/>
                  <a:pt x="83347" y="19247"/>
                  <a:pt x="83823" y="19177"/>
                </a:cubicBezTo>
                <a:cubicBezTo>
                  <a:pt x="84518" y="19062"/>
                  <a:pt x="85178" y="18992"/>
                  <a:pt x="85839" y="18922"/>
                </a:cubicBezTo>
                <a:close/>
                <a:moveTo>
                  <a:pt x="10750" y="19503"/>
                </a:moveTo>
                <a:cubicBezTo>
                  <a:pt x="11375" y="19758"/>
                  <a:pt x="12035" y="20093"/>
                  <a:pt x="12625" y="20418"/>
                </a:cubicBezTo>
                <a:cubicBezTo>
                  <a:pt x="12185" y="20823"/>
                  <a:pt x="11701" y="21158"/>
                  <a:pt x="11225" y="21519"/>
                </a:cubicBezTo>
                <a:cubicBezTo>
                  <a:pt x="10530" y="21263"/>
                  <a:pt x="9834" y="21043"/>
                  <a:pt x="9139" y="20823"/>
                </a:cubicBezTo>
                <a:cubicBezTo>
                  <a:pt x="9684" y="20383"/>
                  <a:pt x="10239" y="19943"/>
                  <a:pt x="10750" y="19503"/>
                </a:cubicBezTo>
                <a:close/>
                <a:moveTo>
                  <a:pt x="76709" y="18437"/>
                </a:moveTo>
                <a:cubicBezTo>
                  <a:pt x="76779" y="18878"/>
                  <a:pt x="76894" y="19283"/>
                  <a:pt x="76999" y="19723"/>
                </a:cubicBezTo>
                <a:cubicBezTo>
                  <a:pt x="77114" y="20022"/>
                  <a:pt x="77184" y="20348"/>
                  <a:pt x="77255" y="20638"/>
                </a:cubicBezTo>
                <a:cubicBezTo>
                  <a:pt x="76559" y="20938"/>
                  <a:pt x="75899" y="21228"/>
                  <a:pt x="75274" y="21598"/>
                </a:cubicBezTo>
                <a:cubicBezTo>
                  <a:pt x="75239" y="21448"/>
                  <a:pt x="75203" y="21343"/>
                  <a:pt x="75168" y="21193"/>
                </a:cubicBezTo>
                <a:cubicBezTo>
                  <a:pt x="74983" y="20603"/>
                  <a:pt x="74834" y="20057"/>
                  <a:pt x="74693" y="19503"/>
                </a:cubicBezTo>
                <a:cubicBezTo>
                  <a:pt x="75309" y="19098"/>
                  <a:pt x="75969" y="18737"/>
                  <a:pt x="76709" y="18437"/>
                </a:cubicBezTo>
                <a:close/>
                <a:moveTo>
                  <a:pt x="99045" y="19062"/>
                </a:moveTo>
                <a:lnTo>
                  <a:pt x="99045" y="19062"/>
                </a:lnTo>
                <a:cubicBezTo>
                  <a:pt x="99485" y="19318"/>
                  <a:pt x="99925" y="19582"/>
                  <a:pt x="100365" y="19802"/>
                </a:cubicBezTo>
                <a:cubicBezTo>
                  <a:pt x="100735" y="20022"/>
                  <a:pt x="101140" y="20198"/>
                  <a:pt x="101545" y="20383"/>
                </a:cubicBezTo>
                <a:cubicBezTo>
                  <a:pt x="101941" y="20823"/>
                  <a:pt x="102381" y="21228"/>
                  <a:pt x="102786" y="21633"/>
                </a:cubicBezTo>
                <a:cubicBezTo>
                  <a:pt x="102566" y="21519"/>
                  <a:pt x="102346" y="21448"/>
                  <a:pt x="102161" y="21343"/>
                </a:cubicBezTo>
                <a:cubicBezTo>
                  <a:pt x="101501" y="21043"/>
                  <a:pt x="100841" y="20718"/>
                  <a:pt x="100224" y="20383"/>
                </a:cubicBezTo>
                <a:cubicBezTo>
                  <a:pt x="99855" y="19978"/>
                  <a:pt x="99450" y="19538"/>
                  <a:pt x="99045" y="19062"/>
                </a:cubicBezTo>
                <a:close/>
                <a:moveTo>
                  <a:pt x="70071" y="18147"/>
                </a:moveTo>
                <a:cubicBezTo>
                  <a:pt x="70212" y="18807"/>
                  <a:pt x="70396" y="19432"/>
                  <a:pt x="70546" y="20057"/>
                </a:cubicBezTo>
                <a:cubicBezTo>
                  <a:pt x="70176" y="20418"/>
                  <a:pt x="69807" y="20823"/>
                  <a:pt x="69446" y="21263"/>
                </a:cubicBezTo>
                <a:cubicBezTo>
                  <a:pt x="69296" y="21413"/>
                  <a:pt x="69190" y="21563"/>
                  <a:pt x="69041" y="21704"/>
                </a:cubicBezTo>
                <a:cubicBezTo>
                  <a:pt x="68891" y="21123"/>
                  <a:pt x="68706" y="20533"/>
                  <a:pt x="68565" y="19978"/>
                </a:cubicBezTo>
                <a:cubicBezTo>
                  <a:pt x="68821" y="19688"/>
                  <a:pt x="69076" y="19397"/>
                  <a:pt x="69296" y="19098"/>
                </a:cubicBezTo>
                <a:cubicBezTo>
                  <a:pt x="69551" y="18772"/>
                  <a:pt x="69807" y="18481"/>
                  <a:pt x="70071" y="18147"/>
                </a:cubicBezTo>
                <a:close/>
                <a:moveTo>
                  <a:pt x="97178" y="18842"/>
                </a:moveTo>
                <a:cubicBezTo>
                  <a:pt x="97838" y="19177"/>
                  <a:pt x="98499" y="19538"/>
                  <a:pt x="99194" y="19908"/>
                </a:cubicBezTo>
                <a:cubicBezTo>
                  <a:pt x="99520" y="20093"/>
                  <a:pt x="99855" y="20277"/>
                  <a:pt x="100180" y="20418"/>
                </a:cubicBezTo>
                <a:cubicBezTo>
                  <a:pt x="100480" y="20788"/>
                  <a:pt x="100770" y="21079"/>
                  <a:pt x="101025" y="21343"/>
                </a:cubicBezTo>
                <a:cubicBezTo>
                  <a:pt x="101175" y="21448"/>
                  <a:pt x="101281" y="21598"/>
                  <a:pt x="101430" y="21704"/>
                </a:cubicBezTo>
                <a:cubicBezTo>
                  <a:pt x="101360" y="21668"/>
                  <a:pt x="101281" y="21633"/>
                  <a:pt x="101210" y="21598"/>
                </a:cubicBezTo>
                <a:cubicBezTo>
                  <a:pt x="100260" y="21158"/>
                  <a:pt x="99344" y="20718"/>
                  <a:pt x="98384" y="20313"/>
                </a:cubicBezTo>
                <a:cubicBezTo>
                  <a:pt x="97979" y="19837"/>
                  <a:pt x="97583" y="19362"/>
                  <a:pt x="97178" y="18842"/>
                </a:cubicBezTo>
                <a:close/>
                <a:moveTo>
                  <a:pt x="3451" y="19837"/>
                </a:moveTo>
                <a:cubicBezTo>
                  <a:pt x="4481" y="19943"/>
                  <a:pt x="5467" y="20093"/>
                  <a:pt x="6418" y="20277"/>
                </a:cubicBezTo>
                <a:cubicBezTo>
                  <a:pt x="5837" y="20753"/>
                  <a:pt x="5212" y="21228"/>
                  <a:pt x="4552" y="21739"/>
                </a:cubicBezTo>
                <a:cubicBezTo>
                  <a:pt x="3522" y="21563"/>
                  <a:pt x="2500" y="21448"/>
                  <a:pt x="1470" y="21343"/>
                </a:cubicBezTo>
                <a:cubicBezTo>
                  <a:pt x="2166" y="20858"/>
                  <a:pt x="2826" y="20348"/>
                  <a:pt x="3451" y="19837"/>
                </a:cubicBezTo>
                <a:close/>
                <a:moveTo>
                  <a:pt x="95778" y="19467"/>
                </a:moveTo>
                <a:lnTo>
                  <a:pt x="95778" y="19467"/>
                </a:lnTo>
                <a:cubicBezTo>
                  <a:pt x="96659" y="19723"/>
                  <a:pt x="97504" y="20057"/>
                  <a:pt x="98349" y="20383"/>
                </a:cubicBezTo>
                <a:cubicBezTo>
                  <a:pt x="98754" y="20858"/>
                  <a:pt x="99159" y="21343"/>
                  <a:pt x="99599" y="21783"/>
                </a:cubicBezTo>
                <a:cubicBezTo>
                  <a:pt x="98719" y="21484"/>
                  <a:pt x="97803" y="21193"/>
                  <a:pt x="96844" y="21008"/>
                </a:cubicBezTo>
                <a:cubicBezTo>
                  <a:pt x="96483" y="20497"/>
                  <a:pt x="96113" y="19978"/>
                  <a:pt x="95778" y="19467"/>
                </a:cubicBezTo>
                <a:close/>
                <a:moveTo>
                  <a:pt x="16622" y="19503"/>
                </a:moveTo>
                <a:cubicBezTo>
                  <a:pt x="17027" y="20022"/>
                  <a:pt x="17388" y="20603"/>
                  <a:pt x="17793" y="21158"/>
                </a:cubicBezTo>
                <a:cubicBezTo>
                  <a:pt x="17573" y="21378"/>
                  <a:pt x="17353" y="21633"/>
                  <a:pt x="17097" y="21853"/>
                </a:cubicBezTo>
                <a:lnTo>
                  <a:pt x="17062" y="21889"/>
                </a:lnTo>
                <a:cubicBezTo>
                  <a:pt x="17027" y="21853"/>
                  <a:pt x="16983" y="21818"/>
                  <a:pt x="16948" y="21783"/>
                </a:cubicBezTo>
                <a:cubicBezTo>
                  <a:pt x="16543" y="21343"/>
                  <a:pt x="16147" y="20938"/>
                  <a:pt x="15706" y="20533"/>
                </a:cubicBezTo>
                <a:cubicBezTo>
                  <a:pt x="16067" y="20198"/>
                  <a:pt x="16367" y="19872"/>
                  <a:pt x="16622" y="19503"/>
                </a:cubicBezTo>
                <a:close/>
                <a:moveTo>
                  <a:pt x="103191" y="20022"/>
                </a:moveTo>
                <a:lnTo>
                  <a:pt x="103191" y="20022"/>
                </a:lnTo>
                <a:cubicBezTo>
                  <a:pt x="104072" y="20277"/>
                  <a:pt x="104987" y="20497"/>
                  <a:pt x="105982" y="20682"/>
                </a:cubicBezTo>
                <a:cubicBezTo>
                  <a:pt x="106387" y="21123"/>
                  <a:pt x="106862" y="21563"/>
                  <a:pt x="107338" y="22003"/>
                </a:cubicBezTo>
                <a:cubicBezTo>
                  <a:pt x="106343" y="21818"/>
                  <a:pt x="105392" y="21598"/>
                  <a:pt x="104512" y="21343"/>
                </a:cubicBezTo>
                <a:cubicBezTo>
                  <a:pt x="104036" y="20902"/>
                  <a:pt x="103596" y="20462"/>
                  <a:pt x="103191" y="20022"/>
                </a:cubicBezTo>
                <a:close/>
                <a:moveTo>
                  <a:pt x="72192" y="18622"/>
                </a:moveTo>
                <a:cubicBezTo>
                  <a:pt x="72377" y="19318"/>
                  <a:pt x="72562" y="20057"/>
                  <a:pt x="72747" y="20788"/>
                </a:cubicBezTo>
                <a:cubicBezTo>
                  <a:pt x="72228" y="21193"/>
                  <a:pt x="71752" y="21633"/>
                  <a:pt x="71242" y="22109"/>
                </a:cubicBezTo>
                <a:cubicBezTo>
                  <a:pt x="71022" y="21448"/>
                  <a:pt x="70837" y="20753"/>
                  <a:pt x="70652" y="20057"/>
                </a:cubicBezTo>
                <a:cubicBezTo>
                  <a:pt x="71171" y="19538"/>
                  <a:pt x="71682" y="19062"/>
                  <a:pt x="72192" y="18622"/>
                </a:cubicBezTo>
                <a:close/>
                <a:moveTo>
                  <a:pt x="82352" y="19432"/>
                </a:moveTo>
                <a:cubicBezTo>
                  <a:pt x="82572" y="20128"/>
                  <a:pt x="82792" y="20823"/>
                  <a:pt x="83057" y="21519"/>
                </a:cubicBezTo>
                <a:cubicBezTo>
                  <a:pt x="82027" y="21704"/>
                  <a:pt x="81076" y="21889"/>
                  <a:pt x="80195" y="22109"/>
                </a:cubicBezTo>
                <a:cubicBezTo>
                  <a:pt x="79931" y="21413"/>
                  <a:pt x="79711" y="20718"/>
                  <a:pt x="79535" y="20022"/>
                </a:cubicBezTo>
                <a:cubicBezTo>
                  <a:pt x="80415" y="19802"/>
                  <a:pt x="81331" y="19617"/>
                  <a:pt x="82352" y="19432"/>
                </a:cubicBezTo>
                <a:close/>
                <a:moveTo>
                  <a:pt x="6533" y="20277"/>
                </a:moveTo>
                <a:cubicBezTo>
                  <a:pt x="6938" y="20348"/>
                  <a:pt x="7299" y="20462"/>
                  <a:pt x="7704" y="20533"/>
                </a:cubicBezTo>
                <a:cubicBezTo>
                  <a:pt x="8108" y="20638"/>
                  <a:pt x="8549" y="20753"/>
                  <a:pt x="8954" y="20858"/>
                </a:cubicBezTo>
                <a:cubicBezTo>
                  <a:pt x="8399" y="21343"/>
                  <a:pt x="7783" y="21783"/>
                  <a:pt x="7158" y="22223"/>
                </a:cubicBezTo>
                <a:cubicBezTo>
                  <a:pt x="6603" y="22109"/>
                  <a:pt x="6022" y="22003"/>
                  <a:pt x="5467" y="21889"/>
                </a:cubicBezTo>
                <a:cubicBezTo>
                  <a:pt x="5212" y="21853"/>
                  <a:pt x="4957" y="21818"/>
                  <a:pt x="4701" y="21783"/>
                </a:cubicBezTo>
                <a:cubicBezTo>
                  <a:pt x="5318" y="21263"/>
                  <a:pt x="5943" y="20753"/>
                  <a:pt x="6533" y="20277"/>
                </a:cubicBezTo>
                <a:close/>
                <a:moveTo>
                  <a:pt x="18858" y="19027"/>
                </a:moveTo>
                <a:cubicBezTo>
                  <a:pt x="19149" y="19837"/>
                  <a:pt x="19483" y="20603"/>
                  <a:pt x="19844" y="21378"/>
                </a:cubicBezTo>
                <a:cubicBezTo>
                  <a:pt x="19739" y="21668"/>
                  <a:pt x="19624" y="21959"/>
                  <a:pt x="19483" y="22258"/>
                </a:cubicBezTo>
                <a:cubicBezTo>
                  <a:pt x="19113" y="21598"/>
                  <a:pt x="18744" y="20902"/>
                  <a:pt x="18418" y="20242"/>
                </a:cubicBezTo>
                <a:cubicBezTo>
                  <a:pt x="18603" y="19837"/>
                  <a:pt x="18744" y="19432"/>
                  <a:pt x="18858" y="19027"/>
                </a:cubicBezTo>
                <a:close/>
                <a:moveTo>
                  <a:pt x="12731" y="20497"/>
                </a:moveTo>
                <a:cubicBezTo>
                  <a:pt x="13285" y="20788"/>
                  <a:pt x="13831" y="21158"/>
                  <a:pt x="14386" y="21484"/>
                </a:cubicBezTo>
                <a:cubicBezTo>
                  <a:pt x="14016" y="21783"/>
                  <a:pt x="13611" y="22038"/>
                  <a:pt x="13206" y="22293"/>
                </a:cubicBezTo>
                <a:cubicBezTo>
                  <a:pt x="12581" y="22038"/>
                  <a:pt x="11965" y="21783"/>
                  <a:pt x="11304" y="21563"/>
                </a:cubicBezTo>
                <a:cubicBezTo>
                  <a:pt x="11780" y="21228"/>
                  <a:pt x="12255" y="20858"/>
                  <a:pt x="12731" y="20497"/>
                </a:cubicBezTo>
                <a:close/>
                <a:moveTo>
                  <a:pt x="91878" y="20649"/>
                </a:moveTo>
                <a:cubicBezTo>
                  <a:pt x="92442" y="20649"/>
                  <a:pt x="93009" y="20660"/>
                  <a:pt x="93577" y="20682"/>
                </a:cubicBezTo>
                <a:cubicBezTo>
                  <a:pt x="93912" y="21228"/>
                  <a:pt x="94317" y="21783"/>
                  <a:pt x="94722" y="22293"/>
                </a:cubicBezTo>
                <a:cubicBezTo>
                  <a:pt x="94505" y="22287"/>
                  <a:pt x="94290" y="22284"/>
                  <a:pt x="94077" y="22284"/>
                </a:cubicBezTo>
                <a:cubicBezTo>
                  <a:pt x="93125" y="22284"/>
                  <a:pt x="92198" y="22342"/>
                  <a:pt x="91271" y="22399"/>
                </a:cubicBezTo>
                <a:cubicBezTo>
                  <a:pt x="90866" y="21889"/>
                  <a:pt x="90540" y="21299"/>
                  <a:pt x="90205" y="20682"/>
                </a:cubicBezTo>
                <a:cubicBezTo>
                  <a:pt x="90756" y="20660"/>
                  <a:pt x="91315" y="20649"/>
                  <a:pt x="91878" y="20649"/>
                </a:cubicBezTo>
                <a:close/>
                <a:moveTo>
                  <a:pt x="15662" y="20603"/>
                </a:moveTo>
                <a:cubicBezTo>
                  <a:pt x="16067" y="21008"/>
                  <a:pt x="16472" y="21413"/>
                  <a:pt x="16912" y="21818"/>
                </a:cubicBezTo>
                <a:cubicBezTo>
                  <a:pt x="16912" y="21853"/>
                  <a:pt x="16948" y="21889"/>
                  <a:pt x="16983" y="21924"/>
                </a:cubicBezTo>
                <a:cubicBezTo>
                  <a:pt x="16728" y="22144"/>
                  <a:pt x="16402" y="22329"/>
                  <a:pt x="16067" y="22514"/>
                </a:cubicBezTo>
                <a:cubicBezTo>
                  <a:pt x="16032" y="22478"/>
                  <a:pt x="15997" y="22478"/>
                  <a:pt x="15962" y="22443"/>
                </a:cubicBezTo>
                <a:cubicBezTo>
                  <a:pt x="15486" y="22109"/>
                  <a:pt x="15002" y="21818"/>
                  <a:pt x="14527" y="21484"/>
                </a:cubicBezTo>
                <a:cubicBezTo>
                  <a:pt x="14932" y="21228"/>
                  <a:pt x="15266" y="20938"/>
                  <a:pt x="15592" y="20638"/>
                </a:cubicBezTo>
                <a:cubicBezTo>
                  <a:pt x="15627" y="20603"/>
                  <a:pt x="15627" y="20603"/>
                  <a:pt x="15662" y="20603"/>
                </a:cubicBezTo>
                <a:close/>
                <a:moveTo>
                  <a:pt x="93692" y="20682"/>
                </a:moveTo>
                <a:lnTo>
                  <a:pt x="93692" y="20682"/>
                </a:lnTo>
                <a:cubicBezTo>
                  <a:pt x="94202" y="20718"/>
                  <a:pt x="94722" y="20753"/>
                  <a:pt x="95232" y="20823"/>
                </a:cubicBezTo>
                <a:cubicBezTo>
                  <a:pt x="95743" y="20902"/>
                  <a:pt x="96298" y="20973"/>
                  <a:pt x="96808" y="21079"/>
                </a:cubicBezTo>
                <a:cubicBezTo>
                  <a:pt x="97213" y="21598"/>
                  <a:pt x="97618" y="22073"/>
                  <a:pt x="98023" y="22549"/>
                </a:cubicBezTo>
                <a:cubicBezTo>
                  <a:pt x="97284" y="22443"/>
                  <a:pt x="96518" y="22364"/>
                  <a:pt x="95708" y="22293"/>
                </a:cubicBezTo>
                <a:lnTo>
                  <a:pt x="94827" y="22293"/>
                </a:lnTo>
                <a:cubicBezTo>
                  <a:pt x="94422" y="21783"/>
                  <a:pt x="94018" y="21263"/>
                  <a:pt x="93692" y="20682"/>
                </a:cubicBezTo>
                <a:close/>
                <a:moveTo>
                  <a:pt x="59101" y="19617"/>
                </a:moveTo>
                <a:lnTo>
                  <a:pt x="59101" y="19617"/>
                </a:lnTo>
                <a:cubicBezTo>
                  <a:pt x="59066" y="20057"/>
                  <a:pt x="59066" y="20533"/>
                  <a:pt x="59066" y="20973"/>
                </a:cubicBezTo>
                <a:cubicBezTo>
                  <a:pt x="58291" y="21519"/>
                  <a:pt x="57481" y="22073"/>
                  <a:pt x="56680" y="22619"/>
                </a:cubicBezTo>
                <a:cubicBezTo>
                  <a:pt x="56750" y="22179"/>
                  <a:pt x="56786" y="21739"/>
                  <a:pt x="56865" y="21299"/>
                </a:cubicBezTo>
                <a:cubicBezTo>
                  <a:pt x="57596" y="20753"/>
                  <a:pt x="58361" y="20198"/>
                  <a:pt x="59101" y="19617"/>
                </a:cubicBezTo>
                <a:close/>
                <a:moveTo>
                  <a:pt x="61408" y="19362"/>
                </a:moveTo>
                <a:cubicBezTo>
                  <a:pt x="61408" y="19908"/>
                  <a:pt x="61487" y="20497"/>
                  <a:pt x="61557" y="21079"/>
                </a:cubicBezTo>
                <a:cubicBezTo>
                  <a:pt x="60783" y="21598"/>
                  <a:pt x="60017" y="22109"/>
                  <a:pt x="59242" y="22619"/>
                </a:cubicBezTo>
                <a:cubicBezTo>
                  <a:pt x="59207" y="22073"/>
                  <a:pt x="59171" y="21563"/>
                  <a:pt x="59136" y="21008"/>
                </a:cubicBezTo>
                <a:cubicBezTo>
                  <a:pt x="59902" y="20462"/>
                  <a:pt x="60677" y="19908"/>
                  <a:pt x="61408" y="19362"/>
                </a:cubicBezTo>
                <a:close/>
                <a:moveTo>
                  <a:pt x="9059" y="20902"/>
                </a:moveTo>
                <a:cubicBezTo>
                  <a:pt x="9764" y="21123"/>
                  <a:pt x="10459" y="21343"/>
                  <a:pt x="11119" y="21598"/>
                </a:cubicBezTo>
                <a:cubicBezTo>
                  <a:pt x="10600" y="21959"/>
                  <a:pt x="10054" y="22329"/>
                  <a:pt x="9544" y="22698"/>
                </a:cubicBezTo>
                <a:cubicBezTo>
                  <a:pt x="8769" y="22549"/>
                  <a:pt x="8003" y="22399"/>
                  <a:pt x="7299" y="22258"/>
                </a:cubicBezTo>
                <a:cubicBezTo>
                  <a:pt x="7888" y="21818"/>
                  <a:pt x="8478" y="21343"/>
                  <a:pt x="9059" y="20902"/>
                </a:cubicBezTo>
                <a:close/>
                <a:moveTo>
                  <a:pt x="101721" y="20462"/>
                </a:moveTo>
                <a:lnTo>
                  <a:pt x="101721" y="20462"/>
                </a:lnTo>
                <a:cubicBezTo>
                  <a:pt x="102566" y="20823"/>
                  <a:pt x="103482" y="21158"/>
                  <a:pt x="104441" y="21413"/>
                </a:cubicBezTo>
                <a:cubicBezTo>
                  <a:pt x="104882" y="21853"/>
                  <a:pt x="105357" y="22258"/>
                  <a:pt x="105832" y="22698"/>
                </a:cubicBezTo>
                <a:cubicBezTo>
                  <a:pt x="104846" y="22399"/>
                  <a:pt x="103887" y="22073"/>
                  <a:pt x="103006" y="21704"/>
                </a:cubicBezTo>
                <a:cubicBezTo>
                  <a:pt x="102601" y="21343"/>
                  <a:pt x="102161" y="20902"/>
                  <a:pt x="101721" y="20462"/>
                </a:cubicBezTo>
                <a:close/>
                <a:moveTo>
                  <a:pt x="79421" y="20057"/>
                </a:moveTo>
                <a:cubicBezTo>
                  <a:pt x="79605" y="20753"/>
                  <a:pt x="79826" y="21448"/>
                  <a:pt x="80116" y="22144"/>
                </a:cubicBezTo>
                <a:cubicBezTo>
                  <a:pt x="79385" y="22329"/>
                  <a:pt x="78690" y="22514"/>
                  <a:pt x="78030" y="22769"/>
                </a:cubicBezTo>
                <a:cubicBezTo>
                  <a:pt x="77774" y="22109"/>
                  <a:pt x="77589" y="21413"/>
                  <a:pt x="77369" y="20718"/>
                </a:cubicBezTo>
                <a:cubicBezTo>
                  <a:pt x="78030" y="20462"/>
                  <a:pt x="78725" y="20242"/>
                  <a:pt x="79421" y="20057"/>
                </a:cubicBezTo>
                <a:close/>
                <a:moveTo>
                  <a:pt x="18383" y="20313"/>
                </a:moveTo>
                <a:cubicBezTo>
                  <a:pt x="18708" y="21008"/>
                  <a:pt x="19043" y="21668"/>
                  <a:pt x="19448" y="22329"/>
                </a:cubicBezTo>
                <a:cubicBezTo>
                  <a:pt x="19334" y="22514"/>
                  <a:pt x="19228" y="22663"/>
                  <a:pt x="19078" y="22804"/>
                </a:cubicBezTo>
                <a:cubicBezTo>
                  <a:pt x="18673" y="22258"/>
                  <a:pt x="18268" y="21704"/>
                  <a:pt x="17863" y="21158"/>
                </a:cubicBezTo>
                <a:cubicBezTo>
                  <a:pt x="18083" y="20858"/>
                  <a:pt x="18233" y="20603"/>
                  <a:pt x="18383" y="20313"/>
                </a:cubicBezTo>
                <a:close/>
                <a:moveTo>
                  <a:pt x="90100" y="20718"/>
                </a:moveTo>
                <a:cubicBezTo>
                  <a:pt x="90425" y="21299"/>
                  <a:pt x="90795" y="21889"/>
                  <a:pt x="91156" y="22399"/>
                </a:cubicBezTo>
                <a:cubicBezTo>
                  <a:pt x="90021" y="22514"/>
                  <a:pt x="88885" y="22619"/>
                  <a:pt x="87749" y="22804"/>
                </a:cubicBezTo>
                <a:cubicBezTo>
                  <a:pt x="87379" y="22223"/>
                  <a:pt x="87054" y="21633"/>
                  <a:pt x="86754" y="21008"/>
                </a:cubicBezTo>
                <a:cubicBezTo>
                  <a:pt x="87855" y="20858"/>
                  <a:pt x="88955" y="20753"/>
                  <a:pt x="90100" y="20718"/>
                </a:cubicBezTo>
                <a:close/>
                <a:moveTo>
                  <a:pt x="74614" y="19538"/>
                </a:moveTo>
                <a:cubicBezTo>
                  <a:pt x="74763" y="20093"/>
                  <a:pt x="74913" y="20638"/>
                  <a:pt x="75054" y="21228"/>
                </a:cubicBezTo>
                <a:cubicBezTo>
                  <a:pt x="75089" y="21378"/>
                  <a:pt x="75133" y="21484"/>
                  <a:pt x="75203" y="21633"/>
                </a:cubicBezTo>
                <a:cubicBezTo>
                  <a:pt x="74578" y="22003"/>
                  <a:pt x="73988" y="22364"/>
                  <a:pt x="73407" y="22839"/>
                </a:cubicBezTo>
                <a:cubicBezTo>
                  <a:pt x="73258" y="22399"/>
                  <a:pt x="73152" y="22003"/>
                  <a:pt x="73038" y="21598"/>
                </a:cubicBezTo>
                <a:lnTo>
                  <a:pt x="72967" y="21193"/>
                </a:lnTo>
                <a:cubicBezTo>
                  <a:pt x="72932" y="21079"/>
                  <a:pt x="72888" y="20938"/>
                  <a:pt x="72853" y="20788"/>
                </a:cubicBezTo>
                <a:cubicBezTo>
                  <a:pt x="73407" y="20348"/>
                  <a:pt x="73988" y="19908"/>
                  <a:pt x="74614" y="19538"/>
                </a:cubicBezTo>
                <a:close/>
                <a:moveTo>
                  <a:pt x="57006" y="20313"/>
                </a:moveTo>
                <a:cubicBezTo>
                  <a:pt x="56935" y="20603"/>
                  <a:pt x="56865" y="20938"/>
                  <a:pt x="56786" y="21228"/>
                </a:cubicBezTo>
                <a:cubicBezTo>
                  <a:pt x="56345" y="21563"/>
                  <a:pt x="55905" y="21889"/>
                  <a:pt x="55500" y="22179"/>
                </a:cubicBezTo>
                <a:cubicBezTo>
                  <a:pt x="55174" y="22443"/>
                  <a:pt x="54840" y="22663"/>
                  <a:pt x="54549" y="22883"/>
                </a:cubicBezTo>
                <a:cubicBezTo>
                  <a:pt x="54620" y="22549"/>
                  <a:pt x="54734" y="22258"/>
                  <a:pt x="54805" y="21959"/>
                </a:cubicBezTo>
                <a:cubicBezTo>
                  <a:pt x="55210" y="21668"/>
                  <a:pt x="55615" y="21413"/>
                  <a:pt x="56020" y="21079"/>
                </a:cubicBezTo>
                <a:lnTo>
                  <a:pt x="56530" y="20682"/>
                </a:lnTo>
                <a:cubicBezTo>
                  <a:pt x="56715" y="20533"/>
                  <a:pt x="56865" y="20418"/>
                  <a:pt x="57006" y="20313"/>
                </a:cubicBezTo>
                <a:close/>
                <a:moveTo>
                  <a:pt x="100400" y="20568"/>
                </a:moveTo>
                <a:cubicBezTo>
                  <a:pt x="100955" y="20858"/>
                  <a:pt x="101545" y="21158"/>
                  <a:pt x="102126" y="21413"/>
                </a:cubicBezTo>
                <a:cubicBezTo>
                  <a:pt x="102381" y="21563"/>
                  <a:pt x="102681" y="21668"/>
                  <a:pt x="102971" y="21783"/>
                </a:cubicBezTo>
                <a:cubicBezTo>
                  <a:pt x="103262" y="22073"/>
                  <a:pt x="103526" y="22329"/>
                  <a:pt x="103816" y="22584"/>
                </a:cubicBezTo>
                <a:cubicBezTo>
                  <a:pt x="103966" y="22734"/>
                  <a:pt x="104142" y="22839"/>
                  <a:pt x="104292" y="22989"/>
                </a:cubicBezTo>
                <a:cubicBezTo>
                  <a:pt x="104221" y="22954"/>
                  <a:pt x="104107" y="22954"/>
                  <a:pt x="104036" y="22919"/>
                </a:cubicBezTo>
                <a:cubicBezTo>
                  <a:pt x="103226" y="22549"/>
                  <a:pt x="102425" y="22179"/>
                  <a:pt x="101651" y="21818"/>
                </a:cubicBezTo>
                <a:cubicBezTo>
                  <a:pt x="101466" y="21633"/>
                  <a:pt x="101281" y="21448"/>
                  <a:pt x="101105" y="21263"/>
                </a:cubicBezTo>
                <a:cubicBezTo>
                  <a:pt x="100885" y="21079"/>
                  <a:pt x="100664" y="20823"/>
                  <a:pt x="100400" y="20568"/>
                </a:cubicBezTo>
                <a:close/>
                <a:moveTo>
                  <a:pt x="14456" y="21563"/>
                </a:moveTo>
                <a:cubicBezTo>
                  <a:pt x="14967" y="21853"/>
                  <a:pt x="15442" y="22179"/>
                  <a:pt x="15926" y="22514"/>
                </a:cubicBezTo>
                <a:cubicBezTo>
                  <a:pt x="15926" y="22514"/>
                  <a:pt x="15962" y="22549"/>
                  <a:pt x="15997" y="22549"/>
                </a:cubicBezTo>
                <a:cubicBezTo>
                  <a:pt x="15662" y="22734"/>
                  <a:pt x="15337" y="22883"/>
                  <a:pt x="15002" y="23024"/>
                </a:cubicBezTo>
                <a:cubicBezTo>
                  <a:pt x="14421" y="22804"/>
                  <a:pt x="13866" y="22549"/>
                  <a:pt x="13320" y="22329"/>
                </a:cubicBezTo>
                <a:cubicBezTo>
                  <a:pt x="13681" y="22073"/>
                  <a:pt x="14086" y="21818"/>
                  <a:pt x="14456" y="21563"/>
                </a:cubicBezTo>
                <a:close/>
                <a:moveTo>
                  <a:pt x="66470" y="19758"/>
                </a:moveTo>
                <a:cubicBezTo>
                  <a:pt x="66620" y="20348"/>
                  <a:pt x="66769" y="20938"/>
                  <a:pt x="66910" y="21484"/>
                </a:cubicBezTo>
                <a:cubicBezTo>
                  <a:pt x="66285" y="22038"/>
                  <a:pt x="65669" y="22549"/>
                  <a:pt x="64964" y="23024"/>
                </a:cubicBezTo>
                <a:cubicBezTo>
                  <a:pt x="64824" y="22478"/>
                  <a:pt x="64674" y="21924"/>
                  <a:pt x="64524" y="21378"/>
                </a:cubicBezTo>
                <a:cubicBezTo>
                  <a:pt x="65229" y="20902"/>
                  <a:pt x="65845" y="20348"/>
                  <a:pt x="66470" y="19758"/>
                </a:cubicBezTo>
                <a:close/>
                <a:moveTo>
                  <a:pt x="98534" y="20462"/>
                </a:moveTo>
                <a:lnTo>
                  <a:pt x="98534" y="20462"/>
                </a:lnTo>
                <a:cubicBezTo>
                  <a:pt x="99414" y="20858"/>
                  <a:pt x="100295" y="21263"/>
                  <a:pt x="101175" y="21668"/>
                </a:cubicBezTo>
                <a:cubicBezTo>
                  <a:pt x="101325" y="21739"/>
                  <a:pt x="101466" y="21818"/>
                  <a:pt x="101615" y="21889"/>
                </a:cubicBezTo>
                <a:cubicBezTo>
                  <a:pt x="102020" y="22293"/>
                  <a:pt x="102381" y="22663"/>
                  <a:pt x="102786" y="23024"/>
                </a:cubicBezTo>
                <a:cubicBezTo>
                  <a:pt x="101800" y="22619"/>
                  <a:pt x="100805" y="22223"/>
                  <a:pt x="99784" y="21853"/>
                </a:cubicBezTo>
                <a:cubicBezTo>
                  <a:pt x="99379" y="21413"/>
                  <a:pt x="98939" y="20938"/>
                  <a:pt x="98534" y="20462"/>
                </a:cubicBezTo>
                <a:close/>
                <a:moveTo>
                  <a:pt x="64014" y="19283"/>
                </a:moveTo>
                <a:cubicBezTo>
                  <a:pt x="64128" y="19978"/>
                  <a:pt x="64269" y="20682"/>
                  <a:pt x="64454" y="21378"/>
                </a:cubicBezTo>
                <a:cubicBezTo>
                  <a:pt x="63644" y="21959"/>
                  <a:pt x="62807" y="22549"/>
                  <a:pt x="61962" y="23059"/>
                </a:cubicBezTo>
                <a:cubicBezTo>
                  <a:pt x="61813" y="22399"/>
                  <a:pt x="61707" y="21783"/>
                  <a:pt x="61628" y="21123"/>
                </a:cubicBezTo>
                <a:cubicBezTo>
                  <a:pt x="62438" y="20533"/>
                  <a:pt x="63248" y="19943"/>
                  <a:pt x="64014" y="19283"/>
                </a:cubicBezTo>
                <a:close/>
                <a:moveTo>
                  <a:pt x="11225" y="21633"/>
                </a:moveTo>
                <a:cubicBezTo>
                  <a:pt x="11850" y="21853"/>
                  <a:pt x="12475" y="22109"/>
                  <a:pt x="13100" y="22364"/>
                </a:cubicBezTo>
                <a:cubicBezTo>
                  <a:pt x="12766" y="22549"/>
                  <a:pt x="12440" y="22769"/>
                  <a:pt x="12105" y="22989"/>
                </a:cubicBezTo>
                <a:cubicBezTo>
                  <a:pt x="12000" y="23024"/>
                  <a:pt x="11885" y="23103"/>
                  <a:pt x="11780" y="23174"/>
                </a:cubicBezTo>
                <a:cubicBezTo>
                  <a:pt x="11040" y="23024"/>
                  <a:pt x="10345" y="22883"/>
                  <a:pt x="9649" y="22734"/>
                </a:cubicBezTo>
                <a:cubicBezTo>
                  <a:pt x="10160" y="22364"/>
                  <a:pt x="10714" y="22003"/>
                  <a:pt x="11225" y="21633"/>
                </a:cubicBezTo>
                <a:close/>
                <a:moveTo>
                  <a:pt x="68486" y="20057"/>
                </a:moveTo>
                <a:cubicBezTo>
                  <a:pt x="68636" y="20638"/>
                  <a:pt x="68821" y="21193"/>
                  <a:pt x="68970" y="21783"/>
                </a:cubicBezTo>
                <a:cubicBezTo>
                  <a:pt x="68530" y="22293"/>
                  <a:pt x="68011" y="22769"/>
                  <a:pt x="67500" y="23209"/>
                </a:cubicBezTo>
                <a:cubicBezTo>
                  <a:pt x="67315" y="22663"/>
                  <a:pt x="67165" y="22073"/>
                  <a:pt x="67025" y="21519"/>
                </a:cubicBezTo>
                <a:cubicBezTo>
                  <a:pt x="67535" y="21043"/>
                  <a:pt x="68011" y="20568"/>
                  <a:pt x="68486" y="20057"/>
                </a:cubicBezTo>
                <a:close/>
                <a:moveTo>
                  <a:pt x="17828" y="21228"/>
                </a:moveTo>
                <a:cubicBezTo>
                  <a:pt x="18198" y="21783"/>
                  <a:pt x="18603" y="22329"/>
                  <a:pt x="19008" y="22883"/>
                </a:cubicBezTo>
                <a:cubicBezTo>
                  <a:pt x="18858" y="22989"/>
                  <a:pt x="18673" y="23139"/>
                  <a:pt x="18453" y="23244"/>
                </a:cubicBezTo>
                <a:cubicBezTo>
                  <a:pt x="17978" y="22804"/>
                  <a:pt x="17573" y="22364"/>
                  <a:pt x="17133" y="21924"/>
                </a:cubicBezTo>
                <a:cubicBezTo>
                  <a:pt x="17423" y="21704"/>
                  <a:pt x="17643" y="21448"/>
                  <a:pt x="17828" y="21228"/>
                </a:cubicBezTo>
                <a:close/>
                <a:moveTo>
                  <a:pt x="96958" y="21123"/>
                </a:moveTo>
                <a:lnTo>
                  <a:pt x="96958" y="21123"/>
                </a:lnTo>
                <a:cubicBezTo>
                  <a:pt x="97909" y="21299"/>
                  <a:pt x="98824" y="21598"/>
                  <a:pt x="99705" y="21924"/>
                </a:cubicBezTo>
                <a:cubicBezTo>
                  <a:pt x="100180" y="22399"/>
                  <a:pt x="100664" y="22883"/>
                  <a:pt x="101140" y="23324"/>
                </a:cubicBezTo>
                <a:cubicBezTo>
                  <a:pt x="100145" y="23024"/>
                  <a:pt x="99194" y="22769"/>
                  <a:pt x="98164" y="22584"/>
                </a:cubicBezTo>
                <a:cubicBezTo>
                  <a:pt x="97724" y="22109"/>
                  <a:pt x="97319" y="21633"/>
                  <a:pt x="96958" y="21123"/>
                </a:cubicBezTo>
                <a:close/>
                <a:moveTo>
                  <a:pt x="86684" y="21043"/>
                </a:moveTo>
                <a:cubicBezTo>
                  <a:pt x="86974" y="21633"/>
                  <a:pt x="87309" y="22223"/>
                  <a:pt x="87679" y="22804"/>
                </a:cubicBezTo>
                <a:cubicBezTo>
                  <a:pt x="86534" y="22954"/>
                  <a:pt x="85398" y="23139"/>
                  <a:pt x="84263" y="23324"/>
                </a:cubicBezTo>
                <a:lnTo>
                  <a:pt x="84228" y="23324"/>
                </a:lnTo>
                <a:cubicBezTo>
                  <a:pt x="84192" y="23324"/>
                  <a:pt x="84157" y="23359"/>
                  <a:pt x="84078" y="23359"/>
                </a:cubicBezTo>
                <a:cubicBezTo>
                  <a:pt x="83752" y="22769"/>
                  <a:pt x="83453" y="22179"/>
                  <a:pt x="83197" y="21563"/>
                </a:cubicBezTo>
                <a:cubicBezTo>
                  <a:pt x="83382" y="21519"/>
                  <a:pt x="83567" y="21519"/>
                  <a:pt x="83752" y="21484"/>
                </a:cubicBezTo>
                <a:cubicBezTo>
                  <a:pt x="84703" y="21299"/>
                  <a:pt x="85698" y="21158"/>
                  <a:pt x="86684" y="21043"/>
                </a:cubicBezTo>
                <a:close/>
                <a:moveTo>
                  <a:pt x="104626" y="21484"/>
                </a:moveTo>
                <a:lnTo>
                  <a:pt x="104626" y="21484"/>
                </a:lnTo>
                <a:cubicBezTo>
                  <a:pt x="105507" y="21704"/>
                  <a:pt x="106457" y="21924"/>
                  <a:pt x="107444" y="22109"/>
                </a:cubicBezTo>
                <a:cubicBezTo>
                  <a:pt x="107928" y="22549"/>
                  <a:pt x="108438" y="22954"/>
                  <a:pt x="108984" y="23429"/>
                </a:cubicBezTo>
                <a:cubicBezTo>
                  <a:pt x="107963" y="23244"/>
                  <a:pt x="106968" y="23024"/>
                  <a:pt x="106053" y="22769"/>
                </a:cubicBezTo>
                <a:cubicBezTo>
                  <a:pt x="105542" y="22329"/>
                  <a:pt x="105066" y="21889"/>
                  <a:pt x="104626" y="21484"/>
                </a:cubicBezTo>
                <a:close/>
                <a:moveTo>
                  <a:pt x="4587" y="21818"/>
                </a:moveTo>
                <a:cubicBezTo>
                  <a:pt x="4877" y="21889"/>
                  <a:pt x="5177" y="21924"/>
                  <a:pt x="5467" y="22003"/>
                </a:cubicBezTo>
                <a:cubicBezTo>
                  <a:pt x="5978" y="22109"/>
                  <a:pt x="6533" y="22179"/>
                  <a:pt x="7078" y="22293"/>
                </a:cubicBezTo>
                <a:cubicBezTo>
                  <a:pt x="6823" y="22478"/>
                  <a:pt x="6568" y="22663"/>
                  <a:pt x="6312" y="22883"/>
                </a:cubicBezTo>
                <a:cubicBezTo>
                  <a:pt x="6057" y="23059"/>
                  <a:pt x="5758" y="23280"/>
                  <a:pt x="5503" y="23464"/>
                </a:cubicBezTo>
                <a:cubicBezTo>
                  <a:pt x="5027" y="23394"/>
                  <a:pt x="4516" y="23324"/>
                  <a:pt x="4041" y="23244"/>
                </a:cubicBezTo>
                <a:cubicBezTo>
                  <a:pt x="3671" y="23174"/>
                  <a:pt x="3266" y="23139"/>
                  <a:pt x="2897" y="23103"/>
                </a:cubicBezTo>
                <a:cubicBezTo>
                  <a:pt x="3302" y="22804"/>
                  <a:pt x="3707" y="22514"/>
                  <a:pt x="4111" y="22179"/>
                </a:cubicBezTo>
                <a:cubicBezTo>
                  <a:pt x="4261" y="22073"/>
                  <a:pt x="4437" y="21959"/>
                  <a:pt x="4587" y="21818"/>
                </a:cubicBezTo>
                <a:close/>
                <a:moveTo>
                  <a:pt x="20283" y="20062"/>
                </a:moveTo>
                <a:cubicBezTo>
                  <a:pt x="20619" y="20867"/>
                  <a:pt x="21008" y="21645"/>
                  <a:pt x="21499" y="22364"/>
                </a:cubicBezTo>
                <a:cubicBezTo>
                  <a:pt x="21350" y="22804"/>
                  <a:pt x="21244" y="23174"/>
                  <a:pt x="21130" y="23464"/>
                </a:cubicBezTo>
                <a:cubicBezTo>
                  <a:pt x="20654" y="22804"/>
                  <a:pt x="20284" y="22109"/>
                  <a:pt x="19923" y="21378"/>
                </a:cubicBezTo>
                <a:cubicBezTo>
                  <a:pt x="19994" y="21158"/>
                  <a:pt x="20029" y="20973"/>
                  <a:pt x="20108" y="20753"/>
                </a:cubicBezTo>
                <a:cubicBezTo>
                  <a:pt x="20143" y="20534"/>
                  <a:pt x="20213" y="20281"/>
                  <a:pt x="20283" y="20062"/>
                </a:cubicBezTo>
                <a:close/>
                <a:moveTo>
                  <a:pt x="17062" y="22003"/>
                </a:moveTo>
                <a:cubicBezTo>
                  <a:pt x="17502" y="22443"/>
                  <a:pt x="17907" y="22883"/>
                  <a:pt x="18383" y="23280"/>
                </a:cubicBezTo>
                <a:cubicBezTo>
                  <a:pt x="18347" y="23280"/>
                  <a:pt x="18347" y="23324"/>
                  <a:pt x="18347" y="23324"/>
                </a:cubicBezTo>
                <a:cubicBezTo>
                  <a:pt x="18127" y="23394"/>
                  <a:pt x="17907" y="23500"/>
                  <a:pt x="17687" y="23579"/>
                </a:cubicBezTo>
                <a:cubicBezTo>
                  <a:pt x="17168" y="23244"/>
                  <a:pt x="16657" y="22919"/>
                  <a:pt x="16147" y="22549"/>
                </a:cubicBezTo>
                <a:cubicBezTo>
                  <a:pt x="16472" y="22399"/>
                  <a:pt x="16807" y="22223"/>
                  <a:pt x="17062" y="22003"/>
                </a:cubicBezTo>
                <a:close/>
                <a:moveTo>
                  <a:pt x="13206" y="22399"/>
                </a:moveTo>
                <a:cubicBezTo>
                  <a:pt x="13761" y="22619"/>
                  <a:pt x="14342" y="22839"/>
                  <a:pt x="14896" y="23059"/>
                </a:cubicBezTo>
                <a:cubicBezTo>
                  <a:pt x="14782" y="23139"/>
                  <a:pt x="14711" y="23174"/>
                  <a:pt x="14606" y="23209"/>
                </a:cubicBezTo>
                <a:cubicBezTo>
                  <a:pt x="14306" y="23359"/>
                  <a:pt x="14016" y="23464"/>
                  <a:pt x="13725" y="23614"/>
                </a:cubicBezTo>
                <a:cubicBezTo>
                  <a:pt x="13100" y="23464"/>
                  <a:pt x="12510" y="23324"/>
                  <a:pt x="11885" y="23209"/>
                </a:cubicBezTo>
                <a:cubicBezTo>
                  <a:pt x="11965" y="23139"/>
                  <a:pt x="12070" y="23103"/>
                  <a:pt x="12141" y="23059"/>
                </a:cubicBezTo>
                <a:cubicBezTo>
                  <a:pt x="12510" y="22839"/>
                  <a:pt x="12845" y="22619"/>
                  <a:pt x="13206" y="22399"/>
                </a:cubicBezTo>
                <a:close/>
                <a:moveTo>
                  <a:pt x="77290" y="20753"/>
                </a:moveTo>
                <a:cubicBezTo>
                  <a:pt x="77475" y="21448"/>
                  <a:pt x="77695" y="22144"/>
                  <a:pt x="77950" y="22804"/>
                </a:cubicBezTo>
                <a:cubicBezTo>
                  <a:pt x="77255" y="23059"/>
                  <a:pt x="76594" y="23359"/>
                  <a:pt x="75934" y="23685"/>
                </a:cubicBezTo>
                <a:cubicBezTo>
                  <a:pt x="75714" y="23024"/>
                  <a:pt x="75494" y="22364"/>
                  <a:pt x="75274" y="21668"/>
                </a:cubicBezTo>
                <a:cubicBezTo>
                  <a:pt x="75934" y="21299"/>
                  <a:pt x="76594" y="21008"/>
                  <a:pt x="77290" y="20753"/>
                </a:cubicBezTo>
                <a:close/>
                <a:moveTo>
                  <a:pt x="94792" y="22364"/>
                </a:moveTo>
                <a:cubicBezTo>
                  <a:pt x="95118" y="22804"/>
                  <a:pt x="95488" y="23209"/>
                  <a:pt x="95858" y="23614"/>
                </a:cubicBezTo>
                <a:cubicBezTo>
                  <a:pt x="95541" y="23605"/>
                  <a:pt x="95226" y="23600"/>
                  <a:pt x="94911" y="23600"/>
                </a:cubicBezTo>
                <a:cubicBezTo>
                  <a:pt x="94050" y="23600"/>
                  <a:pt x="93193" y="23633"/>
                  <a:pt x="92336" y="23685"/>
                </a:cubicBezTo>
                <a:cubicBezTo>
                  <a:pt x="91966" y="23324"/>
                  <a:pt x="91640" y="22919"/>
                  <a:pt x="91306" y="22478"/>
                </a:cubicBezTo>
                <a:cubicBezTo>
                  <a:pt x="92477" y="22399"/>
                  <a:pt x="93621" y="22364"/>
                  <a:pt x="94792" y="22364"/>
                </a:cubicBezTo>
                <a:close/>
                <a:moveTo>
                  <a:pt x="70581" y="20128"/>
                </a:moveTo>
                <a:cubicBezTo>
                  <a:pt x="70766" y="20823"/>
                  <a:pt x="70986" y="21519"/>
                  <a:pt x="71171" y="22179"/>
                </a:cubicBezTo>
                <a:cubicBezTo>
                  <a:pt x="70731" y="22619"/>
                  <a:pt x="70247" y="23103"/>
                  <a:pt x="69807" y="23579"/>
                </a:cubicBezTo>
                <a:cubicBezTo>
                  <a:pt x="69771" y="23649"/>
                  <a:pt x="69701" y="23685"/>
                  <a:pt x="69666" y="23720"/>
                </a:cubicBezTo>
                <a:cubicBezTo>
                  <a:pt x="69481" y="23103"/>
                  <a:pt x="69261" y="22443"/>
                  <a:pt x="69076" y="21818"/>
                </a:cubicBezTo>
                <a:cubicBezTo>
                  <a:pt x="69226" y="21668"/>
                  <a:pt x="69366" y="21484"/>
                  <a:pt x="69516" y="21343"/>
                </a:cubicBezTo>
                <a:cubicBezTo>
                  <a:pt x="69886" y="20902"/>
                  <a:pt x="70212" y="20533"/>
                  <a:pt x="70581" y="20128"/>
                </a:cubicBezTo>
                <a:close/>
                <a:moveTo>
                  <a:pt x="16067" y="22619"/>
                </a:moveTo>
                <a:cubicBezTo>
                  <a:pt x="16587" y="22954"/>
                  <a:pt x="17062" y="23280"/>
                  <a:pt x="17573" y="23614"/>
                </a:cubicBezTo>
                <a:cubicBezTo>
                  <a:pt x="17317" y="23685"/>
                  <a:pt x="17062" y="23720"/>
                  <a:pt x="16807" y="23799"/>
                </a:cubicBezTo>
                <a:cubicBezTo>
                  <a:pt x="16367" y="23614"/>
                  <a:pt x="15882" y="23394"/>
                  <a:pt x="15442" y="23209"/>
                </a:cubicBezTo>
                <a:cubicBezTo>
                  <a:pt x="15337" y="23174"/>
                  <a:pt x="15222" y="23139"/>
                  <a:pt x="15116" y="23059"/>
                </a:cubicBezTo>
                <a:cubicBezTo>
                  <a:pt x="15442" y="22919"/>
                  <a:pt x="15777" y="22769"/>
                  <a:pt x="16067" y="22619"/>
                </a:cubicBezTo>
                <a:close/>
                <a:moveTo>
                  <a:pt x="7193" y="22329"/>
                </a:moveTo>
                <a:cubicBezTo>
                  <a:pt x="7924" y="22478"/>
                  <a:pt x="8663" y="22619"/>
                  <a:pt x="9429" y="22769"/>
                </a:cubicBezTo>
                <a:cubicBezTo>
                  <a:pt x="9103" y="22989"/>
                  <a:pt x="8804" y="23209"/>
                  <a:pt x="8513" y="23429"/>
                </a:cubicBezTo>
                <a:cubicBezTo>
                  <a:pt x="8293" y="23579"/>
                  <a:pt x="8073" y="23720"/>
                  <a:pt x="7853" y="23869"/>
                </a:cubicBezTo>
                <a:cubicBezTo>
                  <a:pt x="7519" y="23834"/>
                  <a:pt x="7228" y="23764"/>
                  <a:pt x="6938" y="23720"/>
                </a:cubicBezTo>
                <a:cubicBezTo>
                  <a:pt x="6497" y="23649"/>
                  <a:pt x="6057" y="23579"/>
                  <a:pt x="5617" y="23500"/>
                </a:cubicBezTo>
                <a:cubicBezTo>
                  <a:pt x="5872" y="23324"/>
                  <a:pt x="6128" y="23139"/>
                  <a:pt x="6383" y="22954"/>
                </a:cubicBezTo>
                <a:cubicBezTo>
                  <a:pt x="6638" y="22734"/>
                  <a:pt x="6938" y="22514"/>
                  <a:pt x="7193" y="22329"/>
                </a:cubicBezTo>
                <a:close/>
                <a:moveTo>
                  <a:pt x="83092" y="21598"/>
                </a:moveTo>
                <a:cubicBezTo>
                  <a:pt x="83347" y="22223"/>
                  <a:pt x="83638" y="22804"/>
                  <a:pt x="84007" y="23359"/>
                </a:cubicBezTo>
                <a:cubicBezTo>
                  <a:pt x="82942" y="23544"/>
                  <a:pt x="81956" y="23720"/>
                  <a:pt x="81076" y="23905"/>
                </a:cubicBezTo>
                <a:cubicBezTo>
                  <a:pt x="80741" y="23359"/>
                  <a:pt x="80451" y="22769"/>
                  <a:pt x="80231" y="22179"/>
                </a:cubicBezTo>
                <a:cubicBezTo>
                  <a:pt x="81111" y="21959"/>
                  <a:pt x="82062" y="21783"/>
                  <a:pt x="83092" y="21598"/>
                </a:cubicBezTo>
                <a:close/>
                <a:moveTo>
                  <a:pt x="94898" y="22364"/>
                </a:moveTo>
                <a:cubicBezTo>
                  <a:pt x="95162" y="22364"/>
                  <a:pt x="95417" y="22364"/>
                  <a:pt x="95708" y="22399"/>
                </a:cubicBezTo>
                <a:cubicBezTo>
                  <a:pt x="96553" y="22443"/>
                  <a:pt x="97363" y="22549"/>
                  <a:pt x="98129" y="22663"/>
                </a:cubicBezTo>
                <a:cubicBezTo>
                  <a:pt x="98499" y="23103"/>
                  <a:pt x="98904" y="23500"/>
                  <a:pt x="99265" y="23905"/>
                </a:cubicBezTo>
                <a:cubicBezTo>
                  <a:pt x="98719" y="23799"/>
                  <a:pt x="98129" y="23720"/>
                  <a:pt x="97504" y="23685"/>
                </a:cubicBezTo>
                <a:cubicBezTo>
                  <a:pt x="96993" y="23649"/>
                  <a:pt x="96483" y="23614"/>
                  <a:pt x="95998" y="23614"/>
                </a:cubicBezTo>
                <a:cubicBezTo>
                  <a:pt x="95602" y="23209"/>
                  <a:pt x="95232" y="22804"/>
                  <a:pt x="94898" y="22364"/>
                </a:cubicBezTo>
                <a:close/>
                <a:moveTo>
                  <a:pt x="15002" y="23139"/>
                </a:moveTo>
                <a:cubicBezTo>
                  <a:pt x="15152" y="23174"/>
                  <a:pt x="15266" y="23244"/>
                  <a:pt x="15407" y="23280"/>
                </a:cubicBezTo>
                <a:cubicBezTo>
                  <a:pt x="15812" y="23464"/>
                  <a:pt x="16252" y="23649"/>
                  <a:pt x="16692" y="23834"/>
                </a:cubicBezTo>
                <a:lnTo>
                  <a:pt x="16587" y="23834"/>
                </a:lnTo>
                <a:cubicBezTo>
                  <a:pt x="16287" y="23905"/>
                  <a:pt x="15997" y="23984"/>
                  <a:pt x="15706" y="24054"/>
                </a:cubicBezTo>
                <a:cubicBezTo>
                  <a:pt x="15081" y="23905"/>
                  <a:pt x="14456" y="23764"/>
                  <a:pt x="13866" y="23649"/>
                </a:cubicBezTo>
                <a:cubicBezTo>
                  <a:pt x="14122" y="23500"/>
                  <a:pt x="14386" y="23394"/>
                  <a:pt x="14641" y="23280"/>
                </a:cubicBezTo>
                <a:cubicBezTo>
                  <a:pt x="14747" y="23244"/>
                  <a:pt x="14896" y="23174"/>
                  <a:pt x="15002" y="23139"/>
                </a:cubicBezTo>
                <a:close/>
                <a:moveTo>
                  <a:pt x="91235" y="22478"/>
                </a:moveTo>
                <a:cubicBezTo>
                  <a:pt x="91526" y="22919"/>
                  <a:pt x="91861" y="23324"/>
                  <a:pt x="92221" y="23720"/>
                </a:cubicBezTo>
                <a:cubicBezTo>
                  <a:pt x="91051" y="23799"/>
                  <a:pt x="89915" y="23905"/>
                  <a:pt x="88735" y="24054"/>
                </a:cubicBezTo>
                <a:cubicBezTo>
                  <a:pt x="88409" y="23685"/>
                  <a:pt x="88075" y="23280"/>
                  <a:pt x="87820" y="22883"/>
                </a:cubicBezTo>
                <a:cubicBezTo>
                  <a:pt x="88920" y="22734"/>
                  <a:pt x="90100" y="22584"/>
                  <a:pt x="91235" y="22478"/>
                </a:cubicBezTo>
                <a:close/>
                <a:moveTo>
                  <a:pt x="103191" y="21889"/>
                </a:moveTo>
                <a:lnTo>
                  <a:pt x="103191" y="21889"/>
                </a:lnTo>
                <a:cubicBezTo>
                  <a:pt x="104072" y="22258"/>
                  <a:pt x="104987" y="22549"/>
                  <a:pt x="106017" y="22839"/>
                </a:cubicBezTo>
                <a:cubicBezTo>
                  <a:pt x="106202" y="22989"/>
                  <a:pt x="106387" y="23174"/>
                  <a:pt x="106607" y="23359"/>
                </a:cubicBezTo>
                <a:cubicBezTo>
                  <a:pt x="106898" y="23579"/>
                  <a:pt x="107188" y="23834"/>
                  <a:pt x="107488" y="24089"/>
                </a:cubicBezTo>
                <a:cubicBezTo>
                  <a:pt x="106422" y="23799"/>
                  <a:pt x="105463" y="23464"/>
                  <a:pt x="104512" y="23103"/>
                </a:cubicBezTo>
                <a:cubicBezTo>
                  <a:pt x="104292" y="22919"/>
                  <a:pt x="104072" y="22698"/>
                  <a:pt x="103852" y="22514"/>
                </a:cubicBezTo>
                <a:cubicBezTo>
                  <a:pt x="103631" y="22329"/>
                  <a:pt x="103411" y="22109"/>
                  <a:pt x="103191" y="21889"/>
                </a:cubicBezTo>
                <a:close/>
                <a:moveTo>
                  <a:pt x="19888" y="21484"/>
                </a:moveTo>
                <a:cubicBezTo>
                  <a:pt x="20214" y="22223"/>
                  <a:pt x="20619" y="22919"/>
                  <a:pt x="21059" y="23544"/>
                </a:cubicBezTo>
                <a:cubicBezTo>
                  <a:pt x="20945" y="23799"/>
                  <a:pt x="20839" y="23984"/>
                  <a:pt x="20725" y="24125"/>
                </a:cubicBezTo>
                <a:cubicBezTo>
                  <a:pt x="20284" y="23544"/>
                  <a:pt x="19888" y="22954"/>
                  <a:pt x="19554" y="22329"/>
                </a:cubicBezTo>
                <a:cubicBezTo>
                  <a:pt x="19703" y="22073"/>
                  <a:pt x="19809" y="21783"/>
                  <a:pt x="19888" y="21484"/>
                </a:cubicBezTo>
                <a:close/>
                <a:moveTo>
                  <a:pt x="72782" y="20858"/>
                </a:moveTo>
                <a:cubicBezTo>
                  <a:pt x="72818" y="20973"/>
                  <a:pt x="72818" y="21123"/>
                  <a:pt x="72853" y="21228"/>
                </a:cubicBezTo>
                <a:lnTo>
                  <a:pt x="72967" y="21598"/>
                </a:lnTo>
                <a:cubicBezTo>
                  <a:pt x="73073" y="22038"/>
                  <a:pt x="73187" y="22443"/>
                  <a:pt x="73328" y="22883"/>
                </a:cubicBezTo>
                <a:cubicBezTo>
                  <a:pt x="72818" y="23280"/>
                  <a:pt x="72342" y="23685"/>
                  <a:pt x="71832" y="24160"/>
                </a:cubicBezTo>
                <a:cubicBezTo>
                  <a:pt x="71788" y="23984"/>
                  <a:pt x="71717" y="23799"/>
                  <a:pt x="71682" y="23614"/>
                </a:cubicBezTo>
                <a:lnTo>
                  <a:pt x="71647" y="23544"/>
                </a:lnTo>
                <a:cubicBezTo>
                  <a:pt x="71532" y="23103"/>
                  <a:pt x="71391" y="22663"/>
                  <a:pt x="71277" y="22223"/>
                </a:cubicBezTo>
                <a:cubicBezTo>
                  <a:pt x="71752" y="21704"/>
                  <a:pt x="72272" y="21263"/>
                  <a:pt x="72782" y="20858"/>
                </a:cubicBezTo>
                <a:close/>
                <a:moveTo>
                  <a:pt x="9544" y="22804"/>
                </a:moveTo>
                <a:cubicBezTo>
                  <a:pt x="10239" y="22954"/>
                  <a:pt x="10935" y="23103"/>
                  <a:pt x="11665" y="23244"/>
                </a:cubicBezTo>
                <a:cubicBezTo>
                  <a:pt x="11304" y="23464"/>
                  <a:pt x="10970" y="23685"/>
                  <a:pt x="10644" y="23905"/>
                </a:cubicBezTo>
                <a:cubicBezTo>
                  <a:pt x="10459" y="24019"/>
                  <a:pt x="10309" y="24125"/>
                  <a:pt x="10125" y="24239"/>
                </a:cubicBezTo>
                <a:cubicBezTo>
                  <a:pt x="9394" y="24125"/>
                  <a:pt x="8698" y="24019"/>
                  <a:pt x="7959" y="23905"/>
                </a:cubicBezTo>
                <a:cubicBezTo>
                  <a:pt x="8179" y="23764"/>
                  <a:pt x="8364" y="23614"/>
                  <a:pt x="8549" y="23464"/>
                </a:cubicBezTo>
                <a:cubicBezTo>
                  <a:pt x="8883" y="23244"/>
                  <a:pt x="9209" y="23024"/>
                  <a:pt x="9544" y="22804"/>
                </a:cubicBezTo>
                <a:close/>
                <a:moveTo>
                  <a:pt x="56786" y="21378"/>
                </a:moveTo>
                <a:cubicBezTo>
                  <a:pt x="56680" y="21818"/>
                  <a:pt x="56645" y="22223"/>
                  <a:pt x="56601" y="22663"/>
                </a:cubicBezTo>
                <a:cubicBezTo>
                  <a:pt x="56160" y="22954"/>
                  <a:pt x="55720" y="23244"/>
                  <a:pt x="55324" y="23544"/>
                </a:cubicBezTo>
                <a:cubicBezTo>
                  <a:pt x="54954" y="23799"/>
                  <a:pt x="54585" y="24019"/>
                  <a:pt x="54224" y="24239"/>
                </a:cubicBezTo>
                <a:cubicBezTo>
                  <a:pt x="54294" y="23834"/>
                  <a:pt x="54400" y="23394"/>
                  <a:pt x="54514" y="22989"/>
                </a:cubicBezTo>
                <a:cubicBezTo>
                  <a:pt x="54840" y="22769"/>
                  <a:pt x="55210" y="22514"/>
                  <a:pt x="55544" y="22258"/>
                </a:cubicBezTo>
                <a:cubicBezTo>
                  <a:pt x="55940" y="21959"/>
                  <a:pt x="56345" y="21668"/>
                  <a:pt x="56786" y="21378"/>
                </a:cubicBezTo>
                <a:close/>
                <a:moveTo>
                  <a:pt x="59066" y="21079"/>
                </a:moveTo>
                <a:cubicBezTo>
                  <a:pt x="59066" y="21598"/>
                  <a:pt x="59101" y="22144"/>
                  <a:pt x="59171" y="22663"/>
                </a:cubicBezTo>
                <a:cubicBezTo>
                  <a:pt x="58326" y="23209"/>
                  <a:pt x="57481" y="23720"/>
                  <a:pt x="56601" y="24239"/>
                </a:cubicBezTo>
                <a:cubicBezTo>
                  <a:pt x="56645" y="23720"/>
                  <a:pt x="56645" y="23209"/>
                  <a:pt x="56680" y="22734"/>
                </a:cubicBezTo>
                <a:cubicBezTo>
                  <a:pt x="57481" y="22179"/>
                  <a:pt x="58291" y="21633"/>
                  <a:pt x="59066" y="21079"/>
                </a:cubicBezTo>
                <a:close/>
                <a:moveTo>
                  <a:pt x="101835" y="22003"/>
                </a:moveTo>
                <a:cubicBezTo>
                  <a:pt x="102531" y="22329"/>
                  <a:pt x="103262" y="22663"/>
                  <a:pt x="104001" y="22989"/>
                </a:cubicBezTo>
                <a:cubicBezTo>
                  <a:pt x="104186" y="23059"/>
                  <a:pt x="104327" y="23103"/>
                  <a:pt x="104477" y="23174"/>
                </a:cubicBezTo>
                <a:cubicBezTo>
                  <a:pt x="104917" y="23544"/>
                  <a:pt x="105357" y="23940"/>
                  <a:pt x="105797" y="24310"/>
                </a:cubicBezTo>
                <a:cubicBezTo>
                  <a:pt x="105357" y="24125"/>
                  <a:pt x="104917" y="23940"/>
                  <a:pt x="104477" y="23764"/>
                </a:cubicBezTo>
                <a:cubicBezTo>
                  <a:pt x="104257" y="23685"/>
                  <a:pt x="104072" y="23579"/>
                  <a:pt x="103852" y="23500"/>
                </a:cubicBezTo>
                <a:cubicBezTo>
                  <a:pt x="103561" y="23394"/>
                  <a:pt x="103306" y="23244"/>
                  <a:pt x="103042" y="23139"/>
                </a:cubicBezTo>
                <a:cubicBezTo>
                  <a:pt x="102645" y="22769"/>
                  <a:pt x="102240" y="22399"/>
                  <a:pt x="101835" y="22003"/>
                </a:cubicBezTo>
                <a:close/>
                <a:moveTo>
                  <a:pt x="19483" y="22399"/>
                </a:moveTo>
                <a:cubicBezTo>
                  <a:pt x="19844" y="23024"/>
                  <a:pt x="20249" y="23614"/>
                  <a:pt x="20654" y="24160"/>
                </a:cubicBezTo>
                <a:cubicBezTo>
                  <a:pt x="20584" y="24274"/>
                  <a:pt x="20469" y="24345"/>
                  <a:pt x="20364" y="24380"/>
                </a:cubicBezTo>
                <a:cubicBezTo>
                  <a:pt x="19923" y="23905"/>
                  <a:pt x="19518" y="23394"/>
                  <a:pt x="19113" y="22883"/>
                </a:cubicBezTo>
                <a:cubicBezTo>
                  <a:pt x="19263" y="22734"/>
                  <a:pt x="19369" y="22584"/>
                  <a:pt x="19483" y="22399"/>
                </a:cubicBezTo>
                <a:close/>
                <a:moveTo>
                  <a:pt x="54699" y="22038"/>
                </a:moveTo>
                <a:lnTo>
                  <a:pt x="54699" y="22038"/>
                </a:lnTo>
                <a:cubicBezTo>
                  <a:pt x="54585" y="22329"/>
                  <a:pt x="54514" y="22619"/>
                  <a:pt x="54444" y="22954"/>
                </a:cubicBezTo>
                <a:cubicBezTo>
                  <a:pt x="53563" y="23500"/>
                  <a:pt x="52753" y="23984"/>
                  <a:pt x="51908" y="24380"/>
                </a:cubicBezTo>
                <a:cubicBezTo>
                  <a:pt x="52023" y="24089"/>
                  <a:pt x="52128" y="23799"/>
                  <a:pt x="52243" y="23500"/>
                </a:cubicBezTo>
                <a:cubicBezTo>
                  <a:pt x="53044" y="23103"/>
                  <a:pt x="53854" y="22619"/>
                  <a:pt x="54699" y="22038"/>
                </a:cubicBezTo>
                <a:close/>
                <a:moveTo>
                  <a:pt x="11780" y="23280"/>
                </a:moveTo>
                <a:cubicBezTo>
                  <a:pt x="12361" y="23394"/>
                  <a:pt x="12986" y="23544"/>
                  <a:pt x="13611" y="23649"/>
                </a:cubicBezTo>
                <a:cubicBezTo>
                  <a:pt x="13426" y="23720"/>
                  <a:pt x="13285" y="23799"/>
                  <a:pt x="13171" y="23905"/>
                </a:cubicBezTo>
                <a:cubicBezTo>
                  <a:pt x="12845" y="24054"/>
                  <a:pt x="12546" y="24239"/>
                  <a:pt x="12255" y="24424"/>
                </a:cubicBezTo>
                <a:cubicBezTo>
                  <a:pt x="12035" y="24380"/>
                  <a:pt x="11815" y="24380"/>
                  <a:pt x="11595" y="24380"/>
                </a:cubicBezTo>
                <a:cubicBezTo>
                  <a:pt x="11155" y="24345"/>
                  <a:pt x="10714" y="24310"/>
                  <a:pt x="10274" y="24239"/>
                </a:cubicBezTo>
                <a:cubicBezTo>
                  <a:pt x="10380" y="24160"/>
                  <a:pt x="10530" y="24054"/>
                  <a:pt x="10679" y="23940"/>
                </a:cubicBezTo>
                <a:cubicBezTo>
                  <a:pt x="11040" y="23720"/>
                  <a:pt x="11410" y="23500"/>
                  <a:pt x="11780" y="23280"/>
                </a:cubicBezTo>
                <a:close/>
                <a:moveTo>
                  <a:pt x="17687" y="23649"/>
                </a:moveTo>
                <a:cubicBezTo>
                  <a:pt x="18083" y="23905"/>
                  <a:pt x="18488" y="24204"/>
                  <a:pt x="18929" y="24424"/>
                </a:cubicBezTo>
                <a:cubicBezTo>
                  <a:pt x="18788" y="24424"/>
                  <a:pt x="18603" y="24424"/>
                  <a:pt x="18418" y="24459"/>
                </a:cubicBezTo>
                <a:cubicBezTo>
                  <a:pt x="17943" y="24239"/>
                  <a:pt x="17423" y="24054"/>
                  <a:pt x="16948" y="23834"/>
                </a:cubicBezTo>
                <a:cubicBezTo>
                  <a:pt x="17203" y="23799"/>
                  <a:pt x="17423" y="23720"/>
                  <a:pt x="17687" y="23649"/>
                </a:cubicBezTo>
                <a:close/>
                <a:moveTo>
                  <a:pt x="18418" y="23359"/>
                </a:moveTo>
                <a:cubicBezTo>
                  <a:pt x="18823" y="23720"/>
                  <a:pt x="19228" y="24089"/>
                  <a:pt x="19668" y="24459"/>
                </a:cubicBezTo>
                <a:lnTo>
                  <a:pt x="19448" y="24459"/>
                </a:lnTo>
                <a:cubicBezTo>
                  <a:pt x="19334" y="24424"/>
                  <a:pt x="19228" y="24424"/>
                  <a:pt x="19113" y="24424"/>
                </a:cubicBezTo>
                <a:cubicBezTo>
                  <a:pt x="18673" y="24160"/>
                  <a:pt x="18198" y="23905"/>
                  <a:pt x="17758" y="23614"/>
                </a:cubicBezTo>
                <a:cubicBezTo>
                  <a:pt x="17978" y="23544"/>
                  <a:pt x="18198" y="23464"/>
                  <a:pt x="18383" y="23394"/>
                </a:cubicBezTo>
                <a:cubicBezTo>
                  <a:pt x="18418" y="23394"/>
                  <a:pt x="18418" y="23359"/>
                  <a:pt x="18418" y="23359"/>
                </a:cubicBezTo>
                <a:close/>
                <a:moveTo>
                  <a:pt x="19078" y="22919"/>
                </a:moveTo>
                <a:cubicBezTo>
                  <a:pt x="19448" y="23429"/>
                  <a:pt x="19844" y="23940"/>
                  <a:pt x="20284" y="24424"/>
                </a:cubicBezTo>
                <a:cubicBezTo>
                  <a:pt x="20143" y="24459"/>
                  <a:pt x="19994" y="24459"/>
                  <a:pt x="19809" y="24459"/>
                </a:cubicBezTo>
                <a:cubicBezTo>
                  <a:pt x="19369" y="24089"/>
                  <a:pt x="18929" y="23720"/>
                  <a:pt x="18524" y="23324"/>
                </a:cubicBezTo>
                <a:cubicBezTo>
                  <a:pt x="18708" y="23209"/>
                  <a:pt x="18893" y="23059"/>
                  <a:pt x="19078" y="22919"/>
                </a:cubicBezTo>
                <a:close/>
                <a:moveTo>
                  <a:pt x="61557" y="21158"/>
                </a:moveTo>
                <a:cubicBezTo>
                  <a:pt x="61628" y="21818"/>
                  <a:pt x="61742" y="22478"/>
                  <a:pt x="61883" y="23103"/>
                </a:cubicBezTo>
                <a:cubicBezTo>
                  <a:pt x="61082" y="23614"/>
                  <a:pt x="60307" y="24054"/>
                  <a:pt x="59506" y="24494"/>
                </a:cubicBezTo>
                <a:cubicBezTo>
                  <a:pt x="59392" y="23905"/>
                  <a:pt x="59321" y="23280"/>
                  <a:pt x="59242" y="22698"/>
                </a:cubicBezTo>
                <a:cubicBezTo>
                  <a:pt x="60017" y="22223"/>
                  <a:pt x="60783" y="21704"/>
                  <a:pt x="61557" y="21158"/>
                </a:cubicBezTo>
                <a:close/>
                <a:moveTo>
                  <a:pt x="99925" y="22003"/>
                </a:moveTo>
                <a:lnTo>
                  <a:pt x="99925" y="22003"/>
                </a:lnTo>
                <a:cubicBezTo>
                  <a:pt x="100955" y="22364"/>
                  <a:pt x="101985" y="22769"/>
                  <a:pt x="102971" y="23209"/>
                </a:cubicBezTo>
                <a:cubicBezTo>
                  <a:pt x="103447" y="23649"/>
                  <a:pt x="103922" y="24089"/>
                  <a:pt x="104362" y="24494"/>
                </a:cubicBezTo>
                <a:cubicBezTo>
                  <a:pt x="103376" y="24089"/>
                  <a:pt x="102381" y="23720"/>
                  <a:pt x="101360" y="23394"/>
                </a:cubicBezTo>
                <a:cubicBezTo>
                  <a:pt x="100885" y="22954"/>
                  <a:pt x="100400" y="22478"/>
                  <a:pt x="99925" y="22003"/>
                </a:cubicBezTo>
                <a:close/>
                <a:moveTo>
                  <a:pt x="16807" y="23869"/>
                </a:moveTo>
                <a:cubicBezTo>
                  <a:pt x="17282" y="24089"/>
                  <a:pt x="17758" y="24274"/>
                  <a:pt x="18233" y="24459"/>
                </a:cubicBezTo>
                <a:cubicBezTo>
                  <a:pt x="18048" y="24459"/>
                  <a:pt x="17828" y="24494"/>
                  <a:pt x="17608" y="24530"/>
                </a:cubicBezTo>
                <a:cubicBezTo>
                  <a:pt x="17062" y="24380"/>
                  <a:pt x="16472" y="24239"/>
                  <a:pt x="15882" y="24125"/>
                </a:cubicBezTo>
                <a:cubicBezTo>
                  <a:pt x="16147" y="24054"/>
                  <a:pt x="16367" y="23984"/>
                  <a:pt x="16622" y="23940"/>
                </a:cubicBezTo>
                <a:cubicBezTo>
                  <a:pt x="16692" y="23905"/>
                  <a:pt x="16728" y="23905"/>
                  <a:pt x="16807" y="23869"/>
                </a:cubicBezTo>
                <a:close/>
                <a:moveTo>
                  <a:pt x="80116" y="22223"/>
                </a:moveTo>
                <a:cubicBezTo>
                  <a:pt x="80371" y="22804"/>
                  <a:pt x="80635" y="23394"/>
                  <a:pt x="80961" y="23940"/>
                </a:cubicBezTo>
                <a:cubicBezTo>
                  <a:pt x="80231" y="24125"/>
                  <a:pt x="79491" y="24310"/>
                  <a:pt x="78831" y="24530"/>
                </a:cubicBezTo>
                <a:cubicBezTo>
                  <a:pt x="78540" y="23984"/>
                  <a:pt x="78285" y="23429"/>
                  <a:pt x="78065" y="22839"/>
                </a:cubicBezTo>
                <a:cubicBezTo>
                  <a:pt x="78725" y="22619"/>
                  <a:pt x="79421" y="22399"/>
                  <a:pt x="80116" y="22223"/>
                </a:cubicBezTo>
                <a:close/>
                <a:moveTo>
                  <a:pt x="13725" y="23685"/>
                </a:moveTo>
                <a:cubicBezTo>
                  <a:pt x="14342" y="23834"/>
                  <a:pt x="14932" y="23984"/>
                  <a:pt x="15557" y="24125"/>
                </a:cubicBezTo>
                <a:cubicBezTo>
                  <a:pt x="15301" y="24204"/>
                  <a:pt x="15116" y="24274"/>
                  <a:pt x="14896" y="24345"/>
                </a:cubicBezTo>
                <a:cubicBezTo>
                  <a:pt x="14747" y="24424"/>
                  <a:pt x="14606" y="24494"/>
                  <a:pt x="14456" y="24565"/>
                </a:cubicBezTo>
                <a:cubicBezTo>
                  <a:pt x="13981" y="24530"/>
                  <a:pt x="13541" y="24494"/>
                  <a:pt x="13021" y="24459"/>
                </a:cubicBezTo>
                <a:cubicBezTo>
                  <a:pt x="12845" y="24459"/>
                  <a:pt x="12625" y="24424"/>
                  <a:pt x="12405" y="24424"/>
                </a:cubicBezTo>
                <a:cubicBezTo>
                  <a:pt x="12660" y="24274"/>
                  <a:pt x="12915" y="24125"/>
                  <a:pt x="13206" y="23984"/>
                </a:cubicBezTo>
                <a:cubicBezTo>
                  <a:pt x="13356" y="23869"/>
                  <a:pt x="13541" y="23799"/>
                  <a:pt x="13725" y="23685"/>
                </a:cubicBezTo>
                <a:close/>
                <a:moveTo>
                  <a:pt x="87714" y="22883"/>
                </a:moveTo>
                <a:cubicBezTo>
                  <a:pt x="88004" y="23280"/>
                  <a:pt x="88339" y="23685"/>
                  <a:pt x="88665" y="24089"/>
                </a:cubicBezTo>
                <a:cubicBezTo>
                  <a:pt x="87749" y="24204"/>
                  <a:pt x="86869" y="24345"/>
                  <a:pt x="85988" y="24459"/>
                </a:cubicBezTo>
                <a:cubicBezTo>
                  <a:pt x="85654" y="24530"/>
                  <a:pt x="85328" y="24565"/>
                  <a:pt x="84993" y="24600"/>
                </a:cubicBezTo>
                <a:cubicBezTo>
                  <a:pt x="84668" y="24239"/>
                  <a:pt x="84412" y="23834"/>
                  <a:pt x="84113" y="23429"/>
                </a:cubicBezTo>
                <a:cubicBezTo>
                  <a:pt x="84192" y="23429"/>
                  <a:pt x="84228" y="23429"/>
                  <a:pt x="84263" y="23394"/>
                </a:cubicBezTo>
                <a:cubicBezTo>
                  <a:pt x="85398" y="23244"/>
                  <a:pt x="86578" y="23059"/>
                  <a:pt x="87714" y="22883"/>
                </a:cubicBezTo>
                <a:close/>
                <a:moveTo>
                  <a:pt x="98243" y="22698"/>
                </a:moveTo>
                <a:cubicBezTo>
                  <a:pt x="99300" y="22883"/>
                  <a:pt x="100295" y="23139"/>
                  <a:pt x="101246" y="23464"/>
                </a:cubicBezTo>
                <a:cubicBezTo>
                  <a:pt x="101721" y="23905"/>
                  <a:pt x="102161" y="24310"/>
                  <a:pt x="102601" y="24679"/>
                </a:cubicBezTo>
                <a:cubicBezTo>
                  <a:pt x="101580" y="24380"/>
                  <a:pt x="100515" y="24089"/>
                  <a:pt x="99450" y="23905"/>
                </a:cubicBezTo>
                <a:cubicBezTo>
                  <a:pt x="99045" y="23500"/>
                  <a:pt x="98640" y="23103"/>
                  <a:pt x="98243" y="22698"/>
                </a:cubicBezTo>
                <a:close/>
                <a:moveTo>
                  <a:pt x="64454" y="21448"/>
                </a:moveTo>
                <a:cubicBezTo>
                  <a:pt x="64603" y="22003"/>
                  <a:pt x="64744" y="22549"/>
                  <a:pt x="64894" y="23059"/>
                </a:cubicBezTo>
                <a:cubicBezTo>
                  <a:pt x="64084" y="23685"/>
                  <a:pt x="63204" y="24204"/>
                  <a:pt x="62288" y="24715"/>
                </a:cubicBezTo>
                <a:cubicBezTo>
                  <a:pt x="62182" y="24204"/>
                  <a:pt x="62068" y="23685"/>
                  <a:pt x="61962" y="23174"/>
                </a:cubicBezTo>
                <a:cubicBezTo>
                  <a:pt x="62843" y="22619"/>
                  <a:pt x="63644" y="22073"/>
                  <a:pt x="64454" y="21448"/>
                </a:cubicBezTo>
                <a:close/>
                <a:moveTo>
                  <a:pt x="66945" y="21598"/>
                </a:moveTo>
                <a:cubicBezTo>
                  <a:pt x="67095" y="22144"/>
                  <a:pt x="67245" y="22734"/>
                  <a:pt x="67430" y="23280"/>
                </a:cubicBezTo>
                <a:cubicBezTo>
                  <a:pt x="66804" y="23799"/>
                  <a:pt x="66144" y="24274"/>
                  <a:pt x="65484" y="24715"/>
                </a:cubicBezTo>
                <a:cubicBezTo>
                  <a:pt x="65334" y="24204"/>
                  <a:pt x="65149" y="23649"/>
                  <a:pt x="65008" y="23103"/>
                </a:cubicBezTo>
                <a:cubicBezTo>
                  <a:pt x="65669" y="22619"/>
                  <a:pt x="66329" y="22109"/>
                  <a:pt x="66945" y="21598"/>
                </a:cubicBezTo>
                <a:close/>
                <a:moveTo>
                  <a:pt x="95062" y="23671"/>
                </a:moveTo>
                <a:cubicBezTo>
                  <a:pt x="95351" y="23671"/>
                  <a:pt x="95640" y="23676"/>
                  <a:pt x="95928" y="23685"/>
                </a:cubicBezTo>
                <a:cubicBezTo>
                  <a:pt x="96298" y="24019"/>
                  <a:pt x="96623" y="24380"/>
                  <a:pt x="96993" y="24679"/>
                </a:cubicBezTo>
                <a:cubicBezTo>
                  <a:pt x="96508" y="24665"/>
                  <a:pt x="96016" y="24656"/>
                  <a:pt x="95519" y="24656"/>
                </a:cubicBezTo>
                <a:cubicBezTo>
                  <a:pt x="94817" y="24656"/>
                  <a:pt x="94108" y="24673"/>
                  <a:pt x="93401" y="24715"/>
                </a:cubicBezTo>
                <a:cubicBezTo>
                  <a:pt x="93067" y="24424"/>
                  <a:pt x="92741" y="24089"/>
                  <a:pt x="92406" y="23799"/>
                </a:cubicBezTo>
                <a:cubicBezTo>
                  <a:pt x="93289" y="23713"/>
                  <a:pt x="94177" y="23671"/>
                  <a:pt x="95062" y="23671"/>
                </a:cubicBezTo>
                <a:close/>
                <a:moveTo>
                  <a:pt x="2791" y="23174"/>
                </a:moveTo>
                <a:cubicBezTo>
                  <a:pt x="3196" y="23209"/>
                  <a:pt x="3601" y="23280"/>
                  <a:pt x="4041" y="23324"/>
                </a:cubicBezTo>
                <a:cubicBezTo>
                  <a:pt x="4481" y="23394"/>
                  <a:pt x="4957" y="23464"/>
                  <a:pt x="5397" y="23544"/>
                </a:cubicBezTo>
                <a:cubicBezTo>
                  <a:pt x="4842" y="23940"/>
                  <a:pt x="4261" y="24345"/>
                  <a:pt x="3671" y="24750"/>
                </a:cubicBezTo>
                <a:cubicBezTo>
                  <a:pt x="3302" y="24715"/>
                  <a:pt x="2897" y="24679"/>
                  <a:pt x="2500" y="24644"/>
                </a:cubicBezTo>
                <a:cubicBezTo>
                  <a:pt x="1981" y="24565"/>
                  <a:pt x="1470" y="24530"/>
                  <a:pt x="960" y="24494"/>
                </a:cubicBezTo>
                <a:cubicBezTo>
                  <a:pt x="1576" y="24054"/>
                  <a:pt x="2201" y="23614"/>
                  <a:pt x="2791" y="23174"/>
                </a:cubicBezTo>
                <a:close/>
                <a:moveTo>
                  <a:pt x="15706" y="24160"/>
                </a:moveTo>
                <a:cubicBezTo>
                  <a:pt x="16287" y="24274"/>
                  <a:pt x="16842" y="24424"/>
                  <a:pt x="17423" y="24565"/>
                </a:cubicBezTo>
                <a:lnTo>
                  <a:pt x="17353" y="24565"/>
                </a:lnTo>
                <a:cubicBezTo>
                  <a:pt x="17133" y="24644"/>
                  <a:pt x="16877" y="24679"/>
                  <a:pt x="16657" y="24750"/>
                </a:cubicBezTo>
                <a:cubicBezTo>
                  <a:pt x="15997" y="24679"/>
                  <a:pt x="15301" y="24600"/>
                  <a:pt x="14641" y="24565"/>
                </a:cubicBezTo>
                <a:cubicBezTo>
                  <a:pt x="14747" y="24530"/>
                  <a:pt x="14826" y="24459"/>
                  <a:pt x="14932" y="24424"/>
                </a:cubicBezTo>
                <a:cubicBezTo>
                  <a:pt x="15187" y="24310"/>
                  <a:pt x="15442" y="24239"/>
                  <a:pt x="15706" y="24160"/>
                </a:cubicBezTo>
                <a:close/>
                <a:moveTo>
                  <a:pt x="75203" y="21704"/>
                </a:moveTo>
                <a:cubicBezTo>
                  <a:pt x="75424" y="22399"/>
                  <a:pt x="75644" y="23059"/>
                  <a:pt x="75864" y="23720"/>
                </a:cubicBezTo>
                <a:cubicBezTo>
                  <a:pt x="75239" y="24054"/>
                  <a:pt x="74649" y="24424"/>
                  <a:pt x="74033" y="24864"/>
                </a:cubicBezTo>
                <a:cubicBezTo>
                  <a:pt x="73812" y="24204"/>
                  <a:pt x="73592" y="23579"/>
                  <a:pt x="73407" y="22919"/>
                </a:cubicBezTo>
                <a:cubicBezTo>
                  <a:pt x="73988" y="22478"/>
                  <a:pt x="74614" y="22073"/>
                  <a:pt x="75203" y="21704"/>
                </a:cubicBezTo>
                <a:close/>
                <a:moveTo>
                  <a:pt x="19078" y="24530"/>
                </a:moveTo>
                <a:cubicBezTo>
                  <a:pt x="19350" y="24684"/>
                  <a:pt x="19653" y="24838"/>
                  <a:pt x="19940" y="24993"/>
                </a:cubicBezTo>
                <a:lnTo>
                  <a:pt x="19940" y="24993"/>
                </a:lnTo>
                <a:cubicBezTo>
                  <a:pt x="19485" y="24859"/>
                  <a:pt x="19062" y="24694"/>
                  <a:pt x="18638" y="24530"/>
                </a:cubicBezTo>
                <a:close/>
                <a:moveTo>
                  <a:pt x="92301" y="23799"/>
                </a:moveTo>
                <a:cubicBezTo>
                  <a:pt x="92591" y="24125"/>
                  <a:pt x="92917" y="24424"/>
                  <a:pt x="93252" y="24715"/>
                </a:cubicBezTo>
                <a:cubicBezTo>
                  <a:pt x="92081" y="24750"/>
                  <a:pt x="90901" y="24864"/>
                  <a:pt x="89730" y="25005"/>
                </a:cubicBezTo>
                <a:cubicBezTo>
                  <a:pt x="89395" y="24715"/>
                  <a:pt x="89105" y="24459"/>
                  <a:pt x="88814" y="24125"/>
                </a:cubicBezTo>
                <a:cubicBezTo>
                  <a:pt x="89985" y="23984"/>
                  <a:pt x="91121" y="23869"/>
                  <a:pt x="92301" y="23799"/>
                </a:cubicBezTo>
                <a:close/>
                <a:moveTo>
                  <a:pt x="5503" y="23544"/>
                </a:moveTo>
                <a:cubicBezTo>
                  <a:pt x="5978" y="23649"/>
                  <a:pt x="6462" y="23720"/>
                  <a:pt x="6902" y="23799"/>
                </a:cubicBezTo>
                <a:cubicBezTo>
                  <a:pt x="7193" y="23834"/>
                  <a:pt x="7448" y="23905"/>
                  <a:pt x="7739" y="23940"/>
                </a:cubicBezTo>
                <a:cubicBezTo>
                  <a:pt x="7228" y="24310"/>
                  <a:pt x="6717" y="24679"/>
                  <a:pt x="6198" y="25040"/>
                </a:cubicBezTo>
                <a:cubicBezTo>
                  <a:pt x="5687" y="24970"/>
                  <a:pt x="5177" y="24899"/>
                  <a:pt x="4657" y="24864"/>
                </a:cubicBezTo>
                <a:cubicBezTo>
                  <a:pt x="4367" y="24820"/>
                  <a:pt x="4076" y="24785"/>
                  <a:pt x="3821" y="24750"/>
                </a:cubicBezTo>
                <a:cubicBezTo>
                  <a:pt x="4367" y="24345"/>
                  <a:pt x="4957" y="23984"/>
                  <a:pt x="5503" y="23544"/>
                </a:cubicBezTo>
                <a:close/>
                <a:moveTo>
                  <a:pt x="84043" y="23429"/>
                </a:moveTo>
                <a:cubicBezTo>
                  <a:pt x="84298" y="23869"/>
                  <a:pt x="84597" y="24239"/>
                  <a:pt x="84888" y="24644"/>
                </a:cubicBezTo>
                <a:cubicBezTo>
                  <a:pt x="84632" y="24679"/>
                  <a:pt x="84333" y="24715"/>
                  <a:pt x="84078" y="24750"/>
                </a:cubicBezTo>
                <a:cubicBezTo>
                  <a:pt x="83347" y="24820"/>
                  <a:pt x="82616" y="24935"/>
                  <a:pt x="81842" y="25084"/>
                </a:cubicBezTo>
                <a:cubicBezTo>
                  <a:pt x="81586" y="24715"/>
                  <a:pt x="81331" y="24380"/>
                  <a:pt x="81111" y="23984"/>
                </a:cubicBezTo>
                <a:cubicBezTo>
                  <a:pt x="82027" y="23799"/>
                  <a:pt x="82977" y="23614"/>
                  <a:pt x="84043" y="23429"/>
                </a:cubicBezTo>
                <a:close/>
                <a:moveTo>
                  <a:pt x="96078" y="23685"/>
                </a:moveTo>
                <a:cubicBezTo>
                  <a:pt x="96553" y="23685"/>
                  <a:pt x="97028" y="23720"/>
                  <a:pt x="97504" y="23764"/>
                </a:cubicBezTo>
                <a:cubicBezTo>
                  <a:pt x="98164" y="23799"/>
                  <a:pt x="98789" y="23905"/>
                  <a:pt x="99379" y="23984"/>
                </a:cubicBezTo>
                <a:cubicBezTo>
                  <a:pt x="99784" y="24380"/>
                  <a:pt x="100180" y="24715"/>
                  <a:pt x="100585" y="25084"/>
                </a:cubicBezTo>
                <a:cubicBezTo>
                  <a:pt x="99670" y="24899"/>
                  <a:pt x="98719" y="24785"/>
                  <a:pt x="97724" y="24715"/>
                </a:cubicBezTo>
                <a:cubicBezTo>
                  <a:pt x="97539" y="24715"/>
                  <a:pt x="97363" y="24715"/>
                  <a:pt x="97143" y="24679"/>
                </a:cubicBezTo>
                <a:cubicBezTo>
                  <a:pt x="96773" y="24380"/>
                  <a:pt x="96403" y="24054"/>
                  <a:pt x="96078" y="23685"/>
                </a:cubicBezTo>
                <a:close/>
                <a:moveTo>
                  <a:pt x="14491" y="24644"/>
                </a:moveTo>
                <a:cubicBezTo>
                  <a:pt x="15152" y="24679"/>
                  <a:pt x="15812" y="24750"/>
                  <a:pt x="16472" y="24820"/>
                </a:cubicBezTo>
                <a:cubicBezTo>
                  <a:pt x="16217" y="24899"/>
                  <a:pt x="15962" y="25005"/>
                  <a:pt x="15742" y="25155"/>
                </a:cubicBezTo>
                <a:cubicBezTo>
                  <a:pt x="15002" y="25120"/>
                  <a:pt x="14306" y="25120"/>
                  <a:pt x="13611" y="25120"/>
                </a:cubicBezTo>
                <a:cubicBezTo>
                  <a:pt x="13901" y="24935"/>
                  <a:pt x="14166" y="24785"/>
                  <a:pt x="14491" y="24644"/>
                </a:cubicBezTo>
                <a:close/>
                <a:moveTo>
                  <a:pt x="18418" y="24530"/>
                </a:moveTo>
                <a:cubicBezTo>
                  <a:pt x="18964" y="24750"/>
                  <a:pt x="19518" y="24935"/>
                  <a:pt x="20064" y="25155"/>
                </a:cubicBezTo>
                <a:cubicBezTo>
                  <a:pt x="19994" y="25155"/>
                  <a:pt x="19923" y="25120"/>
                  <a:pt x="19844" y="25120"/>
                </a:cubicBezTo>
                <a:cubicBezTo>
                  <a:pt x="19703" y="25084"/>
                  <a:pt x="19554" y="25040"/>
                  <a:pt x="19404" y="25005"/>
                </a:cubicBezTo>
                <a:cubicBezTo>
                  <a:pt x="18893" y="24864"/>
                  <a:pt x="18347" y="24715"/>
                  <a:pt x="17828" y="24600"/>
                </a:cubicBezTo>
                <a:cubicBezTo>
                  <a:pt x="18048" y="24565"/>
                  <a:pt x="18233" y="24530"/>
                  <a:pt x="18418" y="24530"/>
                </a:cubicBezTo>
                <a:close/>
                <a:moveTo>
                  <a:pt x="7853" y="23984"/>
                </a:moveTo>
                <a:cubicBezTo>
                  <a:pt x="8584" y="24089"/>
                  <a:pt x="9279" y="24204"/>
                  <a:pt x="10019" y="24310"/>
                </a:cubicBezTo>
                <a:cubicBezTo>
                  <a:pt x="9579" y="24600"/>
                  <a:pt x="9139" y="24899"/>
                  <a:pt x="8698" y="25190"/>
                </a:cubicBezTo>
                <a:cubicBezTo>
                  <a:pt x="7924" y="25190"/>
                  <a:pt x="7122" y="25120"/>
                  <a:pt x="6348" y="25040"/>
                </a:cubicBezTo>
                <a:cubicBezTo>
                  <a:pt x="6858" y="24679"/>
                  <a:pt x="7378" y="24310"/>
                  <a:pt x="7853" y="23984"/>
                </a:cubicBezTo>
                <a:close/>
                <a:moveTo>
                  <a:pt x="12290" y="24494"/>
                </a:moveTo>
                <a:cubicBezTo>
                  <a:pt x="12546" y="24530"/>
                  <a:pt x="12766" y="24530"/>
                  <a:pt x="13021" y="24565"/>
                </a:cubicBezTo>
                <a:cubicBezTo>
                  <a:pt x="13461" y="24565"/>
                  <a:pt x="13866" y="24600"/>
                  <a:pt x="14306" y="24644"/>
                </a:cubicBezTo>
                <a:cubicBezTo>
                  <a:pt x="14016" y="24785"/>
                  <a:pt x="13725" y="24935"/>
                  <a:pt x="13426" y="25120"/>
                </a:cubicBezTo>
                <a:cubicBezTo>
                  <a:pt x="12915" y="25120"/>
                  <a:pt x="12361" y="25155"/>
                  <a:pt x="11815" y="25155"/>
                </a:cubicBezTo>
                <a:cubicBezTo>
                  <a:pt x="11630" y="25190"/>
                  <a:pt x="11410" y="25190"/>
                  <a:pt x="11190" y="25190"/>
                </a:cubicBezTo>
                <a:cubicBezTo>
                  <a:pt x="11560" y="24935"/>
                  <a:pt x="11921" y="24715"/>
                  <a:pt x="12290" y="24494"/>
                </a:cubicBezTo>
                <a:close/>
                <a:moveTo>
                  <a:pt x="17608" y="24600"/>
                </a:moveTo>
                <a:cubicBezTo>
                  <a:pt x="18198" y="24785"/>
                  <a:pt x="18788" y="24935"/>
                  <a:pt x="19369" y="25084"/>
                </a:cubicBezTo>
                <a:cubicBezTo>
                  <a:pt x="19448" y="25084"/>
                  <a:pt x="19483" y="25120"/>
                  <a:pt x="19554" y="25120"/>
                </a:cubicBezTo>
                <a:cubicBezTo>
                  <a:pt x="19483" y="25120"/>
                  <a:pt x="19404" y="25155"/>
                  <a:pt x="19334" y="25155"/>
                </a:cubicBezTo>
                <a:lnTo>
                  <a:pt x="19263" y="25155"/>
                </a:lnTo>
                <a:cubicBezTo>
                  <a:pt x="19184" y="25155"/>
                  <a:pt x="19149" y="25155"/>
                  <a:pt x="19078" y="25190"/>
                </a:cubicBezTo>
                <a:cubicBezTo>
                  <a:pt x="18964" y="25155"/>
                  <a:pt x="18823" y="25120"/>
                  <a:pt x="18708" y="25084"/>
                </a:cubicBezTo>
                <a:cubicBezTo>
                  <a:pt x="18083" y="24970"/>
                  <a:pt x="17502" y="24864"/>
                  <a:pt x="16877" y="24785"/>
                </a:cubicBezTo>
                <a:cubicBezTo>
                  <a:pt x="17027" y="24750"/>
                  <a:pt x="17203" y="24715"/>
                  <a:pt x="17353" y="24679"/>
                </a:cubicBezTo>
                <a:cubicBezTo>
                  <a:pt x="17467" y="24644"/>
                  <a:pt x="17538" y="24644"/>
                  <a:pt x="17608" y="24600"/>
                </a:cubicBezTo>
                <a:close/>
                <a:moveTo>
                  <a:pt x="69005" y="21889"/>
                </a:moveTo>
                <a:cubicBezTo>
                  <a:pt x="69190" y="22514"/>
                  <a:pt x="69410" y="23174"/>
                  <a:pt x="69587" y="23799"/>
                </a:cubicBezTo>
                <a:cubicBezTo>
                  <a:pt x="69111" y="24310"/>
                  <a:pt x="68600" y="24785"/>
                  <a:pt x="68090" y="25190"/>
                </a:cubicBezTo>
                <a:cubicBezTo>
                  <a:pt x="67975" y="24864"/>
                  <a:pt x="67870" y="24530"/>
                  <a:pt x="67755" y="24160"/>
                </a:cubicBezTo>
                <a:cubicBezTo>
                  <a:pt x="67685" y="23905"/>
                  <a:pt x="67606" y="23614"/>
                  <a:pt x="67500" y="23324"/>
                </a:cubicBezTo>
                <a:cubicBezTo>
                  <a:pt x="68046" y="22883"/>
                  <a:pt x="68530" y="22399"/>
                  <a:pt x="69005" y="21889"/>
                </a:cubicBezTo>
                <a:close/>
                <a:moveTo>
                  <a:pt x="10160" y="24310"/>
                </a:moveTo>
                <a:cubicBezTo>
                  <a:pt x="10644" y="24380"/>
                  <a:pt x="11084" y="24424"/>
                  <a:pt x="11560" y="24459"/>
                </a:cubicBezTo>
                <a:cubicBezTo>
                  <a:pt x="11745" y="24459"/>
                  <a:pt x="11921" y="24494"/>
                  <a:pt x="12141" y="24494"/>
                </a:cubicBezTo>
                <a:cubicBezTo>
                  <a:pt x="11745" y="24715"/>
                  <a:pt x="11410" y="24935"/>
                  <a:pt x="11040" y="25190"/>
                </a:cubicBezTo>
                <a:cubicBezTo>
                  <a:pt x="10600" y="25190"/>
                  <a:pt x="10204" y="25225"/>
                  <a:pt x="9764" y="25225"/>
                </a:cubicBezTo>
                <a:lnTo>
                  <a:pt x="8839" y="25225"/>
                </a:lnTo>
                <a:cubicBezTo>
                  <a:pt x="9279" y="24899"/>
                  <a:pt x="9720" y="24600"/>
                  <a:pt x="10160" y="24310"/>
                </a:cubicBezTo>
                <a:close/>
                <a:moveTo>
                  <a:pt x="19774" y="24530"/>
                </a:moveTo>
                <a:cubicBezTo>
                  <a:pt x="20108" y="24820"/>
                  <a:pt x="20469" y="25084"/>
                  <a:pt x="20839" y="25340"/>
                </a:cubicBezTo>
                <a:cubicBezTo>
                  <a:pt x="20284" y="25084"/>
                  <a:pt x="19774" y="24820"/>
                  <a:pt x="19263" y="24530"/>
                </a:cubicBezTo>
                <a:close/>
                <a:moveTo>
                  <a:pt x="77994" y="22883"/>
                </a:moveTo>
                <a:cubicBezTo>
                  <a:pt x="78214" y="23464"/>
                  <a:pt x="78470" y="24019"/>
                  <a:pt x="78760" y="24565"/>
                </a:cubicBezTo>
                <a:cubicBezTo>
                  <a:pt x="78030" y="24785"/>
                  <a:pt x="77334" y="25084"/>
                  <a:pt x="76674" y="25375"/>
                </a:cubicBezTo>
                <a:cubicBezTo>
                  <a:pt x="76410" y="24864"/>
                  <a:pt x="76189" y="24310"/>
                  <a:pt x="75969" y="23764"/>
                </a:cubicBezTo>
                <a:cubicBezTo>
                  <a:pt x="76630" y="23429"/>
                  <a:pt x="77290" y="23139"/>
                  <a:pt x="77994" y="22883"/>
                </a:cubicBezTo>
                <a:close/>
                <a:moveTo>
                  <a:pt x="21570" y="22443"/>
                </a:moveTo>
                <a:cubicBezTo>
                  <a:pt x="21904" y="22919"/>
                  <a:pt x="22309" y="23394"/>
                  <a:pt x="22749" y="23834"/>
                </a:cubicBezTo>
                <a:cubicBezTo>
                  <a:pt x="22926" y="23984"/>
                  <a:pt x="23110" y="24160"/>
                  <a:pt x="23331" y="24310"/>
                </a:cubicBezTo>
                <a:cubicBezTo>
                  <a:pt x="23190" y="24785"/>
                  <a:pt x="23075" y="25155"/>
                  <a:pt x="22970" y="25410"/>
                </a:cubicBezTo>
                <a:cubicBezTo>
                  <a:pt x="22785" y="25260"/>
                  <a:pt x="22600" y="25120"/>
                  <a:pt x="22415" y="24935"/>
                </a:cubicBezTo>
                <a:cubicBezTo>
                  <a:pt x="21940" y="24530"/>
                  <a:pt x="21535" y="24054"/>
                  <a:pt x="21165" y="23544"/>
                </a:cubicBezTo>
                <a:cubicBezTo>
                  <a:pt x="21314" y="23244"/>
                  <a:pt x="21429" y="22883"/>
                  <a:pt x="21570" y="22443"/>
                </a:cubicBezTo>
                <a:close/>
                <a:moveTo>
                  <a:pt x="104697" y="23244"/>
                </a:moveTo>
                <a:lnTo>
                  <a:pt x="104697" y="23244"/>
                </a:lnTo>
                <a:cubicBezTo>
                  <a:pt x="105648" y="23614"/>
                  <a:pt x="106607" y="23940"/>
                  <a:pt x="107628" y="24204"/>
                </a:cubicBezTo>
                <a:cubicBezTo>
                  <a:pt x="108148" y="24600"/>
                  <a:pt x="108623" y="25005"/>
                  <a:pt x="109134" y="25410"/>
                </a:cubicBezTo>
                <a:cubicBezTo>
                  <a:pt x="108069" y="25120"/>
                  <a:pt x="107003" y="24750"/>
                  <a:pt x="106017" y="24380"/>
                </a:cubicBezTo>
                <a:cubicBezTo>
                  <a:pt x="105577" y="24019"/>
                  <a:pt x="105137" y="23649"/>
                  <a:pt x="104697" y="23244"/>
                </a:cubicBezTo>
                <a:close/>
                <a:moveTo>
                  <a:pt x="16657" y="24864"/>
                </a:moveTo>
                <a:cubicBezTo>
                  <a:pt x="17353" y="24935"/>
                  <a:pt x="18013" y="25040"/>
                  <a:pt x="18673" y="25190"/>
                </a:cubicBezTo>
                <a:cubicBezTo>
                  <a:pt x="18744" y="25190"/>
                  <a:pt x="18823" y="25190"/>
                  <a:pt x="18893" y="25225"/>
                </a:cubicBezTo>
                <a:cubicBezTo>
                  <a:pt x="18673" y="25260"/>
                  <a:pt x="18453" y="25340"/>
                  <a:pt x="18233" y="25445"/>
                </a:cubicBezTo>
                <a:cubicBezTo>
                  <a:pt x="18127" y="25410"/>
                  <a:pt x="18013" y="25375"/>
                  <a:pt x="17907" y="25375"/>
                </a:cubicBezTo>
                <a:cubicBezTo>
                  <a:pt x="17247" y="25260"/>
                  <a:pt x="16587" y="25190"/>
                  <a:pt x="15882" y="25155"/>
                </a:cubicBezTo>
                <a:cubicBezTo>
                  <a:pt x="16147" y="25040"/>
                  <a:pt x="16402" y="24935"/>
                  <a:pt x="16657" y="24864"/>
                </a:cubicBezTo>
                <a:close/>
                <a:moveTo>
                  <a:pt x="20434" y="25304"/>
                </a:moveTo>
                <a:lnTo>
                  <a:pt x="20434" y="25304"/>
                </a:lnTo>
                <a:cubicBezTo>
                  <a:pt x="20619" y="25340"/>
                  <a:pt x="20839" y="25410"/>
                  <a:pt x="20989" y="25481"/>
                </a:cubicBezTo>
                <a:cubicBezTo>
                  <a:pt x="20804" y="25445"/>
                  <a:pt x="20619" y="25375"/>
                  <a:pt x="20434" y="25304"/>
                </a:cubicBezTo>
                <a:close/>
                <a:moveTo>
                  <a:pt x="52128" y="23579"/>
                </a:moveTo>
                <a:cubicBezTo>
                  <a:pt x="52023" y="23869"/>
                  <a:pt x="51908" y="24160"/>
                  <a:pt x="51803" y="24459"/>
                </a:cubicBezTo>
                <a:cubicBezTo>
                  <a:pt x="50878" y="24899"/>
                  <a:pt x="49998" y="25225"/>
                  <a:pt x="49082" y="25481"/>
                </a:cubicBezTo>
                <a:cubicBezTo>
                  <a:pt x="49197" y="25155"/>
                  <a:pt x="49302" y="24864"/>
                  <a:pt x="49452" y="24565"/>
                </a:cubicBezTo>
                <a:cubicBezTo>
                  <a:pt x="50332" y="24345"/>
                  <a:pt x="51213" y="24019"/>
                  <a:pt x="52128" y="23579"/>
                </a:cubicBezTo>
                <a:close/>
                <a:moveTo>
                  <a:pt x="88735" y="24160"/>
                </a:moveTo>
                <a:cubicBezTo>
                  <a:pt x="88999" y="24459"/>
                  <a:pt x="89290" y="24750"/>
                  <a:pt x="89616" y="25005"/>
                </a:cubicBezTo>
                <a:cubicBezTo>
                  <a:pt x="88409" y="25155"/>
                  <a:pt x="87194" y="25304"/>
                  <a:pt x="86024" y="25445"/>
                </a:cubicBezTo>
                <a:cubicBezTo>
                  <a:pt x="85988" y="25481"/>
                  <a:pt x="85918" y="25481"/>
                  <a:pt x="85874" y="25481"/>
                </a:cubicBezTo>
                <a:cubicBezTo>
                  <a:pt x="85583" y="25225"/>
                  <a:pt x="85328" y="24970"/>
                  <a:pt x="85073" y="24679"/>
                </a:cubicBezTo>
                <a:cubicBezTo>
                  <a:pt x="85398" y="24644"/>
                  <a:pt x="85698" y="24600"/>
                  <a:pt x="85988" y="24565"/>
                </a:cubicBezTo>
                <a:cubicBezTo>
                  <a:pt x="86904" y="24424"/>
                  <a:pt x="87820" y="24274"/>
                  <a:pt x="88735" y="24160"/>
                </a:cubicBezTo>
                <a:close/>
                <a:moveTo>
                  <a:pt x="81032" y="24019"/>
                </a:moveTo>
                <a:cubicBezTo>
                  <a:pt x="81252" y="24380"/>
                  <a:pt x="81472" y="24750"/>
                  <a:pt x="81771" y="25084"/>
                </a:cubicBezTo>
                <a:cubicBezTo>
                  <a:pt x="80996" y="25225"/>
                  <a:pt x="80231" y="25375"/>
                  <a:pt x="79491" y="25560"/>
                </a:cubicBezTo>
                <a:cubicBezTo>
                  <a:pt x="79271" y="25260"/>
                  <a:pt x="79051" y="24935"/>
                  <a:pt x="78875" y="24600"/>
                </a:cubicBezTo>
                <a:cubicBezTo>
                  <a:pt x="79570" y="24380"/>
                  <a:pt x="80266" y="24204"/>
                  <a:pt x="81032" y="24019"/>
                </a:cubicBezTo>
                <a:close/>
                <a:moveTo>
                  <a:pt x="20364" y="24459"/>
                </a:moveTo>
                <a:cubicBezTo>
                  <a:pt x="20725" y="24864"/>
                  <a:pt x="21130" y="25260"/>
                  <a:pt x="21570" y="25595"/>
                </a:cubicBezTo>
                <a:cubicBezTo>
                  <a:pt x="21464" y="25560"/>
                  <a:pt x="21350" y="25525"/>
                  <a:pt x="21279" y="25481"/>
                </a:cubicBezTo>
                <a:cubicBezTo>
                  <a:pt x="20804" y="25190"/>
                  <a:pt x="20328" y="24899"/>
                  <a:pt x="19923" y="24530"/>
                </a:cubicBezTo>
                <a:cubicBezTo>
                  <a:pt x="20064" y="24530"/>
                  <a:pt x="20214" y="24530"/>
                  <a:pt x="20364" y="24459"/>
                </a:cubicBezTo>
                <a:close/>
                <a:moveTo>
                  <a:pt x="54400" y="23059"/>
                </a:moveTo>
                <a:cubicBezTo>
                  <a:pt x="54294" y="23464"/>
                  <a:pt x="54180" y="23869"/>
                  <a:pt x="54109" y="24274"/>
                </a:cubicBezTo>
                <a:cubicBezTo>
                  <a:pt x="53264" y="24785"/>
                  <a:pt x="52384" y="25225"/>
                  <a:pt x="51582" y="25595"/>
                </a:cubicBezTo>
                <a:cubicBezTo>
                  <a:pt x="51653" y="25225"/>
                  <a:pt x="51759" y="24864"/>
                  <a:pt x="51873" y="24494"/>
                </a:cubicBezTo>
                <a:cubicBezTo>
                  <a:pt x="52718" y="24125"/>
                  <a:pt x="53563" y="23614"/>
                  <a:pt x="54400" y="23059"/>
                </a:cubicBezTo>
                <a:close/>
                <a:moveTo>
                  <a:pt x="56601" y="22769"/>
                </a:moveTo>
                <a:lnTo>
                  <a:pt x="56601" y="22769"/>
                </a:lnTo>
                <a:cubicBezTo>
                  <a:pt x="56565" y="23280"/>
                  <a:pt x="56530" y="23764"/>
                  <a:pt x="56530" y="24274"/>
                </a:cubicBezTo>
                <a:cubicBezTo>
                  <a:pt x="56125" y="24530"/>
                  <a:pt x="55720" y="24750"/>
                  <a:pt x="55280" y="25005"/>
                </a:cubicBezTo>
                <a:cubicBezTo>
                  <a:pt x="54840" y="25260"/>
                  <a:pt x="54400" y="25481"/>
                  <a:pt x="53959" y="25745"/>
                </a:cubicBezTo>
                <a:cubicBezTo>
                  <a:pt x="54039" y="25260"/>
                  <a:pt x="54109" y="24785"/>
                  <a:pt x="54180" y="24345"/>
                </a:cubicBezTo>
                <a:cubicBezTo>
                  <a:pt x="54585" y="24125"/>
                  <a:pt x="54954" y="23869"/>
                  <a:pt x="55359" y="23614"/>
                </a:cubicBezTo>
                <a:cubicBezTo>
                  <a:pt x="55764" y="23324"/>
                  <a:pt x="56160" y="23059"/>
                  <a:pt x="56601" y="22769"/>
                </a:cubicBezTo>
                <a:close/>
                <a:moveTo>
                  <a:pt x="71206" y="22293"/>
                </a:moveTo>
                <a:cubicBezTo>
                  <a:pt x="71312" y="22698"/>
                  <a:pt x="71427" y="23139"/>
                  <a:pt x="71567" y="23544"/>
                </a:cubicBezTo>
                <a:lnTo>
                  <a:pt x="71611" y="23649"/>
                </a:lnTo>
                <a:cubicBezTo>
                  <a:pt x="71647" y="23834"/>
                  <a:pt x="71717" y="24054"/>
                  <a:pt x="71752" y="24239"/>
                </a:cubicBezTo>
                <a:cubicBezTo>
                  <a:pt x="71497" y="24494"/>
                  <a:pt x="71242" y="24785"/>
                  <a:pt x="70951" y="25084"/>
                </a:cubicBezTo>
                <a:lnTo>
                  <a:pt x="70291" y="25745"/>
                </a:lnTo>
                <a:cubicBezTo>
                  <a:pt x="70141" y="25260"/>
                  <a:pt x="69991" y="24785"/>
                  <a:pt x="69851" y="24310"/>
                </a:cubicBezTo>
                <a:cubicBezTo>
                  <a:pt x="69807" y="24160"/>
                  <a:pt x="69736" y="23984"/>
                  <a:pt x="69701" y="23834"/>
                </a:cubicBezTo>
                <a:cubicBezTo>
                  <a:pt x="69736" y="23764"/>
                  <a:pt x="69807" y="23720"/>
                  <a:pt x="69851" y="23649"/>
                </a:cubicBezTo>
                <a:cubicBezTo>
                  <a:pt x="70326" y="23174"/>
                  <a:pt x="70766" y="22698"/>
                  <a:pt x="71206" y="22293"/>
                </a:cubicBezTo>
                <a:close/>
                <a:moveTo>
                  <a:pt x="103226" y="23324"/>
                </a:moveTo>
                <a:lnTo>
                  <a:pt x="103226" y="23324"/>
                </a:lnTo>
                <a:cubicBezTo>
                  <a:pt x="103411" y="23394"/>
                  <a:pt x="103631" y="23500"/>
                  <a:pt x="103816" y="23579"/>
                </a:cubicBezTo>
                <a:cubicBezTo>
                  <a:pt x="104036" y="23649"/>
                  <a:pt x="104221" y="23764"/>
                  <a:pt x="104441" y="23834"/>
                </a:cubicBezTo>
                <a:cubicBezTo>
                  <a:pt x="104952" y="24054"/>
                  <a:pt x="105463" y="24274"/>
                  <a:pt x="105982" y="24459"/>
                </a:cubicBezTo>
                <a:cubicBezTo>
                  <a:pt x="106493" y="24899"/>
                  <a:pt x="107003" y="25340"/>
                  <a:pt x="107558" y="25745"/>
                </a:cubicBezTo>
                <a:cubicBezTo>
                  <a:pt x="107267" y="25665"/>
                  <a:pt x="107003" y="25560"/>
                  <a:pt x="106748" y="25445"/>
                </a:cubicBezTo>
                <a:cubicBezTo>
                  <a:pt x="106422" y="25340"/>
                  <a:pt x="106123" y="25190"/>
                  <a:pt x="105797" y="25084"/>
                </a:cubicBezTo>
                <a:cubicBezTo>
                  <a:pt x="105392" y="24899"/>
                  <a:pt x="105022" y="24750"/>
                  <a:pt x="104626" y="24600"/>
                </a:cubicBezTo>
                <a:cubicBezTo>
                  <a:pt x="104142" y="24160"/>
                  <a:pt x="103667" y="23764"/>
                  <a:pt x="103226" y="23324"/>
                </a:cubicBezTo>
                <a:close/>
                <a:moveTo>
                  <a:pt x="95569" y="24744"/>
                </a:moveTo>
                <a:cubicBezTo>
                  <a:pt x="96078" y="24744"/>
                  <a:pt x="96589" y="24755"/>
                  <a:pt x="97099" y="24785"/>
                </a:cubicBezTo>
                <a:cubicBezTo>
                  <a:pt x="97504" y="25120"/>
                  <a:pt x="97944" y="25445"/>
                  <a:pt x="98384" y="25780"/>
                </a:cubicBezTo>
                <a:cubicBezTo>
                  <a:pt x="97213" y="25665"/>
                  <a:pt x="95998" y="25665"/>
                  <a:pt x="94722" y="25665"/>
                </a:cubicBezTo>
                <a:cubicBezTo>
                  <a:pt x="94282" y="25410"/>
                  <a:pt x="93877" y="25120"/>
                  <a:pt x="93507" y="24785"/>
                </a:cubicBezTo>
                <a:cubicBezTo>
                  <a:pt x="94183" y="24765"/>
                  <a:pt x="94874" y="24744"/>
                  <a:pt x="95569" y="24744"/>
                </a:cubicBezTo>
                <a:close/>
                <a:moveTo>
                  <a:pt x="13461" y="25190"/>
                </a:moveTo>
                <a:cubicBezTo>
                  <a:pt x="14166" y="25190"/>
                  <a:pt x="14861" y="25190"/>
                  <a:pt x="15592" y="25225"/>
                </a:cubicBezTo>
                <a:cubicBezTo>
                  <a:pt x="15301" y="25375"/>
                  <a:pt x="15002" y="25560"/>
                  <a:pt x="14711" y="25745"/>
                </a:cubicBezTo>
                <a:cubicBezTo>
                  <a:pt x="13981" y="25745"/>
                  <a:pt x="13285" y="25780"/>
                  <a:pt x="12546" y="25815"/>
                </a:cubicBezTo>
                <a:cubicBezTo>
                  <a:pt x="12845" y="25595"/>
                  <a:pt x="13136" y="25410"/>
                  <a:pt x="13461" y="25190"/>
                </a:cubicBezTo>
                <a:close/>
                <a:moveTo>
                  <a:pt x="101501" y="23544"/>
                </a:moveTo>
                <a:lnTo>
                  <a:pt x="101501" y="23544"/>
                </a:lnTo>
                <a:cubicBezTo>
                  <a:pt x="102531" y="23869"/>
                  <a:pt x="103561" y="24239"/>
                  <a:pt x="104547" y="24679"/>
                </a:cubicBezTo>
                <a:cubicBezTo>
                  <a:pt x="105022" y="25084"/>
                  <a:pt x="105507" y="25445"/>
                  <a:pt x="105947" y="25850"/>
                </a:cubicBezTo>
                <a:cubicBezTo>
                  <a:pt x="104917" y="25445"/>
                  <a:pt x="103887" y="25084"/>
                  <a:pt x="102865" y="24750"/>
                </a:cubicBezTo>
                <a:cubicBezTo>
                  <a:pt x="102425" y="24380"/>
                  <a:pt x="101985" y="23984"/>
                  <a:pt x="101501" y="23544"/>
                </a:cubicBezTo>
                <a:close/>
                <a:moveTo>
                  <a:pt x="21130" y="23614"/>
                </a:moveTo>
                <a:cubicBezTo>
                  <a:pt x="21499" y="24125"/>
                  <a:pt x="21904" y="24600"/>
                  <a:pt x="22344" y="25005"/>
                </a:cubicBezTo>
                <a:cubicBezTo>
                  <a:pt x="22529" y="25190"/>
                  <a:pt x="22705" y="25340"/>
                  <a:pt x="22926" y="25481"/>
                </a:cubicBezTo>
                <a:cubicBezTo>
                  <a:pt x="22820" y="25701"/>
                  <a:pt x="22670" y="25850"/>
                  <a:pt x="22565" y="25885"/>
                </a:cubicBezTo>
                <a:lnTo>
                  <a:pt x="22529" y="25885"/>
                </a:lnTo>
                <a:cubicBezTo>
                  <a:pt x="22415" y="25815"/>
                  <a:pt x="22265" y="25701"/>
                  <a:pt x="22160" y="25595"/>
                </a:cubicBezTo>
                <a:cubicBezTo>
                  <a:pt x="21649" y="25155"/>
                  <a:pt x="21209" y="24679"/>
                  <a:pt x="20804" y="24160"/>
                </a:cubicBezTo>
                <a:cubicBezTo>
                  <a:pt x="20909" y="24054"/>
                  <a:pt x="21024" y="23869"/>
                  <a:pt x="21130" y="23614"/>
                </a:cubicBezTo>
                <a:close/>
                <a:moveTo>
                  <a:pt x="49337" y="24600"/>
                </a:moveTo>
                <a:lnTo>
                  <a:pt x="49337" y="24600"/>
                </a:lnTo>
                <a:cubicBezTo>
                  <a:pt x="49232" y="24899"/>
                  <a:pt x="49082" y="25190"/>
                  <a:pt x="48976" y="25481"/>
                </a:cubicBezTo>
                <a:cubicBezTo>
                  <a:pt x="48607" y="25595"/>
                  <a:pt x="48237" y="25665"/>
                  <a:pt x="47841" y="25745"/>
                </a:cubicBezTo>
                <a:cubicBezTo>
                  <a:pt x="47425" y="25824"/>
                  <a:pt x="47014" y="25863"/>
                  <a:pt x="46600" y="25863"/>
                </a:cubicBezTo>
                <a:cubicBezTo>
                  <a:pt x="46462" y="25863"/>
                  <a:pt x="46324" y="25859"/>
                  <a:pt x="46186" y="25850"/>
                </a:cubicBezTo>
                <a:cubicBezTo>
                  <a:pt x="46300" y="25560"/>
                  <a:pt x="46441" y="25260"/>
                  <a:pt x="46555" y="24935"/>
                </a:cubicBezTo>
                <a:lnTo>
                  <a:pt x="46476" y="24899"/>
                </a:lnTo>
                <a:cubicBezTo>
                  <a:pt x="46335" y="25225"/>
                  <a:pt x="46221" y="25560"/>
                  <a:pt x="46080" y="25850"/>
                </a:cubicBezTo>
                <a:lnTo>
                  <a:pt x="45340" y="25850"/>
                </a:lnTo>
                <a:cubicBezTo>
                  <a:pt x="45050" y="25833"/>
                  <a:pt x="44757" y="25824"/>
                  <a:pt x="44463" y="25824"/>
                </a:cubicBezTo>
                <a:cubicBezTo>
                  <a:pt x="44169" y="25824"/>
                  <a:pt x="43875" y="25833"/>
                  <a:pt x="43580" y="25850"/>
                </a:cubicBezTo>
                <a:cubicBezTo>
                  <a:pt x="43439" y="25850"/>
                  <a:pt x="43254" y="25850"/>
                  <a:pt x="43104" y="25885"/>
                </a:cubicBezTo>
                <a:cubicBezTo>
                  <a:pt x="43139" y="25780"/>
                  <a:pt x="43175" y="25630"/>
                  <a:pt x="43219" y="25525"/>
                </a:cubicBezTo>
                <a:cubicBezTo>
                  <a:pt x="43324" y="25304"/>
                  <a:pt x="43395" y="25040"/>
                  <a:pt x="43509" y="24785"/>
                </a:cubicBezTo>
                <a:cubicBezTo>
                  <a:pt x="43659" y="24785"/>
                  <a:pt x="43879" y="24750"/>
                  <a:pt x="44055" y="24750"/>
                </a:cubicBezTo>
                <a:cubicBezTo>
                  <a:pt x="44168" y="24743"/>
                  <a:pt x="44280" y="24740"/>
                  <a:pt x="44393" y="24740"/>
                </a:cubicBezTo>
                <a:cubicBezTo>
                  <a:pt x="44870" y="24740"/>
                  <a:pt x="45346" y="24792"/>
                  <a:pt x="45816" y="24820"/>
                </a:cubicBezTo>
                <a:cubicBezTo>
                  <a:pt x="46256" y="24844"/>
                  <a:pt x="46706" y="24876"/>
                  <a:pt x="47167" y="24876"/>
                </a:cubicBezTo>
                <a:cubicBezTo>
                  <a:pt x="47554" y="24876"/>
                  <a:pt x="47949" y="24853"/>
                  <a:pt x="48351" y="24785"/>
                </a:cubicBezTo>
                <a:cubicBezTo>
                  <a:pt x="48677" y="24750"/>
                  <a:pt x="49012" y="24679"/>
                  <a:pt x="49337" y="24600"/>
                </a:cubicBezTo>
                <a:close/>
                <a:moveTo>
                  <a:pt x="93357" y="24785"/>
                </a:moveTo>
                <a:cubicBezTo>
                  <a:pt x="93727" y="25120"/>
                  <a:pt x="94132" y="25410"/>
                  <a:pt x="94572" y="25701"/>
                </a:cubicBezTo>
                <a:cubicBezTo>
                  <a:pt x="93436" y="25701"/>
                  <a:pt x="92221" y="25780"/>
                  <a:pt x="90980" y="25885"/>
                </a:cubicBezTo>
                <a:cubicBezTo>
                  <a:pt x="90540" y="25630"/>
                  <a:pt x="90170" y="25375"/>
                  <a:pt x="89800" y="25084"/>
                </a:cubicBezTo>
                <a:cubicBezTo>
                  <a:pt x="90980" y="24935"/>
                  <a:pt x="92151" y="24864"/>
                  <a:pt x="93357" y="24785"/>
                </a:cubicBezTo>
                <a:close/>
                <a:moveTo>
                  <a:pt x="20725" y="24239"/>
                </a:moveTo>
                <a:cubicBezTo>
                  <a:pt x="21130" y="24750"/>
                  <a:pt x="21570" y="25225"/>
                  <a:pt x="22089" y="25665"/>
                </a:cubicBezTo>
                <a:cubicBezTo>
                  <a:pt x="22195" y="25745"/>
                  <a:pt x="22309" y="25850"/>
                  <a:pt x="22450" y="25921"/>
                </a:cubicBezTo>
                <a:lnTo>
                  <a:pt x="22380" y="25921"/>
                </a:lnTo>
                <a:cubicBezTo>
                  <a:pt x="22195" y="25850"/>
                  <a:pt x="22010" y="25780"/>
                  <a:pt x="21825" y="25701"/>
                </a:cubicBezTo>
                <a:cubicBezTo>
                  <a:pt x="21314" y="25340"/>
                  <a:pt x="20874" y="24899"/>
                  <a:pt x="20434" y="24459"/>
                </a:cubicBezTo>
                <a:cubicBezTo>
                  <a:pt x="20548" y="24380"/>
                  <a:pt x="20619" y="24345"/>
                  <a:pt x="20725" y="24239"/>
                </a:cubicBezTo>
                <a:close/>
                <a:moveTo>
                  <a:pt x="84958" y="24715"/>
                </a:moveTo>
                <a:cubicBezTo>
                  <a:pt x="85214" y="24970"/>
                  <a:pt x="85478" y="25260"/>
                  <a:pt x="85768" y="25481"/>
                </a:cubicBezTo>
                <a:cubicBezTo>
                  <a:pt x="85398" y="25560"/>
                  <a:pt x="85037" y="25595"/>
                  <a:pt x="84703" y="25630"/>
                </a:cubicBezTo>
                <a:cubicBezTo>
                  <a:pt x="84043" y="25745"/>
                  <a:pt x="83347" y="25815"/>
                  <a:pt x="82687" y="25921"/>
                </a:cubicBezTo>
                <a:cubicBezTo>
                  <a:pt x="82396" y="25665"/>
                  <a:pt x="82176" y="25410"/>
                  <a:pt x="81912" y="25155"/>
                </a:cubicBezTo>
                <a:cubicBezTo>
                  <a:pt x="82652" y="25005"/>
                  <a:pt x="83382" y="24935"/>
                  <a:pt x="84078" y="24820"/>
                </a:cubicBezTo>
                <a:cubicBezTo>
                  <a:pt x="84377" y="24785"/>
                  <a:pt x="84668" y="24750"/>
                  <a:pt x="84958" y="24715"/>
                </a:cubicBezTo>
                <a:close/>
                <a:moveTo>
                  <a:pt x="15742" y="25225"/>
                </a:moveTo>
                <a:cubicBezTo>
                  <a:pt x="16472" y="25260"/>
                  <a:pt x="17168" y="25340"/>
                  <a:pt x="17863" y="25445"/>
                </a:cubicBezTo>
                <a:cubicBezTo>
                  <a:pt x="17943" y="25445"/>
                  <a:pt x="18013" y="25481"/>
                  <a:pt x="18083" y="25481"/>
                </a:cubicBezTo>
                <a:cubicBezTo>
                  <a:pt x="17828" y="25630"/>
                  <a:pt x="17538" y="25780"/>
                  <a:pt x="17282" y="25965"/>
                </a:cubicBezTo>
                <a:cubicBezTo>
                  <a:pt x="16472" y="25815"/>
                  <a:pt x="15662" y="25745"/>
                  <a:pt x="14861" y="25745"/>
                </a:cubicBezTo>
                <a:cubicBezTo>
                  <a:pt x="15152" y="25560"/>
                  <a:pt x="15442" y="25375"/>
                  <a:pt x="15742" y="25225"/>
                </a:cubicBezTo>
                <a:close/>
                <a:moveTo>
                  <a:pt x="59171" y="22769"/>
                </a:moveTo>
                <a:cubicBezTo>
                  <a:pt x="59242" y="23359"/>
                  <a:pt x="59321" y="23940"/>
                  <a:pt x="59427" y="24530"/>
                </a:cubicBezTo>
                <a:cubicBezTo>
                  <a:pt x="58511" y="25005"/>
                  <a:pt x="57596" y="25481"/>
                  <a:pt x="56645" y="25965"/>
                </a:cubicBezTo>
                <a:cubicBezTo>
                  <a:pt x="56645" y="25410"/>
                  <a:pt x="56601" y="24864"/>
                  <a:pt x="56601" y="24310"/>
                </a:cubicBezTo>
                <a:cubicBezTo>
                  <a:pt x="57481" y="23834"/>
                  <a:pt x="58326" y="23280"/>
                  <a:pt x="59171" y="22769"/>
                </a:cubicBezTo>
                <a:close/>
                <a:moveTo>
                  <a:pt x="99564" y="24019"/>
                </a:moveTo>
                <a:lnTo>
                  <a:pt x="99564" y="24019"/>
                </a:lnTo>
                <a:cubicBezTo>
                  <a:pt x="100664" y="24239"/>
                  <a:pt x="101721" y="24494"/>
                  <a:pt x="102786" y="24820"/>
                </a:cubicBezTo>
                <a:cubicBezTo>
                  <a:pt x="103226" y="25225"/>
                  <a:pt x="103667" y="25595"/>
                  <a:pt x="104107" y="25965"/>
                </a:cubicBezTo>
                <a:cubicBezTo>
                  <a:pt x="103006" y="25630"/>
                  <a:pt x="101906" y="25340"/>
                  <a:pt x="100735" y="25120"/>
                </a:cubicBezTo>
                <a:cubicBezTo>
                  <a:pt x="100330" y="24750"/>
                  <a:pt x="99925" y="24380"/>
                  <a:pt x="99564" y="24019"/>
                </a:cubicBezTo>
                <a:close/>
                <a:moveTo>
                  <a:pt x="61883" y="23209"/>
                </a:moveTo>
                <a:cubicBezTo>
                  <a:pt x="61998" y="23720"/>
                  <a:pt x="62103" y="24239"/>
                  <a:pt x="62218" y="24750"/>
                </a:cubicBezTo>
                <a:cubicBezTo>
                  <a:pt x="61408" y="25225"/>
                  <a:pt x="60606" y="25630"/>
                  <a:pt x="59761" y="26035"/>
                </a:cubicBezTo>
                <a:cubicBezTo>
                  <a:pt x="59682" y="25560"/>
                  <a:pt x="59576" y="25084"/>
                  <a:pt x="59506" y="24565"/>
                </a:cubicBezTo>
                <a:cubicBezTo>
                  <a:pt x="60307" y="24125"/>
                  <a:pt x="61117" y="23685"/>
                  <a:pt x="61883" y="23209"/>
                </a:cubicBezTo>
                <a:close/>
                <a:moveTo>
                  <a:pt x="13285" y="25190"/>
                </a:moveTo>
                <a:lnTo>
                  <a:pt x="13285" y="25190"/>
                </a:lnTo>
                <a:cubicBezTo>
                  <a:pt x="12986" y="25410"/>
                  <a:pt x="12695" y="25630"/>
                  <a:pt x="12361" y="25850"/>
                </a:cubicBezTo>
                <a:cubicBezTo>
                  <a:pt x="11665" y="25885"/>
                  <a:pt x="10970" y="25965"/>
                  <a:pt x="10309" y="26035"/>
                </a:cubicBezTo>
                <a:cubicBezTo>
                  <a:pt x="10204" y="26035"/>
                  <a:pt x="10089" y="26035"/>
                  <a:pt x="9984" y="26070"/>
                </a:cubicBezTo>
                <a:cubicBezTo>
                  <a:pt x="10345" y="25780"/>
                  <a:pt x="10714" y="25525"/>
                  <a:pt x="11084" y="25260"/>
                </a:cubicBezTo>
                <a:lnTo>
                  <a:pt x="11815" y="25260"/>
                </a:lnTo>
                <a:cubicBezTo>
                  <a:pt x="12326" y="25225"/>
                  <a:pt x="12801" y="25225"/>
                  <a:pt x="13285" y="25190"/>
                </a:cubicBezTo>
                <a:close/>
                <a:moveTo>
                  <a:pt x="73328" y="22989"/>
                </a:moveTo>
                <a:cubicBezTo>
                  <a:pt x="73513" y="23614"/>
                  <a:pt x="73733" y="24274"/>
                  <a:pt x="73953" y="24935"/>
                </a:cubicBezTo>
                <a:cubicBezTo>
                  <a:pt x="73443" y="25260"/>
                  <a:pt x="72967" y="25665"/>
                  <a:pt x="72448" y="26106"/>
                </a:cubicBezTo>
                <a:cubicBezTo>
                  <a:pt x="72272" y="25525"/>
                  <a:pt x="72052" y="24899"/>
                  <a:pt x="71867" y="24274"/>
                </a:cubicBezTo>
                <a:cubicBezTo>
                  <a:pt x="72377" y="23799"/>
                  <a:pt x="72853" y="23359"/>
                  <a:pt x="73328" y="22989"/>
                </a:cubicBezTo>
                <a:close/>
                <a:moveTo>
                  <a:pt x="19605" y="25199"/>
                </a:moveTo>
                <a:cubicBezTo>
                  <a:pt x="19692" y="25199"/>
                  <a:pt x="19774" y="25208"/>
                  <a:pt x="19844" y="25225"/>
                </a:cubicBezTo>
                <a:cubicBezTo>
                  <a:pt x="20469" y="25410"/>
                  <a:pt x="21094" y="25595"/>
                  <a:pt x="21684" y="25850"/>
                </a:cubicBezTo>
                <a:cubicBezTo>
                  <a:pt x="21684" y="25850"/>
                  <a:pt x="21719" y="25850"/>
                  <a:pt x="21719" y="25885"/>
                </a:cubicBezTo>
                <a:cubicBezTo>
                  <a:pt x="21904" y="25965"/>
                  <a:pt x="22045" y="26035"/>
                  <a:pt x="22230" y="26141"/>
                </a:cubicBezTo>
                <a:lnTo>
                  <a:pt x="22089" y="26141"/>
                </a:lnTo>
                <a:cubicBezTo>
                  <a:pt x="21209" y="25780"/>
                  <a:pt x="20284" y="25481"/>
                  <a:pt x="19298" y="25225"/>
                </a:cubicBezTo>
                <a:lnTo>
                  <a:pt x="19334" y="25225"/>
                </a:lnTo>
                <a:cubicBezTo>
                  <a:pt x="19426" y="25208"/>
                  <a:pt x="19518" y="25199"/>
                  <a:pt x="19605" y="25199"/>
                </a:cubicBezTo>
                <a:close/>
                <a:moveTo>
                  <a:pt x="97249" y="24785"/>
                </a:moveTo>
                <a:cubicBezTo>
                  <a:pt x="97433" y="24785"/>
                  <a:pt x="97583" y="24785"/>
                  <a:pt x="97724" y="24820"/>
                </a:cubicBezTo>
                <a:cubicBezTo>
                  <a:pt x="98754" y="24864"/>
                  <a:pt x="99740" y="25005"/>
                  <a:pt x="100700" y="25190"/>
                </a:cubicBezTo>
                <a:cubicBezTo>
                  <a:pt x="101140" y="25560"/>
                  <a:pt x="101545" y="25885"/>
                  <a:pt x="101985" y="26220"/>
                </a:cubicBezTo>
                <a:cubicBezTo>
                  <a:pt x="101281" y="26070"/>
                  <a:pt x="100550" y="25965"/>
                  <a:pt x="99819" y="25885"/>
                </a:cubicBezTo>
                <a:cubicBezTo>
                  <a:pt x="99379" y="25850"/>
                  <a:pt x="98974" y="25815"/>
                  <a:pt x="98534" y="25780"/>
                </a:cubicBezTo>
                <a:cubicBezTo>
                  <a:pt x="98094" y="25445"/>
                  <a:pt x="97689" y="25120"/>
                  <a:pt x="97249" y="24785"/>
                </a:cubicBezTo>
                <a:close/>
                <a:moveTo>
                  <a:pt x="10899" y="25260"/>
                </a:moveTo>
                <a:lnTo>
                  <a:pt x="10899" y="25260"/>
                </a:lnTo>
                <a:cubicBezTo>
                  <a:pt x="10530" y="25560"/>
                  <a:pt x="10160" y="25815"/>
                  <a:pt x="9834" y="26070"/>
                </a:cubicBezTo>
                <a:cubicBezTo>
                  <a:pt x="9464" y="26106"/>
                  <a:pt x="9139" y="26141"/>
                  <a:pt x="8804" y="26185"/>
                </a:cubicBezTo>
                <a:cubicBezTo>
                  <a:pt x="8329" y="26220"/>
                  <a:pt x="7853" y="26255"/>
                  <a:pt x="7413" y="26255"/>
                </a:cubicBezTo>
                <a:cubicBezTo>
                  <a:pt x="7818" y="25921"/>
                  <a:pt x="8293" y="25595"/>
                  <a:pt x="8734" y="25304"/>
                </a:cubicBezTo>
                <a:lnTo>
                  <a:pt x="9764" y="25304"/>
                </a:lnTo>
                <a:cubicBezTo>
                  <a:pt x="10160" y="25304"/>
                  <a:pt x="10530" y="25304"/>
                  <a:pt x="10899" y="25260"/>
                </a:cubicBezTo>
                <a:close/>
                <a:moveTo>
                  <a:pt x="3707" y="24820"/>
                </a:moveTo>
                <a:cubicBezTo>
                  <a:pt x="3997" y="24864"/>
                  <a:pt x="4332" y="24899"/>
                  <a:pt x="4622" y="24935"/>
                </a:cubicBezTo>
                <a:cubicBezTo>
                  <a:pt x="5142" y="25005"/>
                  <a:pt x="5617" y="25040"/>
                  <a:pt x="6128" y="25120"/>
                </a:cubicBezTo>
                <a:cubicBezTo>
                  <a:pt x="5538" y="25481"/>
                  <a:pt x="4992" y="25885"/>
                  <a:pt x="4437" y="26290"/>
                </a:cubicBezTo>
                <a:cubicBezTo>
                  <a:pt x="3522" y="26255"/>
                  <a:pt x="2641" y="26220"/>
                  <a:pt x="1796" y="26141"/>
                </a:cubicBezTo>
                <a:cubicBezTo>
                  <a:pt x="2421" y="25701"/>
                  <a:pt x="3081" y="25260"/>
                  <a:pt x="3707" y="24820"/>
                </a:cubicBezTo>
                <a:close/>
                <a:moveTo>
                  <a:pt x="6242" y="25120"/>
                </a:moveTo>
                <a:cubicBezTo>
                  <a:pt x="7008" y="25190"/>
                  <a:pt x="7783" y="25260"/>
                  <a:pt x="8584" y="25304"/>
                </a:cubicBezTo>
                <a:cubicBezTo>
                  <a:pt x="8144" y="25595"/>
                  <a:pt x="7668" y="25921"/>
                  <a:pt x="7228" y="26255"/>
                </a:cubicBezTo>
                <a:cubicBezTo>
                  <a:pt x="6348" y="26290"/>
                  <a:pt x="5467" y="26290"/>
                  <a:pt x="4587" y="26290"/>
                </a:cubicBezTo>
                <a:cubicBezTo>
                  <a:pt x="5142" y="25885"/>
                  <a:pt x="5687" y="25525"/>
                  <a:pt x="6242" y="25120"/>
                </a:cubicBezTo>
                <a:close/>
                <a:moveTo>
                  <a:pt x="19078" y="25260"/>
                </a:moveTo>
                <a:cubicBezTo>
                  <a:pt x="20064" y="25481"/>
                  <a:pt x="20989" y="25815"/>
                  <a:pt x="21904" y="26185"/>
                </a:cubicBezTo>
                <a:cubicBezTo>
                  <a:pt x="21719" y="26220"/>
                  <a:pt x="21499" y="26255"/>
                  <a:pt x="21279" y="26326"/>
                </a:cubicBezTo>
                <a:cubicBezTo>
                  <a:pt x="20364" y="25965"/>
                  <a:pt x="19404" y="25665"/>
                  <a:pt x="18383" y="25445"/>
                </a:cubicBezTo>
                <a:cubicBezTo>
                  <a:pt x="18603" y="25375"/>
                  <a:pt x="18858" y="25304"/>
                  <a:pt x="19078" y="25260"/>
                </a:cubicBezTo>
                <a:close/>
                <a:moveTo>
                  <a:pt x="64929" y="23174"/>
                </a:moveTo>
                <a:cubicBezTo>
                  <a:pt x="65079" y="23685"/>
                  <a:pt x="65264" y="24239"/>
                  <a:pt x="65405" y="24785"/>
                </a:cubicBezTo>
                <a:cubicBezTo>
                  <a:pt x="64568" y="25340"/>
                  <a:pt x="63644" y="25850"/>
                  <a:pt x="62693" y="26326"/>
                </a:cubicBezTo>
                <a:cubicBezTo>
                  <a:pt x="62543" y="25850"/>
                  <a:pt x="62438" y="25340"/>
                  <a:pt x="62323" y="24820"/>
                </a:cubicBezTo>
                <a:cubicBezTo>
                  <a:pt x="63204" y="24310"/>
                  <a:pt x="64084" y="23764"/>
                  <a:pt x="64929" y="23174"/>
                </a:cubicBezTo>
                <a:close/>
                <a:moveTo>
                  <a:pt x="78795" y="24644"/>
                </a:moveTo>
                <a:cubicBezTo>
                  <a:pt x="78980" y="24970"/>
                  <a:pt x="79165" y="25260"/>
                  <a:pt x="79385" y="25595"/>
                </a:cubicBezTo>
                <a:cubicBezTo>
                  <a:pt x="78795" y="25745"/>
                  <a:pt x="78250" y="25921"/>
                  <a:pt x="77660" y="26141"/>
                </a:cubicBezTo>
                <a:cubicBezTo>
                  <a:pt x="77510" y="26220"/>
                  <a:pt x="77369" y="26255"/>
                  <a:pt x="77220" y="26326"/>
                </a:cubicBezTo>
                <a:cubicBezTo>
                  <a:pt x="77035" y="26070"/>
                  <a:pt x="76850" y="25780"/>
                  <a:pt x="76709" y="25445"/>
                </a:cubicBezTo>
                <a:cubicBezTo>
                  <a:pt x="77404" y="25155"/>
                  <a:pt x="78065" y="24864"/>
                  <a:pt x="78795" y="24644"/>
                </a:cubicBezTo>
                <a:close/>
                <a:moveTo>
                  <a:pt x="89695" y="25084"/>
                </a:moveTo>
                <a:cubicBezTo>
                  <a:pt x="90056" y="25375"/>
                  <a:pt x="90425" y="25665"/>
                  <a:pt x="90830" y="25921"/>
                </a:cubicBezTo>
                <a:cubicBezTo>
                  <a:pt x="89950" y="26000"/>
                  <a:pt x="89070" y="26106"/>
                  <a:pt x="88154" y="26220"/>
                </a:cubicBezTo>
                <a:cubicBezTo>
                  <a:pt x="87784" y="26255"/>
                  <a:pt x="87415" y="26290"/>
                  <a:pt x="87054" y="26326"/>
                </a:cubicBezTo>
                <a:cubicBezTo>
                  <a:pt x="86684" y="26106"/>
                  <a:pt x="86314" y="25850"/>
                  <a:pt x="85953" y="25560"/>
                </a:cubicBezTo>
                <a:lnTo>
                  <a:pt x="86059" y="25560"/>
                </a:lnTo>
                <a:cubicBezTo>
                  <a:pt x="87238" y="25375"/>
                  <a:pt x="88445" y="25225"/>
                  <a:pt x="89695" y="25084"/>
                </a:cubicBezTo>
                <a:close/>
                <a:moveTo>
                  <a:pt x="22380" y="26220"/>
                </a:moveTo>
                <a:cubicBezTo>
                  <a:pt x="22485" y="26290"/>
                  <a:pt x="22565" y="26326"/>
                  <a:pt x="22670" y="26405"/>
                </a:cubicBezTo>
                <a:cubicBezTo>
                  <a:pt x="22529" y="26326"/>
                  <a:pt x="22415" y="26290"/>
                  <a:pt x="22265" y="26220"/>
                </a:cubicBezTo>
                <a:close/>
                <a:moveTo>
                  <a:pt x="81842" y="25155"/>
                </a:moveTo>
                <a:cubicBezTo>
                  <a:pt x="82062" y="25445"/>
                  <a:pt x="82282" y="25701"/>
                  <a:pt x="82572" y="25965"/>
                </a:cubicBezTo>
                <a:cubicBezTo>
                  <a:pt x="81771" y="26070"/>
                  <a:pt x="80961" y="26220"/>
                  <a:pt x="80195" y="26405"/>
                </a:cubicBezTo>
                <a:cubicBezTo>
                  <a:pt x="79975" y="26185"/>
                  <a:pt x="79755" y="25885"/>
                  <a:pt x="79535" y="25630"/>
                </a:cubicBezTo>
                <a:cubicBezTo>
                  <a:pt x="80301" y="25445"/>
                  <a:pt x="81076" y="25304"/>
                  <a:pt x="81842" y="25155"/>
                </a:cubicBezTo>
                <a:close/>
                <a:moveTo>
                  <a:pt x="75899" y="23799"/>
                </a:moveTo>
                <a:cubicBezTo>
                  <a:pt x="76119" y="24345"/>
                  <a:pt x="76339" y="24899"/>
                  <a:pt x="76594" y="25410"/>
                </a:cubicBezTo>
                <a:cubicBezTo>
                  <a:pt x="75934" y="25745"/>
                  <a:pt x="75309" y="26106"/>
                  <a:pt x="74693" y="26546"/>
                </a:cubicBezTo>
                <a:cubicBezTo>
                  <a:pt x="74429" y="26000"/>
                  <a:pt x="74253" y="25481"/>
                  <a:pt x="74068" y="24970"/>
                </a:cubicBezTo>
                <a:cubicBezTo>
                  <a:pt x="74649" y="24530"/>
                  <a:pt x="75274" y="24125"/>
                  <a:pt x="75899" y="23799"/>
                </a:cubicBezTo>
                <a:close/>
                <a:moveTo>
                  <a:pt x="43395" y="24785"/>
                </a:moveTo>
                <a:lnTo>
                  <a:pt x="43395" y="24785"/>
                </a:lnTo>
                <a:cubicBezTo>
                  <a:pt x="43324" y="25040"/>
                  <a:pt x="43219" y="25260"/>
                  <a:pt x="43139" y="25481"/>
                </a:cubicBezTo>
                <a:cubicBezTo>
                  <a:pt x="43104" y="25630"/>
                  <a:pt x="43034" y="25780"/>
                  <a:pt x="42999" y="25885"/>
                </a:cubicBezTo>
                <a:cubicBezTo>
                  <a:pt x="41933" y="26000"/>
                  <a:pt x="41238" y="26255"/>
                  <a:pt x="40243" y="26581"/>
                </a:cubicBezTo>
                <a:cubicBezTo>
                  <a:pt x="40393" y="26220"/>
                  <a:pt x="40533" y="25850"/>
                  <a:pt x="40718" y="25481"/>
                </a:cubicBezTo>
                <a:cubicBezTo>
                  <a:pt x="41713" y="25120"/>
                  <a:pt x="42373" y="24899"/>
                  <a:pt x="43395" y="24785"/>
                </a:cubicBezTo>
                <a:close/>
                <a:moveTo>
                  <a:pt x="51759" y="24565"/>
                </a:moveTo>
                <a:lnTo>
                  <a:pt x="51759" y="24565"/>
                </a:lnTo>
                <a:cubicBezTo>
                  <a:pt x="51653" y="24935"/>
                  <a:pt x="51538" y="25304"/>
                  <a:pt x="51468" y="25630"/>
                </a:cubicBezTo>
                <a:cubicBezTo>
                  <a:pt x="50552" y="26035"/>
                  <a:pt x="49637" y="26361"/>
                  <a:pt x="48721" y="26581"/>
                </a:cubicBezTo>
                <a:cubicBezTo>
                  <a:pt x="48827" y="26255"/>
                  <a:pt x="48941" y="25921"/>
                  <a:pt x="49047" y="25560"/>
                </a:cubicBezTo>
                <a:cubicBezTo>
                  <a:pt x="49962" y="25340"/>
                  <a:pt x="50843" y="25005"/>
                  <a:pt x="51759" y="24565"/>
                </a:cubicBezTo>
                <a:close/>
                <a:moveTo>
                  <a:pt x="67430" y="23359"/>
                </a:moveTo>
                <a:cubicBezTo>
                  <a:pt x="67535" y="23649"/>
                  <a:pt x="67606" y="23940"/>
                  <a:pt x="67685" y="24204"/>
                </a:cubicBezTo>
                <a:cubicBezTo>
                  <a:pt x="67791" y="24565"/>
                  <a:pt x="67905" y="24935"/>
                  <a:pt x="68011" y="25260"/>
                </a:cubicBezTo>
                <a:cubicBezTo>
                  <a:pt x="67386" y="25745"/>
                  <a:pt x="66769" y="26220"/>
                  <a:pt x="66065" y="26625"/>
                </a:cubicBezTo>
                <a:cubicBezTo>
                  <a:pt x="65959" y="26220"/>
                  <a:pt x="65845" y="25815"/>
                  <a:pt x="65704" y="25410"/>
                </a:cubicBezTo>
                <a:cubicBezTo>
                  <a:pt x="65625" y="25225"/>
                  <a:pt x="65590" y="25005"/>
                  <a:pt x="65519" y="24820"/>
                </a:cubicBezTo>
                <a:cubicBezTo>
                  <a:pt x="66179" y="24345"/>
                  <a:pt x="66840" y="23869"/>
                  <a:pt x="67430" y="23359"/>
                </a:cubicBezTo>
                <a:close/>
                <a:moveTo>
                  <a:pt x="94678" y="25780"/>
                </a:moveTo>
                <a:cubicBezTo>
                  <a:pt x="95083" y="26035"/>
                  <a:pt x="95488" y="26255"/>
                  <a:pt x="95893" y="26475"/>
                </a:cubicBezTo>
                <a:lnTo>
                  <a:pt x="95928" y="26511"/>
                </a:lnTo>
                <a:cubicBezTo>
                  <a:pt x="94757" y="26511"/>
                  <a:pt x="93542" y="26546"/>
                  <a:pt x="92301" y="26625"/>
                </a:cubicBezTo>
                <a:cubicBezTo>
                  <a:pt x="91861" y="26440"/>
                  <a:pt x="91456" y="26220"/>
                  <a:pt x="91086" y="25965"/>
                </a:cubicBezTo>
                <a:cubicBezTo>
                  <a:pt x="92336" y="25850"/>
                  <a:pt x="93542" y="25815"/>
                  <a:pt x="94678" y="25780"/>
                </a:cubicBezTo>
                <a:close/>
                <a:moveTo>
                  <a:pt x="95845" y="25766"/>
                </a:moveTo>
                <a:cubicBezTo>
                  <a:pt x="96757" y="25766"/>
                  <a:pt x="97635" y="25799"/>
                  <a:pt x="98499" y="25850"/>
                </a:cubicBezTo>
                <a:cubicBezTo>
                  <a:pt x="98939" y="26141"/>
                  <a:pt x="99344" y="26405"/>
                  <a:pt x="99784" y="26660"/>
                </a:cubicBezTo>
                <a:cubicBezTo>
                  <a:pt x="98604" y="26546"/>
                  <a:pt x="97398" y="26511"/>
                  <a:pt x="96113" y="26511"/>
                </a:cubicBezTo>
                <a:cubicBezTo>
                  <a:pt x="96042" y="26475"/>
                  <a:pt x="95998" y="26440"/>
                  <a:pt x="95963" y="26405"/>
                </a:cubicBezTo>
                <a:cubicBezTo>
                  <a:pt x="95558" y="26220"/>
                  <a:pt x="95197" y="26000"/>
                  <a:pt x="94827" y="25780"/>
                </a:cubicBezTo>
                <a:cubicBezTo>
                  <a:pt x="95172" y="25770"/>
                  <a:pt x="95511" y="25766"/>
                  <a:pt x="95845" y="25766"/>
                </a:cubicBezTo>
                <a:close/>
                <a:moveTo>
                  <a:pt x="18233" y="25525"/>
                </a:moveTo>
                <a:cubicBezTo>
                  <a:pt x="19263" y="25701"/>
                  <a:pt x="20249" y="26000"/>
                  <a:pt x="21165" y="26361"/>
                </a:cubicBezTo>
                <a:cubicBezTo>
                  <a:pt x="21130" y="26361"/>
                  <a:pt x="21094" y="26405"/>
                  <a:pt x="21059" y="26405"/>
                </a:cubicBezTo>
                <a:cubicBezTo>
                  <a:pt x="20839" y="26511"/>
                  <a:pt x="20584" y="26625"/>
                  <a:pt x="20364" y="26766"/>
                </a:cubicBezTo>
                <a:cubicBezTo>
                  <a:pt x="19448" y="26440"/>
                  <a:pt x="18453" y="26141"/>
                  <a:pt x="17388" y="25965"/>
                </a:cubicBezTo>
                <a:cubicBezTo>
                  <a:pt x="17687" y="25780"/>
                  <a:pt x="17943" y="25630"/>
                  <a:pt x="18233" y="25525"/>
                </a:cubicBezTo>
                <a:close/>
                <a:moveTo>
                  <a:pt x="22749" y="26282"/>
                </a:moveTo>
                <a:lnTo>
                  <a:pt x="22749" y="26282"/>
                </a:lnTo>
                <a:cubicBezTo>
                  <a:pt x="22943" y="26352"/>
                  <a:pt x="23137" y="26449"/>
                  <a:pt x="23331" y="26511"/>
                </a:cubicBezTo>
                <a:cubicBezTo>
                  <a:pt x="23480" y="26625"/>
                  <a:pt x="23586" y="26695"/>
                  <a:pt x="23736" y="26766"/>
                </a:cubicBezTo>
                <a:cubicBezTo>
                  <a:pt x="23376" y="26602"/>
                  <a:pt x="23052" y="26445"/>
                  <a:pt x="22749" y="26282"/>
                </a:cubicBezTo>
                <a:close/>
                <a:moveTo>
                  <a:pt x="85839" y="25560"/>
                </a:moveTo>
                <a:cubicBezTo>
                  <a:pt x="86173" y="25850"/>
                  <a:pt x="86534" y="26106"/>
                  <a:pt x="86939" y="26361"/>
                </a:cubicBezTo>
                <a:cubicBezTo>
                  <a:pt x="86833" y="26361"/>
                  <a:pt x="86754" y="26405"/>
                  <a:pt x="86649" y="26405"/>
                </a:cubicBezTo>
                <a:cubicBezTo>
                  <a:pt x="85698" y="26511"/>
                  <a:pt x="84738" y="26625"/>
                  <a:pt x="83752" y="26766"/>
                </a:cubicBezTo>
                <a:cubicBezTo>
                  <a:pt x="83382" y="26546"/>
                  <a:pt x="83057" y="26290"/>
                  <a:pt x="82757" y="26000"/>
                </a:cubicBezTo>
                <a:cubicBezTo>
                  <a:pt x="83418" y="25885"/>
                  <a:pt x="84043" y="25815"/>
                  <a:pt x="84703" y="25745"/>
                </a:cubicBezTo>
                <a:cubicBezTo>
                  <a:pt x="85073" y="25665"/>
                  <a:pt x="85478" y="25630"/>
                  <a:pt x="85839" y="25560"/>
                </a:cubicBezTo>
                <a:close/>
                <a:moveTo>
                  <a:pt x="23410" y="24380"/>
                </a:moveTo>
                <a:cubicBezTo>
                  <a:pt x="24070" y="24935"/>
                  <a:pt x="24871" y="25410"/>
                  <a:pt x="25752" y="25780"/>
                </a:cubicBezTo>
                <a:cubicBezTo>
                  <a:pt x="25646" y="26141"/>
                  <a:pt x="25532" y="26475"/>
                  <a:pt x="25391" y="26801"/>
                </a:cubicBezTo>
                <a:cubicBezTo>
                  <a:pt x="24545" y="26440"/>
                  <a:pt x="23736" y="26000"/>
                  <a:pt x="23040" y="25445"/>
                </a:cubicBezTo>
                <a:cubicBezTo>
                  <a:pt x="23146" y="25190"/>
                  <a:pt x="23260" y="24864"/>
                  <a:pt x="23410" y="24380"/>
                </a:cubicBezTo>
                <a:close/>
                <a:moveTo>
                  <a:pt x="54074" y="24380"/>
                </a:moveTo>
                <a:lnTo>
                  <a:pt x="54074" y="24380"/>
                </a:lnTo>
                <a:cubicBezTo>
                  <a:pt x="54004" y="24864"/>
                  <a:pt x="53924" y="25304"/>
                  <a:pt x="53854" y="25780"/>
                </a:cubicBezTo>
                <a:cubicBezTo>
                  <a:pt x="52973" y="26220"/>
                  <a:pt x="52128" y="26625"/>
                  <a:pt x="51248" y="26916"/>
                </a:cubicBezTo>
                <a:cubicBezTo>
                  <a:pt x="51362" y="26511"/>
                  <a:pt x="51433" y="26106"/>
                  <a:pt x="51538" y="25701"/>
                </a:cubicBezTo>
                <a:cubicBezTo>
                  <a:pt x="52384" y="25340"/>
                  <a:pt x="53229" y="24899"/>
                  <a:pt x="54074" y="24380"/>
                </a:cubicBezTo>
                <a:close/>
                <a:moveTo>
                  <a:pt x="48941" y="25595"/>
                </a:moveTo>
                <a:lnTo>
                  <a:pt x="48941" y="25595"/>
                </a:lnTo>
                <a:cubicBezTo>
                  <a:pt x="48827" y="25921"/>
                  <a:pt x="48721" y="26290"/>
                  <a:pt x="48607" y="26625"/>
                </a:cubicBezTo>
                <a:cubicBezTo>
                  <a:pt x="48237" y="26695"/>
                  <a:pt x="47876" y="26766"/>
                  <a:pt x="47506" y="26845"/>
                </a:cubicBezTo>
                <a:cubicBezTo>
                  <a:pt x="46916" y="26951"/>
                  <a:pt x="46335" y="26986"/>
                  <a:pt x="45781" y="26986"/>
                </a:cubicBezTo>
                <a:cubicBezTo>
                  <a:pt x="45895" y="26625"/>
                  <a:pt x="46001" y="26290"/>
                  <a:pt x="46150" y="25965"/>
                </a:cubicBezTo>
                <a:cubicBezTo>
                  <a:pt x="46696" y="25965"/>
                  <a:pt x="47286" y="25921"/>
                  <a:pt x="47876" y="25850"/>
                </a:cubicBezTo>
                <a:cubicBezTo>
                  <a:pt x="48237" y="25780"/>
                  <a:pt x="48607" y="25701"/>
                  <a:pt x="48941" y="25595"/>
                </a:cubicBezTo>
                <a:close/>
                <a:moveTo>
                  <a:pt x="90936" y="26000"/>
                </a:moveTo>
                <a:cubicBezTo>
                  <a:pt x="91306" y="26220"/>
                  <a:pt x="91711" y="26440"/>
                  <a:pt x="92116" y="26625"/>
                </a:cubicBezTo>
                <a:cubicBezTo>
                  <a:pt x="91015" y="26695"/>
                  <a:pt x="89880" y="26801"/>
                  <a:pt x="88700" y="26951"/>
                </a:cubicBezTo>
                <a:cubicBezTo>
                  <a:pt x="88594" y="26951"/>
                  <a:pt x="88480" y="26986"/>
                  <a:pt x="88374" y="26986"/>
                </a:cubicBezTo>
                <a:cubicBezTo>
                  <a:pt x="88224" y="26951"/>
                  <a:pt x="88119" y="26880"/>
                  <a:pt x="87969" y="26845"/>
                </a:cubicBezTo>
                <a:cubicBezTo>
                  <a:pt x="87714" y="26695"/>
                  <a:pt x="87415" y="26546"/>
                  <a:pt x="87194" y="26405"/>
                </a:cubicBezTo>
                <a:cubicBezTo>
                  <a:pt x="87529" y="26361"/>
                  <a:pt x="87820" y="26326"/>
                  <a:pt x="88154" y="26290"/>
                </a:cubicBezTo>
                <a:cubicBezTo>
                  <a:pt x="89140" y="26185"/>
                  <a:pt x="90056" y="26070"/>
                  <a:pt x="90936" y="26000"/>
                </a:cubicBezTo>
                <a:close/>
                <a:moveTo>
                  <a:pt x="44468" y="25894"/>
                </a:moveTo>
                <a:cubicBezTo>
                  <a:pt x="44757" y="25894"/>
                  <a:pt x="45050" y="25903"/>
                  <a:pt x="45340" y="25921"/>
                </a:cubicBezTo>
                <a:cubicBezTo>
                  <a:pt x="45561" y="25921"/>
                  <a:pt x="45816" y="25965"/>
                  <a:pt x="46080" y="25965"/>
                </a:cubicBezTo>
                <a:cubicBezTo>
                  <a:pt x="45930" y="26290"/>
                  <a:pt x="45781" y="26625"/>
                  <a:pt x="45675" y="26986"/>
                </a:cubicBezTo>
                <a:cubicBezTo>
                  <a:pt x="45420" y="26951"/>
                  <a:pt x="45200" y="26951"/>
                  <a:pt x="44935" y="26951"/>
                </a:cubicBezTo>
                <a:cubicBezTo>
                  <a:pt x="44390" y="26951"/>
                  <a:pt x="43800" y="26951"/>
                  <a:pt x="43254" y="26986"/>
                </a:cubicBezTo>
                <a:cubicBezTo>
                  <a:pt x="43034" y="26986"/>
                  <a:pt x="42849" y="26986"/>
                  <a:pt x="42664" y="27021"/>
                </a:cubicBezTo>
                <a:cubicBezTo>
                  <a:pt x="42778" y="26695"/>
                  <a:pt x="42919" y="26326"/>
                  <a:pt x="43069" y="25965"/>
                </a:cubicBezTo>
                <a:cubicBezTo>
                  <a:pt x="43219" y="25965"/>
                  <a:pt x="43395" y="25921"/>
                  <a:pt x="43615" y="25921"/>
                </a:cubicBezTo>
                <a:cubicBezTo>
                  <a:pt x="43892" y="25903"/>
                  <a:pt x="44178" y="25894"/>
                  <a:pt x="44468" y="25894"/>
                </a:cubicBezTo>
                <a:close/>
                <a:moveTo>
                  <a:pt x="103042" y="24899"/>
                </a:moveTo>
                <a:cubicBezTo>
                  <a:pt x="104072" y="25260"/>
                  <a:pt x="105102" y="25630"/>
                  <a:pt x="106167" y="26035"/>
                </a:cubicBezTo>
                <a:cubicBezTo>
                  <a:pt x="106563" y="26361"/>
                  <a:pt x="106968" y="26695"/>
                  <a:pt x="107408" y="27065"/>
                </a:cubicBezTo>
                <a:cubicBezTo>
                  <a:pt x="106387" y="26695"/>
                  <a:pt x="105357" y="26326"/>
                  <a:pt x="104362" y="26035"/>
                </a:cubicBezTo>
                <a:cubicBezTo>
                  <a:pt x="103922" y="25701"/>
                  <a:pt x="103482" y="25304"/>
                  <a:pt x="103042" y="24899"/>
                </a:cubicBezTo>
                <a:close/>
                <a:moveTo>
                  <a:pt x="104802" y="24750"/>
                </a:moveTo>
                <a:lnTo>
                  <a:pt x="104802" y="24750"/>
                </a:lnTo>
                <a:cubicBezTo>
                  <a:pt x="105137" y="24899"/>
                  <a:pt x="105463" y="25005"/>
                  <a:pt x="105797" y="25155"/>
                </a:cubicBezTo>
                <a:cubicBezTo>
                  <a:pt x="106088" y="25260"/>
                  <a:pt x="106387" y="25410"/>
                  <a:pt x="106713" y="25525"/>
                </a:cubicBezTo>
                <a:cubicBezTo>
                  <a:pt x="107047" y="25665"/>
                  <a:pt x="107373" y="25780"/>
                  <a:pt x="107743" y="25921"/>
                </a:cubicBezTo>
                <a:cubicBezTo>
                  <a:pt x="108218" y="26290"/>
                  <a:pt x="108694" y="26695"/>
                  <a:pt x="109204" y="27065"/>
                </a:cubicBezTo>
                <a:cubicBezTo>
                  <a:pt x="109028" y="26986"/>
                  <a:pt x="108843" y="26916"/>
                  <a:pt x="108658" y="26880"/>
                </a:cubicBezTo>
                <a:cubicBezTo>
                  <a:pt x="108033" y="26625"/>
                  <a:pt x="107373" y="26405"/>
                  <a:pt x="106748" y="26141"/>
                </a:cubicBezTo>
                <a:cubicBezTo>
                  <a:pt x="106563" y="26070"/>
                  <a:pt x="106387" y="26000"/>
                  <a:pt x="106202" y="25965"/>
                </a:cubicBezTo>
                <a:cubicBezTo>
                  <a:pt x="105727" y="25560"/>
                  <a:pt x="105287" y="25155"/>
                  <a:pt x="104802" y="24750"/>
                </a:cubicBezTo>
                <a:close/>
                <a:moveTo>
                  <a:pt x="69631" y="23905"/>
                </a:moveTo>
                <a:cubicBezTo>
                  <a:pt x="69666" y="24054"/>
                  <a:pt x="69736" y="24204"/>
                  <a:pt x="69771" y="24345"/>
                </a:cubicBezTo>
                <a:cubicBezTo>
                  <a:pt x="69921" y="24820"/>
                  <a:pt x="70071" y="25304"/>
                  <a:pt x="70212" y="25815"/>
                </a:cubicBezTo>
                <a:cubicBezTo>
                  <a:pt x="69701" y="26290"/>
                  <a:pt x="69190" y="26731"/>
                  <a:pt x="68636" y="27136"/>
                </a:cubicBezTo>
                <a:cubicBezTo>
                  <a:pt x="68530" y="26766"/>
                  <a:pt x="68416" y="26440"/>
                  <a:pt x="68310" y="26070"/>
                </a:cubicBezTo>
                <a:cubicBezTo>
                  <a:pt x="68231" y="25815"/>
                  <a:pt x="68160" y="25560"/>
                  <a:pt x="68090" y="25304"/>
                </a:cubicBezTo>
                <a:cubicBezTo>
                  <a:pt x="68636" y="24864"/>
                  <a:pt x="69146" y="24380"/>
                  <a:pt x="69631" y="23905"/>
                </a:cubicBezTo>
                <a:close/>
                <a:moveTo>
                  <a:pt x="100885" y="25225"/>
                </a:moveTo>
                <a:lnTo>
                  <a:pt x="100885" y="25225"/>
                </a:lnTo>
                <a:cubicBezTo>
                  <a:pt x="102056" y="25445"/>
                  <a:pt x="103156" y="25745"/>
                  <a:pt x="104292" y="26106"/>
                </a:cubicBezTo>
                <a:cubicBezTo>
                  <a:pt x="104767" y="26475"/>
                  <a:pt x="105207" y="26845"/>
                  <a:pt x="105612" y="27136"/>
                </a:cubicBezTo>
                <a:cubicBezTo>
                  <a:pt x="104477" y="26801"/>
                  <a:pt x="103341" y="26475"/>
                  <a:pt x="102161" y="26255"/>
                </a:cubicBezTo>
                <a:cubicBezTo>
                  <a:pt x="101721" y="25921"/>
                  <a:pt x="101281" y="25595"/>
                  <a:pt x="100885" y="25225"/>
                </a:cubicBezTo>
                <a:close/>
                <a:moveTo>
                  <a:pt x="23005" y="25560"/>
                </a:moveTo>
                <a:cubicBezTo>
                  <a:pt x="23700" y="26070"/>
                  <a:pt x="24466" y="26511"/>
                  <a:pt x="25347" y="26880"/>
                </a:cubicBezTo>
                <a:cubicBezTo>
                  <a:pt x="25311" y="26986"/>
                  <a:pt x="25276" y="27065"/>
                  <a:pt x="25206" y="27171"/>
                </a:cubicBezTo>
                <a:cubicBezTo>
                  <a:pt x="24686" y="26916"/>
                  <a:pt x="24140" y="26695"/>
                  <a:pt x="23630" y="26475"/>
                </a:cubicBezTo>
                <a:cubicBezTo>
                  <a:pt x="23480" y="26405"/>
                  <a:pt x="23295" y="26326"/>
                  <a:pt x="23146" y="26255"/>
                </a:cubicBezTo>
                <a:cubicBezTo>
                  <a:pt x="23075" y="26220"/>
                  <a:pt x="23005" y="26185"/>
                  <a:pt x="22926" y="26185"/>
                </a:cubicBezTo>
                <a:cubicBezTo>
                  <a:pt x="22820" y="26106"/>
                  <a:pt x="22705" y="26035"/>
                  <a:pt x="22635" y="25965"/>
                </a:cubicBezTo>
                <a:cubicBezTo>
                  <a:pt x="22749" y="25885"/>
                  <a:pt x="22855" y="25745"/>
                  <a:pt x="23005" y="25560"/>
                </a:cubicBezTo>
                <a:close/>
                <a:moveTo>
                  <a:pt x="79456" y="25665"/>
                </a:moveTo>
                <a:cubicBezTo>
                  <a:pt x="79641" y="25921"/>
                  <a:pt x="79861" y="26185"/>
                  <a:pt x="80081" y="26440"/>
                </a:cubicBezTo>
                <a:cubicBezTo>
                  <a:pt x="79350" y="26625"/>
                  <a:pt x="78611" y="26845"/>
                  <a:pt x="77880" y="27136"/>
                </a:cubicBezTo>
                <a:cubicBezTo>
                  <a:pt x="77845" y="27171"/>
                  <a:pt x="77809" y="27171"/>
                  <a:pt x="77809" y="27171"/>
                </a:cubicBezTo>
                <a:cubicBezTo>
                  <a:pt x="77625" y="26916"/>
                  <a:pt x="77440" y="26660"/>
                  <a:pt x="77255" y="26405"/>
                </a:cubicBezTo>
                <a:cubicBezTo>
                  <a:pt x="77404" y="26326"/>
                  <a:pt x="77554" y="26290"/>
                  <a:pt x="77695" y="26220"/>
                </a:cubicBezTo>
                <a:cubicBezTo>
                  <a:pt x="78285" y="26000"/>
                  <a:pt x="78875" y="25815"/>
                  <a:pt x="79456" y="25665"/>
                </a:cubicBezTo>
                <a:close/>
                <a:moveTo>
                  <a:pt x="96078" y="26581"/>
                </a:moveTo>
                <a:cubicBezTo>
                  <a:pt x="96518" y="26801"/>
                  <a:pt x="96923" y="26986"/>
                  <a:pt x="97319" y="27206"/>
                </a:cubicBezTo>
                <a:cubicBezTo>
                  <a:pt x="96734" y="27188"/>
                  <a:pt x="96139" y="27180"/>
                  <a:pt x="95535" y="27180"/>
                </a:cubicBezTo>
                <a:cubicBezTo>
                  <a:pt x="94931" y="27180"/>
                  <a:pt x="94317" y="27188"/>
                  <a:pt x="93692" y="27206"/>
                </a:cubicBezTo>
                <a:cubicBezTo>
                  <a:pt x="93287" y="27065"/>
                  <a:pt x="92882" y="26880"/>
                  <a:pt x="92477" y="26695"/>
                </a:cubicBezTo>
                <a:cubicBezTo>
                  <a:pt x="93727" y="26625"/>
                  <a:pt x="94942" y="26581"/>
                  <a:pt x="96078" y="26581"/>
                </a:cubicBezTo>
                <a:close/>
                <a:moveTo>
                  <a:pt x="98684" y="25850"/>
                </a:moveTo>
                <a:cubicBezTo>
                  <a:pt x="99045" y="25885"/>
                  <a:pt x="99414" y="25921"/>
                  <a:pt x="99784" y="25965"/>
                </a:cubicBezTo>
                <a:cubicBezTo>
                  <a:pt x="100585" y="26070"/>
                  <a:pt x="101395" y="26185"/>
                  <a:pt x="102126" y="26326"/>
                </a:cubicBezTo>
                <a:cubicBezTo>
                  <a:pt x="102566" y="26660"/>
                  <a:pt x="102971" y="26951"/>
                  <a:pt x="103411" y="27206"/>
                </a:cubicBezTo>
                <a:lnTo>
                  <a:pt x="103411" y="27241"/>
                </a:lnTo>
                <a:cubicBezTo>
                  <a:pt x="102936" y="27136"/>
                  <a:pt x="102425" y="27021"/>
                  <a:pt x="101906" y="26951"/>
                </a:cubicBezTo>
                <a:cubicBezTo>
                  <a:pt x="101281" y="26845"/>
                  <a:pt x="100620" y="26766"/>
                  <a:pt x="99960" y="26695"/>
                </a:cubicBezTo>
                <a:cubicBezTo>
                  <a:pt x="99520" y="26440"/>
                  <a:pt x="99080" y="26141"/>
                  <a:pt x="98684" y="25850"/>
                </a:cubicBezTo>
                <a:close/>
                <a:moveTo>
                  <a:pt x="56530" y="24380"/>
                </a:moveTo>
                <a:cubicBezTo>
                  <a:pt x="56530" y="24899"/>
                  <a:pt x="56530" y="25445"/>
                  <a:pt x="56565" y="26000"/>
                </a:cubicBezTo>
                <a:cubicBezTo>
                  <a:pt x="56205" y="26185"/>
                  <a:pt x="55800" y="26361"/>
                  <a:pt x="55430" y="26546"/>
                </a:cubicBezTo>
                <a:cubicBezTo>
                  <a:pt x="54884" y="26801"/>
                  <a:pt x="54329" y="27065"/>
                  <a:pt x="53783" y="27285"/>
                </a:cubicBezTo>
                <a:cubicBezTo>
                  <a:pt x="53819" y="26801"/>
                  <a:pt x="53889" y="26326"/>
                  <a:pt x="53924" y="25850"/>
                </a:cubicBezTo>
                <a:cubicBezTo>
                  <a:pt x="54400" y="25595"/>
                  <a:pt x="54884" y="25340"/>
                  <a:pt x="55359" y="25084"/>
                </a:cubicBezTo>
                <a:cubicBezTo>
                  <a:pt x="55720" y="24820"/>
                  <a:pt x="56125" y="24600"/>
                  <a:pt x="56530" y="24380"/>
                </a:cubicBezTo>
                <a:close/>
                <a:moveTo>
                  <a:pt x="82652" y="26035"/>
                </a:moveTo>
                <a:cubicBezTo>
                  <a:pt x="82942" y="26290"/>
                  <a:pt x="83277" y="26546"/>
                  <a:pt x="83638" y="26801"/>
                </a:cubicBezTo>
                <a:cubicBezTo>
                  <a:pt x="82792" y="26916"/>
                  <a:pt x="81956" y="27065"/>
                  <a:pt x="81146" y="27285"/>
                </a:cubicBezTo>
                <a:cubicBezTo>
                  <a:pt x="80812" y="27021"/>
                  <a:pt x="80521" y="26766"/>
                  <a:pt x="80266" y="26475"/>
                </a:cubicBezTo>
                <a:cubicBezTo>
                  <a:pt x="81032" y="26290"/>
                  <a:pt x="81842" y="26141"/>
                  <a:pt x="82652" y="26035"/>
                </a:cubicBezTo>
                <a:close/>
                <a:moveTo>
                  <a:pt x="59427" y="24600"/>
                </a:moveTo>
                <a:cubicBezTo>
                  <a:pt x="59506" y="25120"/>
                  <a:pt x="59612" y="25595"/>
                  <a:pt x="59682" y="26070"/>
                </a:cubicBezTo>
                <a:cubicBezTo>
                  <a:pt x="58731" y="26546"/>
                  <a:pt x="57745" y="26986"/>
                  <a:pt x="56750" y="27391"/>
                </a:cubicBezTo>
                <a:cubicBezTo>
                  <a:pt x="56715" y="26951"/>
                  <a:pt x="56680" y="26511"/>
                  <a:pt x="56680" y="26035"/>
                </a:cubicBezTo>
                <a:cubicBezTo>
                  <a:pt x="57596" y="25595"/>
                  <a:pt x="58511" y="25120"/>
                  <a:pt x="59427" y="24600"/>
                </a:cubicBezTo>
                <a:close/>
                <a:moveTo>
                  <a:pt x="14606" y="25815"/>
                </a:moveTo>
                <a:cubicBezTo>
                  <a:pt x="14016" y="26290"/>
                  <a:pt x="13426" y="26801"/>
                  <a:pt x="12915" y="27391"/>
                </a:cubicBezTo>
                <a:cubicBezTo>
                  <a:pt x="12701" y="27381"/>
                  <a:pt x="12487" y="27376"/>
                  <a:pt x="12271" y="27376"/>
                </a:cubicBezTo>
                <a:cubicBezTo>
                  <a:pt x="11749" y="27376"/>
                  <a:pt x="11221" y="27401"/>
                  <a:pt x="10679" y="27426"/>
                </a:cubicBezTo>
                <a:cubicBezTo>
                  <a:pt x="11225" y="26880"/>
                  <a:pt x="11815" y="26361"/>
                  <a:pt x="12405" y="25921"/>
                </a:cubicBezTo>
                <a:cubicBezTo>
                  <a:pt x="13136" y="25850"/>
                  <a:pt x="13866" y="25815"/>
                  <a:pt x="14606" y="25815"/>
                </a:cubicBezTo>
                <a:close/>
                <a:moveTo>
                  <a:pt x="40613" y="25525"/>
                </a:moveTo>
                <a:cubicBezTo>
                  <a:pt x="40428" y="25885"/>
                  <a:pt x="40278" y="26255"/>
                  <a:pt x="40137" y="26625"/>
                </a:cubicBezTo>
                <a:cubicBezTo>
                  <a:pt x="40058" y="26625"/>
                  <a:pt x="39988" y="26660"/>
                  <a:pt x="39917" y="26695"/>
                </a:cubicBezTo>
                <a:cubicBezTo>
                  <a:pt x="39768" y="26731"/>
                  <a:pt x="39583" y="26801"/>
                  <a:pt x="39363" y="26880"/>
                </a:cubicBezTo>
                <a:cubicBezTo>
                  <a:pt x="38737" y="27100"/>
                  <a:pt x="38042" y="27285"/>
                  <a:pt x="37311" y="27426"/>
                </a:cubicBezTo>
                <a:cubicBezTo>
                  <a:pt x="37496" y="27100"/>
                  <a:pt x="37637" y="26766"/>
                  <a:pt x="37822" y="26405"/>
                </a:cubicBezTo>
                <a:cubicBezTo>
                  <a:pt x="38517" y="26220"/>
                  <a:pt x="39213" y="26000"/>
                  <a:pt x="39917" y="25780"/>
                </a:cubicBezTo>
                <a:cubicBezTo>
                  <a:pt x="40093" y="25701"/>
                  <a:pt x="40278" y="25630"/>
                  <a:pt x="40463" y="25560"/>
                </a:cubicBezTo>
                <a:cubicBezTo>
                  <a:pt x="40498" y="25560"/>
                  <a:pt x="40533" y="25525"/>
                  <a:pt x="40613" y="25525"/>
                </a:cubicBezTo>
                <a:close/>
                <a:moveTo>
                  <a:pt x="23225" y="26625"/>
                </a:moveTo>
                <a:lnTo>
                  <a:pt x="23225" y="26625"/>
                </a:lnTo>
                <a:cubicBezTo>
                  <a:pt x="23700" y="26845"/>
                  <a:pt x="24211" y="27065"/>
                  <a:pt x="24730" y="27285"/>
                </a:cubicBezTo>
                <a:cubicBezTo>
                  <a:pt x="24801" y="27321"/>
                  <a:pt x="24871" y="27391"/>
                  <a:pt x="24986" y="27426"/>
                </a:cubicBezTo>
                <a:cubicBezTo>
                  <a:pt x="24986" y="27461"/>
                  <a:pt x="24950" y="27461"/>
                  <a:pt x="24950" y="27461"/>
                </a:cubicBezTo>
                <a:cubicBezTo>
                  <a:pt x="24730" y="27356"/>
                  <a:pt x="24510" y="27285"/>
                  <a:pt x="24290" y="27171"/>
                </a:cubicBezTo>
                <a:cubicBezTo>
                  <a:pt x="24070" y="27065"/>
                  <a:pt x="23806" y="26916"/>
                  <a:pt x="23586" y="26801"/>
                </a:cubicBezTo>
                <a:cubicBezTo>
                  <a:pt x="23480" y="26766"/>
                  <a:pt x="23331" y="26695"/>
                  <a:pt x="23225" y="26625"/>
                </a:cubicBezTo>
                <a:close/>
                <a:moveTo>
                  <a:pt x="87054" y="26440"/>
                </a:moveTo>
                <a:cubicBezTo>
                  <a:pt x="87344" y="26581"/>
                  <a:pt x="87635" y="26766"/>
                  <a:pt x="87934" y="26916"/>
                </a:cubicBezTo>
                <a:cubicBezTo>
                  <a:pt x="88004" y="26951"/>
                  <a:pt x="88119" y="26986"/>
                  <a:pt x="88189" y="27021"/>
                </a:cubicBezTo>
                <a:cubicBezTo>
                  <a:pt x="87124" y="27136"/>
                  <a:pt x="86094" y="27285"/>
                  <a:pt x="85073" y="27461"/>
                </a:cubicBezTo>
                <a:lnTo>
                  <a:pt x="85037" y="27461"/>
                </a:lnTo>
                <a:cubicBezTo>
                  <a:pt x="84632" y="27285"/>
                  <a:pt x="84228" y="27065"/>
                  <a:pt x="83858" y="26845"/>
                </a:cubicBezTo>
                <a:cubicBezTo>
                  <a:pt x="84817" y="26695"/>
                  <a:pt x="85733" y="26581"/>
                  <a:pt x="86684" y="26475"/>
                </a:cubicBezTo>
                <a:cubicBezTo>
                  <a:pt x="86798" y="26475"/>
                  <a:pt x="86904" y="26440"/>
                  <a:pt x="87054" y="26440"/>
                </a:cubicBezTo>
                <a:close/>
                <a:moveTo>
                  <a:pt x="76630" y="25481"/>
                </a:moveTo>
                <a:cubicBezTo>
                  <a:pt x="76779" y="25815"/>
                  <a:pt x="76964" y="26106"/>
                  <a:pt x="77149" y="26361"/>
                </a:cubicBezTo>
                <a:cubicBezTo>
                  <a:pt x="76410" y="26695"/>
                  <a:pt x="75749" y="27065"/>
                  <a:pt x="75168" y="27505"/>
                </a:cubicBezTo>
                <a:cubicBezTo>
                  <a:pt x="74983" y="27206"/>
                  <a:pt x="74834" y="26916"/>
                  <a:pt x="74728" y="26625"/>
                </a:cubicBezTo>
                <a:cubicBezTo>
                  <a:pt x="75353" y="26185"/>
                  <a:pt x="75969" y="25815"/>
                  <a:pt x="76630" y="25481"/>
                </a:cubicBezTo>
                <a:close/>
                <a:moveTo>
                  <a:pt x="96298" y="26581"/>
                </a:moveTo>
                <a:cubicBezTo>
                  <a:pt x="97539" y="26581"/>
                  <a:pt x="98789" y="26660"/>
                  <a:pt x="99960" y="26766"/>
                </a:cubicBezTo>
                <a:cubicBezTo>
                  <a:pt x="100004" y="26801"/>
                  <a:pt x="100004" y="26801"/>
                  <a:pt x="100039" y="26845"/>
                </a:cubicBezTo>
                <a:cubicBezTo>
                  <a:pt x="100444" y="27065"/>
                  <a:pt x="100841" y="27285"/>
                  <a:pt x="101246" y="27505"/>
                </a:cubicBezTo>
                <a:cubicBezTo>
                  <a:pt x="100075" y="27356"/>
                  <a:pt x="98824" y="27241"/>
                  <a:pt x="97583" y="27206"/>
                </a:cubicBezTo>
                <a:cubicBezTo>
                  <a:pt x="97143" y="27021"/>
                  <a:pt x="96703" y="26801"/>
                  <a:pt x="96298" y="26581"/>
                </a:cubicBezTo>
                <a:close/>
                <a:moveTo>
                  <a:pt x="62253" y="24864"/>
                </a:moveTo>
                <a:cubicBezTo>
                  <a:pt x="62367" y="25375"/>
                  <a:pt x="62473" y="25885"/>
                  <a:pt x="62623" y="26361"/>
                </a:cubicBezTo>
                <a:cubicBezTo>
                  <a:pt x="61777" y="26801"/>
                  <a:pt x="60932" y="27171"/>
                  <a:pt x="60052" y="27541"/>
                </a:cubicBezTo>
                <a:cubicBezTo>
                  <a:pt x="59981" y="27171"/>
                  <a:pt x="59902" y="26801"/>
                  <a:pt x="59832" y="26440"/>
                </a:cubicBezTo>
                <a:cubicBezTo>
                  <a:pt x="59832" y="26326"/>
                  <a:pt x="59797" y="26220"/>
                  <a:pt x="59797" y="26141"/>
                </a:cubicBezTo>
                <a:cubicBezTo>
                  <a:pt x="60606" y="25745"/>
                  <a:pt x="61443" y="25304"/>
                  <a:pt x="62253" y="24864"/>
                </a:cubicBezTo>
                <a:close/>
                <a:moveTo>
                  <a:pt x="92301" y="26695"/>
                </a:moveTo>
                <a:cubicBezTo>
                  <a:pt x="92301" y="26731"/>
                  <a:pt x="92336" y="26731"/>
                  <a:pt x="92371" y="26731"/>
                </a:cubicBezTo>
                <a:cubicBezTo>
                  <a:pt x="92741" y="26916"/>
                  <a:pt x="93102" y="27065"/>
                  <a:pt x="93507" y="27206"/>
                </a:cubicBezTo>
                <a:cubicBezTo>
                  <a:pt x="92811" y="27241"/>
                  <a:pt x="92081" y="27285"/>
                  <a:pt x="91376" y="27356"/>
                </a:cubicBezTo>
                <a:cubicBezTo>
                  <a:pt x="90795" y="27391"/>
                  <a:pt x="90241" y="27461"/>
                  <a:pt x="89695" y="27541"/>
                </a:cubicBezTo>
                <a:cubicBezTo>
                  <a:pt x="89290" y="27391"/>
                  <a:pt x="88920" y="27241"/>
                  <a:pt x="88515" y="27065"/>
                </a:cubicBezTo>
                <a:cubicBezTo>
                  <a:pt x="88594" y="27065"/>
                  <a:pt x="88629" y="27065"/>
                  <a:pt x="88700" y="27021"/>
                </a:cubicBezTo>
                <a:cubicBezTo>
                  <a:pt x="89950" y="26880"/>
                  <a:pt x="91156" y="26766"/>
                  <a:pt x="92301" y="26695"/>
                </a:cubicBezTo>
                <a:close/>
                <a:moveTo>
                  <a:pt x="12255" y="25921"/>
                </a:moveTo>
                <a:lnTo>
                  <a:pt x="12255" y="25921"/>
                </a:lnTo>
                <a:cubicBezTo>
                  <a:pt x="11665" y="26405"/>
                  <a:pt x="11084" y="26880"/>
                  <a:pt x="10565" y="27426"/>
                </a:cubicBezTo>
                <a:cubicBezTo>
                  <a:pt x="9904" y="27461"/>
                  <a:pt x="9279" y="27505"/>
                  <a:pt x="8663" y="27541"/>
                </a:cubicBezTo>
                <a:cubicBezTo>
                  <a:pt x="8478" y="27541"/>
                  <a:pt x="8293" y="27576"/>
                  <a:pt x="8108" y="27576"/>
                </a:cubicBezTo>
                <a:cubicBezTo>
                  <a:pt x="8698" y="27100"/>
                  <a:pt x="9244" y="26625"/>
                  <a:pt x="9869" y="26141"/>
                </a:cubicBezTo>
                <a:cubicBezTo>
                  <a:pt x="10019" y="26141"/>
                  <a:pt x="10160" y="26141"/>
                  <a:pt x="10309" y="26106"/>
                </a:cubicBezTo>
                <a:cubicBezTo>
                  <a:pt x="10935" y="26035"/>
                  <a:pt x="11595" y="26000"/>
                  <a:pt x="12255" y="25921"/>
                </a:cubicBezTo>
                <a:close/>
                <a:moveTo>
                  <a:pt x="14747" y="25815"/>
                </a:moveTo>
                <a:cubicBezTo>
                  <a:pt x="15557" y="25850"/>
                  <a:pt x="16367" y="25885"/>
                  <a:pt x="17168" y="26035"/>
                </a:cubicBezTo>
                <a:cubicBezTo>
                  <a:pt x="16587" y="26440"/>
                  <a:pt x="16032" y="26986"/>
                  <a:pt x="15557" y="27611"/>
                </a:cubicBezTo>
                <a:cubicBezTo>
                  <a:pt x="15372" y="27576"/>
                  <a:pt x="15222" y="27541"/>
                  <a:pt x="15046" y="27541"/>
                </a:cubicBezTo>
                <a:cubicBezTo>
                  <a:pt x="14386" y="27426"/>
                  <a:pt x="13725" y="27391"/>
                  <a:pt x="13021" y="27391"/>
                </a:cubicBezTo>
                <a:cubicBezTo>
                  <a:pt x="13576" y="26801"/>
                  <a:pt x="14122" y="26255"/>
                  <a:pt x="14747" y="25815"/>
                </a:cubicBezTo>
                <a:close/>
                <a:moveTo>
                  <a:pt x="71788" y="24345"/>
                </a:moveTo>
                <a:cubicBezTo>
                  <a:pt x="72008" y="24970"/>
                  <a:pt x="72192" y="25595"/>
                  <a:pt x="72377" y="26185"/>
                </a:cubicBezTo>
                <a:cubicBezTo>
                  <a:pt x="72052" y="26475"/>
                  <a:pt x="71682" y="26801"/>
                  <a:pt x="71347" y="27136"/>
                </a:cubicBezTo>
                <a:cubicBezTo>
                  <a:pt x="71171" y="27321"/>
                  <a:pt x="71022" y="27461"/>
                  <a:pt x="70837" y="27611"/>
                </a:cubicBezTo>
                <a:cubicBezTo>
                  <a:pt x="70687" y="27021"/>
                  <a:pt x="70511" y="26405"/>
                  <a:pt x="70326" y="25815"/>
                </a:cubicBezTo>
                <a:cubicBezTo>
                  <a:pt x="70546" y="25595"/>
                  <a:pt x="70801" y="25375"/>
                  <a:pt x="71022" y="25120"/>
                </a:cubicBezTo>
                <a:cubicBezTo>
                  <a:pt x="71277" y="24864"/>
                  <a:pt x="71532" y="24565"/>
                  <a:pt x="71788" y="24345"/>
                </a:cubicBezTo>
                <a:close/>
                <a:moveTo>
                  <a:pt x="25831" y="25815"/>
                </a:moveTo>
                <a:cubicBezTo>
                  <a:pt x="26667" y="26185"/>
                  <a:pt x="27627" y="26475"/>
                  <a:pt x="28648" y="26695"/>
                </a:cubicBezTo>
                <a:cubicBezTo>
                  <a:pt x="28542" y="27136"/>
                  <a:pt x="28393" y="27426"/>
                  <a:pt x="28287" y="27646"/>
                </a:cubicBezTo>
                <a:cubicBezTo>
                  <a:pt x="27292" y="27461"/>
                  <a:pt x="26341" y="27206"/>
                  <a:pt x="25461" y="26845"/>
                </a:cubicBezTo>
                <a:cubicBezTo>
                  <a:pt x="25611" y="26511"/>
                  <a:pt x="25752" y="26185"/>
                  <a:pt x="25831" y="25815"/>
                </a:cubicBezTo>
                <a:close/>
                <a:moveTo>
                  <a:pt x="4481" y="26361"/>
                </a:moveTo>
                <a:cubicBezTo>
                  <a:pt x="4921" y="26383"/>
                  <a:pt x="5362" y="26394"/>
                  <a:pt x="5802" y="26394"/>
                </a:cubicBezTo>
                <a:cubicBezTo>
                  <a:pt x="6242" y="26394"/>
                  <a:pt x="6682" y="26383"/>
                  <a:pt x="7122" y="26361"/>
                </a:cubicBezTo>
                <a:lnTo>
                  <a:pt x="7122" y="26361"/>
                </a:lnTo>
                <a:cubicBezTo>
                  <a:pt x="6533" y="26801"/>
                  <a:pt x="5943" y="27241"/>
                  <a:pt x="5397" y="27681"/>
                </a:cubicBezTo>
                <a:cubicBezTo>
                  <a:pt x="4516" y="27681"/>
                  <a:pt x="3601" y="27681"/>
                  <a:pt x="2720" y="27646"/>
                </a:cubicBezTo>
                <a:cubicBezTo>
                  <a:pt x="3302" y="27206"/>
                  <a:pt x="3891" y="26801"/>
                  <a:pt x="4481" y="26361"/>
                </a:cubicBezTo>
                <a:close/>
                <a:moveTo>
                  <a:pt x="9684" y="26185"/>
                </a:moveTo>
                <a:lnTo>
                  <a:pt x="9684" y="26185"/>
                </a:lnTo>
                <a:cubicBezTo>
                  <a:pt x="9103" y="26625"/>
                  <a:pt x="8549" y="27100"/>
                  <a:pt x="8003" y="27576"/>
                </a:cubicBezTo>
                <a:cubicBezTo>
                  <a:pt x="7519" y="27611"/>
                  <a:pt x="7008" y="27646"/>
                  <a:pt x="6533" y="27646"/>
                </a:cubicBezTo>
                <a:cubicBezTo>
                  <a:pt x="6198" y="27681"/>
                  <a:pt x="5872" y="27681"/>
                  <a:pt x="5538" y="27681"/>
                </a:cubicBezTo>
                <a:cubicBezTo>
                  <a:pt x="6092" y="27241"/>
                  <a:pt x="6682" y="26801"/>
                  <a:pt x="7263" y="26361"/>
                </a:cubicBezTo>
                <a:cubicBezTo>
                  <a:pt x="7783" y="26326"/>
                  <a:pt x="8293" y="26290"/>
                  <a:pt x="8804" y="26255"/>
                </a:cubicBezTo>
                <a:cubicBezTo>
                  <a:pt x="9103" y="26220"/>
                  <a:pt x="9394" y="26220"/>
                  <a:pt x="9684" y="26185"/>
                </a:cubicBezTo>
                <a:close/>
                <a:moveTo>
                  <a:pt x="42955" y="26000"/>
                </a:moveTo>
                <a:cubicBezTo>
                  <a:pt x="42814" y="26326"/>
                  <a:pt x="42699" y="26695"/>
                  <a:pt x="42558" y="27021"/>
                </a:cubicBezTo>
                <a:cubicBezTo>
                  <a:pt x="41528" y="27136"/>
                  <a:pt x="40754" y="27356"/>
                  <a:pt x="39697" y="27681"/>
                </a:cubicBezTo>
                <a:cubicBezTo>
                  <a:pt x="39873" y="27356"/>
                  <a:pt x="40023" y="27021"/>
                  <a:pt x="40172" y="26695"/>
                </a:cubicBezTo>
                <a:cubicBezTo>
                  <a:pt x="41194" y="26326"/>
                  <a:pt x="41933" y="26106"/>
                  <a:pt x="42955" y="26000"/>
                </a:cubicBezTo>
                <a:close/>
                <a:moveTo>
                  <a:pt x="22089" y="26255"/>
                </a:moveTo>
                <a:cubicBezTo>
                  <a:pt x="22565" y="26440"/>
                  <a:pt x="23075" y="26660"/>
                  <a:pt x="23551" y="26880"/>
                </a:cubicBezTo>
                <a:cubicBezTo>
                  <a:pt x="23771" y="27021"/>
                  <a:pt x="24026" y="27136"/>
                  <a:pt x="24246" y="27241"/>
                </a:cubicBezTo>
                <a:cubicBezTo>
                  <a:pt x="24431" y="27321"/>
                  <a:pt x="24616" y="27426"/>
                  <a:pt x="24766" y="27505"/>
                </a:cubicBezTo>
                <a:cubicBezTo>
                  <a:pt x="24581" y="27576"/>
                  <a:pt x="24396" y="27646"/>
                  <a:pt x="24211" y="27726"/>
                </a:cubicBezTo>
                <a:cubicBezTo>
                  <a:pt x="23331" y="27241"/>
                  <a:pt x="22380" y="26766"/>
                  <a:pt x="21429" y="26361"/>
                </a:cubicBezTo>
                <a:cubicBezTo>
                  <a:pt x="21649" y="26290"/>
                  <a:pt x="21869" y="26255"/>
                  <a:pt x="22089" y="26255"/>
                </a:cubicBezTo>
                <a:close/>
                <a:moveTo>
                  <a:pt x="25532" y="27461"/>
                </a:moveTo>
                <a:cubicBezTo>
                  <a:pt x="25787" y="27541"/>
                  <a:pt x="26007" y="27646"/>
                  <a:pt x="26271" y="27726"/>
                </a:cubicBezTo>
                <a:cubicBezTo>
                  <a:pt x="26051" y="27681"/>
                  <a:pt x="25866" y="27611"/>
                  <a:pt x="25681" y="27541"/>
                </a:cubicBezTo>
                <a:cubicBezTo>
                  <a:pt x="25646" y="27505"/>
                  <a:pt x="25567" y="27461"/>
                  <a:pt x="25496" y="27461"/>
                </a:cubicBezTo>
                <a:close/>
                <a:moveTo>
                  <a:pt x="51433" y="25745"/>
                </a:moveTo>
                <a:cubicBezTo>
                  <a:pt x="51318" y="26141"/>
                  <a:pt x="51248" y="26546"/>
                  <a:pt x="51177" y="26951"/>
                </a:cubicBezTo>
                <a:cubicBezTo>
                  <a:pt x="50218" y="27321"/>
                  <a:pt x="49267" y="27576"/>
                  <a:pt x="48351" y="27761"/>
                </a:cubicBezTo>
                <a:cubicBezTo>
                  <a:pt x="48457" y="27426"/>
                  <a:pt x="48571" y="27065"/>
                  <a:pt x="48677" y="26695"/>
                </a:cubicBezTo>
                <a:cubicBezTo>
                  <a:pt x="49602" y="26475"/>
                  <a:pt x="50517" y="26141"/>
                  <a:pt x="51433" y="25745"/>
                </a:cubicBezTo>
                <a:close/>
                <a:moveTo>
                  <a:pt x="73988" y="25005"/>
                </a:moveTo>
                <a:cubicBezTo>
                  <a:pt x="74173" y="25525"/>
                  <a:pt x="74358" y="26070"/>
                  <a:pt x="74614" y="26581"/>
                </a:cubicBezTo>
                <a:cubicBezTo>
                  <a:pt x="74068" y="26916"/>
                  <a:pt x="73548" y="27321"/>
                  <a:pt x="73002" y="27761"/>
                </a:cubicBezTo>
                <a:cubicBezTo>
                  <a:pt x="72818" y="27241"/>
                  <a:pt x="72668" y="26731"/>
                  <a:pt x="72492" y="26220"/>
                </a:cubicBezTo>
                <a:cubicBezTo>
                  <a:pt x="73002" y="25780"/>
                  <a:pt x="73478" y="25375"/>
                  <a:pt x="73988" y="25005"/>
                </a:cubicBezTo>
                <a:close/>
                <a:moveTo>
                  <a:pt x="95739" y="27252"/>
                </a:moveTo>
                <a:cubicBezTo>
                  <a:pt x="96348" y="27252"/>
                  <a:pt x="96954" y="27263"/>
                  <a:pt x="97539" y="27285"/>
                </a:cubicBezTo>
                <a:cubicBezTo>
                  <a:pt x="97979" y="27505"/>
                  <a:pt x="98384" y="27681"/>
                  <a:pt x="98789" y="27866"/>
                </a:cubicBezTo>
                <a:cubicBezTo>
                  <a:pt x="97932" y="27815"/>
                  <a:pt x="97051" y="27782"/>
                  <a:pt x="96154" y="27782"/>
                </a:cubicBezTo>
                <a:cubicBezTo>
                  <a:pt x="95825" y="27782"/>
                  <a:pt x="95495" y="27786"/>
                  <a:pt x="95162" y="27796"/>
                </a:cubicBezTo>
                <a:cubicBezTo>
                  <a:pt x="95048" y="27761"/>
                  <a:pt x="94942" y="27726"/>
                  <a:pt x="94827" y="27681"/>
                </a:cubicBezTo>
                <a:cubicBezTo>
                  <a:pt x="94537" y="27541"/>
                  <a:pt x="94202" y="27426"/>
                  <a:pt x="93912" y="27285"/>
                </a:cubicBezTo>
                <a:cubicBezTo>
                  <a:pt x="94515" y="27263"/>
                  <a:pt x="95129" y="27252"/>
                  <a:pt x="95739" y="27252"/>
                </a:cubicBezTo>
                <a:close/>
                <a:moveTo>
                  <a:pt x="37716" y="26405"/>
                </a:moveTo>
                <a:cubicBezTo>
                  <a:pt x="37531" y="26801"/>
                  <a:pt x="37382" y="27136"/>
                  <a:pt x="37197" y="27461"/>
                </a:cubicBezTo>
                <a:cubicBezTo>
                  <a:pt x="36316" y="27646"/>
                  <a:pt x="35366" y="27796"/>
                  <a:pt x="34415" y="27902"/>
                </a:cubicBezTo>
                <a:cubicBezTo>
                  <a:pt x="34450" y="27761"/>
                  <a:pt x="34520" y="27611"/>
                  <a:pt x="34556" y="27461"/>
                </a:cubicBezTo>
                <a:cubicBezTo>
                  <a:pt x="34635" y="27285"/>
                  <a:pt x="34705" y="27100"/>
                  <a:pt x="34811" y="26916"/>
                </a:cubicBezTo>
                <a:cubicBezTo>
                  <a:pt x="35031" y="26880"/>
                  <a:pt x="35251" y="26845"/>
                  <a:pt x="35471" y="26845"/>
                </a:cubicBezTo>
                <a:cubicBezTo>
                  <a:pt x="36211" y="26731"/>
                  <a:pt x="36977" y="26581"/>
                  <a:pt x="37716" y="26405"/>
                </a:cubicBezTo>
                <a:close/>
                <a:moveTo>
                  <a:pt x="25241" y="27461"/>
                </a:moveTo>
                <a:cubicBezTo>
                  <a:pt x="25426" y="27541"/>
                  <a:pt x="25611" y="27611"/>
                  <a:pt x="25787" y="27681"/>
                </a:cubicBezTo>
                <a:cubicBezTo>
                  <a:pt x="25972" y="27796"/>
                  <a:pt x="26157" y="27866"/>
                  <a:pt x="26306" y="27946"/>
                </a:cubicBezTo>
                <a:cubicBezTo>
                  <a:pt x="25901" y="27796"/>
                  <a:pt x="25496" y="27646"/>
                  <a:pt x="25091" y="27505"/>
                </a:cubicBezTo>
                <a:lnTo>
                  <a:pt x="25127" y="27505"/>
                </a:lnTo>
                <a:cubicBezTo>
                  <a:pt x="25171" y="27505"/>
                  <a:pt x="25206" y="27505"/>
                  <a:pt x="25241" y="27461"/>
                </a:cubicBezTo>
                <a:close/>
                <a:moveTo>
                  <a:pt x="28727" y="26695"/>
                </a:moveTo>
                <a:cubicBezTo>
                  <a:pt x="29423" y="26845"/>
                  <a:pt x="30118" y="26916"/>
                  <a:pt x="30814" y="26986"/>
                </a:cubicBezTo>
                <a:cubicBezTo>
                  <a:pt x="31113" y="27021"/>
                  <a:pt x="31404" y="27021"/>
                  <a:pt x="31659" y="27021"/>
                </a:cubicBezTo>
                <a:cubicBezTo>
                  <a:pt x="31509" y="27461"/>
                  <a:pt x="31369" y="27761"/>
                  <a:pt x="31219" y="27981"/>
                </a:cubicBezTo>
                <a:cubicBezTo>
                  <a:pt x="30268" y="27946"/>
                  <a:pt x="29308" y="27831"/>
                  <a:pt x="28358" y="27681"/>
                </a:cubicBezTo>
                <a:cubicBezTo>
                  <a:pt x="28507" y="27461"/>
                  <a:pt x="28613" y="27136"/>
                  <a:pt x="28727" y="26695"/>
                </a:cubicBezTo>
                <a:close/>
                <a:moveTo>
                  <a:pt x="88339" y="27100"/>
                </a:moveTo>
                <a:cubicBezTo>
                  <a:pt x="88735" y="27241"/>
                  <a:pt x="89105" y="27391"/>
                  <a:pt x="89510" y="27541"/>
                </a:cubicBezTo>
                <a:cubicBezTo>
                  <a:pt x="88409" y="27681"/>
                  <a:pt x="87344" y="27796"/>
                  <a:pt x="86314" y="27981"/>
                </a:cubicBezTo>
                <a:cubicBezTo>
                  <a:pt x="85953" y="27831"/>
                  <a:pt x="85583" y="27681"/>
                  <a:pt x="85214" y="27541"/>
                </a:cubicBezTo>
                <a:cubicBezTo>
                  <a:pt x="86244" y="27356"/>
                  <a:pt x="87274" y="27206"/>
                  <a:pt x="88339" y="27100"/>
                </a:cubicBezTo>
                <a:close/>
                <a:moveTo>
                  <a:pt x="34705" y="26916"/>
                </a:moveTo>
                <a:cubicBezTo>
                  <a:pt x="34635" y="27100"/>
                  <a:pt x="34556" y="27285"/>
                  <a:pt x="34485" y="27426"/>
                </a:cubicBezTo>
                <a:cubicBezTo>
                  <a:pt x="34450" y="27611"/>
                  <a:pt x="34371" y="27761"/>
                  <a:pt x="34300" y="27902"/>
                </a:cubicBezTo>
                <a:cubicBezTo>
                  <a:pt x="33574" y="27960"/>
                  <a:pt x="32842" y="27994"/>
                  <a:pt x="32113" y="27994"/>
                </a:cubicBezTo>
                <a:cubicBezTo>
                  <a:pt x="31853" y="27994"/>
                  <a:pt x="31593" y="27990"/>
                  <a:pt x="31333" y="27981"/>
                </a:cubicBezTo>
                <a:cubicBezTo>
                  <a:pt x="31474" y="27761"/>
                  <a:pt x="31589" y="27426"/>
                  <a:pt x="31774" y="27021"/>
                </a:cubicBezTo>
                <a:cubicBezTo>
                  <a:pt x="32021" y="27033"/>
                  <a:pt x="32271" y="27038"/>
                  <a:pt x="32522" y="27038"/>
                </a:cubicBezTo>
                <a:cubicBezTo>
                  <a:pt x="33238" y="27038"/>
                  <a:pt x="33969" y="26994"/>
                  <a:pt x="34705" y="26916"/>
                </a:cubicBezTo>
                <a:close/>
                <a:moveTo>
                  <a:pt x="93692" y="27321"/>
                </a:moveTo>
                <a:cubicBezTo>
                  <a:pt x="94062" y="27461"/>
                  <a:pt x="94422" y="27611"/>
                  <a:pt x="94827" y="27761"/>
                </a:cubicBezTo>
                <a:cubicBezTo>
                  <a:pt x="94863" y="27761"/>
                  <a:pt x="94898" y="27796"/>
                  <a:pt x="94942" y="27796"/>
                </a:cubicBezTo>
                <a:cubicBezTo>
                  <a:pt x="94018" y="27796"/>
                  <a:pt x="93067" y="27831"/>
                  <a:pt x="92116" y="27902"/>
                </a:cubicBezTo>
                <a:cubicBezTo>
                  <a:pt x="91781" y="27946"/>
                  <a:pt x="91420" y="27981"/>
                  <a:pt x="91086" y="28016"/>
                </a:cubicBezTo>
                <a:cubicBezTo>
                  <a:pt x="91051" y="27981"/>
                  <a:pt x="91015" y="27981"/>
                  <a:pt x="90980" y="27981"/>
                </a:cubicBezTo>
                <a:cubicBezTo>
                  <a:pt x="90610" y="27831"/>
                  <a:pt x="90241" y="27726"/>
                  <a:pt x="89880" y="27576"/>
                </a:cubicBezTo>
                <a:cubicBezTo>
                  <a:pt x="90390" y="27541"/>
                  <a:pt x="90866" y="27505"/>
                  <a:pt x="91376" y="27426"/>
                </a:cubicBezTo>
                <a:cubicBezTo>
                  <a:pt x="92151" y="27391"/>
                  <a:pt x="92917" y="27321"/>
                  <a:pt x="93692" y="27321"/>
                </a:cubicBezTo>
                <a:close/>
                <a:moveTo>
                  <a:pt x="25426" y="26916"/>
                </a:moveTo>
                <a:cubicBezTo>
                  <a:pt x="26306" y="27285"/>
                  <a:pt x="27257" y="27541"/>
                  <a:pt x="28252" y="27726"/>
                </a:cubicBezTo>
                <a:cubicBezTo>
                  <a:pt x="28137" y="27866"/>
                  <a:pt x="28067" y="27946"/>
                  <a:pt x="27953" y="27981"/>
                </a:cubicBezTo>
                <a:cubicBezTo>
                  <a:pt x="27908" y="28006"/>
                  <a:pt x="27859" y="28018"/>
                  <a:pt x="27806" y="28018"/>
                </a:cubicBezTo>
                <a:cubicBezTo>
                  <a:pt x="27640" y="28018"/>
                  <a:pt x="27433" y="27909"/>
                  <a:pt x="27187" y="27796"/>
                </a:cubicBezTo>
                <a:cubicBezTo>
                  <a:pt x="26817" y="27611"/>
                  <a:pt x="26341" y="27356"/>
                  <a:pt x="25646" y="27356"/>
                </a:cubicBezTo>
                <a:cubicBezTo>
                  <a:pt x="25567" y="27321"/>
                  <a:pt x="25461" y="27285"/>
                  <a:pt x="25347" y="27206"/>
                </a:cubicBezTo>
                <a:lnTo>
                  <a:pt x="25276" y="27206"/>
                </a:lnTo>
                <a:cubicBezTo>
                  <a:pt x="25347" y="27100"/>
                  <a:pt x="25391" y="27021"/>
                  <a:pt x="25426" y="26916"/>
                </a:cubicBezTo>
                <a:close/>
                <a:moveTo>
                  <a:pt x="80151" y="26511"/>
                </a:moveTo>
                <a:cubicBezTo>
                  <a:pt x="80415" y="26801"/>
                  <a:pt x="80706" y="27065"/>
                  <a:pt x="81032" y="27285"/>
                </a:cubicBezTo>
                <a:cubicBezTo>
                  <a:pt x="80486" y="27426"/>
                  <a:pt x="79896" y="27576"/>
                  <a:pt x="79350" y="27761"/>
                </a:cubicBezTo>
                <a:cubicBezTo>
                  <a:pt x="79095" y="27866"/>
                  <a:pt x="78831" y="27946"/>
                  <a:pt x="78575" y="28051"/>
                </a:cubicBezTo>
                <a:cubicBezTo>
                  <a:pt x="78320" y="27796"/>
                  <a:pt x="78065" y="27541"/>
                  <a:pt x="77845" y="27241"/>
                </a:cubicBezTo>
                <a:cubicBezTo>
                  <a:pt x="77880" y="27241"/>
                  <a:pt x="77880" y="27241"/>
                  <a:pt x="77915" y="27206"/>
                </a:cubicBezTo>
                <a:cubicBezTo>
                  <a:pt x="78655" y="26916"/>
                  <a:pt x="79385" y="26695"/>
                  <a:pt x="80151" y="26511"/>
                </a:cubicBezTo>
                <a:close/>
                <a:moveTo>
                  <a:pt x="83752" y="26880"/>
                </a:moveTo>
                <a:cubicBezTo>
                  <a:pt x="84113" y="27100"/>
                  <a:pt x="84483" y="27321"/>
                  <a:pt x="84923" y="27505"/>
                </a:cubicBezTo>
                <a:cubicBezTo>
                  <a:pt x="84043" y="27646"/>
                  <a:pt x="83197" y="27831"/>
                  <a:pt x="82317" y="28051"/>
                </a:cubicBezTo>
                <a:cubicBezTo>
                  <a:pt x="82132" y="27946"/>
                  <a:pt x="81956" y="27831"/>
                  <a:pt x="81771" y="27726"/>
                </a:cubicBezTo>
                <a:cubicBezTo>
                  <a:pt x="81586" y="27611"/>
                  <a:pt x="81401" y="27461"/>
                  <a:pt x="81217" y="27356"/>
                </a:cubicBezTo>
                <a:cubicBezTo>
                  <a:pt x="82062" y="27136"/>
                  <a:pt x="82907" y="26986"/>
                  <a:pt x="83752" y="26880"/>
                </a:cubicBezTo>
                <a:close/>
                <a:moveTo>
                  <a:pt x="48571" y="26695"/>
                </a:moveTo>
                <a:cubicBezTo>
                  <a:pt x="48457" y="27065"/>
                  <a:pt x="48351" y="27426"/>
                  <a:pt x="48237" y="27796"/>
                </a:cubicBezTo>
                <a:cubicBezTo>
                  <a:pt x="47946" y="27866"/>
                  <a:pt x="47656" y="27902"/>
                  <a:pt x="47321" y="27946"/>
                </a:cubicBezTo>
                <a:cubicBezTo>
                  <a:pt x="46661" y="28051"/>
                  <a:pt x="45966" y="28122"/>
                  <a:pt x="45340" y="28166"/>
                </a:cubicBezTo>
                <a:cubicBezTo>
                  <a:pt x="45340" y="28086"/>
                  <a:pt x="45376" y="28016"/>
                  <a:pt x="45420" y="27946"/>
                </a:cubicBezTo>
                <a:cubicBezTo>
                  <a:pt x="45525" y="27646"/>
                  <a:pt x="45640" y="27356"/>
                  <a:pt x="45745" y="27065"/>
                </a:cubicBezTo>
                <a:cubicBezTo>
                  <a:pt x="46335" y="27065"/>
                  <a:pt x="46916" y="27021"/>
                  <a:pt x="47506" y="26916"/>
                </a:cubicBezTo>
                <a:cubicBezTo>
                  <a:pt x="47876" y="26880"/>
                  <a:pt x="48237" y="26801"/>
                  <a:pt x="48571" y="26695"/>
                </a:cubicBezTo>
                <a:close/>
                <a:moveTo>
                  <a:pt x="65449" y="24864"/>
                </a:moveTo>
                <a:cubicBezTo>
                  <a:pt x="65519" y="25040"/>
                  <a:pt x="65554" y="25225"/>
                  <a:pt x="65625" y="25445"/>
                </a:cubicBezTo>
                <a:cubicBezTo>
                  <a:pt x="65739" y="25850"/>
                  <a:pt x="65889" y="26255"/>
                  <a:pt x="65995" y="26660"/>
                </a:cubicBezTo>
                <a:cubicBezTo>
                  <a:pt x="65079" y="27206"/>
                  <a:pt x="64128" y="27726"/>
                  <a:pt x="63133" y="28166"/>
                </a:cubicBezTo>
                <a:cubicBezTo>
                  <a:pt x="63028" y="27681"/>
                  <a:pt x="62913" y="27206"/>
                  <a:pt x="62763" y="26731"/>
                </a:cubicBezTo>
                <a:cubicBezTo>
                  <a:pt x="62763" y="26625"/>
                  <a:pt x="62728" y="26511"/>
                  <a:pt x="62693" y="26440"/>
                </a:cubicBezTo>
                <a:cubicBezTo>
                  <a:pt x="63644" y="25965"/>
                  <a:pt x="64568" y="25445"/>
                  <a:pt x="65449" y="24864"/>
                </a:cubicBezTo>
                <a:close/>
                <a:moveTo>
                  <a:pt x="100145" y="26801"/>
                </a:moveTo>
                <a:lnTo>
                  <a:pt x="100145" y="26801"/>
                </a:lnTo>
                <a:cubicBezTo>
                  <a:pt x="100735" y="26880"/>
                  <a:pt x="101325" y="26951"/>
                  <a:pt x="101906" y="27021"/>
                </a:cubicBezTo>
                <a:cubicBezTo>
                  <a:pt x="102496" y="27136"/>
                  <a:pt x="103042" y="27241"/>
                  <a:pt x="103631" y="27356"/>
                </a:cubicBezTo>
                <a:cubicBezTo>
                  <a:pt x="104072" y="27646"/>
                  <a:pt x="104477" y="27902"/>
                  <a:pt x="104917" y="28201"/>
                </a:cubicBezTo>
                <a:cubicBezTo>
                  <a:pt x="104221" y="28016"/>
                  <a:pt x="103526" y="27866"/>
                  <a:pt x="102821" y="27761"/>
                </a:cubicBezTo>
                <a:cubicBezTo>
                  <a:pt x="102381" y="27681"/>
                  <a:pt x="101941" y="27611"/>
                  <a:pt x="101501" y="27541"/>
                </a:cubicBezTo>
                <a:cubicBezTo>
                  <a:pt x="101025" y="27285"/>
                  <a:pt x="100585" y="27065"/>
                  <a:pt x="100145" y="26801"/>
                </a:cubicBezTo>
                <a:close/>
                <a:moveTo>
                  <a:pt x="21279" y="26405"/>
                </a:moveTo>
                <a:cubicBezTo>
                  <a:pt x="22265" y="26801"/>
                  <a:pt x="23225" y="27285"/>
                  <a:pt x="24140" y="27761"/>
                </a:cubicBezTo>
                <a:cubicBezTo>
                  <a:pt x="23885" y="27902"/>
                  <a:pt x="23665" y="28051"/>
                  <a:pt x="23445" y="28236"/>
                </a:cubicBezTo>
                <a:cubicBezTo>
                  <a:pt x="22485" y="27681"/>
                  <a:pt x="21499" y="27206"/>
                  <a:pt x="20469" y="26801"/>
                </a:cubicBezTo>
                <a:cubicBezTo>
                  <a:pt x="20689" y="26695"/>
                  <a:pt x="20874" y="26581"/>
                  <a:pt x="21094" y="26475"/>
                </a:cubicBezTo>
                <a:cubicBezTo>
                  <a:pt x="21165" y="26475"/>
                  <a:pt x="21244" y="26440"/>
                  <a:pt x="21279" y="26405"/>
                </a:cubicBezTo>
                <a:close/>
                <a:moveTo>
                  <a:pt x="44095" y="27032"/>
                </a:moveTo>
                <a:cubicBezTo>
                  <a:pt x="44379" y="27032"/>
                  <a:pt x="44663" y="27043"/>
                  <a:pt x="44935" y="27065"/>
                </a:cubicBezTo>
                <a:lnTo>
                  <a:pt x="45640" y="27065"/>
                </a:lnTo>
                <a:cubicBezTo>
                  <a:pt x="45525" y="27356"/>
                  <a:pt x="45420" y="27646"/>
                  <a:pt x="45340" y="27902"/>
                </a:cubicBezTo>
                <a:cubicBezTo>
                  <a:pt x="45305" y="28016"/>
                  <a:pt x="45270" y="28086"/>
                  <a:pt x="45235" y="28166"/>
                </a:cubicBezTo>
                <a:cubicBezTo>
                  <a:pt x="44680" y="28201"/>
                  <a:pt x="44169" y="28201"/>
                  <a:pt x="43659" y="28236"/>
                </a:cubicBezTo>
                <a:cubicBezTo>
                  <a:pt x="43139" y="28236"/>
                  <a:pt x="42664" y="28236"/>
                  <a:pt x="42189" y="28271"/>
                </a:cubicBezTo>
                <a:cubicBezTo>
                  <a:pt x="42338" y="27902"/>
                  <a:pt x="42479" y="27505"/>
                  <a:pt x="42629" y="27100"/>
                </a:cubicBezTo>
                <a:cubicBezTo>
                  <a:pt x="42814" y="27100"/>
                  <a:pt x="43034" y="27065"/>
                  <a:pt x="43254" y="27065"/>
                </a:cubicBezTo>
                <a:cubicBezTo>
                  <a:pt x="43527" y="27043"/>
                  <a:pt x="43811" y="27032"/>
                  <a:pt x="44095" y="27032"/>
                </a:cubicBezTo>
                <a:close/>
                <a:moveTo>
                  <a:pt x="53854" y="25885"/>
                </a:moveTo>
                <a:lnTo>
                  <a:pt x="53854" y="25885"/>
                </a:lnTo>
                <a:cubicBezTo>
                  <a:pt x="53783" y="26361"/>
                  <a:pt x="53739" y="26845"/>
                  <a:pt x="53669" y="27321"/>
                </a:cubicBezTo>
                <a:cubicBezTo>
                  <a:pt x="52789" y="27681"/>
                  <a:pt x="51873" y="28016"/>
                  <a:pt x="50993" y="28271"/>
                </a:cubicBezTo>
                <a:cubicBezTo>
                  <a:pt x="51063" y="27866"/>
                  <a:pt x="51142" y="27461"/>
                  <a:pt x="51248" y="27021"/>
                </a:cubicBezTo>
                <a:cubicBezTo>
                  <a:pt x="52093" y="26731"/>
                  <a:pt x="52973" y="26326"/>
                  <a:pt x="53854" y="25885"/>
                </a:cubicBezTo>
                <a:close/>
                <a:moveTo>
                  <a:pt x="102346" y="26361"/>
                </a:moveTo>
                <a:lnTo>
                  <a:pt x="102346" y="26361"/>
                </a:lnTo>
                <a:cubicBezTo>
                  <a:pt x="103526" y="26625"/>
                  <a:pt x="104697" y="26951"/>
                  <a:pt x="105832" y="27321"/>
                </a:cubicBezTo>
                <a:cubicBezTo>
                  <a:pt x="106308" y="27646"/>
                  <a:pt x="106713" y="27981"/>
                  <a:pt x="107047" y="28201"/>
                </a:cubicBezTo>
                <a:cubicBezTo>
                  <a:pt x="107083" y="28201"/>
                  <a:pt x="107118" y="28236"/>
                  <a:pt x="107153" y="28271"/>
                </a:cubicBezTo>
                <a:cubicBezTo>
                  <a:pt x="106017" y="27902"/>
                  <a:pt x="104846" y="27541"/>
                  <a:pt x="103667" y="27285"/>
                </a:cubicBezTo>
                <a:cubicBezTo>
                  <a:pt x="103596" y="27241"/>
                  <a:pt x="103526" y="27206"/>
                  <a:pt x="103447" y="27136"/>
                </a:cubicBezTo>
                <a:cubicBezTo>
                  <a:pt x="103086" y="26916"/>
                  <a:pt x="102716" y="26660"/>
                  <a:pt x="102346" y="26361"/>
                </a:cubicBezTo>
                <a:close/>
                <a:moveTo>
                  <a:pt x="104547" y="26185"/>
                </a:moveTo>
                <a:cubicBezTo>
                  <a:pt x="105577" y="26511"/>
                  <a:pt x="106563" y="26845"/>
                  <a:pt x="107593" y="27206"/>
                </a:cubicBezTo>
                <a:cubicBezTo>
                  <a:pt x="108069" y="27576"/>
                  <a:pt x="108509" y="27946"/>
                  <a:pt x="108984" y="28271"/>
                </a:cubicBezTo>
                <a:cubicBezTo>
                  <a:pt x="107963" y="27902"/>
                  <a:pt x="106898" y="27541"/>
                  <a:pt x="105868" y="27241"/>
                </a:cubicBezTo>
                <a:cubicBezTo>
                  <a:pt x="105507" y="26951"/>
                  <a:pt x="105022" y="26581"/>
                  <a:pt x="104547" y="26185"/>
                </a:cubicBezTo>
                <a:close/>
                <a:moveTo>
                  <a:pt x="77184" y="26440"/>
                </a:moveTo>
                <a:cubicBezTo>
                  <a:pt x="77334" y="26695"/>
                  <a:pt x="77510" y="26951"/>
                  <a:pt x="77730" y="27206"/>
                </a:cubicBezTo>
                <a:cubicBezTo>
                  <a:pt x="76964" y="27541"/>
                  <a:pt x="76269" y="27902"/>
                  <a:pt x="75608" y="28307"/>
                </a:cubicBezTo>
                <a:cubicBezTo>
                  <a:pt x="75459" y="28051"/>
                  <a:pt x="75309" y="27831"/>
                  <a:pt x="75203" y="27576"/>
                </a:cubicBezTo>
                <a:cubicBezTo>
                  <a:pt x="75793" y="27171"/>
                  <a:pt x="76454" y="26766"/>
                  <a:pt x="77184" y="26440"/>
                </a:cubicBezTo>
                <a:close/>
                <a:moveTo>
                  <a:pt x="97759" y="27321"/>
                </a:moveTo>
                <a:cubicBezTo>
                  <a:pt x="99009" y="27356"/>
                  <a:pt x="100260" y="27461"/>
                  <a:pt x="101466" y="27611"/>
                </a:cubicBezTo>
                <a:cubicBezTo>
                  <a:pt x="101871" y="27866"/>
                  <a:pt x="102311" y="28086"/>
                  <a:pt x="102751" y="28307"/>
                </a:cubicBezTo>
                <a:cubicBezTo>
                  <a:pt x="101545" y="28122"/>
                  <a:pt x="100295" y="27981"/>
                  <a:pt x="99045" y="27902"/>
                </a:cubicBezTo>
                <a:cubicBezTo>
                  <a:pt x="99009" y="27866"/>
                  <a:pt x="98939" y="27831"/>
                  <a:pt x="98904" y="27831"/>
                </a:cubicBezTo>
                <a:cubicBezTo>
                  <a:pt x="98534" y="27646"/>
                  <a:pt x="98129" y="27461"/>
                  <a:pt x="97759" y="27321"/>
                </a:cubicBezTo>
                <a:close/>
                <a:moveTo>
                  <a:pt x="26491" y="27946"/>
                </a:moveTo>
                <a:lnTo>
                  <a:pt x="26491" y="27946"/>
                </a:lnTo>
                <a:cubicBezTo>
                  <a:pt x="26852" y="28051"/>
                  <a:pt x="27222" y="28201"/>
                  <a:pt x="27627" y="28307"/>
                </a:cubicBezTo>
                <a:cubicBezTo>
                  <a:pt x="27662" y="28307"/>
                  <a:pt x="27733" y="28342"/>
                  <a:pt x="27768" y="28386"/>
                </a:cubicBezTo>
                <a:cubicBezTo>
                  <a:pt x="27442" y="28271"/>
                  <a:pt x="27151" y="28201"/>
                  <a:pt x="26817" y="28122"/>
                </a:cubicBezTo>
                <a:lnTo>
                  <a:pt x="26817" y="28086"/>
                </a:lnTo>
                <a:cubicBezTo>
                  <a:pt x="26711" y="28051"/>
                  <a:pt x="26597" y="27981"/>
                  <a:pt x="26491" y="27946"/>
                </a:cubicBezTo>
                <a:close/>
                <a:moveTo>
                  <a:pt x="40058" y="26731"/>
                </a:moveTo>
                <a:cubicBezTo>
                  <a:pt x="39917" y="27065"/>
                  <a:pt x="39768" y="27391"/>
                  <a:pt x="39583" y="27681"/>
                </a:cubicBezTo>
                <a:cubicBezTo>
                  <a:pt x="39547" y="27726"/>
                  <a:pt x="39512" y="27726"/>
                  <a:pt x="39477" y="27726"/>
                </a:cubicBezTo>
                <a:cubicBezTo>
                  <a:pt x="39327" y="27761"/>
                  <a:pt x="39178" y="27831"/>
                  <a:pt x="38993" y="27866"/>
                </a:cubicBezTo>
                <a:cubicBezTo>
                  <a:pt x="38297" y="28086"/>
                  <a:pt x="37567" y="28236"/>
                  <a:pt x="36792" y="28386"/>
                </a:cubicBezTo>
                <a:cubicBezTo>
                  <a:pt x="36941" y="28086"/>
                  <a:pt x="37126" y="27831"/>
                  <a:pt x="37276" y="27541"/>
                </a:cubicBezTo>
                <a:cubicBezTo>
                  <a:pt x="38007" y="27356"/>
                  <a:pt x="38737" y="27171"/>
                  <a:pt x="39398" y="26951"/>
                </a:cubicBezTo>
                <a:cubicBezTo>
                  <a:pt x="39583" y="26880"/>
                  <a:pt x="39768" y="26801"/>
                  <a:pt x="39952" y="26766"/>
                </a:cubicBezTo>
                <a:cubicBezTo>
                  <a:pt x="39988" y="26731"/>
                  <a:pt x="40023" y="26731"/>
                  <a:pt x="40058" y="26731"/>
                </a:cubicBezTo>
                <a:close/>
                <a:moveTo>
                  <a:pt x="17317" y="26035"/>
                </a:moveTo>
                <a:cubicBezTo>
                  <a:pt x="18347" y="26220"/>
                  <a:pt x="19334" y="26475"/>
                  <a:pt x="20284" y="26845"/>
                </a:cubicBezTo>
                <a:cubicBezTo>
                  <a:pt x="19739" y="27241"/>
                  <a:pt x="19228" y="27796"/>
                  <a:pt x="18788" y="28421"/>
                </a:cubicBezTo>
                <a:cubicBezTo>
                  <a:pt x="17793" y="28051"/>
                  <a:pt x="16763" y="27796"/>
                  <a:pt x="15662" y="27611"/>
                </a:cubicBezTo>
                <a:cubicBezTo>
                  <a:pt x="16147" y="26986"/>
                  <a:pt x="16692" y="26440"/>
                  <a:pt x="17317" y="26035"/>
                </a:cubicBezTo>
                <a:close/>
                <a:moveTo>
                  <a:pt x="68011" y="25375"/>
                </a:moveTo>
                <a:cubicBezTo>
                  <a:pt x="68090" y="25595"/>
                  <a:pt x="68160" y="25850"/>
                  <a:pt x="68231" y="26106"/>
                </a:cubicBezTo>
                <a:cubicBezTo>
                  <a:pt x="68345" y="26475"/>
                  <a:pt x="68451" y="26845"/>
                  <a:pt x="68565" y="27171"/>
                </a:cubicBezTo>
                <a:cubicBezTo>
                  <a:pt x="67940" y="27646"/>
                  <a:pt x="67280" y="28086"/>
                  <a:pt x="66620" y="28456"/>
                </a:cubicBezTo>
                <a:cubicBezTo>
                  <a:pt x="66584" y="28342"/>
                  <a:pt x="66549" y="28236"/>
                  <a:pt x="66505" y="28122"/>
                </a:cubicBezTo>
                <a:cubicBezTo>
                  <a:pt x="66399" y="27646"/>
                  <a:pt x="66250" y="27171"/>
                  <a:pt x="66109" y="26695"/>
                </a:cubicBezTo>
                <a:cubicBezTo>
                  <a:pt x="66769" y="26290"/>
                  <a:pt x="67430" y="25850"/>
                  <a:pt x="68011" y="25375"/>
                </a:cubicBezTo>
                <a:close/>
                <a:moveTo>
                  <a:pt x="89695" y="27611"/>
                </a:moveTo>
                <a:cubicBezTo>
                  <a:pt x="90100" y="27761"/>
                  <a:pt x="90461" y="27902"/>
                  <a:pt x="90866" y="28016"/>
                </a:cubicBezTo>
                <a:cubicBezTo>
                  <a:pt x="89730" y="28122"/>
                  <a:pt x="88665" y="28271"/>
                  <a:pt x="87564" y="28456"/>
                </a:cubicBezTo>
                <a:cubicBezTo>
                  <a:pt x="87459" y="28386"/>
                  <a:pt x="87309" y="28342"/>
                  <a:pt x="87159" y="28307"/>
                </a:cubicBezTo>
                <a:cubicBezTo>
                  <a:pt x="86939" y="28201"/>
                  <a:pt x="86719" y="28122"/>
                  <a:pt x="86499" y="28051"/>
                </a:cubicBezTo>
                <a:cubicBezTo>
                  <a:pt x="87529" y="27866"/>
                  <a:pt x="88594" y="27726"/>
                  <a:pt x="89695" y="27611"/>
                </a:cubicBezTo>
                <a:close/>
                <a:moveTo>
                  <a:pt x="25866" y="27461"/>
                </a:moveTo>
                <a:lnTo>
                  <a:pt x="25866" y="27461"/>
                </a:lnTo>
                <a:cubicBezTo>
                  <a:pt x="26412" y="27505"/>
                  <a:pt x="26817" y="27681"/>
                  <a:pt x="27151" y="27866"/>
                </a:cubicBezTo>
                <a:cubicBezTo>
                  <a:pt x="27387" y="28000"/>
                  <a:pt x="27604" y="28097"/>
                  <a:pt x="27790" y="28097"/>
                </a:cubicBezTo>
                <a:cubicBezTo>
                  <a:pt x="27861" y="28097"/>
                  <a:pt x="27927" y="28083"/>
                  <a:pt x="27988" y="28051"/>
                </a:cubicBezTo>
                <a:cubicBezTo>
                  <a:pt x="28102" y="28016"/>
                  <a:pt x="28208" y="27902"/>
                  <a:pt x="28322" y="27761"/>
                </a:cubicBezTo>
                <a:cubicBezTo>
                  <a:pt x="29238" y="27902"/>
                  <a:pt x="30189" y="28016"/>
                  <a:pt x="31184" y="28051"/>
                </a:cubicBezTo>
                <a:cubicBezTo>
                  <a:pt x="30964" y="28386"/>
                  <a:pt x="30743" y="28527"/>
                  <a:pt x="30488" y="28562"/>
                </a:cubicBezTo>
                <a:cubicBezTo>
                  <a:pt x="29388" y="28456"/>
                  <a:pt x="28287" y="28271"/>
                  <a:pt x="27257" y="28016"/>
                </a:cubicBezTo>
                <a:cubicBezTo>
                  <a:pt x="27037" y="27946"/>
                  <a:pt x="26852" y="27866"/>
                  <a:pt x="26632" y="27796"/>
                </a:cubicBezTo>
                <a:cubicBezTo>
                  <a:pt x="26377" y="27681"/>
                  <a:pt x="26121" y="27576"/>
                  <a:pt x="25866" y="27461"/>
                </a:cubicBezTo>
                <a:close/>
                <a:moveTo>
                  <a:pt x="95118" y="27866"/>
                </a:moveTo>
                <a:cubicBezTo>
                  <a:pt x="95602" y="28051"/>
                  <a:pt x="96042" y="28236"/>
                  <a:pt x="96483" y="28421"/>
                </a:cubicBezTo>
                <a:cubicBezTo>
                  <a:pt x="95417" y="28421"/>
                  <a:pt x="94317" y="28456"/>
                  <a:pt x="93216" y="28491"/>
                </a:cubicBezTo>
                <a:cubicBezTo>
                  <a:pt x="93031" y="28527"/>
                  <a:pt x="92811" y="28527"/>
                  <a:pt x="92626" y="28562"/>
                </a:cubicBezTo>
                <a:cubicBezTo>
                  <a:pt x="92186" y="28386"/>
                  <a:pt x="91746" y="28236"/>
                  <a:pt x="91271" y="28086"/>
                </a:cubicBezTo>
                <a:cubicBezTo>
                  <a:pt x="91561" y="28051"/>
                  <a:pt x="91861" y="28016"/>
                  <a:pt x="92151" y="28016"/>
                </a:cubicBezTo>
                <a:cubicBezTo>
                  <a:pt x="93137" y="27946"/>
                  <a:pt x="94167" y="27902"/>
                  <a:pt x="95118" y="27866"/>
                </a:cubicBezTo>
                <a:close/>
                <a:moveTo>
                  <a:pt x="56565" y="26070"/>
                </a:moveTo>
                <a:cubicBezTo>
                  <a:pt x="56601" y="26546"/>
                  <a:pt x="56645" y="26986"/>
                  <a:pt x="56645" y="27426"/>
                </a:cubicBezTo>
                <a:cubicBezTo>
                  <a:pt x="56240" y="27611"/>
                  <a:pt x="55800" y="27796"/>
                  <a:pt x="55359" y="27981"/>
                </a:cubicBezTo>
                <a:cubicBezTo>
                  <a:pt x="54805" y="28201"/>
                  <a:pt x="54224" y="28421"/>
                  <a:pt x="53669" y="28606"/>
                </a:cubicBezTo>
                <a:cubicBezTo>
                  <a:pt x="53704" y="28201"/>
                  <a:pt x="53739" y="27796"/>
                  <a:pt x="53783" y="27391"/>
                </a:cubicBezTo>
                <a:cubicBezTo>
                  <a:pt x="54329" y="27136"/>
                  <a:pt x="54884" y="26880"/>
                  <a:pt x="55465" y="26625"/>
                </a:cubicBezTo>
                <a:cubicBezTo>
                  <a:pt x="55835" y="26440"/>
                  <a:pt x="56205" y="26255"/>
                  <a:pt x="56565" y="26070"/>
                </a:cubicBezTo>
                <a:close/>
                <a:moveTo>
                  <a:pt x="85037" y="27576"/>
                </a:moveTo>
                <a:cubicBezTo>
                  <a:pt x="85434" y="27726"/>
                  <a:pt x="85803" y="27866"/>
                  <a:pt x="86173" y="28016"/>
                </a:cubicBezTo>
                <a:cubicBezTo>
                  <a:pt x="85214" y="28201"/>
                  <a:pt x="84263" y="28386"/>
                  <a:pt x="83347" y="28606"/>
                </a:cubicBezTo>
                <a:cubicBezTo>
                  <a:pt x="83057" y="28421"/>
                  <a:pt x="82757" y="28271"/>
                  <a:pt x="82431" y="28086"/>
                </a:cubicBezTo>
                <a:cubicBezTo>
                  <a:pt x="83312" y="27902"/>
                  <a:pt x="84192" y="27726"/>
                  <a:pt x="85037" y="27576"/>
                </a:cubicBezTo>
                <a:close/>
                <a:moveTo>
                  <a:pt x="27953" y="28271"/>
                </a:moveTo>
                <a:lnTo>
                  <a:pt x="27953" y="28271"/>
                </a:lnTo>
                <a:cubicBezTo>
                  <a:pt x="28578" y="28421"/>
                  <a:pt x="29238" y="28527"/>
                  <a:pt x="29898" y="28606"/>
                </a:cubicBezTo>
                <a:cubicBezTo>
                  <a:pt x="29643" y="28606"/>
                  <a:pt x="29388" y="28606"/>
                  <a:pt x="29088" y="28641"/>
                </a:cubicBezTo>
                <a:cubicBezTo>
                  <a:pt x="28947" y="28606"/>
                  <a:pt x="28798" y="28562"/>
                  <a:pt x="28692" y="28527"/>
                </a:cubicBezTo>
                <a:cubicBezTo>
                  <a:pt x="28428" y="28421"/>
                  <a:pt x="28173" y="28342"/>
                  <a:pt x="27953" y="28271"/>
                </a:cubicBezTo>
                <a:close/>
                <a:moveTo>
                  <a:pt x="37162" y="27541"/>
                </a:moveTo>
                <a:cubicBezTo>
                  <a:pt x="37012" y="27831"/>
                  <a:pt x="36836" y="28122"/>
                  <a:pt x="36686" y="28386"/>
                </a:cubicBezTo>
                <a:cubicBezTo>
                  <a:pt x="35806" y="28527"/>
                  <a:pt x="34925" y="28606"/>
                  <a:pt x="34010" y="28641"/>
                </a:cubicBezTo>
                <a:cubicBezTo>
                  <a:pt x="34151" y="28456"/>
                  <a:pt x="34265" y="28236"/>
                  <a:pt x="34371" y="27981"/>
                </a:cubicBezTo>
                <a:cubicBezTo>
                  <a:pt x="34705" y="27946"/>
                  <a:pt x="35075" y="27902"/>
                  <a:pt x="35401" y="27866"/>
                </a:cubicBezTo>
                <a:cubicBezTo>
                  <a:pt x="35991" y="27796"/>
                  <a:pt x="36572" y="27681"/>
                  <a:pt x="37162" y="27541"/>
                </a:cubicBezTo>
                <a:close/>
                <a:moveTo>
                  <a:pt x="42514" y="27136"/>
                </a:moveTo>
                <a:lnTo>
                  <a:pt x="42514" y="27136"/>
                </a:lnTo>
                <a:cubicBezTo>
                  <a:pt x="42373" y="27505"/>
                  <a:pt x="42224" y="27902"/>
                  <a:pt x="42074" y="28271"/>
                </a:cubicBezTo>
                <a:cubicBezTo>
                  <a:pt x="41123" y="28342"/>
                  <a:pt x="40208" y="28421"/>
                  <a:pt x="39213" y="28641"/>
                </a:cubicBezTo>
                <a:cubicBezTo>
                  <a:pt x="39363" y="28342"/>
                  <a:pt x="39512" y="28051"/>
                  <a:pt x="39653" y="27761"/>
                </a:cubicBezTo>
                <a:cubicBezTo>
                  <a:pt x="40718" y="27461"/>
                  <a:pt x="41493" y="27241"/>
                  <a:pt x="42514" y="27136"/>
                </a:cubicBezTo>
                <a:close/>
                <a:moveTo>
                  <a:pt x="95382" y="27866"/>
                </a:moveTo>
                <a:cubicBezTo>
                  <a:pt x="96623" y="27866"/>
                  <a:pt x="97838" y="27902"/>
                  <a:pt x="99045" y="27981"/>
                </a:cubicBezTo>
                <a:cubicBezTo>
                  <a:pt x="99485" y="28201"/>
                  <a:pt x="99960" y="28421"/>
                  <a:pt x="100400" y="28641"/>
                </a:cubicBezTo>
                <a:cubicBezTo>
                  <a:pt x="99194" y="28491"/>
                  <a:pt x="97979" y="28456"/>
                  <a:pt x="96738" y="28421"/>
                </a:cubicBezTo>
                <a:cubicBezTo>
                  <a:pt x="96263" y="28236"/>
                  <a:pt x="95822" y="28051"/>
                  <a:pt x="95382" y="27866"/>
                </a:cubicBezTo>
                <a:close/>
                <a:moveTo>
                  <a:pt x="34265" y="27981"/>
                </a:moveTo>
                <a:lnTo>
                  <a:pt x="34265" y="27981"/>
                </a:lnTo>
                <a:cubicBezTo>
                  <a:pt x="34151" y="28236"/>
                  <a:pt x="34045" y="28456"/>
                  <a:pt x="33895" y="28676"/>
                </a:cubicBezTo>
                <a:cubicBezTo>
                  <a:pt x="33610" y="28686"/>
                  <a:pt x="33325" y="28690"/>
                  <a:pt x="33041" y="28690"/>
                </a:cubicBezTo>
                <a:cubicBezTo>
                  <a:pt x="32266" y="28690"/>
                  <a:pt x="31498" y="28657"/>
                  <a:pt x="30743" y="28606"/>
                </a:cubicBezTo>
                <a:cubicBezTo>
                  <a:pt x="30928" y="28527"/>
                  <a:pt x="31113" y="28342"/>
                  <a:pt x="31289" y="28086"/>
                </a:cubicBezTo>
                <a:cubicBezTo>
                  <a:pt x="31538" y="28095"/>
                  <a:pt x="31786" y="28100"/>
                  <a:pt x="32034" y="28100"/>
                </a:cubicBezTo>
                <a:cubicBezTo>
                  <a:pt x="32778" y="28100"/>
                  <a:pt x="33519" y="28060"/>
                  <a:pt x="34265" y="27981"/>
                </a:cubicBezTo>
                <a:close/>
                <a:moveTo>
                  <a:pt x="59682" y="26185"/>
                </a:moveTo>
                <a:cubicBezTo>
                  <a:pt x="59726" y="26255"/>
                  <a:pt x="59726" y="26361"/>
                  <a:pt x="59761" y="26475"/>
                </a:cubicBezTo>
                <a:cubicBezTo>
                  <a:pt x="59832" y="26845"/>
                  <a:pt x="59902" y="27206"/>
                  <a:pt x="59946" y="27576"/>
                </a:cubicBezTo>
                <a:cubicBezTo>
                  <a:pt x="58951" y="28016"/>
                  <a:pt x="57886" y="28421"/>
                  <a:pt x="56821" y="28782"/>
                </a:cubicBezTo>
                <a:cubicBezTo>
                  <a:pt x="56821" y="28491"/>
                  <a:pt x="56786" y="28201"/>
                  <a:pt x="56786" y="27946"/>
                </a:cubicBezTo>
                <a:cubicBezTo>
                  <a:pt x="56750" y="27796"/>
                  <a:pt x="56750" y="27646"/>
                  <a:pt x="56750" y="27505"/>
                </a:cubicBezTo>
                <a:cubicBezTo>
                  <a:pt x="57745" y="27065"/>
                  <a:pt x="58731" y="26625"/>
                  <a:pt x="59682" y="26185"/>
                </a:cubicBezTo>
                <a:close/>
                <a:moveTo>
                  <a:pt x="27257" y="28307"/>
                </a:moveTo>
                <a:lnTo>
                  <a:pt x="27257" y="28307"/>
                </a:lnTo>
                <a:cubicBezTo>
                  <a:pt x="27592" y="28421"/>
                  <a:pt x="27917" y="28491"/>
                  <a:pt x="28287" y="28562"/>
                </a:cubicBezTo>
                <a:cubicBezTo>
                  <a:pt x="28393" y="28641"/>
                  <a:pt x="28507" y="28676"/>
                  <a:pt x="28613" y="28712"/>
                </a:cubicBezTo>
                <a:cubicBezTo>
                  <a:pt x="28507" y="28747"/>
                  <a:pt x="28358" y="28782"/>
                  <a:pt x="28252" y="28826"/>
                </a:cubicBezTo>
                <a:cubicBezTo>
                  <a:pt x="27917" y="28641"/>
                  <a:pt x="27592" y="28491"/>
                  <a:pt x="27257" y="28307"/>
                </a:cubicBezTo>
                <a:close/>
                <a:moveTo>
                  <a:pt x="74649" y="26660"/>
                </a:moveTo>
                <a:cubicBezTo>
                  <a:pt x="74763" y="26951"/>
                  <a:pt x="74913" y="27241"/>
                  <a:pt x="75089" y="27541"/>
                </a:cubicBezTo>
                <a:cubicBezTo>
                  <a:pt x="74508" y="27946"/>
                  <a:pt x="73953" y="28386"/>
                  <a:pt x="73407" y="28826"/>
                </a:cubicBezTo>
                <a:cubicBezTo>
                  <a:pt x="73293" y="28491"/>
                  <a:pt x="73152" y="28166"/>
                  <a:pt x="73038" y="27831"/>
                </a:cubicBezTo>
                <a:cubicBezTo>
                  <a:pt x="73592" y="27391"/>
                  <a:pt x="74103" y="27021"/>
                  <a:pt x="74649" y="26660"/>
                </a:cubicBezTo>
                <a:close/>
                <a:moveTo>
                  <a:pt x="81111" y="27356"/>
                </a:moveTo>
                <a:cubicBezTo>
                  <a:pt x="81331" y="27505"/>
                  <a:pt x="81516" y="27646"/>
                  <a:pt x="81736" y="27796"/>
                </a:cubicBezTo>
                <a:cubicBezTo>
                  <a:pt x="81877" y="27866"/>
                  <a:pt x="82062" y="27981"/>
                  <a:pt x="82211" y="28086"/>
                </a:cubicBezTo>
                <a:cubicBezTo>
                  <a:pt x="81331" y="28307"/>
                  <a:pt x="80451" y="28562"/>
                  <a:pt x="79535" y="28861"/>
                </a:cubicBezTo>
                <a:cubicBezTo>
                  <a:pt x="79491" y="28826"/>
                  <a:pt x="79456" y="28782"/>
                  <a:pt x="79421" y="28747"/>
                </a:cubicBezTo>
                <a:cubicBezTo>
                  <a:pt x="79165" y="28562"/>
                  <a:pt x="78910" y="28342"/>
                  <a:pt x="78655" y="28122"/>
                </a:cubicBezTo>
                <a:cubicBezTo>
                  <a:pt x="78910" y="28016"/>
                  <a:pt x="79130" y="27946"/>
                  <a:pt x="79385" y="27866"/>
                </a:cubicBezTo>
                <a:cubicBezTo>
                  <a:pt x="79975" y="27646"/>
                  <a:pt x="80521" y="27505"/>
                  <a:pt x="81111" y="27356"/>
                </a:cubicBezTo>
                <a:close/>
                <a:moveTo>
                  <a:pt x="70247" y="25885"/>
                </a:moveTo>
                <a:cubicBezTo>
                  <a:pt x="70432" y="26475"/>
                  <a:pt x="70617" y="27100"/>
                  <a:pt x="70766" y="27681"/>
                </a:cubicBezTo>
                <a:cubicBezTo>
                  <a:pt x="70247" y="28122"/>
                  <a:pt x="69736" y="28562"/>
                  <a:pt x="69190" y="28932"/>
                </a:cubicBezTo>
                <a:cubicBezTo>
                  <a:pt x="69041" y="28421"/>
                  <a:pt x="68856" y="27902"/>
                  <a:pt x="68706" y="27356"/>
                </a:cubicBezTo>
                <a:cubicBezTo>
                  <a:pt x="68706" y="27321"/>
                  <a:pt x="68671" y="27285"/>
                  <a:pt x="68671" y="27206"/>
                </a:cubicBezTo>
                <a:cubicBezTo>
                  <a:pt x="69226" y="26801"/>
                  <a:pt x="69736" y="26361"/>
                  <a:pt x="70247" y="25885"/>
                </a:cubicBezTo>
                <a:close/>
                <a:moveTo>
                  <a:pt x="91051" y="28086"/>
                </a:moveTo>
                <a:cubicBezTo>
                  <a:pt x="91526" y="28236"/>
                  <a:pt x="91966" y="28421"/>
                  <a:pt x="92406" y="28562"/>
                </a:cubicBezTo>
                <a:cubicBezTo>
                  <a:pt x="91235" y="28641"/>
                  <a:pt x="90100" y="28782"/>
                  <a:pt x="88920" y="28967"/>
                </a:cubicBezTo>
                <a:cubicBezTo>
                  <a:pt x="88515" y="28826"/>
                  <a:pt x="88154" y="28641"/>
                  <a:pt x="87749" y="28491"/>
                </a:cubicBezTo>
                <a:cubicBezTo>
                  <a:pt x="88814" y="28342"/>
                  <a:pt x="89950" y="28201"/>
                  <a:pt x="91051" y="28086"/>
                </a:cubicBezTo>
                <a:close/>
                <a:moveTo>
                  <a:pt x="25241" y="27646"/>
                </a:moveTo>
                <a:lnTo>
                  <a:pt x="25241" y="27646"/>
                </a:lnTo>
                <a:cubicBezTo>
                  <a:pt x="25752" y="27866"/>
                  <a:pt x="26271" y="28016"/>
                  <a:pt x="26782" y="28201"/>
                </a:cubicBezTo>
                <a:cubicBezTo>
                  <a:pt x="27257" y="28421"/>
                  <a:pt x="27697" y="28641"/>
                  <a:pt x="28137" y="28861"/>
                </a:cubicBezTo>
                <a:lnTo>
                  <a:pt x="28102" y="28861"/>
                </a:lnTo>
                <a:cubicBezTo>
                  <a:pt x="27953" y="28896"/>
                  <a:pt x="27847" y="28967"/>
                  <a:pt x="27733" y="29002"/>
                </a:cubicBezTo>
                <a:cubicBezTo>
                  <a:pt x="27592" y="28932"/>
                  <a:pt x="27477" y="28861"/>
                  <a:pt x="27328" y="28826"/>
                </a:cubicBezTo>
                <a:cubicBezTo>
                  <a:pt x="26632" y="28421"/>
                  <a:pt x="25972" y="28016"/>
                  <a:pt x="25241" y="27646"/>
                </a:cubicBezTo>
                <a:close/>
                <a:moveTo>
                  <a:pt x="51142" y="27065"/>
                </a:moveTo>
                <a:lnTo>
                  <a:pt x="51142" y="27065"/>
                </a:lnTo>
                <a:cubicBezTo>
                  <a:pt x="51063" y="27461"/>
                  <a:pt x="50993" y="27902"/>
                  <a:pt x="50922" y="28307"/>
                </a:cubicBezTo>
                <a:cubicBezTo>
                  <a:pt x="49927" y="28606"/>
                  <a:pt x="48976" y="28826"/>
                  <a:pt x="48017" y="29002"/>
                </a:cubicBezTo>
                <a:cubicBezTo>
                  <a:pt x="48017" y="28932"/>
                  <a:pt x="48017" y="28896"/>
                  <a:pt x="48061" y="28861"/>
                </a:cubicBezTo>
                <a:cubicBezTo>
                  <a:pt x="48131" y="28527"/>
                  <a:pt x="48237" y="28201"/>
                  <a:pt x="48316" y="27866"/>
                </a:cubicBezTo>
                <a:cubicBezTo>
                  <a:pt x="49267" y="27681"/>
                  <a:pt x="50183" y="27426"/>
                  <a:pt x="51142" y="27065"/>
                </a:cubicBezTo>
                <a:close/>
                <a:moveTo>
                  <a:pt x="39547" y="27796"/>
                </a:moveTo>
                <a:cubicBezTo>
                  <a:pt x="39398" y="28086"/>
                  <a:pt x="39257" y="28386"/>
                  <a:pt x="39107" y="28641"/>
                </a:cubicBezTo>
                <a:cubicBezTo>
                  <a:pt x="38993" y="28676"/>
                  <a:pt x="38922" y="28676"/>
                  <a:pt x="38852" y="28712"/>
                </a:cubicBezTo>
                <a:cubicBezTo>
                  <a:pt x="38042" y="28896"/>
                  <a:pt x="37162" y="29002"/>
                  <a:pt x="36281" y="29081"/>
                </a:cubicBezTo>
                <a:cubicBezTo>
                  <a:pt x="36431" y="28896"/>
                  <a:pt x="36572" y="28676"/>
                  <a:pt x="36721" y="28456"/>
                </a:cubicBezTo>
                <a:cubicBezTo>
                  <a:pt x="37531" y="28342"/>
                  <a:pt x="38297" y="28166"/>
                  <a:pt x="39037" y="27946"/>
                </a:cubicBezTo>
                <a:cubicBezTo>
                  <a:pt x="39178" y="27902"/>
                  <a:pt x="39363" y="27866"/>
                  <a:pt x="39512" y="27831"/>
                </a:cubicBezTo>
                <a:cubicBezTo>
                  <a:pt x="39512" y="27796"/>
                  <a:pt x="39512" y="27796"/>
                  <a:pt x="39547" y="27796"/>
                </a:cubicBezTo>
                <a:close/>
                <a:moveTo>
                  <a:pt x="86314" y="28086"/>
                </a:moveTo>
                <a:cubicBezTo>
                  <a:pt x="86613" y="28166"/>
                  <a:pt x="86869" y="28271"/>
                  <a:pt x="87124" y="28386"/>
                </a:cubicBezTo>
                <a:cubicBezTo>
                  <a:pt x="87238" y="28421"/>
                  <a:pt x="87309" y="28456"/>
                  <a:pt x="87379" y="28456"/>
                </a:cubicBezTo>
                <a:cubicBezTo>
                  <a:pt x="86358" y="28641"/>
                  <a:pt x="85328" y="28861"/>
                  <a:pt x="84333" y="29081"/>
                </a:cubicBezTo>
                <a:cubicBezTo>
                  <a:pt x="84228" y="29046"/>
                  <a:pt x="84157" y="29002"/>
                  <a:pt x="84078" y="28967"/>
                </a:cubicBezTo>
                <a:cubicBezTo>
                  <a:pt x="83893" y="28861"/>
                  <a:pt x="83673" y="28747"/>
                  <a:pt x="83453" y="28641"/>
                </a:cubicBezTo>
                <a:cubicBezTo>
                  <a:pt x="84412" y="28421"/>
                  <a:pt x="85328" y="28236"/>
                  <a:pt x="86314" y="28086"/>
                </a:cubicBezTo>
                <a:close/>
                <a:moveTo>
                  <a:pt x="101686" y="27646"/>
                </a:moveTo>
                <a:lnTo>
                  <a:pt x="101686" y="27646"/>
                </a:lnTo>
                <a:cubicBezTo>
                  <a:pt x="102056" y="27726"/>
                  <a:pt x="102425" y="27761"/>
                  <a:pt x="102786" y="27831"/>
                </a:cubicBezTo>
                <a:cubicBezTo>
                  <a:pt x="103596" y="27981"/>
                  <a:pt x="104406" y="28122"/>
                  <a:pt x="105172" y="28342"/>
                </a:cubicBezTo>
                <a:cubicBezTo>
                  <a:pt x="105577" y="28606"/>
                  <a:pt x="106017" y="28861"/>
                  <a:pt x="106422" y="29081"/>
                </a:cubicBezTo>
                <a:cubicBezTo>
                  <a:pt x="105947" y="28967"/>
                  <a:pt x="105507" y="28861"/>
                  <a:pt x="105022" y="28747"/>
                </a:cubicBezTo>
                <a:cubicBezTo>
                  <a:pt x="104362" y="28606"/>
                  <a:pt x="103702" y="28456"/>
                  <a:pt x="103006" y="28342"/>
                </a:cubicBezTo>
                <a:cubicBezTo>
                  <a:pt x="102971" y="28342"/>
                  <a:pt x="102901" y="28307"/>
                  <a:pt x="102865" y="28271"/>
                </a:cubicBezTo>
                <a:cubicBezTo>
                  <a:pt x="102460" y="28086"/>
                  <a:pt x="102091" y="27866"/>
                  <a:pt x="101686" y="27646"/>
                </a:cubicBezTo>
                <a:close/>
                <a:moveTo>
                  <a:pt x="30523" y="28676"/>
                </a:moveTo>
                <a:cubicBezTo>
                  <a:pt x="31329" y="28728"/>
                  <a:pt x="32135" y="28761"/>
                  <a:pt x="32940" y="28761"/>
                </a:cubicBezTo>
                <a:cubicBezTo>
                  <a:pt x="33235" y="28761"/>
                  <a:pt x="33530" y="28756"/>
                  <a:pt x="33825" y="28747"/>
                </a:cubicBezTo>
                <a:lnTo>
                  <a:pt x="33825" y="28747"/>
                </a:lnTo>
                <a:cubicBezTo>
                  <a:pt x="33710" y="28896"/>
                  <a:pt x="33570" y="29046"/>
                  <a:pt x="33420" y="29152"/>
                </a:cubicBezTo>
                <a:cubicBezTo>
                  <a:pt x="32170" y="29117"/>
                  <a:pt x="30893" y="29002"/>
                  <a:pt x="29678" y="28782"/>
                </a:cubicBezTo>
                <a:cubicBezTo>
                  <a:pt x="29573" y="28747"/>
                  <a:pt x="29458" y="28712"/>
                  <a:pt x="29308" y="28676"/>
                </a:cubicBezTo>
                <a:close/>
                <a:moveTo>
                  <a:pt x="36616" y="28491"/>
                </a:moveTo>
                <a:cubicBezTo>
                  <a:pt x="36466" y="28676"/>
                  <a:pt x="36316" y="28896"/>
                  <a:pt x="36176" y="29117"/>
                </a:cubicBezTo>
                <a:cubicBezTo>
                  <a:pt x="35578" y="29141"/>
                  <a:pt x="34945" y="29166"/>
                  <a:pt x="34314" y="29166"/>
                </a:cubicBezTo>
                <a:cubicBezTo>
                  <a:pt x="34053" y="29166"/>
                  <a:pt x="33792" y="29162"/>
                  <a:pt x="33534" y="29152"/>
                </a:cubicBezTo>
                <a:cubicBezTo>
                  <a:pt x="33675" y="29046"/>
                  <a:pt x="33825" y="28896"/>
                  <a:pt x="33930" y="28747"/>
                </a:cubicBezTo>
                <a:cubicBezTo>
                  <a:pt x="34705" y="28712"/>
                  <a:pt x="35436" y="28641"/>
                  <a:pt x="36176" y="28527"/>
                </a:cubicBezTo>
                <a:cubicBezTo>
                  <a:pt x="36316" y="28527"/>
                  <a:pt x="36466" y="28491"/>
                  <a:pt x="36616" y="28491"/>
                </a:cubicBezTo>
                <a:close/>
                <a:moveTo>
                  <a:pt x="2606" y="27726"/>
                </a:moveTo>
                <a:cubicBezTo>
                  <a:pt x="3486" y="27761"/>
                  <a:pt x="4402" y="27796"/>
                  <a:pt x="5282" y="27796"/>
                </a:cubicBezTo>
                <a:cubicBezTo>
                  <a:pt x="4701" y="28236"/>
                  <a:pt x="4111" y="28712"/>
                  <a:pt x="3522" y="29187"/>
                </a:cubicBezTo>
                <a:cubicBezTo>
                  <a:pt x="2641" y="29152"/>
                  <a:pt x="1761" y="29046"/>
                  <a:pt x="880" y="28967"/>
                </a:cubicBezTo>
                <a:cubicBezTo>
                  <a:pt x="1435" y="28562"/>
                  <a:pt x="2016" y="28122"/>
                  <a:pt x="2606" y="27726"/>
                </a:cubicBezTo>
                <a:close/>
                <a:moveTo>
                  <a:pt x="77774" y="27285"/>
                </a:moveTo>
                <a:cubicBezTo>
                  <a:pt x="77994" y="27576"/>
                  <a:pt x="78250" y="27831"/>
                  <a:pt x="78505" y="28086"/>
                </a:cubicBezTo>
                <a:cubicBezTo>
                  <a:pt x="77695" y="28421"/>
                  <a:pt x="76964" y="28782"/>
                  <a:pt x="76234" y="29187"/>
                </a:cubicBezTo>
                <a:cubicBezTo>
                  <a:pt x="76049" y="28932"/>
                  <a:pt x="75864" y="28641"/>
                  <a:pt x="75679" y="28386"/>
                </a:cubicBezTo>
                <a:cubicBezTo>
                  <a:pt x="76339" y="27981"/>
                  <a:pt x="76999" y="27611"/>
                  <a:pt x="77774" y="27285"/>
                </a:cubicBezTo>
                <a:close/>
                <a:moveTo>
                  <a:pt x="95795" y="28513"/>
                </a:moveTo>
                <a:cubicBezTo>
                  <a:pt x="96099" y="28513"/>
                  <a:pt x="96402" y="28517"/>
                  <a:pt x="96703" y="28527"/>
                </a:cubicBezTo>
                <a:cubicBezTo>
                  <a:pt x="97178" y="28712"/>
                  <a:pt x="97618" y="28896"/>
                  <a:pt x="98023" y="29117"/>
                </a:cubicBezTo>
                <a:cubicBezTo>
                  <a:pt x="97583" y="29099"/>
                  <a:pt x="97143" y="29090"/>
                  <a:pt x="96703" y="29090"/>
                </a:cubicBezTo>
                <a:cubicBezTo>
                  <a:pt x="96263" y="29090"/>
                  <a:pt x="95822" y="29099"/>
                  <a:pt x="95382" y="29117"/>
                </a:cubicBezTo>
                <a:cubicBezTo>
                  <a:pt x="94942" y="29152"/>
                  <a:pt x="94537" y="29152"/>
                  <a:pt x="94097" y="29187"/>
                </a:cubicBezTo>
                <a:cubicBezTo>
                  <a:pt x="93692" y="28967"/>
                  <a:pt x="93252" y="28782"/>
                  <a:pt x="92811" y="28641"/>
                </a:cubicBezTo>
                <a:cubicBezTo>
                  <a:pt x="92961" y="28606"/>
                  <a:pt x="93102" y="28606"/>
                  <a:pt x="93216" y="28606"/>
                </a:cubicBezTo>
                <a:cubicBezTo>
                  <a:pt x="94079" y="28547"/>
                  <a:pt x="94942" y="28513"/>
                  <a:pt x="95795" y="28513"/>
                </a:cubicBezTo>
                <a:close/>
                <a:moveTo>
                  <a:pt x="99265" y="28016"/>
                </a:moveTo>
                <a:lnTo>
                  <a:pt x="99265" y="28016"/>
                </a:lnTo>
                <a:cubicBezTo>
                  <a:pt x="100550" y="28086"/>
                  <a:pt x="101765" y="28236"/>
                  <a:pt x="102971" y="28456"/>
                </a:cubicBezTo>
                <a:cubicBezTo>
                  <a:pt x="103447" y="28676"/>
                  <a:pt x="103887" y="28932"/>
                  <a:pt x="104362" y="29187"/>
                </a:cubicBezTo>
                <a:cubicBezTo>
                  <a:pt x="103156" y="28967"/>
                  <a:pt x="101906" y="28782"/>
                  <a:pt x="100664" y="28641"/>
                </a:cubicBezTo>
                <a:cubicBezTo>
                  <a:pt x="100224" y="28421"/>
                  <a:pt x="99740" y="28201"/>
                  <a:pt x="99265" y="28016"/>
                </a:cubicBezTo>
                <a:close/>
                <a:moveTo>
                  <a:pt x="7888" y="27681"/>
                </a:moveTo>
                <a:cubicBezTo>
                  <a:pt x="7299" y="28201"/>
                  <a:pt x="6717" y="28712"/>
                  <a:pt x="6163" y="29266"/>
                </a:cubicBezTo>
                <a:lnTo>
                  <a:pt x="5538" y="29266"/>
                </a:lnTo>
                <a:cubicBezTo>
                  <a:pt x="4921" y="29266"/>
                  <a:pt x="4296" y="29266"/>
                  <a:pt x="3636" y="29187"/>
                </a:cubicBezTo>
                <a:cubicBezTo>
                  <a:pt x="4217" y="28712"/>
                  <a:pt x="4807" y="28236"/>
                  <a:pt x="5432" y="27796"/>
                </a:cubicBezTo>
                <a:cubicBezTo>
                  <a:pt x="5802" y="27761"/>
                  <a:pt x="6163" y="27761"/>
                  <a:pt x="6533" y="27761"/>
                </a:cubicBezTo>
                <a:cubicBezTo>
                  <a:pt x="7008" y="27726"/>
                  <a:pt x="7448" y="27681"/>
                  <a:pt x="7888" y="27681"/>
                </a:cubicBezTo>
                <a:close/>
                <a:moveTo>
                  <a:pt x="10459" y="27505"/>
                </a:moveTo>
                <a:cubicBezTo>
                  <a:pt x="9904" y="28086"/>
                  <a:pt x="9394" y="28676"/>
                  <a:pt x="8883" y="29266"/>
                </a:cubicBezTo>
                <a:lnTo>
                  <a:pt x="6277" y="29266"/>
                </a:lnTo>
                <a:cubicBezTo>
                  <a:pt x="6858" y="28712"/>
                  <a:pt x="7413" y="28201"/>
                  <a:pt x="8038" y="27646"/>
                </a:cubicBezTo>
                <a:cubicBezTo>
                  <a:pt x="8223" y="27646"/>
                  <a:pt x="8443" y="27646"/>
                  <a:pt x="8663" y="27611"/>
                </a:cubicBezTo>
                <a:cubicBezTo>
                  <a:pt x="9244" y="27576"/>
                  <a:pt x="9869" y="27541"/>
                  <a:pt x="10459" y="27505"/>
                </a:cubicBezTo>
                <a:close/>
                <a:moveTo>
                  <a:pt x="45200" y="28236"/>
                </a:moveTo>
                <a:cubicBezTo>
                  <a:pt x="45085" y="28562"/>
                  <a:pt x="44979" y="28932"/>
                  <a:pt x="44830" y="29266"/>
                </a:cubicBezTo>
                <a:cubicBezTo>
                  <a:pt x="44134" y="29266"/>
                  <a:pt x="43509" y="29222"/>
                  <a:pt x="42884" y="29187"/>
                </a:cubicBezTo>
                <a:cubicBezTo>
                  <a:pt x="42479" y="29152"/>
                  <a:pt x="42118" y="29152"/>
                  <a:pt x="41819" y="29152"/>
                </a:cubicBezTo>
                <a:cubicBezTo>
                  <a:pt x="41933" y="28896"/>
                  <a:pt x="42039" y="28641"/>
                  <a:pt x="42153" y="28386"/>
                </a:cubicBezTo>
                <a:cubicBezTo>
                  <a:pt x="42629" y="28342"/>
                  <a:pt x="43139" y="28307"/>
                  <a:pt x="43659" y="28307"/>
                </a:cubicBezTo>
                <a:cubicBezTo>
                  <a:pt x="44169" y="28271"/>
                  <a:pt x="44680" y="28271"/>
                  <a:pt x="45200" y="28236"/>
                </a:cubicBezTo>
                <a:close/>
                <a:moveTo>
                  <a:pt x="48237" y="27902"/>
                </a:moveTo>
                <a:lnTo>
                  <a:pt x="48237" y="27902"/>
                </a:lnTo>
                <a:cubicBezTo>
                  <a:pt x="48131" y="28201"/>
                  <a:pt x="48061" y="28527"/>
                  <a:pt x="47946" y="28861"/>
                </a:cubicBezTo>
                <a:cubicBezTo>
                  <a:pt x="47946" y="28896"/>
                  <a:pt x="47946" y="28967"/>
                  <a:pt x="47911" y="29002"/>
                </a:cubicBezTo>
                <a:cubicBezTo>
                  <a:pt x="47691" y="29046"/>
                  <a:pt x="47436" y="29081"/>
                  <a:pt x="47216" y="29117"/>
                </a:cubicBezTo>
                <a:cubicBezTo>
                  <a:pt x="46406" y="29222"/>
                  <a:pt x="45640" y="29266"/>
                  <a:pt x="44935" y="29266"/>
                </a:cubicBezTo>
                <a:cubicBezTo>
                  <a:pt x="45050" y="28932"/>
                  <a:pt x="45156" y="28562"/>
                  <a:pt x="45305" y="28236"/>
                </a:cubicBezTo>
                <a:cubicBezTo>
                  <a:pt x="45966" y="28201"/>
                  <a:pt x="46661" y="28122"/>
                  <a:pt x="47357" y="28051"/>
                </a:cubicBezTo>
                <a:cubicBezTo>
                  <a:pt x="47656" y="28016"/>
                  <a:pt x="47946" y="27946"/>
                  <a:pt x="48237" y="27902"/>
                </a:cubicBezTo>
                <a:close/>
                <a:moveTo>
                  <a:pt x="62623" y="26475"/>
                </a:moveTo>
                <a:cubicBezTo>
                  <a:pt x="62658" y="26546"/>
                  <a:pt x="62693" y="26660"/>
                  <a:pt x="62693" y="26731"/>
                </a:cubicBezTo>
                <a:cubicBezTo>
                  <a:pt x="62807" y="27241"/>
                  <a:pt x="62948" y="27726"/>
                  <a:pt x="63063" y="28201"/>
                </a:cubicBezTo>
                <a:cubicBezTo>
                  <a:pt x="62182" y="28562"/>
                  <a:pt x="61267" y="28932"/>
                  <a:pt x="60307" y="29266"/>
                </a:cubicBezTo>
                <a:cubicBezTo>
                  <a:pt x="60237" y="28712"/>
                  <a:pt x="60122" y="28166"/>
                  <a:pt x="60052" y="27646"/>
                </a:cubicBezTo>
                <a:cubicBezTo>
                  <a:pt x="60932" y="27285"/>
                  <a:pt x="61777" y="26880"/>
                  <a:pt x="62623" y="26475"/>
                </a:cubicBezTo>
                <a:close/>
                <a:moveTo>
                  <a:pt x="72413" y="26255"/>
                </a:moveTo>
                <a:cubicBezTo>
                  <a:pt x="72597" y="26801"/>
                  <a:pt x="72782" y="27321"/>
                  <a:pt x="72932" y="27831"/>
                </a:cubicBezTo>
                <a:cubicBezTo>
                  <a:pt x="72597" y="28086"/>
                  <a:pt x="72272" y="28386"/>
                  <a:pt x="71937" y="28676"/>
                </a:cubicBezTo>
                <a:cubicBezTo>
                  <a:pt x="71717" y="28896"/>
                  <a:pt x="71497" y="29081"/>
                  <a:pt x="71277" y="29266"/>
                </a:cubicBezTo>
                <a:cubicBezTo>
                  <a:pt x="71171" y="28747"/>
                  <a:pt x="71022" y="28236"/>
                  <a:pt x="70872" y="27681"/>
                </a:cubicBezTo>
                <a:cubicBezTo>
                  <a:pt x="71057" y="27541"/>
                  <a:pt x="71242" y="27391"/>
                  <a:pt x="71391" y="27206"/>
                </a:cubicBezTo>
                <a:cubicBezTo>
                  <a:pt x="71752" y="26880"/>
                  <a:pt x="72087" y="26546"/>
                  <a:pt x="72413" y="26255"/>
                </a:cubicBezTo>
                <a:close/>
                <a:moveTo>
                  <a:pt x="103887" y="27426"/>
                </a:moveTo>
                <a:lnTo>
                  <a:pt x="103887" y="27426"/>
                </a:lnTo>
                <a:cubicBezTo>
                  <a:pt x="105066" y="27681"/>
                  <a:pt x="106237" y="28051"/>
                  <a:pt x="107408" y="28421"/>
                </a:cubicBezTo>
                <a:cubicBezTo>
                  <a:pt x="107813" y="28712"/>
                  <a:pt x="108218" y="29002"/>
                  <a:pt x="108658" y="29301"/>
                </a:cubicBezTo>
                <a:cubicBezTo>
                  <a:pt x="107523" y="28932"/>
                  <a:pt x="106387" y="28562"/>
                  <a:pt x="105207" y="28271"/>
                </a:cubicBezTo>
                <a:cubicBezTo>
                  <a:pt x="104767" y="27981"/>
                  <a:pt x="104327" y="27681"/>
                  <a:pt x="103887" y="27426"/>
                </a:cubicBezTo>
                <a:close/>
                <a:moveTo>
                  <a:pt x="12845" y="27461"/>
                </a:moveTo>
                <a:cubicBezTo>
                  <a:pt x="12326" y="28051"/>
                  <a:pt x="11850" y="28676"/>
                  <a:pt x="11375" y="29337"/>
                </a:cubicBezTo>
                <a:cubicBezTo>
                  <a:pt x="10600" y="29301"/>
                  <a:pt x="9799" y="29266"/>
                  <a:pt x="8989" y="29266"/>
                </a:cubicBezTo>
                <a:cubicBezTo>
                  <a:pt x="9500" y="28641"/>
                  <a:pt x="10054" y="28051"/>
                  <a:pt x="10600" y="27505"/>
                </a:cubicBezTo>
                <a:cubicBezTo>
                  <a:pt x="11340" y="27461"/>
                  <a:pt x="12105" y="27461"/>
                  <a:pt x="12845" y="27461"/>
                </a:cubicBezTo>
                <a:close/>
                <a:moveTo>
                  <a:pt x="24871" y="27576"/>
                </a:moveTo>
                <a:cubicBezTo>
                  <a:pt x="25681" y="27981"/>
                  <a:pt x="26491" y="28421"/>
                  <a:pt x="27292" y="28896"/>
                </a:cubicBezTo>
                <a:cubicBezTo>
                  <a:pt x="27407" y="28932"/>
                  <a:pt x="27512" y="29002"/>
                  <a:pt x="27627" y="29081"/>
                </a:cubicBezTo>
                <a:cubicBezTo>
                  <a:pt x="27442" y="29152"/>
                  <a:pt x="27222" y="29266"/>
                  <a:pt x="27037" y="29372"/>
                </a:cubicBezTo>
                <a:cubicBezTo>
                  <a:pt x="26157" y="28826"/>
                  <a:pt x="25241" y="28271"/>
                  <a:pt x="24325" y="27761"/>
                </a:cubicBezTo>
                <a:cubicBezTo>
                  <a:pt x="24510" y="27681"/>
                  <a:pt x="24686" y="27611"/>
                  <a:pt x="24871" y="27576"/>
                </a:cubicBezTo>
                <a:close/>
                <a:moveTo>
                  <a:pt x="53669" y="27426"/>
                </a:moveTo>
                <a:cubicBezTo>
                  <a:pt x="53634" y="27831"/>
                  <a:pt x="53599" y="28236"/>
                  <a:pt x="53563" y="28641"/>
                </a:cubicBezTo>
                <a:cubicBezTo>
                  <a:pt x="52639" y="28932"/>
                  <a:pt x="51723" y="29187"/>
                  <a:pt x="50808" y="29372"/>
                </a:cubicBezTo>
                <a:cubicBezTo>
                  <a:pt x="50808" y="29301"/>
                  <a:pt x="50843" y="29187"/>
                  <a:pt x="50843" y="29081"/>
                </a:cubicBezTo>
                <a:cubicBezTo>
                  <a:pt x="50922" y="28861"/>
                  <a:pt x="50957" y="28606"/>
                  <a:pt x="50993" y="28386"/>
                </a:cubicBezTo>
                <a:cubicBezTo>
                  <a:pt x="51873" y="28122"/>
                  <a:pt x="52753" y="27796"/>
                  <a:pt x="53669" y="27426"/>
                </a:cubicBezTo>
                <a:close/>
                <a:moveTo>
                  <a:pt x="30964" y="29046"/>
                </a:moveTo>
                <a:lnTo>
                  <a:pt x="30964" y="29046"/>
                </a:lnTo>
                <a:cubicBezTo>
                  <a:pt x="31730" y="29152"/>
                  <a:pt x="32504" y="29222"/>
                  <a:pt x="33314" y="29222"/>
                </a:cubicBezTo>
                <a:cubicBezTo>
                  <a:pt x="33270" y="29266"/>
                  <a:pt x="33235" y="29301"/>
                  <a:pt x="33200" y="29301"/>
                </a:cubicBezTo>
                <a:cubicBezTo>
                  <a:pt x="33165" y="29337"/>
                  <a:pt x="33129" y="29372"/>
                  <a:pt x="33094" y="29407"/>
                </a:cubicBezTo>
                <a:cubicBezTo>
                  <a:pt x="32355" y="29301"/>
                  <a:pt x="31659" y="29187"/>
                  <a:pt x="30964" y="29046"/>
                </a:cubicBezTo>
                <a:close/>
                <a:moveTo>
                  <a:pt x="42039" y="28386"/>
                </a:moveTo>
                <a:lnTo>
                  <a:pt x="42039" y="28386"/>
                </a:lnTo>
                <a:cubicBezTo>
                  <a:pt x="41933" y="28641"/>
                  <a:pt x="41854" y="28896"/>
                  <a:pt x="41748" y="29152"/>
                </a:cubicBezTo>
                <a:cubicBezTo>
                  <a:pt x="40833" y="29152"/>
                  <a:pt x="40243" y="29222"/>
                  <a:pt x="39178" y="29372"/>
                </a:cubicBezTo>
                <a:cubicBezTo>
                  <a:pt x="39037" y="29372"/>
                  <a:pt x="38922" y="29407"/>
                  <a:pt x="38773" y="29407"/>
                </a:cubicBezTo>
                <a:cubicBezTo>
                  <a:pt x="38887" y="29187"/>
                  <a:pt x="39037" y="28967"/>
                  <a:pt x="39142" y="28712"/>
                </a:cubicBezTo>
                <a:cubicBezTo>
                  <a:pt x="40137" y="28527"/>
                  <a:pt x="41088" y="28421"/>
                  <a:pt x="42039" y="28386"/>
                </a:cubicBezTo>
                <a:close/>
                <a:moveTo>
                  <a:pt x="82317" y="28122"/>
                </a:moveTo>
                <a:cubicBezTo>
                  <a:pt x="82616" y="28307"/>
                  <a:pt x="82907" y="28456"/>
                  <a:pt x="83233" y="28641"/>
                </a:cubicBezTo>
                <a:cubicBezTo>
                  <a:pt x="82247" y="28861"/>
                  <a:pt x="81296" y="29117"/>
                  <a:pt x="80336" y="29407"/>
                </a:cubicBezTo>
                <a:cubicBezTo>
                  <a:pt x="80116" y="29266"/>
                  <a:pt x="79861" y="29081"/>
                  <a:pt x="79641" y="28896"/>
                </a:cubicBezTo>
                <a:cubicBezTo>
                  <a:pt x="80521" y="28606"/>
                  <a:pt x="81401" y="28342"/>
                  <a:pt x="82317" y="28122"/>
                </a:cubicBezTo>
                <a:close/>
                <a:moveTo>
                  <a:pt x="96923" y="28527"/>
                </a:moveTo>
                <a:cubicBezTo>
                  <a:pt x="98164" y="28527"/>
                  <a:pt x="99414" y="28606"/>
                  <a:pt x="100664" y="28747"/>
                </a:cubicBezTo>
                <a:cubicBezTo>
                  <a:pt x="101105" y="28967"/>
                  <a:pt x="101580" y="29187"/>
                  <a:pt x="102020" y="29407"/>
                </a:cubicBezTo>
                <a:cubicBezTo>
                  <a:pt x="100770" y="29266"/>
                  <a:pt x="99485" y="29152"/>
                  <a:pt x="98243" y="29117"/>
                </a:cubicBezTo>
                <a:cubicBezTo>
                  <a:pt x="97803" y="28896"/>
                  <a:pt x="97363" y="28712"/>
                  <a:pt x="96923" y="28527"/>
                </a:cubicBezTo>
                <a:close/>
                <a:moveTo>
                  <a:pt x="36096" y="29187"/>
                </a:moveTo>
                <a:cubicBezTo>
                  <a:pt x="35991" y="29337"/>
                  <a:pt x="35911" y="29442"/>
                  <a:pt x="35806" y="29592"/>
                </a:cubicBezTo>
                <a:cubicBezTo>
                  <a:pt x="34925" y="29557"/>
                  <a:pt x="34080" y="29522"/>
                  <a:pt x="33200" y="29407"/>
                </a:cubicBezTo>
                <a:cubicBezTo>
                  <a:pt x="33235" y="29407"/>
                  <a:pt x="33235" y="29407"/>
                  <a:pt x="33235" y="29372"/>
                </a:cubicBezTo>
                <a:cubicBezTo>
                  <a:pt x="33314" y="29337"/>
                  <a:pt x="33385" y="29301"/>
                  <a:pt x="33420" y="29266"/>
                </a:cubicBezTo>
                <a:cubicBezTo>
                  <a:pt x="34335" y="29266"/>
                  <a:pt x="35216" y="29266"/>
                  <a:pt x="36096" y="29187"/>
                </a:cubicBezTo>
                <a:close/>
                <a:moveTo>
                  <a:pt x="39037" y="28747"/>
                </a:moveTo>
                <a:cubicBezTo>
                  <a:pt x="38922" y="28967"/>
                  <a:pt x="38773" y="29187"/>
                  <a:pt x="38667" y="29407"/>
                </a:cubicBezTo>
                <a:cubicBezTo>
                  <a:pt x="38632" y="29442"/>
                  <a:pt x="38632" y="29442"/>
                  <a:pt x="38597" y="29442"/>
                </a:cubicBezTo>
                <a:cubicBezTo>
                  <a:pt x="37716" y="29557"/>
                  <a:pt x="36836" y="29592"/>
                  <a:pt x="35911" y="29592"/>
                </a:cubicBezTo>
                <a:cubicBezTo>
                  <a:pt x="36026" y="29442"/>
                  <a:pt x="36131" y="29301"/>
                  <a:pt x="36211" y="29187"/>
                </a:cubicBezTo>
                <a:cubicBezTo>
                  <a:pt x="37126" y="29117"/>
                  <a:pt x="38042" y="28967"/>
                  <a:pt x="38887" y="28782"/>
                </a:cubicBezTo>
                <a:cubicBezTo>
                  <a:pt x="38922" y="28782"/>
                  <a:pt x="38993" y="28747"/>
                  <a:pt x="39037" y="28747"/>
                </a:cubicBezTo>
                <a:close/>
                <a:moveTo>
                  <a:pt x="92591" y="28641"/>
                </a:moveTo>
                <a:cubicBezTo>
                  <a:pt x="93067" y="28826"/>
                  <a:pt x="93507" y="29002"/>
                  <a:pt x="93947" y="29187"/>
                </a:cubicBezTo>
                <a:cubicBezTo>
                  <a:pt x="92662" y="29266"/>
                  <a:pt x="91456" y="29407"/>
                  <a:pt x="90241" y="29592"/>
                </a:cubicBezTo>
                <a:cubicBezTo>
                  <a:pt x="89880" y="29372"/>
                  <a:pt x="89475" y="29187"/>
                  <a:pt x="89070" y="29046"/>
                </a:cubicBezTo>
                <a:cubicBezTo>
                  <a:pt x="90241" y="28861"/>
                  <a:pt x="91420" y="28712"/>
                  <a:pt x="92591" y="28641"/>
                </a:cubicBezTo>
                <a:close/>
                <a:moveTo>
                  <a:pt x="12951" y="27461"/>
                </a:moveTo>
                <a:cubicBezTo>
                  <a:pt x="13646" y="27461"/>
                  <a:pt x="14342" y="27541"/>
                  <a:pt x="15046" y="27611"/>
                </a:cubicBezTo>
                <a:cubicBezTo>
                  <a:pt x="15187" y="27611"/>
                  <a:pt x="15337" y="27646"/>
                  <a:pt x="15486" y="27681"/>
                </a:cubicBezTo>
                <a:cubicBezTo>
                  <a:pt x="15002" y="28271"/>
                  <a:pt x="14562" y="28967"/>
                  <a:pt x="14122" y="29627"/>
                </a:cubicBezTo>
                <a:cubicBezTo>
                  <a:pt x="13241" y="29486"/>
                  <a:pt x="12361" y="29407"/>
                  <a:pt x="11480" y="29337"/>
                </a:cubicBezTo>
                <a:cubicBezTo>
                  <a:pt x="11965" y="28712"/>
                  <a:pt x="12440" y="28051"/>
                  <a:pt x="12951" y="27461"/>
                </a:cubicBezTo>
                <a:close/>
                <a:moveTo>
                  <a:pt x="29969" y="28932"/>
                </a:moveTo>
                <a:cubicBezTo>
                  <a:pt x="30964" y="29152"/>
                  <a:pt x="31950" y="29337"/>
                  <a:pt x="32944" y="29486"/>
                </a:cubicBezTo>
                <a:cubicBezTo>
                  <a:pt x="32874" y="29522"/>
                  <a:pt x="32760" y="29592"/>
                  <a:pt x="32654" y="29627"/>
                </a:cubicBezTo>
                <a:cubicBezTo>
                  <a:pt x="31730" y="29442"/>
                  <a:pt x="30849" y="29187"/>
                  <a:pt x="29969" y="28932"/>
                </a:cubicBezTo>
                <a:close/>
                <a:moveTo>
                  <a:pt x="75133" y="27611"/>
                </a:moveTo>
                <a:cubicBezTo>
                  <a:pt x="75239" y="27866"/>
                  <a:pt x="75388" y="28122"/>
                  <a:pt x="75529" y="28342"/>
                </a:cubicBezTo>
                <a:cubicBezTo>
                  <a:pt x="74913" y="28747"/>
                  <a:pt x="74323" y="29187"/>
                  <a:pt x="73698" y="29627"/>
                </a:cubicBezTo>
                <a:cubicBezTo>
                  <a:pt x="73628" y="29372"/>
                  <a:pt x="73513" y="29152"/>
                  <a:pt x="73443" y="28896"/>
                </a:cubicBezTo>
                <a:cubicBezTo>
                  <a:pt x="73988" y="28456"/>
                  <a:pt x="74543" y="28016"/>
                  <a:pt x="75133" y="27611"/>
                </a:cubicBezTo>
                <a:close/>
                <a:moveTo>
                  <a:pt x="87564" y="28527"/>
                </a:moveTo>
                <a:cubicBezTo>
                  <a:pt x="87969" y="28676"/>
                  <a:pt x="88374" y="28826"/>
                  <a:pt x="88779" y="29002"/>
                </a:cubicBezTo>
                <a:cubicBezTo>
                  <a:pt x="87635" y="29152"/>
                  <a:pt x="86499" y="29372"/>
                  <a:pt x="85398" y="29627"/>
                </a:cubicBezTo>
                <a:cubicBezTo>
                  <a:pt x="85073" y="29486"/>
                  <a:pt x="84773" y="29301"/>
                  <a:pt x="84448" y="29152"/>
                </a:cubicBezTo>
                <a:cubicBezTo>
                  <a:pt x="85478" y="28896"/>
                  <a:pt x="86499" y="28712"/>
                  <a:pt x="87564" y="28527"/>
                </a:cubicBezTo>
                <a:close/>
                <a:moveTo>
                  <a:pt x="20399" y="26880"/>
                </a:moveTo>
                <a:cubicBezTo>
                  <a:pt x="21429" y="27285"/>
                  <a:pt x="22415" y="27761"/>
                  <a:pt x="23366" y="28271"/>
                </a:cubicBezTo>
                <a:cubicBezTo>
                  <a:pt x="22855" y="28676"/>
                  <a:pt x="22380" y="29187"/>
                  <a:pt x="21940" y="29777"/>
                </a:cubicBezTo>
                <a:cubicBezTo>
                  <a:pt x="20945" y="29266"/>
                  <a:pt x="19959" y="28826"/>
                  <a:pt x="18893" y="28456"/>
                </a:cubicBezTo>
                <a:cubicBezTo>
                  <a:pt x="19334" y="27831"/>
                  <a:pt x="19809" y="27285"/>
                  <a:pt x="20399" y="26880"/>
                </a:cubicBezTo>
                <a:close/>
                <a:moveTo>
                  <a:pt x="28947" y="28712"/>
                </a:moveTo>
                <a:cubicBezTo>
                  <a:pt x="29018" y="28747"/>
                  <a:pt x="29088" y="28747"/>
                  <a:pt x="29132" y="28747"/>
                </a:cubicBezTo>
                <a:cubicBezTo>
                  <a:pt x="30233" y="29117"/>
                  <a:pt x="31369" y="29442"/>
                  <a:pt x="32504" y="29706"/>
                </a:cubicBezTo>
                <a:cubicBezTo>
                  <a:pt x="32355" y="29742"/>
                  <a:pt x="32249" y="29812"/>
                  <a:pt x="32099" y="29847"/>
                </a:cubicBezTo>
                <a:cubicBezTo>
                  <a:pt x="32099" y="29847"/>
                  <a:pt x="32064" y="29882"/>
                  <a:pt x="32029" y="29882"/>
                </a:cubicBezTo>
                <a:cubicBezTo>
                  <a:pt x="30999" y="29557"/>
                  <a:pt x="29933" y="29152"/>
                  <a:pt x="28912" y="28747"/>
                </a:cubicBezTo>
                <a:lnTo>
                  <a:pt x="28947" y="28712"/>
                </a:lnTo>
                <a:close/>
                <a:moveTo>
                  <a:pt x="50878" y="28421"/>
                </a:moveTo>
                <a:lnTo>
                  <a:pt x="50878" y="28421"/>
                </a:lnTo>
                <a:cubicBezTo>
                  <a:pt x="50843" y="28641"/>
                  <a:pt x="50808" y="28861"/>
                  <a:pt x="50772" y="29081"/>
                </a:cubicBezTo>
                <a:cubicBezTo>
                  <a:pt x="50772" y="29187"/>
                  <a:pt x="50737" y="29301"/>
                  <a:pt x="50702" y="29407"/>
                </a:cubicBezTo>
                <a:cubicBezTo>
                  <a:pt x="49742" y="29627"/>
                  <a:pt x="48756" y="29777"/>
                  <a:pt x="47762" y="29882"/>
                </a:cubicBezTo>
                <a:cubicBezTo>
                  <a:pt x="47841" y="29627"/>
                  <a:pt x="47911" y="29337"/>
                  <a:pt x="47982" y="29081"/>
                </a:cubicBezTo>
                <a:cubicBezTo>
                  <a:pt x="48941" y="28932"/>
                  <a:pt x="49927" y="28712"/>
                  <a:pt x="50878" y="28421"/>
                </a:cubicBezTo>
                <a:close/>
                <a:moveTo>
                  <a:pt x="56680" y="27541"/>
                </a:moveTo>
                <a:lnTo>
                  <a:pt x="56680" y="27946"/>
                </a:lnTo>
                <a:cubicBezTo>
                  <a:pt x="56715" y="28236"/>
                  <a:pt x="56715" y="28527"/>
                  <a:pt x="56750" y="28826"/>
                </a:cubicBezTo>
                <a:cubicBezTo>
                  <a:pt x="56240" y="29002"/>
                  <a:pt x="55720" y="29187"/>
                  <a:pt x="55210" y="29337"/>
                </a:cubicBezTo>
                <a:cubicBezTo>
                  <a:pt x="54664" y="29557"/>
                  <a:pt x="54109" y="29706"/>
                  <a:pt x="53563" y="29882"/>
                </a:cubicBezTo>
                <a:cubicBezTo>
                  <a:pt x="53563" y="29742"/>
                  <a:pt x="53599" y="29592"/>
                  <a:pt x="53599" y="29442"/>
                </a:cubicBezTo>
                <a:cubicBezTo>
                  <a:pt x="53634" y="29187"/>
                  <a:pt x="53634" y="28967"/>
                  <a:pt x="53669" y="28712"/>
                </a:cubicBezTo>
                <a:cubicBezTo>
                  <a:pt x="54224" y="28527"/>
                  <a:pt x="54805" y="28307"/>
                  <a:pt x="55395" y="28051"/>
                </a:cubicBezTo>
                <a:cubicBezTo>
                  <a:pt x="55835" y="27866"/>
                  <a:pt x="56240" y="27726"/>
                  <a:pt x="56680" y="27541"/>
                </a:cubicBezTo>
                <a:close/>
                <a:moveTo>
                  <a:pt x="78575" y="28166"/>
                </a:moveTo>
                <a:cubicBezTo>
                  <a:pt x="78795" y="28386"/>
                  <a:pt x="79095" y="28606"/>
                  <a:pt x="79385" y="28826"/>
                </a:cubicBezTo>
                <a:cubicBezTo>
                  <a:pt x="79385" y="28861"/>
                  <a:pt x="79421" y="28861"/>
                  <a:pt x="79421" y="28896"/>
                </a:cubicBezTo>
                <a:cubicBezTo>
                  <a:pt x="78575" y="29187"/>
                  <a:pt x="77695" y="29486"/>
                  <a:pt x="76815" y="29882"/>
                </a:cubicBezTo>
                <a:cubicBezTo>
                  <a:pt x="76779" y="29812"/>
                  <a:pt x="76744" y="29777"/>
                  <a:pt x="76674" y="29706"/>
                </a:cubicBezTo>
                <a:cubicBezTo>
                  <a:pt x="76559" y="29557"/>
                  <a:pt x="76410" y="29407"/>
                  <a:pt x="76304" y="29266"/>
                </a:cubicBezTo>
                <a:cubicBezTo>
                  <a:pt x="76999" y="28861"/>
                  <a:pt x="77774" y="28456"/>
                  <a:pt x="78575" y="28166"/>
                </a:cubicBezTo>
                <a:close/>
                <a:moveTo>
                  <a:pt x="66030" y="26766"/>
                </a:moveTo>
                <a:cubicBezTo>
                  <a:pt x="66179" y="27206"/>
                  <a:pt x="66285" y="27681"/>
                  <a:pt x="66435" y="28166"/>
                </a:cubicBezTo>
                <a:cubicBezTo>
                  <a:pt x="66470" y="28271"/>
                  <a:pt x="66505" y="28386"/>
                  <a:pt x="66549" y="28491"/>
                </a:cubicBezTo>
                <a:cubicBezTo>
                  <a:pt x="65554" y="29046"/>
                  <a:pt x="64568" y="29522"/>
                  <a:pt x="63538" y="29926"/>
                </a:cubicBezTo>
                <a:cubicBezTo>
                  <a:pt x="63503" y="29847"/>
                  <a:pt x="63503" y="29777"/>
                  <a:pt x="63468" y="29742"/>
                </a:cubicBezTo>
                <a:cubicBezTo>
                  <a:pt x="63389" y="29222"/>
                  <a:pt x="63283" y="28747"/>
                  <a:pt x="63133" y="28236"/>
                </a:cubicBezTo>
                <a:cubicBezTo>
                  <a:pt x="64163" y="27796"/>
                  <a:pt x="65114" y="27321"/>
                  <a:pt x="66030" y="26766"/>
                </a:cubicBezTo>
                <a:close/>
                <a:moveTo>
                  <a:pt x="24211" y="27831"/>
                </a:moveTo>
                <a:cubicBezTo>
                  <a:pt x="25171" y="28342"/>
                  <a:pt x="26086" y="28896"/>
                  <a:pt x="26967" y="29442"/>
                </a:cubicBezTo>
                <a:cubicBezTo>
                  <a:pt x="26746" y="29592"/>
                  <a:pt x="26526" y="29777"/>
                  <a:pt x="26306" y="29962"/>
                </a:cubicBezTo>
                <a:cubicBezTo>
                  <a:pt x="25391" y="29372"/>
                  <a:pt x="24466" y="28826"/>
                  <a:pt x="23515" y="28271"/>
                </a:cubicBezTo>
                <a:cubicBezTo>
                  <a:pt x="23736" y="28086"/>
                  <a:pt x="23991" y="27946"/>
                  <a:pt x="24211" y="27831"/>
                </a:cubicBezTo>
                <a:close/>
                <a:moveTo>
                  <a:pt x="83347" y="28676"/>
                </a:moveTo>
                <a:cubicBezTo>
                  <a:pt x="83567" y="28826"/>
                  <a:pt x="83823" y="28932"/>
                  <a:pt x="84043" y="29046"/>
                </a:cubicBezTo>
                <a:cubicBezTo>
                  <a:pt x="84078" y="29081"/>
                  <a:pt x="84157" y="29081"/>
                  <a:pt x="84192" y="29117"/>
                </a:cubicBezTo>
                <a:cubicBezTo>
                  <a:pt x="83162" y="29372"/>
                  <a:pt x="82132" y="29627"/>
                  <a:pt x="81146" y="29962"/>
                </a:cubicBezTo>
                <a:cubicBezTo>
                  <a:pt x="81032" y="29882"/>
                  <a:pt x="80926" y="29812"/>
                  <a:pt x="80776" y="29742"/>
                </a:cubicBezTo>
                <a:cubicBezTo>
                  <a:pt x="80671" y="29662"/>
                  <a:pt x="80556" y="29557"/>
                  <a:pt x="80451" y="29486"/>
                </a:cubicBezTo>
                <a:cubicBezTo>
                  <a:pt x="81366" y="29187"/>
                  <a:pt x="82352" y="28932"/>
                  <a:pt x="83347" y="28676"/>
                </a:cubicBezTo>
                <a:close/>
                <a:moveTo>
                  <a:pt x="96804" y="29196"/>
                </a:moveTo>
                <a:cubicBezTo>
                  <a:pt x="97275" y="29196"/>
                  <a:pt x="97742" y="29205"/>
                  <a:pt x="98199" y="29222"/>
                </a:cubicBezTo>
                <a:cubicBezTo>
                  <a:pt x="98684" y="29442"/>
                  <a:pt x="99159" y="29706"/>
                  <a:pt x="99599" y="29997"/>
                </a:cubicBezTo>
                <a:cubicBezTo>
                  <a:pt x="99038" y="29982"/>
                  <a:pt x="98482" y="29974"/>
                  <a:pt x="97930" y="29974"/>
                </a:cubicBezTo>
                <a:cubicBezTo>
                  <a:pt x="97149" y="29974"/>
                  <a:pt x="96376" y="29991"/>
                  <a:pt x="95602" y="30032"/>
                </a:cubicBezTo>
                <a:cubicBezTo>
                  <a:pt x="95162" y="29742"/>
                  <a:pt x="94722" y="29486"/>
                  <a:pt x="94282" y="29266"/>
                </a:cubicBezTo>
                <a:cubicBezTo>
                  <a:pt x="94643" y="29222"/>
                  <a:pt x="95012" y="29222"/>
                  <a:pt x="95382" y="29222"/>
                </a:cubicBezTo>
                <a:cubicBezTo>
                  <a:pt x="95858" y="29205"/>
                  <a:pt x="96333" y="29196"/>
                  <a:pt x="96804" y="29196"/>
                </a:cubicBezTo>
                <a:close/>
                <a:moveTo>
                  <a:pt x="33094" y="29486"/>
                </a:moveTo>
                <a:cubicBezTo>
                  <a:pt x="33975" y="29592"/>
                  <a:pt x="34855" y="29662"/>
                  <a:pt x="35735" y="29662"/>
                </a:cubicBezTo>
                <a:cubicBezTo>
                  <a:pt x="35621" y="29812"/>
                  <a:pt x="35471" y="29962"/>
                  <a:pt x="35366" y="30067"/>
                </a:cubicBezTo>
                <a:cubicBezTo>
                  <a:pt x="34520" y="29997"/>
                  <a:pt x="33640" y="29847"/>
                  <a:pt x="32760" y="29662"/>
                </a:cubicBezTo>
                <a:cubicBezTo>
                  <a:pt x="32874" y="29592"/>
                  <a:pt x="32980" y="29557"/>
                  <a:pt x="33094" y="29486"/>
                </a:cubicBezTo>
                <a:close/>
                <a:moveTo>
                  <a:pt x="47876" y="29081"/>
                </a:moveTo>
                <a:lnTo>
                  <a:pt x="47876" y="29081"/>
                </a:lnTo>
                <a:cubicBezTo>
                  <a:pt x="47797" y="29372"/>
                  <a:pt x="47726" y="29627"/>
                  <a:pt x="47656" y="29882"/>
                </a:cubicBezTo>
                <a:cubicBezTo>
                  <a:pt x="46661" y="29997"/>
                  <a:pt x="45640" y="30067"/>
                  <a:pt x="44610" y="30103"/>
                </a:cubicBezTo>
                <a:cubicBezTo>
                  <a:pt x="44680" y="29847"/>
                  <a:pt x="44795" y="29592"/>
                  <a:pt x="44900" y="29337"/>
                </a:cubicBezTo>
                <a:cubicBezTo>
                  <a:pt x="45640" y="29337"/>
                  <a:pt x="46406" y="29301"/>
                  <a:pt x="47216" y="29187"/>
                </a:cubicBezTo>
                <a:cubicBezTo>
                  <a:pt x="47436" y="29152"/>
                  <a:pt x="47656" y="29117"/>
                  <a:pt x="47876" y="29081"/>
                </a:cubicBezTo>
                <a:close/>
                <a:moveTo>
                  <a:pt x="100920" y="28747"/>
                </a:moveTo>
                <a:lnTo>
                  <a:pt x="100920" y="28747"/>
                </a:lnTo>
                <a:cubicBezTo>
                  <a:pt x="102161" y="28896"/>
                  <a:pt x="103376" y="29081"/>
                  <a:pt x="104626" y="29337"/>
                </a:cubicBezTo>
                <a:cubicBezTo>
                  <a:pt x="105066" y="29592"/>
                  <a:pt x="105542" y="29847"/>
                  <a:pt x="105982" y="30103"/>
                </a:cubicBezTo>
                <a:cubicBezTo>
                  <a:pt x="104767" y="29847"/>
                  <a:pt x="103526" y="29627"/>
                  <a:pt x="102240" y="29442"/>
                </a:cubicBezTo>
                <a:cubicBezTo>
                  <a:pt x="101800" y="29222"/>
                  <a:pt x="101360" y="28967"/>
                  <a:pt x="100920" y="28747"/>
                </a:cubicBezTo>
                <a:close/>
                <a:moveTo>
                  <a:pt x="103226" y="28491"/>
                </a:moveTo>
                <a:lnTo>
                  <a:pt x="103226" y="28491"/>
                </a:lnTo>
                <a:cubicBezTo>
                  <a:pt x="103852" y="28606"/>
                  <a:pt x="104441" y="28712"/>
                  <a:pt x="105022" y="28826"/>
                </a:cubicBezTo>
                <a:cubicBezTo>
                  <a:pt x="105577" y="28967"/>
                  <a:pt x="106123" y="29117"/>
                  <a:pt x="106678" y="29266"/>
                </a:cubicBezTo>
                <a:cubicBezTo>
                  <a:pt x="106748" y="29301"/>
                  <a:pt x="106862" y="29372"/>
                  <a:pt x="106933" y="29407"/>
                </a:cubicBezTo>
                <a:cubicBezTo>
                  <a:pt x="107338" y="29662"/>
                  <a:pt x="107708" y="29882"/>
                  <a:pt x="108069" y="30103"/>
                </a:cubicBezTo>
                <a:cubicBezTo>
                  <a:pt x="107373" y="29882"/>
                  <a:pt x="106678" y="29706"/>
                  <a:pt x="105947" y="29522"/>
                </a:cubicBezTo>
                <a:cubicBezTo>
                  <a:pt x="105507" y="29407"/>
                  <a:pt x="105066" y="29337"/>
                  <a:pt x="104626" y="29222"/>
                </a:cubicBezTo>
                <a:cubicBezTo>
                  <a:pt x="104186" y="28967"/>
                  <a:pt x="103702" y="28747"/>
                  <a:pt x="103226" y="28491"/>
                </a:cubicBezTo>
                <a:close/>
                <a:moveTo>
                  <a:pt x="41713" y="29222"/>
                </a:moveTo>
                <a:cubicBezTo>
                  <a:pt x="41564" y="29557"/>
                  <a:pt x="41414" y="29847"/>
                  <a:pt x="41273" y="30182"/>
                </a:cubicBezTo>
                <a:lnTo>
                  <a:pt x="38297" y="30182"/>
                </a:lnTo>
                <a:cubicBezTo>
                  <a:pt x="38447" y="29962"/>
                  <a:pt x="38597" y="29742"/>
                  <a:pt x="38702" y="29522"/>
                </a:cubicBezTo>
                <a:cubicBezTo>
                  <a:pt x="38887" y="29486"/>
                  <a:pt x="39037" y="29442"/>
                  <a:pt x="39178" y="29442"/>
                </a:cubicBezTo>
                <a:cubicBezTo>
                  <a:pt x="40243" y="29301"/>
                  <a:pt x="40833" y="29222"/>
                  <a:pt x="41713" y="29222"/>
                </a:cubicBezTo>
                <a:close/>
                <a:moveTo>
                  <a:pt x="41784" y="29222"/>
                </a:moveTo>
                <a:cubicBezTo>
                  <a:pt x="42118" y="29222"/>
                  <a:pt x="42444" y="29266"/>
                  <a:pt x="42884" y="29266"/>
                </a:cubicBezTo>
                <a:cubicBezTo>
                  <a:pt x="43474" y="29301"/>
                  <a:pt x="44134" y="29337"/>
                  <a:pt x="44795" y="29337"/>
                </a:cubicBezTo>
                <a:cubicBezTo>
                  <a:pt x="44715" y="29592"/>
                  <a:pt x="44610" y="29847"/>
                  <a:pt x="44495" y="30103"/>
                </a:cubicBezTo>
                <a:cubicBezTo>
                  <a:pt x="43474" y="30147"/>
                  <a:pt x="42409" y="30182"/>
                  <a:pt x="41379" y="30182"/>
                </a:cubicBezTo>
                <a:cubicBezTo>
                  <a:pt x="41528" y="29847"/>
                  <a:pt x="41634" y="29557"/>
                  <a:pt x="41784" y="29222"/>
                </a:cubicBezTo>
                <a:close/>
                <a:moveTo>
                  <a:pt x="28727" y="28782"/>
                </a:moveTo>
                <a:cubicBezTo>
                  <a:pt x="29793" y="29187"/>
                  <a:pt x="30849" y="29592"/>
                  <a:pt x="31914" y="29926"/>
                </a:cubicBezTo>
                <a:cubicBezTo>
                  <a:pt x="31730" y="30032"/>
                  <a:pt x="31509" y="30103"/>
                  <a:pt x="31333" y="30217"/>
                </a:cubicBezTo>
                <a:cubicBezTo>
                  <a:pt x="30338" y="29812"/>
                  <a:pt x="29352" y="29337"/>
                  <a:pt x="28358" y="28861"/>
                </a:cubicBezTo>
                <a:cubicBezTo>
                  <a:pt x="28507" y="28826"/>
                  <a:pt x="28613" y="28782"/>
                  <a:pt x="28727" y="28782"/>
                </a:cubicBezTo>
                <a:close/>
                <a:moveTo>
                  <a:pt x="38597" y="29522"/>
                </a:moveTo>
                <a:lnTo>
                  <a:pt x="38597" y="29522"/>
                </a:lnTo>
                <a:cubicBezTo>
                  <a:pt x="38482" y="29742"/>
                  <a:pt x="38332" y="29962"/>
                  <a:pt x="38192" y="30182"/>
                </a:cubicBezTo>
                <a:cubicBezTo>
                  <a:pt x="38007" y="30182"/>
                  <a:pt x="37787" y="30182"/>
                  <a:pt x="37567" y="30217"/>
                </a:cubicBezTo>
                <a:cubicBezTo>
                  <a:pt x="36871" y="30217"/>
                  <a:pt x="36176" y="30182"/>
                  <a:pt x="35471" y="30103"/>
                </a:cubicBezTo>
                <a:cubicBezTo>
                  <a:pt x="35586" y="29962"/>
                  <a:pt x="35735" y="29812"/>
                  <a:pt x="35841" y="29662"/>
                </a:cubicBezTo>
                <a:cubicBezTo>
                  <a:pt x="36757" y="29662"/>
                  <a:pt x="37716" y="29627"/>
                  <a:pt x="38597" y="29522"/>
                </a:cubicBezTo>
                <a:close/>
                <a:moveTo>
                  <a:pt x="68600" y="27285"/>
                </a:moveTo>
                <a:cubicBezTo>
                  <a:pt x="68600" y="27321"/>
                  <a:pt x="68600" y="27356"/>
                  <a:pt x="68636" y="27391"/>
                </a:cubicBezTo>
                <a:cubicBezTo>
                  <a:pt x="68785" y="27946"/>
                  <a:pt x="68970" y="28456"/>
                  <a:pt x="69111" y="29002"/>
                </a:cubicBezTo>
                <a:cubicBezTo>
                  <a:pt x="68451" y="29442"/>
                  <a:pt x="67791" y="29847"/>
                  <a:pt x="67095" y="30217"/>
                </a:cubicBezTo>
                <a:cubicBezTo>
                  <a:pt x="66945" y="29706"/>
                  <a:pt x="66804" y="29187"/>
                  <a:pt x="66655" y="28676"/>
                </a:cubicBezTo>
                <a:cubicBezTo>
                  <a:pt x="66655" y="28641"/>
                  <a:pt x="66655" y="28606"/>
                  <a:pt x="66620" y="28527"/>
                </a:cubicBezTo>
                <a:cubicBezTo>
                  <a:pt x="67315" y="28166"/>
                  <a:pt x="67975" y="27761"/>
                  <a:pt x="68600" y="27285"/>
                </a:cubicBezTo>
                <a:close/>
                <a:moveTo>
                  <a:pt x="105463" y="28421"/>
                </a:moveTo>
                <a:lnTo>
                  <a:pt x="105463" y="28421"/>
                </a:lnTo>
                <a:cubicBezTo>
                  <a:pt x="106642" y="28712"/>
                  <a:pt x="107778" y="29117"/>
                  <a:pt x="108914" y="29486"/>
                </a:cubicBezTo>
                <a:cubicBezTo>
                  <a:pt x="109284" y="29742"/>
                  <a:pt x="109609" y="29997"/>
                  <a:pt x="109979" y="30252"/>
                </a:cubicBezTo>
                <a:cubicBezTo>
                  <a:pt x="108914" y="29847"/>
                  <a:pt x="107813" y="29486"/>
                  <a:pt x="106713" y="29187"/>
                </a:cubicBezTo>
                <a:cubicBezTo>
                  <a:pt x="106308" y="28932"/>
                  <a:pt x="105868" y="28676"/>
                  <a:pt x="105463" y="28421"/>
                </a:cubicBezTo>
                <a:close/>
                <a:moveTo>
                  <a:pt x="88920" y="29046"/>
                </a:moveTo>
                <a:cubicBezTo>
                  <a:pt x="89325" y="29222"/>
                  <a:pt x="89730" y="29407"/>
                  <a:pt x="90100" y="29627"/>
                </a:cubicBezTo>
                <a:cubicBezTo>
                  <a:pt x="88885" y="29812"/>
                  <a:pt x="87679" y="30032"/>
                  <a:pt x="86499" y="30287"/>
                </a:cubicBezTo>
                <a:cubicBezTo>
                  <a:pt x="86173" y="30103"/>
                  <a:pt x="85839" y="29882"/>
                  <a:pt x="85513" y="29706"/>
                </a:cubicBezTo>
                <a:cubicBezTo>
                  <a:pt x="86649" y="29442"/>
                  <a:pt x="87784" y="29222"/>
                  <a:pt x="88920" y="29046"/>
                </a:cubicBezTo>
                <a:close/>
                <a:moveTo>
                  <a:pt x="59981" y="27681"/>
                </a:moveTo>
                <a:cubicBezTo>
                  <a:pt x="60052" y="28201"/>
                  <a:pt x="60166" y="28747"/>
                  <a:pt x="60237" y="29266"/>
                </a:cubicBezTo>
                <a:cubicBezTo>
                  <a:pt x="59171" y="29627"/>
                  <a:pt x="58036" y="29997"/>
                  <a:pt x="56900" y="30323"/>
                </a:cubicBezTo>
                <a:cubicBezTo>
                  <a:pt x="56900" y="29847"/>
                  <a:pt x="56865" y="29337"/>
                  <a:pt x="56821" y="28861"/>
                </a:cubicBezTo>
                <a:cubicBezTo>
                  <a:pt x="57886" y="28491"/>
                  <a:pt x="58951" y="28086"/>
                  <a:pt x="59981" y="27681"/>
                </a:cubicBezTo>
                <a:close/>
                <a:moveTo>
                  <a:pt x="72967" y="27902"/>
                </a:moveTo>
                <a:cubicBezTo>
                  <a:pt x="73073" y="28236"/>
                  <a:pt x="73223" y="28562"/>
                  <a:pt x="73328" y="28861"/>
                </a:cubicBezTo>
                <a:cubicBezTo>
                  <a:pt x="73187" y="29002"/>
                  <a:pt x="73002" y="29117"/>
                  <a:pt x="72853" y="29266"/>
                </a:cubicBezTo>
                <a:cubicBezTo>
                  <a:pt x="72597" y="29486"/>
                  <a:pt x="72342" y="29706"/>
                  <a:pt x="72052" y="29926"/>
                </a:cubicBezTo>
                <a:cubicBezTo>
                  <a:pt x="71867" y="30067"/>
                  <a:pt x="71717" y="30182"/>
                  <a:pt x="71532" y="30323"/>
                </a:cubicBezTo>
                <a:cubicBezTo>
                  <a:pt x="71462" y="29997"/>
                  <a:pt x="71391" y="29662"/>
                  <a:pt x="71312" y="29337"/>
                </a:cubicBezTo>
                <a:cubicBezTo>
                  <a:pt x="71532" y="29152"/>
                  <a:pt x="71752" y="28967"/>
                  <a:pt x="72008" y="28747"/>
                </a:cubicBezTo>
                <a:cubicBezTo>
                  <a:pt x="72342" y="28456"/>
                  <a:pt x="72633" y="28166"/>
                  <a:pt x="72967" y="27902"/>
                </a:cubicBezTo>
                <a:close/>
                <a:moveTo>
                  <a:pt x="98419" y="29222"/>
                </a:moveTo>
                <a:cubicBezTo>
                  <a:pt x="99670" y="29266"/>
                  <a:pt x="100955" y="29372"/>
                  <a:pt x="102240" y="29557"/>
                </a:cubicBezTo>
                <a:cubicBezTo>
                  <a:pt x="102681" y="29777"/>
                  <a:pt x="103121" y="30067"/>
                  <a:pt x="103561" y="30367"/>
                </a:cubicBezTo>
                <a:cubicBezTo>
                  <a:pt x="102276" y="30182"/>
                  <a:pt x="101025" y="30067"/>
                  <a:pt x="99740" y="29997"/>
                </a:cubicBezTo>
                <a:cubicBezTo>
                  <a:pt x="99300" y="29742"/>
                  <a:pt x="98860" y="29442"/>
                  <a:pt x="98419" y="29222"/>
                </a:cubicBezTo>
                <a:close/>
                <a:moveTo>
                  <a:pt x="94097" y="29266"/>
                </a:moveTo>
                <a:cubicBezTo>
                  <a:pt x="94572" y="29522"/>
                  <a:pt x="95012" y="29777"/>
                  <a:pt x="95453" y="30067"/>
                </a:cubicBezTo>
                <a:cubicBezTo>
                  <a:pt x="94167" y="30147"/>
                  <a:pt x="92847" y="30252"/>
                  <a:pt x="91561" y="30437"/>
                </a:cubicBezTo>
                <a:cubicBezTo>
                  <a:pt x="91200" y="30147"/>
                  <a:pt x="90795" y="29882"/>
                  <a:pt x="90390" y="29662"/>
                </a:cubicBezTo>
                <a:cubicBezTo>
                  <a:pt x="91596" y="29486"/>
                  <a:pt x="92847" y="29337"/>
                  <a:pt x="94097" y="29266"/>
                </a:cubicBezTo>
                <a:close/>
                <a:moveTo>
                  <a:pt x="79535" y="28932"/>
                </a:moveTo>
                <a:cubicBezTo>
                  <a:pt x="79755" y="29117"/>
                  <a:pt x="80010" y="29301"/>
                  <a:pt x="80231" y="29442"/>
                </a:cubicBezTo>
                <a:cubicBezTo>
                  <a:pt x="79271" y="29777"/>
                  <a:pt x="78320" y="30103"/>
                  <a:pt x="77369" y="30472"/>
                </a:cubicBezTo>
                <a:cubicBezTo>
                  <a:pt x="77220" y="30287"/>
                  <a:pt x="77070" y="30147"/>
                  <a:pt x="76894" y="29962"/>
                </a:cubicBezTo>
                <a:cubicBezTo>
                  <a:pt x="77774" y="29557"/>
                  <a:pt x="78655" y="29222"/>
                  <a:pt x="79535" y="28932"/>
                </a:cubicBezTo>
                <a:close/>
                <a:moveTo>
                  <a:pt x="15592" y="27681"/>
                </a:moveTo>
                <a:cubicBezTo>
                  <a:pt x="16692" y="27866"/>
                  <a:pt x="17758" y="28122"/>
                  <a:pt x="18744" y="28491"/>
                </a:cubicBezTo>
                <a:cubicBezTo>
                  <a:pt x="18303" y="29117"/>
                  <a:pt x="17907" y="29812"/>
                  <a:pt x="17538" y="30437"/>
                </a:cubicBezTo>
                <a:cubicBezTo>
                  <a:pt x="17538" y="30437"/>
                  <a:pt x="17502" y="30472"/>
                  <a:pt x="17502" y="30508"/>
                </a:cubicBezTo>
                <a:cubicBezTo>
                  <a:pt x="16437" y="30147"/>
                  <a:pt x="15337" y="29847"/>
                  <a:pt x="14236" y="29662"/>
                </a:cubicBezTo>
                <a:cubicBezTo>
                  <a:pt x="14641" y="28967"/>
                  <a:pt x="15081" y="28307"/>
                  <a:pt x="15592" y="27681"/>
                </a:cubicBezTo>
                <a:close/>
                <a:moveTo>
                  <a:pt x="75608" y="28421"/>
                </a:moveTo>
                <a:cubicBezTo>
                  <a:pt x="75793" y="28712"/>
                  <a:pt x="75969" y="28967"/>
                  <a:pt x="76154" y="29222"/>
                </a:cubicBezTo>
                <a:cubicBezTo>
                  <a:pt x="75459" y="29627"/>
                  <a:pt x="74763" y="30067"/>
                  <a:pt x="74068" y="30508"/>
                </a:cubicBezTo>
                <a:cubicBezTo>
                  <a:pt x="73953" y="30252"/>
                  <a:pt x="73848" y="29997"/>
                  <a:pt x="73733" y="29706"/>
                </a:cubicBezTo>
                <a:cubicBezTo>
                  <a:pt x="74358" y="29266"/>
                  <a:pt x="74948" y="28826"/>
                  <a:pt x="75608" y="28421"/>
                </a:cubicBezTo>
                <a:close/>
                <a:moveTo>
                  <a:pt x="53563" y="28747"/>
                </a:moveTo>
                <a:cubicBezTo>
                  <a:pt x="53563" y="28967"/>
                  <a:pt x="53519" y="29187"/>
                  <a:pt x="53519" y="29442"/>
                </a:cubicBezTo>
                <a:cubicBezTo>
                  <a:pt x="53484" y="29592"/>
                  <a:pt x="53484" y="29742"/>
                  <a:pt x="53484" y="29882"/>
                </a:cubicBezTo>
                <a:cubicBezTo>
                  <a:pt x="52498" y="30182"/>
                  <a:pt x="51538" y="30402"/>
                  <a:pt x="50588" y="30543"/>
                </a:cubicBezTo>
                <a:cubicBezTo>
                  <a:pt x="50658" y="30217"/>
                  <a:pt x="50737" y="29847"/>
                  <a:pt x="50808" y="29486"/>
                </a:cubicBezTo>
                <a:cubicBezTo>
                  <a:pt x="51723" y="29301"/>
                  <a:pt x="52639" y="29046"/>
                  <a:pt x="53563" y="28747"/>
                </a:cubicBezTo>
                <a:close/>
                <a:moveTo>
                  <a:pt x="70801" y="27761"/>
                </a:moveTo>
                <a:cubicBezTo>
                  <a:pt x="70951" y="28271"/>
                  <a:pt x="71092" y="28782"/>
                  <a:pt x="71206" y="29301"/>
                </a:cubicBezTo>
                <a:cubicBezTo>
                  <a:pt x="70652" y="29742"/>
                  <a:pt x="70106" y="30147"/>
                  <a:pt x="69516" y="30543"/>
                </a:cubicBezTo>
                <a:cubicBezTo>
                  <a:pt x="69446" y="30032"/>
                  <a:pt x="69331" y="29522"/>
                  <a:pt x="69190" y="29046"/>
                </a:cubicBezTo>
                <a:cubicBezTo>
                  <a:pt x="69736" y="28641"/>
                  <a:pt x="70291" y="28236"/>
                  <a:pt x="70801" y="27761"/>
                </a:cubicBezTo>
                <a:close/>
                <a:moveTo>
                  <a:pt x="84298" y="29187"/>
                </a:moveTo>
                <a:cubicBezTo>
                  <a:pt x="84632" y="29337"/>
                  <a:pt x="84958" y="29522"/>
                  <a:pt x="85258" y="29662"/>
                </a:cubicBezTo>
                <a:cubicBezTo>
                  <a:pt x="84192" y="29926"/>
                  <a:pt x="83092" y="30217"/>
                  <a:pt x="81991" y="30543"/>
                </a:cubicBezTo>
                <a:cubicBezTo>
                  <a:pt x="81736" y="30367"/>
                  <a:pt x="81472" y="30217"/>
                  <a:pt x="81217" y="30032"/>
                </a:cubicBezTo>
                <a:cubicBezTo>
                  <a:pt x="82247" y="29706"/>
                  <a:pt x="83277" y="29407"/>
                  <a:pt x="84298" y="29187"/>
                </a:cubicBezTo>
                <a:close/>
                <a:moveTo>
                  <a:pt x="28252" y="28896"/>
                </a:moveTo>
                <a:cubicBezTo>
                  <a:pt x="29238" y="29372"/>
                  <a:pt x="30233" y="29847"/>
                  <a:pt x="31219" y="30252"/>
                </a:cubicBezTo>
                <a:cubicBezTo>
                  <a:pt x="31113" y="30323"/>
                  <a:pt x="31034" y="30367"/>
                  <a:pt x="30928" y="30437"/>
                </a:cubicBezTo>
                <a:cubicBezTo>
                  <a:pt x="30849" y="30508"/>
                  <a:pt x="30779" y="30543"/>
                  <a:pt x="30708" y="30622"/>
                </a:cubicBezTo>
                <a:cubicBezTo>
                  <a:pt x="29713" y="30103"/>
                  <a:pt x="28763" y="29592"/>
                  <a:pt x="27812" y="29081"/>
                </a:cubicBezTo>
                <a:cubicBezTo>
                  <a:pt x="27917" y="29002"/>
                  <a:pt x="28032" y="28967"/>
                  <a:pt x="28137" y="28932"/>
                </a:cubicBezTo>
                <a:cubicBezTo>
                  <a:pt x="28173" y="28932"/>
                  <a:pt x="28208" y="28932"/>
                  <a:pt x="28252" y="28896"/>
                </a:cubicBezTo>
                <a:close/>
                <a:moveTo>
                  <a:pt x="32654" y="29706"/>
                </a:moveTo>
                <a:cubicBezTo>
                  <a:pt x="33534" y="29926"/>
                  <a:pt x="34415" y="30067"/>
                  <a:pt x="35295" y="30182"/>
                </a:cubicBezTo>
                <a:cubicBezTo>
                  <a:pt x="35181" y="30287"/>
                  <a:pt x="35031" y="30437"/>
                  <a:pt x="34890" y="30622"/>
                </a:cubicBezTo>
                <a:cubicBezTo>
                  <a:pt x="33975" y="30437"/>
                  <a:pt x="33094" y="30182"/>
                  <a:pt x="32170" y="29926"/>
                </a:cubicBezTo>
                <a:cubicBezTo>
                  <a:pt x="32319" y="29847"/>
                  <a:pt x="32504" y="29777"/>
                  <a:pt x="32654" y="29706"/>
                </a:cubicBezTo>
                <a:close/>
                <a:moveTo>
                  <a:pt x="35401" y="30182"/>
                </a:moveTo>
                <a:cubicBezTo>
                  <a:pt x="36131" y="30252"/>
                  <a:pt x="36871" y="30287"/>
                  <a:pt x="37567" y="30287"/>
                </a:cubicBezTo>
                <a:lnTo>
                  <a:pt x="38156" y="30287"/>
                </a:lnTo>
                <a:cubicBezTo>
                  <a:pt x="38042" y="30508"/>
                  <a:pt x="37892" y="30728"/>
                  <a:pt x="37751" y="30913"/>
                </a:cubicBezTo>
                <a:lnTo>
                  <a:pt x="37232" y="30913"/>
                </a:lnTo>
                <a:cubicBezTo>
                  <a:pt x="36501" y="30842"/>
                  <a:pt x="35735" y="30763"/>
                  <a:pt x="34996" y="30622"/>
                </a:cubicBezTo>
                <a:cubicBezTo>
                  <a:pt x="35145" y="30472"/>
                  <a:pt x="35251" y="30323"/>
                  <a:pt x="35401" y="30182"/>
                </a:cubicBezTo>
                <a:close/>
                <a:moveTo>
                  <a:pt x="63063" y="28271"/>
                </a:moveTo>
                <a:cubicBezTo>
                  <a:pt x="63168" y="28782"/>
                  <a:pt x="63283" y="29266"/>
                  <a:pt x="63389" y="29742"/>
                </a:cubicBezTo>
                <a:cubicBezTo>
                  <a:pt x="63424" y="29812"/>
                  <a:pt x="63424" y="29882"/>
                  <a:pt x="63424" y="29962"/>
                </a:cubicBezTo>
                <a:cubicBezTo>
                  <a:pt x="62473" y="30323"/>
                  <a:pt x="61487" y="30657"/>
                  <a:pt x="60492" y="30948"/>
                </a:cubicBezTo>
                <a:cubicBezTo>
                  <a:pt x="60457" y="30402"/>
                  <a:pt x="60386" y="29882"/>
                  <a:pt x="60307" y="29337"/>
                </a:cubicBezTo>
                <a:cubicBezTo>
                  <a:pt x="61267" y="29002"/>
                  <a:pt x="62182" y="28676"/>
                  <a:pt x="63063" y="28271"/>
                </a:cubicBezTo>
                <a:close/>
                <a:moveTo>
                  <a:pt x="3557" y="29301"/>
                </a:moveTo>
                <a:cubicBezTo>
                  <a:pt x="4217" y="29337"/>
                  <a:pt x="4877" y="29337"/>
                  <a:pt x="5538" y="29337"/>
                </a:cubicBezTo>
                <a:lnTo>
                  <a:pt x="6092" y="29337"/>
                </a:lnTo>
                <a:cubicBezTo>
                  <a:pt x="5503" y="29882"/>
                  <a:pt x="4957" y="30437"/>
                  <a:pt x="4402" y="30983"/>
                </a:cubicBezTo>
                <a:cubicBezTo>
                  <a:pt x="4076" y="30948"/>
                  <a:pt x="3707" y="30948"/>
                  <a:pt x="3381" y="30913"/>
                </a:cubicBezTo>
                <a:cubicBezTo>
                  <a:pt x="2826" y="30877"/>
                  <a:pt x="2280" y="30842"/>
                  <a:pt x="1761" y="30763"/>
                </a:cubicBezTo>
                <a:cubicBezTo>
                  <a:pt x="2351" y="30287"/>
                  <a:pt x="2941" y="29777"/>
                  <a:pt x="3557" y="29301"/>
                </a:cubicBezTo>
                <a:close/>
                <a:moveTo>
                  <a:pt x="50702" y="29486"/>
                </a:moveTo>
                <a:lnTo>
                  <a:pt x="50702" y="29486"/>
                </a:lnTo>
                <a:cubicBezTo>
                  <a:pt x="50623" y="29847"/>
                  <a:pt x="50588" y="30217"/>
                  <a:pt x="50517" y="30587"/>
                </a:cubicBezTo>
                <a:cubicBezTo>
                  <a:pt x="49487" y="30763"/>
                  <a:pt x="48457" y="30877"/>
                  <a:pt x="47436" y="30983"/>
                </a:cubicBezTo>
                <a:cubicBezTo>
                  <a:pt x="47541" y="30657"/>
                  <a:pt x="47656" y="30287"/>
                  <a:pt x="47726" y="29962"/>
                </a:cubicBezTo>
                <a:cubicBezTo>
                  <a:pt x="48721" y="29847"/>
                  <a:pt x="49707" y="29706"/>
                  <a:pt x="50702" y="29486"/>
                </a:cubicBezTo>
                <a:close/>
                <a:moveTo>
                  <a:pt x="83381" y="0"/>
                </a:moveTo>
                <a:cubicBezTo>
                  <a:pt x="83108" y="0"/>
                  <a:pt x="82827" y="9"/>
                  <a:pt x="82537" y="28"/>
                </a:cubicBezTo>
                <a:cubicBezTo>
                  <a:pt x="78831" y="248"/>
                  <a:pt x="75864" y="1754"/>
                  <a:pt x="73478" y="3656"/>
                </a:cubicBezTo>
                <a:lnTo>
                  <a:pt x="73407" y="3620"/>
                </a:lnTo>
                <a:cubicBezTo>
                  <a:pt x="73407" y="3691"/>
                  <a:pt x="73372" y="3735"/>
                  <a:pt x="73372" y="3770"/>
                </a:cubicBezTo>
                <a:cubicBezTo>
                  <a:pt x="72597" y="4395"/>
                  <a:pt x="71937" y="5055"/>
                  <a:pt x="71277" y="5716"/>
                </a:cubicBezTo>
                <a:cubicBezTo>
                  <a:pt x="71277" y="5672"/>
                  <a:pt x="71277" y="5636"/>
                  <a:pt x="71312" y="5636"/>
                </a:cubicBezTo>
                <a:lnTo>
                  <a:pt x="71206" y="5601"/>
                </a:lnTo>
                <a:cubicBezTo>
                  <a:pt x="71206" y="5672"/>
                  <a:pt x="71171" y="5751"/>
                  <a:pt x="71171" y="5857"/>
                </a:cubicBezTo>
                <a:cubicBezTo>
                  <a:pt x="70546" y="6517"/>
                  <a:pt x="69991" y="7177"/>
                  <a:pt x="69446" y="7837"/>
                </a:cubicBezTo>
                <a:lnTo>
                  <a:pt x="69410" y="7837"/>
                </a:lnTo>
                <a:cubicBezTo>
                  <a:pt x="69366" y="7873"/>
                  <a:pt x="69366" y="7917"/>
                  <a:pt x="69366" y="7952"/>
                </a:cubicBezTo>
                <a:cubicBezTo>
                  <a:pt x="68970" y="8498"/>
                  <a:pt x="68565" y="9017"/>
                  <a:pt x="68231" y="9528"/>
                </a:cubicBezTo>
                <a:cubicBezTo>
                  <a:pt x="66435" y="12055"/>
                  <a:pt x="64163" y="14300"/>
                  <a:pt x="61707" y="16421"/>
                </a:cubicBezTo>
                <a:lnTo>
                  <a:pt x="61707" y="16316"/>
                </a:lnTo>
                <a:lnTo>
                  <a:pt x="61628" y="16316"/>
                </a:lnTo>
                <a:cubicBezTo>
                  <a:pt x="61628" y="16386"/>
                  <a:pt x="61593" y="16421"/>
                  <a:pt x="61593" y="16500"/>
                </a:cubicBezTo>
                <a:cubicBezTo>
                  <a:pt x="60862" y="17117"/>
                  <a:pt x="60122" y="17742"/>
                  <a:pt x="59392" y="18332"/>
                </a:cubicBezTo>
                <a:lnTo>
                  <a:pt x="59392" y="18217"/>
                </a:lnTo>
                <a:lnTo>
                  <a:pt x="59321" y="18182"/>
                </a:lnTo>
                <a:cubicBezTo>
                  <a:pt x="59321" y="18261"/>
                  <a:pt x="59286" y="18332"/>
                  <a:pt x="59286" y="18402"/>
                </a:cubicBezTo>
                <a:cubicBezTo>
                  <a:pt x="58546" y="18992"/>
                  <a:pt x="57851" y="19538"/>
                  <a:pt x="57120" y="20093"/>
                </a:cubicBezTo>
                <a:lnTo>
                  <a:pt x="57041" y="20093"/>
                </a:lnTo>
                <a:lnTo>
                  <a:pt x="57041" y="20163"/>
                </a:lnTo>
                <a:cubicBezTo>
                  <a:pt x="56865" y="20313"/>
                  <a:pt x="56680" y="20462"/>
                  <a:pt x="56495" y="20603"/>
                </a:cubicBezTo>
                <a:lnTo>
                  <a:pt x="55940" y="21008"/>
                </a:lnTo>
                <a:cubicBezTo>
                  <a:pt x="53264" y="23103"/>
                  <a:pt x="50772" y="24310"/>
                  <a:pt x="48316" y="24715"/>
                </a:cubicBezTo>
                <a:cubicBezTo>
                  <a:pt x="47963" y="24777"/>
                  <a:pt x="47611" y="24800"/>
                  <a:pt x="47260" y="24800"/>
                </a:cubicBezTo>
                <a:cubicBezTo>
                  <a:pt x="46772" y="24800"/>
                  <a:pt x="46288" y="24756"/>
                  <a:pt x="45816" y="24715"/>
                </a:cubicBezTo>
                <a:cubicBezTo>
                  <a:pt x="45405" y="24690"/>
                  <a:pt x="44990" y="24665"/>
                  <a:pt x="44573" y="24665"/>
                </a:cubicBezTo>
                <a:cubicBezTo>
                  <a:pt x="44401" y="24665"/>
                  <a:pt x="44228" y="24669"/>
                  <a:pt x="44055" y="24679"/>
                </a:cubicBezTo>
                <a:cubicBezTo>
                  <a:pt x="43879" y="24679"/>
                  <a:pt x="43694" y="24679"/>
                  <a:pt x="43509" y="24715"/>
                </a:cubicBezTo>
                <a:cubicBezTo>
                  <a:pt x="43544" y="24679"/>
                  <a:pt x="43544" y="24644"/>
                  <a:pt x="43544" y="24600"/>
                </a:cubicBezTo>
                <a:lnTo>
                  <a:pt x="43474" y="24600"/>
                </a:lnTo>
                <a:cubicBezTo>
                  <a:pt x="43474" y="24644"/>
                  <a:pt x="43439" y="24679"/>
                  <a:pt x="43439" y="24715"/>
                </a:cubicBezTo>
                <a:cubicBezTo>
                  <a:pt x="42373" y="24820"/>
                  <a:pt x="41678" y="25040"/>
                  <a:pt x="40648" y="25410"/>
                </a:cubicBezTo>
                <a:cubicBezTo>
                  <a:pt x="40577" y="25445"/>
                  <a:pt x="40498" y="25445"/>
                  <a:pt x="40428" y="25481"/>
                </a:cubicBezTo>
                <a:cubicBezTo>
                  <a:pt x="40243" y="25560"/>
                  <a:pt x="40058" y="25630"/>
                  <a:pt x="39873" y="25665"/>
                </a:cubicBezTo>
                <a:cubicBezTo>
                  <a:pt x="37577" y="26488"/>
                  <a:pt x="34895" y="26958"/>
                  <a:pt x="32275" y="26958"/>
                </a:cubicBezTo>
                <a:cubicBezTo>
                  <a:pt x="32093" y="26958"/>
                  <a:pt x="31911" y="26955"/>
                  <a:pt x="31730" y="26951"/>
                </a:cubicBezTo>
                <a:lnTo>
                  <a:pt x="31694" y="26916"/>
                </a:lnTo>
                <a:lnTo>
                  <a:pt x="31694" y="26951"/>
                </a:lnTo>
                <a:cubicBezTo>
                  <a:pt x="30673" y="26916"/>
                  <a:pt x="29678" y="26801"/>
                  <a:pt x="28727" y="26581"/>
                </a:cubicBezTo>
                <a:lnTo>
                  <a:pt x="28692" y="26581"/>
                </a:lnTo>
                <a:cubicBezTo>
                  <a:pt x="26412" y="26141"/>
                  <a:pt x="24325" y="25225"/>
                  <a:pt x="22785" y="23764"/>
                </a:cubicBezTo>
                <a:cubicBezTo>
                  <a:pt x="20874" y="21924"/>
                  <a:pt x="20064" y="19432"/>
                  <a:pt x="19298" y="17011"/>
                </a:cubicBezTo>
                <a:cubicBezTo>
                  <a:pt x="18524" y="14625"/>
                  <a:pt x="17722" y="12204"/>
                  <a:pt x="15882" y="10408"/>
                </a:cubicBezTo>
                <a:lnTo>
                  <a:pt x="15847" y="10373"/>
                </a:lnTo>
                <a:cubicBezTo>
                  <a:pt x="15521" y="10074"/>
                  <a:pt x="15152" y="9783"/>
                  <a:pt x="14747" y="9493"/>
                </a:cubicBezTo>
                <a:cubicBezTo>
                  <a:pt x="12798" y="8228"/>
                  <a:pt x="10381" y="7580"/>
                  <a:pt x="7629" y="7580"/>
                </a:cubicBezTo>
                <a:cubicBezTo>
                  <a:pt x="6701" y="7580"/>
                  <a:pt x="5735" y="7653"/>
                  <a:pt x="4737" y="7802"/>
                </a:cubicBezTo>
                <a:cubicBezTo>
                  <a:pt x="3196" y="8022"/>
                  <a:pt x="1576" y="8463"/>
                  <a:pt x="0" y="9017"/>
                </a:cubicBezTo>
                <a:lnTo>
                  <a:pt x="0" y="9123"/>
                </a:lnTo>
                <a:cubicBezTo>
                  <a:pt x="845" y="8832"/>
                  <a:pt x="1726" y="8533"/>
                  <a:pt x="2606" y="8313"/>
                </a:cubicBezTo>
                <a:lnTo>
                  <a:pt x="2606" y="8427"/>
                </a:lnTo>
                <a:cubicBezTo>
                  <a:pt x="2351" y="9123"/>
                  <a:pt x="2095" y="9854"/>
                  <a:pt x="1840" y="10628"/>
                </a:cubicBezTo>
                <a:cubicBezTo>
                  <a:pt x="1215" y="10778"/>
                  <a:pt x="625" y="10954"/>
                  <a:pt x="0" y="11174"/>
                </a:cubicBezTo>
                <a:lnTo>
                  <a:pt x="0" y="11253"/>
                </a:lnTo>
                <a:cubicBezTo>
                  <a:pt x="590" y="11068"/>
                  <a:pt x="1215" y="10884"/>
                  <a:pt x="1796" y="10699"/>
                </a:cubicBezTo>
                <a:lnTo>
                  <a:pt x="1796" y="10699"/>
                </a:lnTo>
                <a:cubicBezTo>
                  <a:pt x="1541" y="11473"/>
                  <a:pt x="1250" y="12204"/>
                  <a:pt x="880" y="12935"/>
                </a:cubicBezTo>
                <a:cubicBezTo>
                  <a:pt x="590" y="13014"/>
                  <a:pt x="299" y="13120"/>
                  <a:pt x="0" y="13199"/>
                </a:cubicBezTo>
                <a:lnTo>
                  <a:pt x="0" y="13305"/>
                </a:lnTo>
                <a:cubicBezTo>
                  <a:pt x="299" y="13199"/>
                  <a:pt x="555" y="13120"/>
                  <a:pt x="845" y="13049"/>
                </a:cubicBezTo>
                <a:lnTo>
                  <a:pt x="845" y="13049"/>
                </a:lnTo>
                <a:cubicBezTo>
                  <a:pt x="590" y="13595"/>
                  <a:pt x="299" y="14115"/>
                  <a:pt x="0" y="14625"/>
                </a:cubicBezTo>
                <a:lnTo>
                  <a:pt x="0" y="14775"/>
                </a:lnTo>
                <a:cubicBezTo>
                  <a:pt x="370" y="14220"/>
                  <a:pt x="660" y="13639"/>
                  <a:pt x="960" y="13014"/>
                </a:cubicBezTo>
                <a:cubicBezTo>
                  <a:pt x="1911" y="12759"/>
                  <a:pt x="2861" y="12539"/>
                  <a:pt x="3821" y="12424"/>
                </a:cubicBezTo>
                <a:lnTo>
                  <a:pt x="3821" y="12424"/>
                </a:lnTo>
                <a:cubicBezTo>
                  <a:pt x="3451" y="13155"/>
                  <a:pt x="3046" y="13895"/>
                  <a:pt x="2606" y="14555"/>
                </a:cubicBezTo>
                <a:cubicBezTo>
                  <a:pt x="2351" y="14625"/>
                  <a:pt x="2131" y="14660"/>
                  <a:pt x="1875" y="14696"/>
                </a:cubicBezTo>
                <a:cubicBezTo>
                  <a:pt x="1250" y="14845"/>
                  <a:pt x="625" y="14995"/>
                  <a:pt x="0" y="15136"/>
                </a:cubicBezTo>
                <a:lnTo>
                  <a:pt x="0" y="15215"/>
                </a:lnTo>
                <a:cubicBezTo>
                  <a:pt x="845" y="14995"/>
                  <a:pt x="1690" y="14810"/>
                  <a:pt x="2571" y="14660"/>
                </a:cubicBezTo>
                <a:lnTo>
                  <a:pt x="2571" y="14660"/>
                </a:lnTo>
                <a:cubicBezTo>
                  <a:pt x="2131" y="15286"/>
                  <a:pt x="1655" y="15911"/>
                  <a:pt x="1101" y="16456"/>
                </a:cubicBezTo>
                <a:cubicBezTo>
                  <a:pt x="740" y="16536"/>
                  <a:pt x="370" y="16606"/>
                  <a:pt x="0" y="16677"/>
                </a:cubicBezTo>
                <a:lnTo>
                  <a:pt x="0" y="16756"/>
                </a:lnTo>
                <a:cubicBezTo>
                  <a:pt x="335" y="16677"/>
                  <a:pt x="660" y="16606"/>
                  <a:pt x="995" y="16571"/>
                </a:cubicBezTo>
                <a:lnTo>
                  <a:pt x="995" y="16571"/>
                </a:lnTo>
                <a:cubicBezTo>
                  <a:pt x="995" y="16606"/>
                  <a:pt x="960" y="16606"/>
                  <a:pt x="916" y="16641"/>
                </a:cubicBezTo>
                <a:cubicBezTo>
                  <a:pt x="625" y="16941"/>
                  <a:pt x="335" y="17231"/>
                  <a:pt x="0" y="17522"/>
                </a:cubicBezTo>
                <a:lnTo>
                  <a:pt x="0" y="17636"/>
                </a:lnTo>
                <a:cubicBezTo>
                  <a:pt x="335" y="17337"/>
                  <a:pt x="660" y="17011"/>
                  <a:pt x="995" y="16721"/>
                </a:cubicBezTo>
                <a:cubicBezTo>
                  <a:pt x="1030" y="16641"/>
                  <a:pt x="1101" y="16606"/>
                  <a:pt x="1136" y="16536"/>
                </a:cubicBezTo>
                <a:cubicBezTo>
                  <a:pt x="2131" y="16386"/>
                  <a:pt x="3117" y="16280"/>
                  <a:pt x="4111" y="16236"/>
                </a:cubicBezTo>
                <a:lnTo>
                  <a:pt x="4111" y="16236"/>
                </a:lnTo>
                <a:cubicBezTo>
                  <a:pt x="4041" y="16351"/>
                  <a:pt x="3927" y="16421"/>
                  <a:pt x="3856" y="16536"/>
                </a:cubicBezTo>
                <a:cubicBezTo>
                  <a:pt x="3337" y="17046"/>
                  <a:pt x="2826" y="17487"/>
                  <a:pt x="2315" y="17962"/>
                </a:cubicBezTo>
                <a:cubicBezTo>
                  <a:pt x="1541" y="17997"/>
                  <a:pt x="775" y="18041"/>
                  <a:pt x="0" y="18147"/>
                </a:cubicBezTo>
                <a:lnTo>
                  <a:pt x="0" y="18217"/>
                </a:lnTo>
                <a:cubicBezTo>
                  <a:pt x="740" y="18147"/>
                  <a:pt x="1470" y="18076"/>
                  <a:pt x="2201" y="18041"/>
                </a:cubicBezTo>
                <a:lnTo>
                  <a:pt x="2201" y="18041"/>
                </a:lnTo>
                <a:cubicBezTo>
                  <a:pt x="1576" y="18622"/>
                  <a:pt x="916" y="19142"/>
                  <a:pt x="255" y="19652"/>
                </a:cubicBezTo>
                <a:lnTo>
                  <a:pt x="0" y="19652"/>
                </a:lnTo>
                <a:lnTo>
                  <a:pt x="0" y="19723"/>
                </a:lnTo>
                <a:lnTo>
                  <a:pt x="150" y="19723"/>
                </a:lnTo>
                <a:cubicBezTo>
                  <a:pt x="114" y="19758"/>
                  <a:pt x="35" y="19802"/>
                  <a:pt x="0" y="19837"/>
                </a:cubicBezTo>
                <a:lnTo>
                  <a:pt x="0" y="19943"/>
                </a:lnTo>
                <a:cubicBezTo>
                  <a:pt x="114" y="19872"/>
                  <a:pt x="185" y="19802"/>
                  <a:pt x="299" y="19723"/>
                </a:cubicBezTo>
                <a:cubicBezTo>
                  <a:pt x="1321" y="19723"/>
                  <a:pt x="2351" y="19758"/>
                  <a:pt x="3337" y="19837"/>
                </a:cubicBezTo>
                <a:cubicBezTo>
                  <a:pt x="2676" y="20348"/>
                  <a:pt x="2016" y="20823"/>
                  <a:pt x="1321" y="21343"/>
                </a:cubicBezTo>
                <a:cubicBezTo>
                  <a:pt x="880" y="21299"/>
                  <a:pt x="440" y="21263"/>
                  <a:pt x="0" y="21263"/>
                </a:cubicBezTo>
                <a:lnTo>
                  <a:pt x="0" y="21343"/>
                </a:lnTo>
                <a:cubicBezTo>
                  <a:pt x="405" y="21343"/>
                  <a:pt x="810" y="21378"/>
                  <a:pt x="1215" y="21413"/>
                </a:cubicBezTo>
                <a:cubicBezTo>
                  <a:pt x="916" y="21633"/>
                  <a:pt x="590" y="21889"/>
                  <a:pt x="255" y="22109"/>
                </a:cubicBezTo>
                <a:cubicBezTo>
                  <a:pt x="185" y="22144"/>
                  <a:pt x="79" y="22223"/>
                  <a:pt x="0" y="22293"/>
                </a:cubicBezTo>
                <a:lnTo>
                  <a:pt x="0" y="22399"/>
                </a:lnTo>
                <a:cubicBezTo>
                  <a:pt x="114" y="22329"/>
                  <a:pt x="220" y="22258"/>
                  <a:pt x="299" y="22179"/>
                </a:cubicBezTo>
                <a:cubicBezTo>
                  <a:pt x="660" y="21924"/>
                  <a:pt x="1030" y="21668"/>
                  <a:pt x="1356" y="21413"/>
                </a:cubicBezTo>
                <a:cubicBezTo>
                  <a:pt x="2386" y="21519"/>
                  <a:pt x="3416" y="21633"/>
                  <a:pt x="4481" y="21818"/>
                </a:cubicBezTo>
                <a:cubicBezTo>
                  <a:pt x="4332" y="21924"/>
                  <a:pt x="4182" y="22038"/>
                  <a:pt x="4076" y="22144"/>
                </a:cubicBezTo>
                <a:cubicBezTo>
                  <a:pt x="3636" y="22443"/>
                  <a:pt x="3196" y="22769"/>
                  <a:pt x="2791" y="23103"/>
                </a:cubicBezTo>
                <a:cubicBezTo>
                  <a:pt x="1840" y="22989"/>
                  <a:pt x="880" y="22883"/>
                  <a:pt x="0" y="22804"/>
                </a:cubicBezTo>
                <a:lnTo>
                  <a:pt x="0" y="22919"/>
                </a:lnTo>
                <a:cubicBezTo>
                  <a:pt x="880" y="22989"/>
                  <a:pt x="1761" y="23059"/>
                  <a:pt x="2676" y="23174"/>
                </a:cubicBezTo>
                <a:cubicBezTo>
                  <a:pt x="2060" y="23614"/>
                  <a:pt x="1435" y="24054"/>
                  <a:pt x="810" y="24494"/>
                </a:cubicBezTo>
                <a:cubicBezTo>
                  <a:pt x="555" y="24459"/>
                  <a:pt x="255" y="24459"/>
                  <a:pt x="0" y="24424"/>
                </a:cubicBezTo>
                <a:lnTo>
                  <a:pt x="0" y="24494"/>
                </a:lnTo>
                <a:cubicBezTo>
                  <a:pt x="220" y="24530"/>
                  <a:pt x="475" y="24530"/>
                  <a:pt x="696" y="24565"/>
                </a:cubicBezTo>
                <a:cubicBezTo>
                  <a:pt x="475" y="24715"/>
                  <a:pt x="220" y="24864"/>
                  <a:pt x="0" y="25040"/>
                </a:cubicBezTo>
                <a:lnTo>
                  <a:pt x="0" y="25155"/>
                </a:lnTo>
                <a:cubicBezTo>
                  <a:pt x="299" y="24935"/>
                  <a:pt x="555" y="24750"/>
                  <a:pt x="845" y="24565"/>
                </a:cubicBezTo>
                <a:cubicBezTo>
                  <a:pt x="1400" y="24600"/>
                  <a:pt x="1946" y="24679"/>
                  <a:pt x="2500" y="24715"/>
                </a:cubicBezTo>
                <a:cubicBezTo>
                  <a:pt x="2861" y="24750"/>
                  <a:pt x="3231" y="24785"/>
                  <a:pt x="3557" y="24820"/>
                </a:cubicBezTo>
                <a:cubicBezTo>
                  <a:pt x="2941" y="25260"/>
                  <a:pt x="2315" y="25701"/>
                  <a:pt x="1655" y="26141"/>
                </a:cubicBezTo>
                <a:cubicBezTo>
                  <a:pt x="1065" y="26106"/>
                  <a:pt x="519" y="26070"/>
                  <a:pt x="0" y="26000"/>
                </a:cubicBezTo>
                <a:lnTo>
                  <a:pt x="0" y="26106"/>
                </a:lnTo>
                <a:cubicBezTo>
                  <a:pt x="475" y="26141"/>
                  <a:pt x="995" y="26185"/>
                  <a:pt x="1541" y="26220"/>
                </a:cubicBezTo>
                <a:cubicBezTo>
                  <a:pt x="1030" y="26581"/>
                  <a:pt x="519" y="26916"/>
                  <a:pt x="0" y="27241"/>
                </a:cubicBezTo>
                <a:lnTo>
                  <a:pt x="0" y="27356"/>
                </a:lnTo>
                <a:cubicBezTo>
                  <a:pt x="555" y="26986"/>
                  <a:pt x="1136" y="26625"/>
                  <a:pt x="1690" y="26220"/>
                </a:cubicBezTo>
                <a:cubicBezTo>
                  <a:pt x="2536" y="26290"/>
                  <a:pt x="3416" y="26326"/>
                  <a:pt x="4332" y="26361"/>
                </a:cubicBezTo>
                <a:cubicBezTo>
                  <a:pt x="3742" y="26801"/>
                  <a:pt x="3161" y="27206"/>
                  <a:pt x="2571" y="27646"/>
                </a:cubicBezTo>
                <a:cubicBezTo>
                  <a:pt x="1726" y="27576"/>
                  <a:pt x="845" y="27541"/>
                  <a:pt x="0" y="27461"/>
                </a:cubicBezTo>
                <a:lnTo>
                  <a:pt x="0" y="27541"/>
                </a:lnTo>
                <a:cubicBezTo>
                  <a:pt x="810" y="27611"/>
                  <a:pt x="1655" y="27681"/>
                  <a:pt x="2456" y="27726"/>
                </a:cubicBezTo>
                <a:cubicBezTo>
                  <a:pt x="1911" y="28122"/>
                  <a:pt x="1321" y="28527"/>
                  <a:pt x="740" y="28967"/>
                </a:cubicBezTo>
                <a:cubicBezTo>
                  <a:pt x="519" y="28932"/>
                  <a:pt x="299" y="28896"/>
                  <a:pt x="35" y="28896"/>
                </a:cubicBezTo>
                <a:lnTo>
                  <a:pt x="0" y="28861"/>
                </a:lnTo>
                <a:lnTo>
                  <a:pt x="0" y="28967"/>
                </a:lnTo>
                <a:lnTo>
                  <a:pt x="35" y="28967"/>
                </a:lnTo>
                <a:cubicBezTo>
                  <a:pt x="220" y="28967"/>
                  <a:pt x="440" y="29002"/>
                  <a:pt x="625" y="29046"/>
                </a:cubicBezTo>
                <a:cubicBezTo>
                  <a:pt x="440" y="29187"/>
                  <a:pt x="220" y="29337"/>
                  <a:pt x="0" y="29486"/>
                </a:cubicBezTo>
                <a:lnTo>
                  <a:pt x="0" y="29592"/>
                </a:lnTo>
                <a:cubicBezTo>
                  <a:pt x="255" y="29407"/>
                  <a:pt x="519" y="29222"/>
                  <a:pt x="775" y="29046"/>
                </a:cubicBezTo>
                <a:cubicBezTo>
                  <a:pt x="1655" y="29152"/>
                  <a:pt x="2536" y="29222"/>
                  <a:pt x="3416" y="29266"/>
                </a:cubicBezTo>
                <a:cubicBezTo>
                  <a:pt x="2826" y="29777"/>
                  <a:pt x="2236" y="30252"/>
                  <a:pt x="1655" y="30763"/>
                </a:cubicBezTo>
                <a:cubicBezTo>
                  <a:pt x="1101" y="30692"/>
                  <a:pt x="555" y="30622"/>
                  <a:pt x="0" y="30543"/>
                </a:cubicBezTo>
                <a:lnTo>
                  <a:pt x="0" y="30657"/>
                </a:lnTo>
                <a:cubicBezTo>
                  <a:pt x="519" y="30728"/>
                  <a:pt x="1030" y="30807"/>
                  <a:pt x="1541" y="30842"/>
                </a:cubicBezTo>
                <a:cubicBezTo>
                  <a:pt x="1470" y="30913"/>
                  <a:pt x="1356" y="30983"/>
                  <a:pt x="1285" y="31062"/>
                </a:cubicBezTo>
                <a:lnTo>
                  <a:pt x="1435" y="31062"/>
                </a:lnTo>
                <a:cubicBezTo>
                  <a:pt x="1506" y="30983"/>
                  <a:pt x="1576" y="30913"/>
                  <a:pt x="1655" y="30842"/>
                </a:cubicBezTo>
                <a:cubicBezTo>
                  <a:pt x="2236" y="30913"/>
                  <a:pt x="2791" y="30983"/>
                  <a:pt x="3381" y="31027"/>
                </a:cubicBezTo>
                <a:cubicBezTo>
                  <a:pt x="3636" y="31027"/>
                  <a:pt x="3927" y="31062"/>
                  <a:pt x="4182" y="31062"/>
                </a:cubicBezTo>
                <a:lnTo>
                  <a:pt x="5538" y="31062"/>
                </a:lnTo>
                <a:cubicBezTo>
                  <a:pt x="5212" y="31027"/>
                  <a:pt x="4877" y="31027"/>
                  <a:pt x="4516" y="30983"/>
                </a:cubicBezTo>
                <a:cubicBezTo>
                  <a:pt x="5098" y="30437"/>
                  <a:pt x="5652" y="29882"/>
                  <a:pt x="6198" y="29337"/>
                </a:cubicBezTo>
                <a:lnTo>
                  <a:pt x="8804" y="29337"/>
                </a:lnTo>
                <a:cubicBezTo>
                  <a:pt x="8443" y="29812"/>
                  <a:pt x="8038" y="30252"/>
                  <a:pt x="7668" y="30728"/>
                </a:cubicBezTo>
                <a:cubicBezTo>
                  <a:pt x="7563" y="30842"/>
                  <a:pt x="7483" y="30948"/>
                  <a:pt x="7413" y="31062"/>
                </a:cubicBezTo>
                <a:lnTo>
                  <a:pt x="7519" y="31062"/>
                </a:lnTo>
                <a:cubicBezTo>
                  <a:pt x="7598" y="30948"/>
                  <a:pt x="7668" y="30877"/>
                  <a:pt x="7739" y="30807"/>
                </a:cubicBezTo>
                <a:cubicBezTo>
                  <a:pt x="8108" y="30287"/>
                  <a:pt x="8513" y="29812"/>
                  <a:pt x="8918" y="29337"/>
                </a:cubicBezTo>
                <a:cubicBezTo>
                  <a:pt x="9720" y="29337"/>
                  <a:pt x="10530" y="29372"/>
                  <a:pt x="11340" y="29407"/>
                </a:cubicBezTo>
                <a:cubicBezTo>
                  <a:pt x="10970" y="29926"/>
                  <a:pt x="10644" y="30437"/>
                  <a:pt x="10309" y="30913"/>
                </a:cubicBezTo>
                <a:cubicBezTo>
                  <a:pt x="10274" y="30948"/>
                  <a:pt x="10239" y="31027"/>
                  <a:pt x="10204" y="31062"/>
                </a:cubicBezTo>
                <a:lnTo>
                  <a:pt x="10309" y="31062"/>
                </a:lnTo>
                <a:cubicBezTo>
                  <a:pt x="10345" y="31027"/>
                  <a:pt x="10345" y="30983"/>
                  <a:pt x="10380" y="30948"/>
                </a:cubicBezTo>
                <a:cubicBezTo>
                  <a:pt x="10714" y="30472"/>
                  <a:pt x="11084" y="29926"/>
                  <a:pt x="11445" y="29407"/>
                </a:cubicBezTo>
                <a:cubicBezTo>
                  <a:pt x="12326" y="29486"/>
                  <a:pt x="13206" y="29592"/>
                  <a:pt x="14086" y="29742"/>
                </a:cubicBezTo>
                <a:cubicBezTo>
                  <a:pt x="13796" y="30182"/>
                  <a:pt x="13541" y="30622"/>
                  <a:pt x="13320" y="31062"/>
                </a:cubicBezTo>
                <a:lnTo>
                  <a:pt x="13391" y="31062"/>
                </a:lnTo>
                <a:cubicBezTo>
                  <a:pt x="13646" y="30622"/>
                  <a:pt x="13901" y="30182"/>
                  <a:pt x="14166" y="29742"/>
                </a:cubicBezTo>
                <a:cubicBezTo>
                  <a:pt x="15301" y="29926"/>
                  <a:pt x="16402" y="30217"/>
                  <a:pt x="17423" y="30587"/>
                </a:cubicBezTo>
                <a:cubicBezTo>
                  <a:pt x="17353" y="30728"/>
                  <a:pt x="17247" y="30913"/>
                  <a:pt x="17168" y="31062"/>
                </a:cubicBezTo>
                <a:lnTo>
                  <a:pt x="17247" y="31062"/>
                </a:lnTo>
                <a:cubicBezTo>
                  <a:pt x="17353" y="30913"/>
                  <a:pt x="17423" y="30763"/>
                  <a:pt x="17538" y="30622"/>
                </a:cubicBezTo>
                <a:cubicBezTo>
                  <a:pt x="17943" y="30728"/>
                  <a:pt x="18347" y="30913"/>
                  <a:pt x="18788" y="31062"/>
                </a:cubicBezTo>
                <a:lnTo>
                  <a:pt x="19008" y="31062"/>
                </a:lnTo>
                <a:cubicBezTo>
                  <a:pt x="18524" y="30877"/>
                  <a:pt x="18048" y="30692"/>
                  <a:pt x="17573" y="30543"/>
                </a:cubicBezTo>
                <a:cubicBezTo>
                  <a:pt x="17573" y="30508"/>
                  <a:pt x="17608" y="30472"/>
                  <a:pt x="17608" y="30472"/>
                </a:cubicBezTo>
                <a:cubicBezTo>
                  <a:pt x="17978" y="29847"/>
                  <a:pt x="18383" y="29152"/>
                  <a:pt x="18823" y="28527"/>
                </a:cubicBezTo>
                <a:cubicBezTo>
                  <a:pt x="19888" y="28896"/>
                  <a:pt x="20909" y="29337"/>
                  <a:pt x="21904" y="29847"/>
                </a:cubicBezTo>
                <a:cubicBezTo>
                  <a:pt x="21605" y="30217"/>
                  <a:pt x="21314" y="30622"/>
                  <a:pt x="21024" y="31062"/>
                </a:cubicBezTo>
                <a:lnTo>
                  <a:pt x="21130" y="31062"/>
                </a:lnTo>
                <a:cubicBezTo>
                  <a:pt x="21385" y="30657"/>
                  <a:pt x="21684" y="30252"/>
                  <a:pt x="21975" y="29882"/>
                </a:cubicBezTo>
                <a:cubicBezTo>
                  <a:pt x="22705" y="30252"/>
                  <a:pt x="23445" y="30657"/>
                  <a:pt x="24176" y="31062"/>
                </a:cubicBezTo>
                <a:lnTo>
                  <a:pt x="24361" y="31062"/>
                </a:lnTo>
                <a:cubicBezTo>
                  <a:pt x="23586" y="30622"/>
                  <a:pt x="22820" y="30217"/>
                  <a:pt x="22010" y="29812"/>
                </a:cubicBezTo>
                <a:cubicBezTo>
                  <a:pt x="22450" y="29222"/>
                  <a:pt x="22926" y="28712"/>
                  <a:pt x="23445" y="28342"/>
                </a:cubicBezTo>
                <a:cubicBezTo>
                  <a:pt x="24396" y="28861"/>
                  <a:pt x="25311" y="29442"/>
                  <a:pt x="26227" y="30032"/>
                </a:cubicBezTo>
                <a:cubicBezTo>
                  <a:pt x="25901" y="30323"/>
                  <a:pt x="25611" y="30692"/>
                  <a:pt x="25311" y="31062"/>
                </a:cubicBezTo>
                <a:lnTo>
                  <a:pt x="25426" y="31062"/>
                </a:lnTo>
                <a:cubicBezTo>
                  <a:pt x="25681" y="30692"/>
                  <a:pt x="26007" y="30367"/>
                  <a:pt x="26306" y="30067"/>
                </a:cubicBezTo>
                <a:cubicBezTo>
                  <a:pt x="26526" y="30217"/>
                  <a:pt x="26711" y="30323"/>
                  <a:pt x="26887" y="30472"/>
                </a:cubicBezTo>
                <a:cubicBezTo>
                  <a:pt x="27222" y="30657"/>
                  <a:pt x="27512" y="30877"/>
                  <a:pt x="27847" y="31062"/>
                </a:cubicBezTo>
                <a:lnTo>
                  <a:pt x="27988" y="31062"/>
                </a:lnTo>
                <a:cubicBezTo>
                  <a:pt x="27627" y="30842"/>
                  <a:pt x="27292" y="30622"/>
                  <a:pt x="26967" y="30402"/>
                </a:cubicBezTo>
                <a:cubicBezTo>
                  <a:pt x="26746" y="30252"/>
                  <a:pt x="26562" y="30147"/>
                  <a:pt x="26377" y="30032"/>
                </a:cubicBezTo>
                <a:cubicBezTo>
                  <a:pt x="26597" y="29812"/>
                  <a:pt x="26817" y="29662"/>
                  <a:pt x="27037" y="29486"/>
                </a:cubicBezTo>
                <a:cubicBezTo>
                  <a:pt x="27107" y="29522"/>
                  <a:pt x="27187" y="29557"/>
                  <a:pt x="27257" y="29592"/>
                </a:cubicBezTo>
                <a:cubicBezTo>
                  <a:pt x="28032" y="30103"/>
                  <a:pt x="28833" y="30587"/>
                  <a:pt x="29678" y="31062"/>
                </a:cubicBezTo>
                <a:lnTo>
                  <a:pt x="29828" y="31062"/>
                </a:lnTo>
                <a:cubicBezTo>
                  <a:pt x="28983" y="30587"/>
                  <a:pt x="28137" y="30032"/>
                  <a:pt x="27292" y="29522"/>
                </a:cubicBezTo>
                <a:cubicBezTo>
                  <a:pt x="27222" y="29522"/>
                  <a:pt x="27187" y="29486"/>
                  <a:pt x="27151" y="29442"/>
                </a:cubicBezTo>
                <a:cubicBezTo>
                  <a:pt x="27328" y="29337"/>
                  <a:pt x="27512" y="29222"/>
                  <a:pt x="27733" y="29117"/>
                </a:cubicBezTo>
                <a:cubicBezTo>
                  <a:pt x="28692" y="29627"/>
                  <a:pt x="29643" y="30182"/>
                  <a:pt x="30629" y="30657"/>
                </a:cubicBezTo>
                <a:cubicBezTo>
                  <a:pt x="30453" y="30807"/>
                  <a:pt x="30303" y="30913"/>
                  <a:pt x="30154" y="31062"/>
                </a:cubicBezTo>
                <a:lnTo>
                  <a:pt x="30303" y="31062"/>
                </a:lnTo>
                <a:cubicBezTo>
                  <a:pt x="30409" y="30948"/>
                  <a:pt x="30559" y="30807"/>
                  <a:pt x="30708" y="30692"/>
                </a:cubicBezTo>
                <a:cubicBezTo>
                  <a:pt x="30964" y="30842"/>
                  <a:pt x="31219" y="30948"/>
                  <a:pt x="31474" y="31062"/>
                </a:cubicBezTo>
                <a:lnTo>
                  <a:pt x="31659" y="31062"/>
                </a:lnTo>
                <a:cubicBezTo>
                  <a:pt x="31369" y="30913"/>
                  <a:pt x="31069" y="30807"/>
                  <a:pt x="30779" y="30657"/>
                </a:cubicBezTo>
                <a:cubicBezTo>
                  <a:pt x="30849" y="30622"/>
                  <a:pt x="30928" y="30543"/>
                  <a:pt x="30964" y="30508"/>
                </a:cubicBezTo>
                <a:cubicBezTo>
                  <a:pt x="31069" y="30437"/>
                  <a:pt x="31219" y="30367"/>
                  <a:pt x="31333" y="30287"/>
                </a:cubicBezTo>
                <a:cubicBezTo>
                  <a:pt x="32029" y="30587"/>
                  <a:pt x="32724" y="30842"/>
                  <a:pt x="33420" y="31062"/>
                </a:cubicBezTo>
                <a:lnTo>
                  <a:pt x="33754" y="31062"/>
                </a:lnTo>
                <a:cubicBezTo>
                  <a:pt x="32944" y="30842"/>
                  <a:pt x="32170" y="30543"/>
                  <a:pt x="31439" y="30252"/>
                </a:cubicBezTo>
                <a:cubicBezTo>
                  <a:pt x="31624" y="30147"/>
                  <a:pt x="31844" y="30067"/>
                  <a:pt x="32064" y="29962"/>
                </a:cubicBezTo>
                <a:cubicBezTo>
                  <a:pt x="32980" y="30252"/>
                  <a:pt x="33895" y="30508"/>
                  <a:pt x="34811" y="30692"/>
                </a:cubicBezTo>
                <a:cubicBezTo>
                  <a:pt x="34705" y="30807"/>
                  <a:pt x="34591" y="30913"/>
                  <a:pt x="34485" y="31062"/>
                </a:cubicBezTo>
                <a:lnTo>
                  <a:pt x="34591" y="31062"/>
                </a:lnTo>
                <a:cubicBezTo>
                  <a:pt x="34705" y="30948"/>
                  <a:pt x="34811" y="30807"/>
                  <a:pt x="34925" y="30692"/>
                </a:cubicBezTo>
                <a:cubicBezTo>
                  <a:pt x="35691" y="30842"/>
                  <a:pt x="36466" y="30948"/>
                  <a:pt x="37232" y="30983"/>
                </a:cubicBezTo>
                <a:cubicBezTo>
                  <a:pt x="37417" y="30983"/>
                  <a:pt x="37567" y="30983"/>
                  <a:pt x="37716" y="31027"/>
                </a:cubicBezTo>
                <a:lnTo>
                  <a:pt x="37672" y="31062"/>
                </a:lnTo>
                <a:lnTo>
                  <a:pt x="37787" y="31062"/>
                </a:lnTo>
                <a:cubicBezTo>
                  <a:pt x="37787" y="31062"/>
                  <a:pt x="37787" y="31027"/>
                  <a:pt x="37822" y="31027"/>
                </a:cubicBezTo>
                <a:cubicBezTo>
                  <a:pt x="38077" y="31027"/>
                  <a:pt x="38332" y="31062"/>
                  <a:pt x="38597" y="31062"/>
                </a:cubicBezTo>
                <a:lnTo>
                  <a:pt x="40463" y="31062"/>
                </a:lnTo>
                <a:cubicBezTo>
                  <a:pt x="39618" y="31027"/>
                  <a:pt x="38737" y="30983"/>
                  <a:pt x="37857" y="30948"/>
                </a:cubicBezTo>
                <a:cubicBezTo>
                  <a:pt x="38007" y="30728"/>
                  <a:pt x="38112" y="30508"/>
                  <a:pt x="38262" y="30287"/>
                </a:cubicBezTo>
                <a:lnTo>
                  <a:pt x="39917" y="30287"/>
                </a:lnTo>
                <a:cubicBezTo>
                  <a:pt x="40357" y="30252"/>
                  <a:pt x="40798" y="30252"/>
                  <a:pt x="41238" y="30252"/>
                </a:cubicBezTo>
                <a:cubicBezTo>
                  <a:pt x="41123" y="30543"/>
                  <a:pt x="41018" y="30807"/>
                  <a:pt x="40868" y="31062"/>
                </a:cubicBezTo>
                <a:lnTo>
                  <a:pt x="40974" y="31062"/>
                </a:lnTo>
                <a:cubicBezTo>
                  <a:pt x="41088" y="30807"/>
                  <a:pt x="41194" y="30543"/>
                  <a:pt x="41343" y="30252"/>
                </a:cubicBezTo>
                <a:cubicBezTo>
                  <a:pt x="42373" y="30252"/>
                  <a:pt x="43439" y="30252"/>
                  <a:pt x="44460" y="30217"/>
                </a:cubicBezTo>
                <a:lnTo>
                  <a:pt x="44460" y="30217"/>
                </a:lnTo>
                <a:cubicBezTo>
                  <a:pt x="44354" y="30472"/>
                  <a:pt x="44240" y="30763"/>
                  <a:pt x="44134" y="31062"/>
                </a:cubicBezTo>
                <a:lnTo>
                  <a:pt x="44205" y="31062"/>
                </a:lnTo>
                <a:cubicBezTo>
                  <a:pt x="44354" y="30763"/>
                  <a:pt x="44460" y="30472"/>
                  <a:pt x="44574" y="30217"/>
                </a:cubicBezTo>
                <a:cubicBezTo>
                  <a:pt x="45596" y="30147"/>
                  <a:pt x="46626" y="30103"/>
                  <a:pt x="47656" y="29997"/>
                </a:cubicBezTo>
                <a:lnTo>
                  <a:pt x="47656" y="29997"/>
                </a:lnTo>
                <a:lnTo>
                  <a:pt x="47321" y="30983"/>
                </a:lnTo>
                <a:cubicBezTo>
                  <a:pt x="46960" y="31027"/>
                  <a:pt x="46555" y="31027"/>
                  <a:pt x="46186" y="31062"/>
                </a:cubicBezTo>
                <a:lnTo>
                  <a:pt x="47471" y="31062"/>
                </a:lnTo>
                <a:cubicBezTo>
                  <a:pt x="48457" y="30983"/>
                  <a:pt x="49487" y="30842"/>
                  <a:pt x="50482" y="30657"/>
                </a:cubicBezTo>
                <a:lnTo>
                  <a:pt x="50482" y="30657"/>
                </a:lnTo>
                <a:cubicBezTo>
                  <a:pt x="50482" y="30807"/>
                  <a:pt x="50438" y="30913"/>
                  <a:pt x="50403" y="31062"/>
                </a:cubicBezTo>
                <a:lnTo>
                  <a:pt x="50482" y="31062"/>
                </a:lnTo>
                <a:cubicBezTo>
                  <a:pt x="50517" y="30913"/>
                  <a:pt x="50552" y="30807"/>
                  <a:pt x="50588" y="30657"/>
                </a:cubicBezTo>
                <a:cubicBezTo>
                  <a:pt x="51538" y="30472"/>
                  <a:pt x="52498" y="30252"/>
                  <a:pt x="53484" y="29997"/>
                </a:cubicBezTo>
                <a:lnTo>
                  <a:pt x="53484" y="29997"/>
                </a:lnTo>
                <a:cubicBezTo>
                  <a:pt x="53449" y="30367"/>
                  <a:pt x="53414" y="30692"/>
                  <a:pt x="53378" y="31062"/>
                </a:cubicBezTo>
                <a:lnTo>
                  <a:pt x="53484" y="31062"/>
                </a:lnTo>
                <a:cubicBezTo>
                  <a:pt x="53484" y="30692"/>
                  <a:pt x="53519" y="30323"/>
                  <a:pt x="53563" y="29962"/>
                </a:cubicBezTo>
                <a:cubicBezTo>
                  <a:pt x="54109" y="29812"/>
                  <a:pt x="54699" y="29627"/>
                  <a:pt x="55245" y="29442"/>
                </a:cubicBezTo>
                <a:cubicBezTo>
                  <a:pt x="55764" y="29266"/>
                  <a:pt x="56275" y="29081"/>
                  <a:pt x="56750" y="28896"/>
                </a:cubicBezTo>
                <a:cubicBezTo>
                  <a:pt x="56786" y="29372"/>
                  <a:pt x="56821" y="29847"/>
                  <a:pt x="56821" y="30323"/>
                </a:cubicBezTo>
                <a:cubicBezTo>
                  <a:pt x="56275" y="30508"/>
                  <a:pt x="55720" y="30657"/>
                  <a:pt x="55174" y="30807"/>
                </a:cubicBezTo>
                <a:cubicBezTo>
                  <a:pt x="54840" y="30913"/>
                  <a:pt x="54514" y="30983"/>
                  <a:pt x="54180" y="31062"/>
                </a:cubicBezTo>
                <a:lnTo>
                  <a:pt x="54549" y="31062"/>
                </a:lnTo>
                <a:cubicBezTo>
                  <a:pt x="54734" y="30983"/>
                  <a:pt x="54954" y="30948"/>
                  <a:pt x="55174" y="30877"/>
                </a:cubicBezTo>
                <a:cubicBezTo>
                  <a:pt x="55720" y="30728"/>
                  <a:pt x="56275" y="30587"/>
                  <a:pt x="56821" y="30437"/>
                </a:cubicBezTo>
                <a:lnTo>
                  <a:pt x="56821" y="31062"/>
                </a:lnTo>
                <a:lnTo>
                  <a:pt x="56935" y="31062"/>
                </a:lnTo>
                <a:cubicBezTo>
                  <a:pt x="56935" y="30842"/>
                  <a:pt x="56935" y="30622"/>
                  <a:pt x="56900" y="30402"/>
                </a:cubicBezTo>
                <a:cubicBezTo>
                  <a:pt x="58071" y="30067"/>
                  <a:pt x="59171" y="29742"/>
                  <a:pt x="60237" y="29372"/>
                </a:cubicBezTo>
                <a:cubicBezTo>
                  <a:pt x="60307" y="29926"/>
                  <a:pt x="60386" y="30437"/>
                  <a:pt x="60422" y="30983"/>
                </a:cubicBezTo>
                <a:cubicBezTo>
                  <a:pt x="60307" y="31027"/>
                  <a:pt x="60201" y="31027"/>
                  <a:pt x="60122" y="31062"/>
                </a:cubicBezTo>
                <a:lnTo>
                  <a:pt x="60492" y="31062"/>
                </a:lnTo>
                <a:cubicBezTo>
                  <a:pt x="61522" y="30728"/>
                  <a:pt x="62508" y="30402"/>
                  <a:pt x="63468" y="30032"/>
                </a:cubicBezTo>
                <a:cubicBezTo>
                  <a:pt x="63538" y="30402"/>
                  <a:pt x="63609" y="30728"/>
                  <a:pt x="63644" y="31062"/>
                </a:cubicBezTo>
                <a:lnTo>
                  <a:pt x="63758" y="31062"/>
                </a:lnTo>
                <a:cubicBezTo>
                  <a:pt x="63688" y="30728"/>
                  <a:pt x="63609" y="30367"/>
                  <a:pt x="63538" y="29997"/>
                </a:cubicBezTo>
                <a:cubicBezTo>
                  <a:pt x="64568" y="29592"/>
                  <a:pt x="65590" y="29117"/>
                  <a:pt x="66549" y="28606"/>
                </a:cubicBezTo>
                <a:cubicBezTo>
                  <a:pt x="66584" y="28641"/>
                  <a:pt x="66584" y="28676"/>
                  <a:pt x="66584" y="28712"/>
                </a:cubicBezTo>
                <a:cubicBezTo>
                  <a:pt x="66725" y="29222"/>
                  <a:pt x="66875" y="29742"/>
                  <a:pt x="66989" y="30252"/>
                </a:cubicBezTo>
                <a:cubicBezTo>
                  <a:pt x="66435" y="30543"/>
                  <a:pt x="65845" y="30807"/>
                  <a:pt x="65264" y="31062"/>
                </a:cubicBezTo>
                <a:lnTo>
                  <a:pt x="65484" y="31062"/>
                </a:lnTo>
                <a:cubicBezTo>
                  <a:pt x="66030" y="30842"/>
                  <a:pt x="66505" y="30622"/>
                  <a:pt x="67025" y="30367"/>
                </a:cubicBezTo>
                <a:cubicBezTo>
                  <a:pt x="67060" y="30587"/>
                  <a:pt x="67130" y="30842"/>
                  <a:pt x="67165" y="31062"/>
                </a:cubicBezTo>
                <a:lnTo>
                  <a:pt x="67245" y="31062"/>
                </a:lnTo>
                <a:cubicBezTo>
                  <a:pt x="67209" y="30807"/>
                  <a:pt x="67165" y="30543"/>
                  <a:pt x="67095" y="30287"/>
                </a:cubicBezTo>
                <a:cubicBezTo>
                  <a:pt x="67791" y="29962"/>
                  <a:pt x="68486" y="29557"/>
                  <a:pt x="69111" y="29081"/>
                </a:cubicBezTo>
                <a:cubicBezTo>
                  <a:pt x="69261" y="29592"/>
                  <a:pt x="69366" y="30067"/>
                  <a:pt x="69446" y="30587"/>
                </a:cubicBezTo>
                <a:cubicBezTo>
                  <a:pt x="69190" y="30728"/>
                  <a:pt x="68926" y="30913"/>
                  <a:pt x="68671" y="31062"/>
                </a:cubicBezTo>
                <a:lnTo>
                  <a:pt x="68821" y="31062"/>
                </a:lnTo>
                <a:cubicBezTo>
                  <a:pt x="69041" y="30948"/>
                  <a:pt x="69261" y="30807"/>
                  <a:pt x="69481" y="30657"/>
                </a:cubicBezTo>
                <a:cubicBezTo>
                  <a:pt x="69481" y="30807"/>
                  <a:pt x="69516" y="30913"/>
                  <a:pt x="69516" y="31062"/>
                </a:cubicBezTo>
                <a:lnTo>
                  <a:pt x="69587" y="31062"/>
                </a:lnTo>
                <a:cubicBezTo>
                  <a:pt x="69587" y="30913"/>
                  <a:pt x="69551" y="30763"/>
                  <a:pt x="69551" y="30622"/>
                </a:cubicBezTo>
                <a:cubicBezTo>
                  <a:pt x="70141" y="30252"/>
                  <a:pt x="70687" y="29847"/>
                  <a:pt x="71242" y="29407"/>
                </a:cubicBezTo>
                <a:cubicBezTo>
                  <a:pt x="71312" y="29742"/>
                  <a:pt x="71391" y="30032"/>
                  <a:pt x="71462" y="30367"/>
                </a:cubicBezTo>
                <a:cubicBezTo>
                  <a:pt x="71127" y="30622"/>
                  <a:pt x="70801" y="30842"/>
                  <a:pt x="70467" y="31062"/>
                </a:cubicBezTo>
                <a:lnTo>
                  <a:pt x="70617" y="31062"/>
                </a:lnTo>
                <a:cubicBezTo>
                  <a:pt x="70907" y="30877"/>
                  <a:pt x="71206" y="30657"/>
                  <a:pt x="71462" y="30472"/>
                </a:cubicBezTo>
                <a:cubicBezTo>
                  <a:pt x="71532" y="30657"/>
                  <a:pt x="71567" y="30877"/>
                  <a:pt x="71611" y="31062"/>
                </a:cubicBezTo>
                <a:lnTo>
                  <a:pt x="71682" y="31062"/>
                </a:lnTo>
                <a:cubicBezTo>
                  <a:pt x="71647" y="30842"/>
                  <a:pt x="71611" y="30622"/>
                  <a:pt x="71567" y="30402"/>
                </a:cubicBezTo>
                <a:cubicBezTo>
                  <a:pt x="71752" y="30252"/>
                  <a:pt x="71902" y="30147"/>
                  <a:pt x="72087" y="29997"/>
                </a:cubicBezTo>
                <a:cubicBezTo>
                  <a:pt x="72377" y="29777"/>
                  <a:pt x="72633" y="29557"/>
                  <a:pt x="72932" y="29337"/>
                </a:cubicBezTo>
                <a:cubicBezTo>
                  <a:pt x="73073" y="29187"/>
                  <a:pt x="73223" y="29081"/>
                  <a:pt x="73372" y="28967"/>
                </a:cubicBezTo>
                <a:cubicBezTo>
                  <a:pt x="73443" y="29187"/>
                  <a:pt x="73548" y="29442"/>
                  <a:pt x="73663" y="29662"/>
                </a:cubicBezTo>
                <a:cubicBezTo>
                  <a:pt x="73443" y="29812"/>
                  <a:pt x="73258" y="29962"/>
                  <a:pt x="73073" y="30103"/>
                </a:cubicBezTo>
                <a:cubicBezTo>
                  <a:pt x="72747" y="30367"/>
                  <a:pt x="72377" y="30622"/>
                  <a:pt x="72008" y="30877"/>
                </a:cubicBezTo>
                <a:cubicBezTo>
                  <a:pt x="71937" y="30948"/>
                  <a:pt x="71867" y="31027"/>
                  <a:pt x="71788" y="31062"/>
                </a:cubicBezTo>
                <a:lnTo>
                  <a:pt x="71937" y="31062"/>
                </a:lnTo>
                <a:cubicBezTo>
                  <a:pt x="71972" y="31027"/>
                  <a:pt x="72008" y="30983"/>
                  <a:pt x="72052" y="30948"/>
                </a:cubicBezTo>
                <a:cubicBezTo>
                  <a:pt x="72413" y="30692"/>
                  <a:pt x="72782" y="30437"/>
                  <a:pt x="73152" y="30182"/>
                </a:cubicBezTo>
                <a:cubicBezTo>
                  <a:pt x="73328" y="30032"/>
                  <a:pt x="73513" y="29882"/>
                  <a:pt x="73663" y="29777"/>
                </a:cubicBezTo>
                <a:cubicBezTo>
                  <a:pt x="73768" y="30032"/>
                  <a:pt x="73883" y="30287"/>
                  <a:pt x="73988" y="30587"/>
                </a:cubicBezTo>
                <a:cubicBezTo>
                  <a:pt x="73768" y="30728"/>
                  <a:pt x="73548" y="30877"/>
                  <a:pt x="73293" y="31027"/>
                </a:cubicBezTo>
                <a:lnTo>
                  <a:pt x="73258" y="31062"/>
                </a:lnTo>
                <a:lnTo>
                  <a:pt x="73407" y="31062"/>
                </a:lnTo>
                <a:cubicBezTo>
                  <a:pt x="73628" y="30913"/>
                  <a:pt x="73848" y="30763"/>
                  <a:pt x="74033" y="30657"/>
                </a:cubicBezTo>
                <a:cubicBezTo>
                  <a:pt x="74068" y="30728"/>
                  <a:pt x="74103" y="30807"/>
                  <a:pt x="74138" y="30913"/>
                </a:cubicBezTo>
                <a:cubicBezTo>
                  <a:pt x="74173" y="30948"/>
                  <a:pt x="74209" y="31027"/>
                  <a:pt x="74209" y="31062"/>
                </a:cubicBezTo>
                <a:lnTo>
                  <a:pt x="74323" y="31062"/>
                </a:lnTo>
                <a:cubicBezTo>
                  <a:pt x="74288" y="30983"/>
                  <a:pt x="74253" y="30913"/>
                  <a:pt x="74209" y="30877"/>
                </a:cubicBezTo>
                <a:cubicBezTo>
                  <a:pt x="74173" y="30763"/>
                  <a:pt x="74138" y="30692"/>
                  <a:pt x="74103" y="30587"/>
                </a:cubicBezTo>
                <a:cubicBezTo>
                  <a:pt x="74798" y="30147"/>
                  <a:pt x="75494" y="29706"/>
                  <a:pt x="76234" y="29301"/>
                </a:cubicBezTo>
                <a:cubicBezTo>
                  <a:pt x="76339" y="29442"/>
                  <a:pt x="76489" y="29592"/>
                  <a:pt x="76594" y="29742"/>
                </a:cubicBezTo>
                <a:cubicBezTo>
                  <a:pt x="76674" y="29812"/>
                  <a:pt x="76709" y="29847"/>
                  <a:pt x="76744" y="29926"/>
                </a:cubicBezTo>
                <a:cubicBezTo>
                  <a:pt x="75969" y="30252"/>
                  <a:pt x="75168" y="30622"/>
                  <a:pt x="74358" y="31062"/>
                </a:cubicBezTo>
                <a:lnTo>
                  <a:pt x="74543" y="31062"/>
                </a:lnTo>
                <a:cubicBezTo>
                  <a:pt x="75309" y="30657"/>
                  <a:pt x="76084" y="30287"/>
                  <a:pt x="76815" y="29997"/>
                </a:cubicBezTo>
                <a:cubicBezTo>
                  <a:pt x="76964" y="30147"/>
                  <a:pt x="77149" y="30323"/>
                  <a:pt x="77290" y="30508"/>
                </a:cubicBezTo>
                <a:cubicBezTo>
                  <a:pt x="76850" y="30692"/>
                  <a:pt x="76454" y="30877"/>
                  <a:pt x="76013" y="31062"/>
                </a:cubicBezTo>
                <a:lnTo>
                  <a:pt x="76234" y="31062"/>
                </a:lnTo>
                <a:cubicBezTo>
                  <a:pt x="76594" y="30913"/>
                  <a:pt x="76964" y="30728"/>
                  <a:pt x="77334" y="30587"/>
                </a:cubicBezTo>
                <a:cubicBezTo>
                  <a:pt x="77475" y="30728"/>
                  <a:pt x="77625" y="30913"/>
                  <a:pt x="77730" y="31062"/>
                </a:cubicBezTo>
                <a:lnTo>
                  <a:pt x="77880" y="31062"/>
                </a:lnTo>
                <a:cubicBezTo>
                  <a:pt x="77730" y="30877"/>
                  <a:pt x="77589" y="30728"/>
                  <a:pt x="77440" y="30543"/>
                </a:cubicBezTo>
                <a:cubicBezTo>
                  <a:pt x="78390" y="30182"/>
                  <a:pt x="79350" y="29812"/>
                  <a:pt x="80336" y="29522"/>
                </a:cubicBezTo>
                <a:cubicBezTo>
                  <a:pt x="80486" y="29592"/>
                  <a:pt x="80591" y="29706"/>
                  <a:pt x="80741" y="29812"/>
                </a:cubicBezTo>
                <a:cubicBezTo>
                  <a:pt x="80856" y="29847"/>
                  <a:pt x="80926" y="29926"/>
                  <a:pt x="81032" y="29997"/>
                </a:cubicBezTo>
                <a:cubicBezTo>
                  <a:pt x="80046" y="30323"/>
                  <a:pt x="79016" y="30657"/>
                  <a:pt x="77994" y="31062"/>
                </a:cubicBezTo>
                <a:lnTo>
                  <a:pt x="78250" y="31062"/>
                </a:lnTo>
                <a:cubicBezTo>
                  <a:pt x="79200" y="30692"/>
                  <a:pt x="80151" y="30367"/>
                  <a:pt x="81111" y="30067"/>
                </a:cubicBezTo>
                <a:cubicBezTo>
                  <a:pt x="81366" y="30252"/>
                  <a:pt x="81622" y="30402"/>
                  <a:pt x="81877" y="30587"/>
                </a:cubicBezTo>
                <a:cubicBezTo>
                  <a:pt x="81401" y="30728"/>
                  <a:pt x="80926" y="30913"/>
                  <a:pt x="80415" y="31062"/>
                </a:cubicBezTo>
                <a:lnTo>
                  <a:pt x="80706" y="31062"/>
                </a:lnTo>
                <a:cubicBezTo>
                  <a:pt x="81111" y="30913"/>
                  <a:pt x="81551" y="30763"/>
                  <a:pt x="81956" y="30657"/>
                </a:cubicBezTo>
                <a:cubicBezTo>
                  <a:pt x="82132" y="30807"/>
                  <a:pt x="82317" y="30913"/>
                  <a:pt x="82502" y="31062"/>
                </a:cubicBezTo>
                <a:lnTo>
                  <a:pt x="82652" y="31062"/>
                </a:lnTo>
                <a:cubicBezTo>
                  <a:pt x="82431" y="30913"/>
                  <a:pt x="82247" y="30763"/>
                  <a:pt x="82062" y="30622"/>
                </a:cubicBezTo>
                <a:cubicBezTo>
                  <a:pt x="83162" y="30287"/>
                  <a:pt x="84263" y="29997"/>
                  <a:pt x="85363" y="29742"/>
                </a:cubicBezTo>
                <a:cubicBezTo>
                  <a:pt x="85733" y="29926"/>
                  <a:pt x="86059" y="30103"/>
                  <a:pt x="86393" y="30323"/>
                </a:cubicBezTo>
                <a:cubicBezTo>
                  <a:pt x="85398" y="30543"/>
                  <a:pt x="84448" y="30807"/>
                  <a:pt x="83497" y="31062"/>
                </a:cubicBezTo>
                <a:lnTo>
                  <a:pt x="83823" y="31062"/>
                </a:lnTo>
                <a:cubicBezTo>
                  <a:pt x="84703" y="30807"/>
                  <a:pt x="85583" y="30587"/>
                  <a:pt x="86464" y="30402"/>
                </a:cubicBezTo>
                <a:cubicBezTo>
                  <a:pt x="86798" y="30587"/>
                  <a:pt x="87124" y="30807"/>
                  <a:pt x="87415" y="31062"/>
                </a:cubicBezTo>
                <a:lnTo>
                  <a:pt x="87529" y="31062"/>
                </a:lnTo>
                <a:cubicBezTo>
                  <a:pt x="87238" y="30807"/>
                  <a:pt x="86904" y="30587"/>
                  <a:pt x="86578" y="30367"/>
                </a:cubicBezTo>
                <a:cubicBezTo>
                  <a:pt x="87784" y="30103"/>
                  <a:pt x="88999" y="29847"/>
                  <a:pt x="90241" y="29662"/>
                </a:cubicBezTo>
                <a:cubicBezTo>
                  <a:pt x="90646" y="29926"/>
                  <a:pt x="91086" y="30182"/>
                  <a:pt x="91456" y="30472"/>
                </a:cubicBezTo>
                <a:cubicBezTo>
                  <a:pt x="90355" y="30622"/>
                  <a:pt x="89255" y="30842"/>
                  <a:pt x="88154" y="31062"/>
                </a:cubicBezTo>
                <a:lnTo>
                  <a:pt x="88594" y="31062"/>
                </a:lnTo>
                <a:cubicBezTo>
                  <a:pt x="89580" y="30877"/>
                  <a:pt x="90575" y="30692"/>
                  <a:pt x="91561" y="30543"/>
                </a:cubicBezTo>
                <a:cubicBezTo>
                  <a:pt x="91676" y="30657"/>
                  <a:pt x="91817" y="30763"/>
                  <a:pt x="91966" y="30877"/>
                </a:cubicBezTo>
                <a:cubicBezTo>
                  <a:pt x="92001" y="30948"/>
                  <a:pt x="92081" y="30983"/>
                  <a:pt x="92151" y="31062"/>
                </a:cubicBezTo>
                <a:lnTo>
                  <a:pt x="92257" y="31062"/>
                </a:lnTo>
                <a:cubicBezTo>
                  <a:pt x="92186" y="30983"/>
                  <a:pt x="92116" y="30877"/>
                  <a:pt x="92001" y="30807"/>
                </a:cubicBezTo>
                <a:cubicBezTo>
                  <a:pt x="91896" y="30728"/>
                  <a:pt x="91781" y="30622"/>
                  <a:pt x="91676" y="30508"/>
                </a:cubicBezTo>
                <a:cubicBezTo>
                  <a:pt x="92961" y="30367"/>
                  <a:pt x="94282" y="30217"/>
                  <a:pt x="95558" y="30147"/>
                </a:cubicBezTo>
                <a:cubicBezTo>
                  <a:pt x="95822" y="30323"/>
                  <a:pt x="96078" y="30508"/>
                  <a:pt x="96298" y="30692"/>
                </a:cubicBezTo>
                <a:cubicBezTo>
                  <a:pt x="96439" y="30807"/>
                  <a:pt x="96553" y="30948"/>
                  <a:pt x="96703" y="31062"/>
                </a:cubicBezTo>
                <a:lnTo>
                  <a:pt x="96808" y="31062"/>
                </a:lnTo>
                <a:cubicBezTo>
                  <a:pt x="96659" y="30913"/>
                  <a:pt x="96518" y="30763"/>
                  <a:pt x="96368" y="30622"/>
                </a:cubicBezTo>
                <a:cubicBezTo>
                  <a:pt x="96148" y="30437"/>
                  <a:pt x="95928" y="30287"/>
                  <a:pt x="95708" y="30147"/>
                </a:cubicBezTo>
                <a:cubicBezTo>
                  <a:pt x="96534" y="30097"/>
                  <a:pt x="97375" y="30065"/>
                  <a:pt x="98211" y="30065"/>
                </a:cubicBezTo>
                <a:cubicBezTo>
                  <a:pt x="98712" y="30065"/>
                  <a:pt x="99211" y="30076"/>
                  <a:pt x="99705" y="30103"/>
                </a:cubicBezTo>
                <a:cubicBezTo>
                  <a:pt x="100075" y="30323"/>
                  <a:pt x="100400" y="30587"/>
                  <a:pt x="100735" y="30877"/>
                </a:cubicBezTo>
                <a:cubicBezTo>
                  <a:pt x="100805" y="30913"/>
                  <a:pt x="100841" y="30983"/>
                  <a:pt x="100920" y="31027"/>
                </a:cubicBezTo>
                <a:cubicBezTo>
                  <a:pt x="100341" y="31008"/>
                  <a:pt x="99760" y="30997"/>
                  <a:pt x="99177" y="30997"/>
                </a:cubicBezTo>
                <a:cubicBezTo>
                  <a:pt x="98394" y="30997"/>
                  <a:pt x="97605" y="31017"/>
                  <a:pt x="96808" y="31062"/>
                </a:cubicBezTo>
                <a:lnTo>
                  <a:pt x="101615" y="31062"/>
                </a:lnTo>
                <a:cubicBezTo>
                  <a:pt x="101430" y="31062"/>
                  <a:pt x="101246" y="31027"/>
                  <a:pt x="101025" y="31027"/>
                </a:cubicBezTo>
                <a:cubicBezTo>
                  <a:pt x="100955" y="30948"/>
                  <a:pt x="100885" y="30877"/>
                  <a:pt x="100805" y="30807"/>
                </a:cubicBezTo>
                <a:cubicBezTo>
                  <a:pt x="100515" y="30543"/>
                  <a:pt x="100180" y="30323"/>
                  <a:pt x="99890" y="30103"/>
                </a:cubicBezTo>
                <a:lnTo>
                  <a:pt x="99890" y="30103"/>
                </a:lnTo>
                <a:cubicBezTo>
                  <a:pt x="101140" y="30147"/>
                  <a:pt x="102425" y="30287"/>
                  <a:pt x="103746" y="30472"/>
                </a:cubicBezTo>
                <a:cubicBezTo>
                  <a:pt x="104001" y="30657"/>
                  <a:pt x="104292" y="30842"/>
                  <a:pt x="104547" y="31062"/>
                </a:cubicBezTo>
                <a:lnTo>
                  <a:pt x="104697" y="31062"/>
                </a:lnTo>
                <a:cubicBezTo>
                  <a:pt x="104441" y="30877"/>
                  <a:pt x="104186" y="30657"/>
                  <a:pt x="103922" y="30472"/>
                </a:cubicBezTo>
                <a:lnTo>
                  <a:pt x="103922" y="30472"/>
                </a:lnTo>
                <a:cubicBezTo>
                  <a:pt x="104952" y="30622"/>
                  <a:pt x="105947" y="30842"/>
                  <a:pt x="107003" y="31062"/>
                </a:cubicBezTo>
                <a:lnTo>
                  <a:pt x="107373" y="31062"/>
                </a:lnTo>
                <a:cubicBezTo>
                  <a:pt x="106167" y="30763"/>
                  <a:pt x="104952" y="30543"/>
                  <a:pt x="103781" y="30367"/>
                </a:cubicBezTo>
                <a:cubicBezTo>
                  <a:pt x="103341" y="30103"/>
                  <a:pt x="102901" y="29812"/>
                  <a:pt x="102460" y="29557"/>
                </a:cubicBezTo>
                <a:lnTo>
                  <a:pt x="102460" y="29557"/>
                </a:lnTo>
                <a:cubicBezTo>
                  <a:pt x="103702" y="29742"/>
                  <a:pt x="104987" y="29962"/>
                  <a:pt x="106237" y="30252"/>
                </a:cubicBezTo>
                <a:cubicBezTo>
                  <a:pt x="106642" y="30508"/>
                  <a:pt x="107083" y="30763"/>
                  <a:pt x="107488" y="31062"/>
                </a:cubicBezTo>
                <a:lnTo>
                  <a:pt x="107628" y="31062"/>
                </a:lnTo>
                <a:cubicBezTo>
                  <a:pt x="107267" y="30807"/>
                  <a:pt x="106898" y="30543"/>
                  <a:pt x="106493" y="30323"/>
                </a:cubicBezTo>
                <a:lnTo>
                  <a:pt x="106493" y="30323"/>
                </a:lnTo>
                <a:cubicBezTo>
                  <a:pt x="107003" y="30437"/>
                  <a:pt x="107523" y="30587"/>
                  <a:pt x="108033" y="30728"/>
                </a:cubicBezTo>
                <a:cubicBezTo>
                  <a:pt x="108403" y="30807"/>
                  <a:pt x="108808" y="30948"/>
                  <a:pt x="109169" y="31062"/>
                </a:cubicBezTo>
                <a:lnTo>
                  <a:pt x="109468" y="31062"/>
                </a:lnTo>
                <a:cubicBezTo>
                  <a:pt x="108984" y="30913"/>
                  <a:pt x="108509" y="30763"/>
                  <a:pt x="108033" y="30622"/>
                </a:cubicBezTo>
                <a:cubicBezTo>
                  <a:pt x="107444" y="30472"/>
                  <a:pt x="106862" y="30323"/>
                  <a:pt x="106273" y="30182"/>
                </a:cubicBezTo>
                <a:cubicBezTo>
                  <a:pt x="105797" y="29926"/>
                  <a:pt x="105357" y="29627"/>
                  <a:pt x="104882" y="29372"/>
                </a:cubicBezTo>
                <a:lnTo>
                  <a:pt x="104882" y="29372"/>
                </a:lnTo>
                <a:cubicBezTo>
                  <a:pt x="105243" y="29442"/>
                  <a:pt x="105577" y="29522"/>
                  <a:pt x="105947" y="29592"/>
                </a:cubicBezTo>
                <a:cubicBezTo>
                  <a:pt x="106748" y="29812"/>
                  <a:pt x="107593" y="30032"/>
                  <a:pt x="108403" y="30287"/>
                </a:cubicBezTo>
                <a:cubicBezTo>
                  <a:pt x="108808" y="30543"/>
                  <a:pt x="109204" y="30807"/>
                  <a:pt x="109609" y="31062"/>
                </a:cubicBezTo>
                <a:lnTo>
                  <a:pt x="109759" y="31062"/>
                </a:lnTo>
                <a:cubicBezTo>
                  <a:pt x="109424" y="30842"/>
                  <a:pt x="109063" y="30622"/>
                  <a:pt x="108729" y="30402"/>
                </a:cubicBezTo>
                <a:lnTo>
                  <a:pt x="108729" y="30402"/>
                </a:lnTo>
                <a:cubicBezTo>
                  <a:pt x="109169" y="30543"/>
                  <a:pt x="109609" y="30692"/>
                  <a:pt x="110050" y="30877"/>
                </a:cubicBezTo>
                <a:lnTo>
                  <a:pt x="110050" y="30763"/>
                </a:lnTo>
                <a:cubicBezTo>
                  <a:pt x="109504" y="30587"/>
                  <a:pt x="108984" y="30402"/>
                  <a:pt x="108438" y="30217"/>
                </a:cubicBezTo>
                <a:cubicBezTo>
                  <a:pt x="107963" y="29926"/>
                  <a:pt x="107444" y="29627"/>
                  <a:pt x="107003" y="29337"/>
                </a:cubicBezTo>
                <a:lnTo>
                  <a:pt x="107003" y="29337"/>
                </a:lnTo>
                <a:cubicBezTo>
                  <a:pt x="108033" y="29662"/>
                  <a:pt x="109063" y="29997"/>
                  <a:pt x="110050" y="30367"/>
                </a:cubicBezTo>
                <a:lnTo>
                  <a:pt x="110050" y="30182"/>
                </a:lnTo>
                <a:cubicBezTo>
                  <a:pt x="109759" y="29997"/>
                  <a:pt x="109504" y="29777"/>
                  <a:pt x="109204" y="29592"/>
                </a:cubicBezTo>
                <a:lnTo>
                  <a:pt x="109204" y="29592"/>
                </a:lnTo>
                <a:cubicBezTo>
                  <a:pt x="109504" y="29706"/>
                  <a:pt x="109759" y="29812"/>
                  <a:pt x="110050" y="29882"/>
                </a:cubicBezTo>
                <a:lnTo>
                  <a:pt x="110050" y="29812"/>
                </a:lnTo>
                <a:cubicBezTo>
                  <a:pt x="109689" y="29662"/>
                  <a:pt x="109319" y="29557"/>
                  <a:pt x="108949" y="29407"/>
                </a:cubicBezTo>
                <a:cubicBezTo>
                  <a:pt x="108509" y="29117"/>
                  <a:pt x="108104" y="28826"/>
                  <a:pt x="107664" y="28527"/>
                </a:cubicBezTo>
                <a:lnTo>
                  <a:pt x="107664" y="28527"/>
                </a:lnTo>
                <a:cubicBezTo>
                  <a:pt x="108438" y="28782"/>
                  <a:pt x="109169" y="29046"/>
                  <a:pt x="109865" y="29301"/>
                </a:cubicBezTo>
                <a:cubicBezTo>
                  <a:pt x="109944" y="29301"/>
                  <a:pt x="109979" y="29337"/>
                  <a:pt x="110050" y="29337"/>
                </a:cubicBezTo>
                <a:lnTo>
                  <a:pt x="110050" y="29266"/>
                </a:lnTo>
                <a:cubicBezTo>
                  <a:pt x="110014" y="29266"/>
                  <a:pt x="109944" y="29222"/>
                  <a:pt x="109909" y="29222"/>
                </a:cubicBezTo>
                <a:cubicBezTo>
                  <a:pt x="109099" y="28932"/>
                  <a:pt x="108253" y="28641"/>
                  <a:pt x="107444" y="28342"/>
                </a:cubicBezTo>
                <a:cubicBezTo>
                  <a:pt x="107338" y="28271"/>
                  <a:pt x="107188" y="28201"/>
                  <a:pt x="107083" y="28122"/>
                </a:cubicBezTo>
                <a:cubicBezTo>
                  <a:pt x="106898" y="27981"/>
                  <a:pt x="106563" y="27726"/>
                  <a:pt x="106088" y="27391"/>
                </a:cubicBezTo>
                <a:lnTo>
                  <a:pt x="106088" y="27391"/>
                </a:lnTo>
                <a:cubicBezTo>
                  <a:pt x="107118" y="27726"/>
                  <a:pt x="108148" y="28086"/>
                  <a:pt x="109204" y="28456"/>
                </a:cubicBezTo>
                <a:cubicBezTo>
                  <a:pt x="109504" y="28641"/>
                  <a:pt x="109759" y="28861"/>
                  <a:pt x="110050" y="29081"/>
                </a:cubicBezTo>
                <a:lnTo>
                  <a:pt x="110050" y="28967"/>
                </a:lnTo>
                <a:cubicBezTo>
                  <a:pt x="109865" y="28826"/>
                  <a:pt x="109689" y="28676"/>
                  <a:pt x="109504" y="28527"/>
                </a:cubicBezTo>
                <a:lnTo>
                  <a:pt x="109504" y="28527"/>
                </a:lnTo>
                <a:cubicBezTo>
                  <a:pt x="109689" y="28606"/>
                  <a:pt x="109865" y="28676"/>
                  <a:pt x="110050" y="28747"/>
                </a:cubicBezTo>
                <a:lnTo>
                  <a:pt x="110050" y="28641"/>
                </a:lnTo>
                <a:cubicBezTo>
                  <a:pt x="109794" y="28562"/>
                  <a:pt x="109574" y="28491"/>
                  <a:pt x="109319" y="28386"/>
                </a:cubicBezTo>
                <a:lnTo>
                  <a:pt x="109248" y="28386"/>
                </a:lnTo>
                <a:cubicBezTo>
                  <a:pt x="108808" y="28016"/>
                  <a:pt x="108324" y="27646"/>
                  <a:pt x="107849" y="27285"/>
                </a:cubicBezTo>
                <a:lnTo>
                  <a:pt x="107849" y="27285"/>
                </a:lnTo>
                <a:cubicBezTo>
                  <a:pt x="107928" y="27321"/>
                  <a:pt x="107963" y="27321"/>
                  <a:pt x="107998" y="27356"/>
                </a:cubicBezTo>
                <a:cubicBezTo>
                  <a:pt x="108623" y="27576"/>
                  <a:pt x="109284" y="27796"/>
                  <a:pt x="109909" y="28016"/>
                </a:cubicBezTo>
                <a:cubicBezTo>
                  <a:pt x="109944" y="28016"/>
                  <a:pt x="110014" y="28051"/>
                  <a:pt x="110050" y="28051"/>
                </a:cubicBezTo>
                <a:lnTo>
                  <a:pt x="110050" y="27981"/>
                </a:lnTo>
                <a:cubicBezTo>
                  <a:pt x="110014" y="27946"/>
                  <a:pt x="109979" y="27946"/>
                  <a:pt x="109944" y="27946"/>
                </a:cubicBezTo>
                <a:cubicBezTo>
                  <a:pt x="109284" y="27726"/>
                  <a:pt x="108658" y="27505"/>
                  <a:pt x="108033" y="27285"/>
                </a:cubicBezTo>
                <a:cubicBezTo>
                  <a:pt x="107928" y="27206"/>
                  <a:pt x="107778" y="27171"/>
                  <a:pt x="107664" y="27136"/>
                </a:cubicBezTo>
                <a:cubicBezTo>
                  <a:pt x="107223" y="26801"/>
                  <a:pt x="106827" y="26475"/>
                  <a:pt x="106387" y="26106"/>
                </a:cubicBezTo>
                <a:lnTo>
                  <a:pt x="106387" y="26106"/>
                </a:lnTo>
                <a:cubicBezTo>
                  <a:pt x="106493" y="26141"/>
                  <a:pt x="106607" y="26185"/>
                  <a:pt x="106713" y="26220"/>
                </a:cubicBezTo>
                <a:cubicBezTo>
                  <a:pt x="107338" y="26475"/>
                  <a:pt x="107998" y="26731"/>
                  <a:pt x="108623" y="26951"/>
                </a:cubicBezTo>
                <a:cubicBezTo>
                  <a:pt x="108879" y="27065"/>
                  <a:pt x="109134" y="27136"/>
                  <a:pt x="109424" y="27206"/>
                </a:cubicBezTo>
                <a:cubicBezTo>
                  <a:pt x="109609" y="27391"/>
                  <a:pt x="109829" y="27541"/>
                  <a:pt x="110050" y="27681"/>
                </a:cubicBezTo>
                <a:lnTo>
                  <a:pt x="110050" y="27576"/>
                </a:lnTo>
                <a:cubicBezTo>
                  <a:pt x="109909" y="27505"/>
                  <a:pt x="109794" y="27391"/>
                  <a:pt x="109645" y="27321"/>
                </a:cubicBezTo>
                <a:lnTo>
                  <a:pt x="109645" y="27321"/>
                </a:lnTo>
                <a:cubicBezTo>
                  <a:pt x="109794" y="27356"/>
                  <a:pt x="109909" y="27391"/>
                  <a:pt x="110050" y="27426"/>
                </a:cubicBezTo>
                <a:lnTo>
                  <a:pt x="110050" y="27321"/>
                </a:lnTo>
                <a:cubicBezTo>
                  <a:pt x="109865" y="27285"/>
                  <a:pt x="109645" y="27206"/>
                  <a:pt x="109468" y="27136"/>
                </a:cubicBezTo>
                <a:cubicBezTo>
                  <a:pt x="108949" y="26766"/>
                  <a:pt x="108474" y="26405"/>
                  <a:pt x="107998" y="26000"/>
                </a:cubicBezTo>
                <a:lnTo>
                  <a:pt x="107998" y="26000"/>
                </a:lnTo>
                <a:cubicBezTo>
                  <a:pt x="108658" y="26255"/>
                  <a:pt x="109354" y="26440"/>
                  <a:pt x="110050" y="26660"/>
                </a:cubicBezTo>
                <a:lnTo>
                  <a:pt x="110050" y="26546"/>
                </a:lnTo>
                <a:cubicBezTo>
                  <a:pt x="109284" y="26326"/>
                  <a:pt x="108509" y="26106"/>
                  <a:pt x="107778" y="25850"/>
                </a:cubicBezTo>
                <a:cubicBezTo>
                  <a:pt x="107267" y="25410"/>
                  <a:pt x="106748" y="25005"/>
                  <a:pt x="106202" y="24565"/>
                </a:cubicBezTo>
                <a:lnTo>
                  <a:pt x="106202" y="24565"/>
                </a:lnTo>
                <a:cubicBezTo>
                  <a:pt x="107223" y="24935"/>
                  <a:pt x="108253" y="25225"/>
                  <a:pt x="109319" y="25525"/>
                </a:cubicBezTo>
                <a:cubicBezTo>
                  <a:pt x="109574" y="25701"/>
                  <a:pt x="109794" y="25885"/>
                  <a:pt x="110050" y="26106"/>
                </a:cubicBezTo>
                <a:lnTo>
                  <a:pt x="110050" y="26000"/>
                </a:lnTo>
                <a:cubicBezTo>
                  <a:pt x="109865" y="25850"/>
                  <a:pt x="109724" y="25701"/>
                  <a:pt x="109539" y="25595"/>
                </a:cubicBezTo>
                <a:lnTo>
                  <a:pt x="109539" y="25595"/>
                </a:lnTo>
                <a:cubicBezTo>
                  <a:pt x="109724" y="25630"/>
                  <a:pt x="109865" y="25665"/>
                  <a:pt x="110050" y="25701"/>
                </a:cubicBezTo>
                <a:lnTo>
                  <a:pt x="110050" y="25630"/>
                </a:lnTo>
                <a:cubicBezTo>
                  <a:pt x="109829" y="25560"/>
                  <a:pt x="109574" y="25525"/>
                  <a:pt x="109354" y="25445"/>
                </a:cubicBezTo>
                <a:cubicBezTo>
                  <a:pt x="108843" y="25040"/>
                  <a:pt x="108324" y="24679"/>
                  <a:pt x="107849" y="24274"/>
                </a:cubicBezTo>
                <a:lnTo>
                  <a:pt x="107849" y="24274"/>
                </a:lnTo>
                <a:cubicBezTo>
                  <a:pt x="108544" y="24459"/>
                  <a:pt x="109284" y="24600"/>
                  <a:pt x="110050" y="24750"/>
                </a:cubicBezTo>
                <a:lnTo>
                  <a:pt x="110050" y="24679"/>
                </a:lnTo>
                <a:cubicBezTo>
                  <a:pt x="109248" y="24530"/>
                  <a:pt x="108438" y="24345"/>
                  <a:pt x="107708" y="24125"/>
                </a:cubicBezTo>
                <a:cubicBezTo>
                  <a:pt x="107338" y="23869"/>
                  <a:pt x="107003" y="23579"/>
                  <a:pt x="106642" y="23280"/>
                </a:cubicBezTo>
                <a:cubicBezTo>
                  <a:pt x="106493" y="23139"/>
                  <a:pt x="106343" y="23024"/>
                  <a:pt x="106202" y="22883"/>
                </a:cubicBezTo>
                <a:lnTo>
                  <a:pt x="106202" y="22883"/>
                </a:lnTo>
                <a:cubicBezTo>
                  <a:pt x="107118" y="23139"/>
                  <a:pt x="108104" y="23359"/>
                  <a:pt x="109134" y="23544"/>
                </a:cubicBezTo>
                <a:cubicBezTo>
                  <a:pt x="109424" y="23764"/>
                  <a:pt x="109724" y="24019"/>
                  <a:pt x="110050" y="24274"/>
                </a:cubicBezTo>
                <a:lnTo>
                  <a:pt x="110050" y="24160"/>
                </a:lnTo>
                <a:cubicBezTo>
                  <a:pt x="109794" y="23940"/>
                  <a:pt x="109539" y="23764"/>
                  <a:pt x="109319" y="23579"/>
                </a:cubicBezTo>
                <a:lnTo>
                  <a:pt x="109319" y="23579"/>
                </a:lnTo>
                <a:cubicBezTo>
                  <a:pt x="109539" y="23614"/>
                  <a:pt x="109794" y="23649"/>
                  <a:pt x="110050" y="23685"/>
                </a:cubicBezTo>
                <a:lnTo>
                  <a:pt x="110050" y="23579"/>
                </a:lnTo>
                <a:cubicBezTo>
                  <a:pt x="109759" y="23544"/>
                  <a:pt x="109468" y="23500"/>
                  <a:pt x="109169" y="23429"/>
                </a:cubicBezTo>
                <a:cubicBezTo>
                  <a:pt x="108623" y="22989"/>
                  <a:pt x="108104" y="22549"/>
                  <a:pt x="107628" y="22144"/>
                </a:cubicBezTo>
                <a:lnTo>
                  <a:pt x="107628" y="22144"/>
                </a:lnTo>
                <a:cubicBezTo>
                  <a:pt x="108403" y="22258"/>
                  <a:pt x="109204" y="22364"/>
                  <a:pt x="110050" y="22478"/>
                </a:cubicBezTo>
                <a:lnTo>
                  <a:pt x="110050" y="22399"/>
                </a:lnTo>
                <a:cubicBezTo>
                  <a:pt x="109169" y="22293"/>
                  <a:pt x="108289" y="22179"/>
                  <a:pt x="107488" y="22038"/>
                </a:cubicBezTo>
                <a:cubicBezTo>
                  <a:pt x="107003" y="21563"/>
                  <a:pt x="106528" y="21123"/>
                  <a:pt x="106123" y="20718"/>
                </a:cubicBezTo>
                <a:lnTo>
                  <a:pt x="106123" y="20718"/>
                </a:lnTo>
                <a:cubicBezTo>
                  <a:pt x="107003" y="20858"/>
                  <a:pt x="107998" y="20973"/>
                  <a:pt x="109028" y="21079"/>
                </a:cubicBezTo>
                <a:cubicBezTo>
                  <a:pt x="109354" y="21413"/>
                  <a:pt x="109689" y="21739"/>
                  <a:pt x="110050" y="22073"/>
                </a:cubicBezTo>
                <a:lnTo>
                  <a:pt x="110050" y="21924"/>
                </a:lnTo>
                <a:cubicBezTo>
                  <a:pt x="109724" y="21668"/>
                  <a:pt x="109424" y="21378"/>
                  <a:pt x="109169" y="21079"/>
                </a:cubicBezTo>
                <a:lnTo>
                  <a:pt x="109169" y="21079"/>
                </a:lnTo>
                <a:cubicBezTo>
                  <a:pt x="109248" y="21123"/>
                  <a:pt x="109354" y="21123"/>
                  <a:pt x="109468" y="21123"/>
                </a:cubicBezTo>
                <a:cubicBezTo>
                  <a:pt x="109645" y="21158"/>
                  <a:pt x="109865" y="21158"/>
                  <a:pt x="110050" y="21158"/>
                </a:cubicBezTo>
                <a:lnTo>
                  <a:pt x="110050" y="21079"/>
                </a:lnTo>
                <a:cubicBezTo>
                  <a:pt x="109865" y="21079"/>
                  <a:pt x="109645" y="21043"/>
                  <a:pt x="109468" y="21043"/>
                </a:cubicBezTo>
                <a:cubicBezTo>
                  <a:pt x="109319" y="21043"/>
                  <a:pt x="109204" y="21008"/>
                  <a:pt x="109063" y="21008"/>
                </a:cubicBezTo>
                <a:cubicBezTo>
                  <a:pt x="108588" y="20533"/>
                  <a:pt x="108148" y="20057"/>
                  <a:pt x="107778" y="19617"/>
                </a:cubicBezTo>
                <a:lnTo>
                  <a:pt x="107778" y="19617"/>
                </a:lnTo>
                <a:cubicBezTo>
                  <a:pt x="108148" y="19652"/>
                  <a:pt x="108544" y="19688"/>
                  <a:pt x="108949" y="19723"/>
                </a:cubicBezTo>
                <a:lnTo>
                  <a:pt x="110050" y="19723"/>
                </a:lnTo>
                <a:lnTo>
                  <a:pt x="110050" y="19652"/>
                </a:lnTo>
                <a:cubicBezTo>
                  <a:pt x="109689" y="19652"/>
                  <a:pt x="109319" y="19652"/>
                  <a:pt x="108949" y="19617"/>
                </a:cubicBezTo>
                <a:cubicBezTo>
                  <a:pt x="108509" y="19582"/>
                  <a:pt x="108104" y="19582"/>
                  <a:pt x="107708" y="19503"/>
                </a:cubicBezTo>
                <a:cubicBezTo>
                  <a:pt x="107267" y="18992"/>
                  <a:pt x="106862" y="18481"/>
                  <a:pt x="106563" y="17997"/>
                </a:cubicBezTo>
                <a:lnTo>
                  <a:pt x="106563" y="17997"/>
                </a:lnTo>
                <a:cubicBezTo>
                  <a:pt x="106933" y="18041"/>
                  <a:pt x="107338" y="18076"/>
                  <a:pt x="107708" y="18112"/>
                </a:cubicBezTo>
                <a:cubicBezTo>
                  <a:pt x="107998" y="18129"/>
                  <a:pt x="108291" y="18138"/>
                  <a:pt x="108589" y="18138"/>
                </a:cubicBezTo>
                <a:cubicBezTo>
                  <a:pt x="108887" y="18138"/>
                  <a:pt x="109191" y="18129"/>
                  <a:pt x="109504" y="18112"/>
                </a:cubicBezTo>
                <a:cubicBezTo>
                  <a:pt x="109689" y="18367"/>
                  <a:pt x="109865" y="18657"/>
                  <a:pt x="110050" y="18922"/>
                </a:cubicBezTo>
                <a:lnTo>
                  <a:pt x="110050" y="18772"/>
                </a:lnTo>
                <a:cubicBezTo>
                  <a:pt x="109909" y="18552"/>
                  <a:pt x="109759" y="18332"/>
                  <a:pt x="109609" y="18112"/>
                </a:cubicBezTo>
                <a:lnTo>
                  <a:pt x="110050" y="18112"/>
                </a:lnTo>
                <a:lnTo>
                  <a:pt x="110050" y="17997"/>
                </a:lnTo>
                <a:cubicBezTo>
                  <a:pt x="109909" y="17997"/>
                  <a:pt x="109724" y="18041"/>
                  <a:pt x="109574" y="18041"/>
                </a:cubicBezTo>
                <a:cubicBezTo>
                  <a:pt x="109248" y="17487"/>
                  <a:pt x="108949" y="16976"/>
                  <a:pt x="108764" y="16421"/>
                </a:cubicBezTo>
                <a:cubicBezTo>
                  <a:pt x="109169" y="16386"/>
                  <a:pt x="109609" y="16386"/>
                  <a:pt x="110050" y="16386"/>
                </a:cubicBezTo>
                <a:lnTo>
                  <a:pt x="110050" y="16280"/>
                </a:lnTo>
                <a:cubicBezTo>
                  <a:pt x="109609" y="16316"/>
                  <a:pt x="109169" y="16316"/>
                  <a:pt x="108729" y="16316"/>
                </a:cubicBezTo>
                <a:cubicBezTo>
                  <a:pt x="108544" y="15796"/>
                  <a:pt x="108438" y="15286"/>
                  <a:pt x="108368" y="14740"/>
                </a:cubicBezTo>
                <a:cubicBezTo>
                  <a:pt x="108879" y="14740"/>
                  <a:pt x="109389" y="14740"/>
                  <a:pt x="109909" y="14696"/>
                </a:cubicBezTo>
                <a:lnTo>
                  <a:pt x="110050" y="14696"/>
                </a:lnTo>
                <a:lnTo>
                  <a:pt x="110050" y="14625"/>
                </a:lnTo>
                <a:lnTo>
                  <a:pt x="109909" y="14625"/>
                </a:lnTo>
                <a:cubicBezTo>
                  <a:pt x="109389" y="14625"/>
                  <a:pt x="108879" y="14660"/>
                  <a:pt x="108368" y="14660"/>
                </a:cubicBezTo>
                <a:cubicBezTo>
                  <a:pt x="108324" y="14185"/>
                  <a:pt x="108368" y="13710"/>
                  <a:pt x="108438" y="13234"/>
                </a:cubicBezTo>
                <a:lnTo>
                  <a:pt x="108368" y="13234"/>
                </a:lnTo>
                <a:cubicBezTo>
                  <a:pt x="108253" y="13710"/>
                  <a:pt x="108253" y="14185"/>
                  <a:pt x="108289" y="14660"/>
                </a:cubicBezTo>
                <a:cubicBezTo>
                  <a:pt x="107558" y="14660"/>
                  <a:pt x="106862" y="14660"/>
                  <a:pt x="106237" y="14590"/>
                </a:cubicBezTo>
                <a:cubicBezTo>
                  <a:pt x="105947" y="14590"/>
                  <a:pt x="105612" y="14555"/>
                  <a:pt x="105322" y="14520"/>
                </a:cubicBezTo>
                <a:cubicBezTo>
                  <a:pt x="105287" y="14000"/>
                  <a:pt x="105357" y="13525"/>
                  <a:pt x="105507" y="13049"/>
                </a:cubicBezTo>
                <a:cubicBezTo>
                  <a:pt x="105762" y="13085"/>
                  <a:pt x="106017" y="13120"/>
                  <a:pt x="106308" y="13120"/>
                </a:cubicBezTo>
                <a:cubicBezTo>
                  <a:pt x="106600" y="13150"/>
                  <a:pt x="106944" y="13162"/>
                  <a:pt x="107326" y="13162"/>
                </a:cubicBezTo>
                <a:cubicBezTo>
                  <a:pt x="107956" y="13162"/>
                  <a:pt x="108690" y="13128"/>
                  <a:pt x="109468" y="13085"/>
                </a:cubicBezTo>
                <a:cubicBezTo>
                  <a:pt x="109645" y="13085"/>
                  <a:pt x="109865" y="13049"/>
                  <a:pt x="110050" y="13049"/>
                </a:cubicBezTo>
                <a:lnTo>
                  <a:pt x="110050" y="12979"/>
                </a:lnTo>
                <a:cubicBezTo>
                  <a:pt x="109865" y="12979"/>
                  <a:pt x="109645" y="12979"/>
                  <a:pt x="109468" y="13014"/>
                </a:cubicBezTo>
                <a:cubicBezTo>
                  <a:pt x="108606" y="13038"/>
                  <a:pt x="107798" y="13079"/>
                  <a:pt x="107125" y="13079"/>
                </a:cubicBezTo>
                <a:cubicBezTo>
                  <a:pt x="106823" y="13079"/>
                  <a:pt x="106548" y="13071"/>
                  <a:pt x="106308" y="13049"/>
                </a:cubicBezTo>
                <a:cubicBezTo>
                  <a:pt x="102496" y="12680"/>
                  <a:pt x="99414" y="11694"/>
                  <a:pt x="97143" y="10153"/>
                </a:cubicBezTo>
                <a:cubicBezTo>
                  <a:pt x="95778" y="9193"/>
                  <a:pt x="94678" y="8022"/>
                  <a:pt x="93657" y="6772"/>
                </a:cubicBezTo>
                <a:cubicBezTo>
                  <a:pt x="93657" y="6702"/>
                  <a:pt x="93692" y="6667"/>
                  <a:pt x="93692" y="6596"/>
                </a:cubicBezTo>
                <a:lnTo>
                  <a:pt x="93621" y="6552"/>
                </a:lnTo>
                <a:cubicBezTo>
                  <a:pt x="93577" y="6596"/>
                  <a:pt x="93577" y="6667"/>
                  <a:pt x="93577" y="6702"/>
                </a:cubicBezTo>
                <a:cubicBezTo>
                  <a:pt x="93322" y="6376"/>
                  <a:pt x="93067" y="6041"/>
                  <a:pt x="92811" y="5751"/>
                </a:cubicBezTo>
                <a:cubicBezTo>
                  <a:pt x="92521" y="5381"/>
                  <a:pt x="92221" y="5011"/>
                  <a:pt x="91931" y="4686"/>
                </a:cubicBezTo>
                <a:cubicBezTo>
                  <a:pt x="91966" y="4571"/>
                  <a:pt x="92001" y="4466"/>
                  <a:pt x="92037" y="4351"/>
                </a:cubicBezTo>
                <a:lnTo>
                  <a:pt x="91966" y="4316"/>
                </a:lnTo>
                <a:cubicBezTo>
                  <a:pt x="91931" y="4430"/>
                  <a:pt x="91896" y="4501"/>
                  <a:pt x="91861" y="4615"/>
                </a:cubicBezTo>
                <a:cubicBezTo>
                  <a:pt x="91271" y="3876"/>
                  <a:pt x="90646" y="3180"/>
                  <a:pt x="89950" y="2555"/>
                </a:cubicBezTo>
                <a:cubicBezTo>
                  <a:pt x="89985" y="2485"/>
                  <a:pt x="89985" y="2449"/>
                  <a:pt x="90021" y="2370"/>
                </a:cubicBezTo>
                <a:lnTo>
                  <a:pt x="89915" y="2370"/>
                </a:lnTo>
                <a:cubicBezTo>
                  <a:pt x="89915" y="2414"/>
                  <a:pt x="89915" y="2449"/>
                  <a:pt x="89880" y="2485"/>
                </a:cubicBezTo>
                <a:cubicBezTo>
                  <a:pt x="88270" y="1044"/>
                  <a:pt x="86292" y="0"/>
                  <a:pt x="83381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77000">
                <a:srgbClr val="242637"/>
              </a:gs>
              <a:gs pos="100000">
                <a:srgbClr val="24263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085623" y="18243"/>
            <a:ext cx="58377" cy="9294"/>
          </a:xfrm>
          <a:custGeom>
            <a:rect b="b" l="l" r="r" t="t"/>
            <a:pathLst>
              <a:path extrusionOk="0" h="54" w="332">
                <a:moveTo>
                  <a:pt x="0" y="0"/>
                </a:moveTo>
                <a:cubicBezTo>
                  <a:pt x="106" y="0"/>
                  <a:pt x="212" y="53"/>
                  <a:pt x="331" y="53"/>
                </a:cubicBezTo>
                <a:cubicBezTo>
                  <a:pt x="212" y="0"/>
                  <a:pt x="159" y="0"/>
                  <a:pt x="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999891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2268680" y="2392298"/>
            <a:ext cx="3480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396113" y="3252298"/>
            <a:ext cx="3480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-14750" y="3146525"/>
            <a:ext cx="5880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824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flipH="1" rot="10800000">
            <a:off x="525" y="-17727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96" y="1680109"/>
            <a:ext cx="9144055" cy="3465466"/>
          </a:xfrm>
          <a:custGeom>
            <a:rect b="b" l="l" r="r" t="t"/>
            <a:pathLst>
              <a:path extrusionOk="0" h="31063" w="110050">
                <a:moveTo>
                  <a:pt x="83462" y="76"/>
                </a:moveTo>
                <a:cubicBezTo>
                  <a:pt x="83882" y="76"/>
                  <a:pt x="84281" y="93"/>
                  <a:pt x="84668" y="134"/>
                </a:cubicBezTo>
                <a:cubicBezTo>
                  <a:pt x="84483" y="724"/>
                  <a:pt x="84333" y="1349"/>
                  <a:pt x="84192" y="1974"/>
                </a:cubicBezTo>
                <a:cubicBezTo>
                  <a:pt x="83768" y="1900"/>
                  <a:pt x="83310" y="1874"/>
                  <a:pt x="82824" y="1874"/>
                </a:cubicBezTo>
                <a:cubicBezTo>
                  <a:pt x="82555" y="1874"/>
                  <a:pt x="82277" y="1882"/>
                  <a:pt x="81991" y="1895"/>
                </a:cubicBezTo>
                <a:cubicBezTo>
                  <a:pt x="81736" y="1895"/>
                  <a:pt x="81472" y="1930"/>
                  <a:pt x="81252" y="1930"/>
                </a:cubicBezTo>
                <a:cubicBezTo>
                  <a:pt x="81366" y="1349"/>
                  <a:pt x="81516" y="759"/>
                  <a:pt x="81692" y="169"/>
                </a:cubicBezTo>
                <a:cubicBezTo>
                  <a:pt x="81991" y="134"/>
                  <a:pt x="82247" y="99"/>
                  <a:pt x="82537" y="99"/>
                </a:cubicBezTo>
                <a:cubicBezTo>
                  <a:pt x="82858" y="84"/>
                  <a:pt x="83165" y="76"/>
                  <a:pt x="83462" y="76"/>
                </a:cubicBezTo>
                <a:close/>
                <a:moveTo>
                  <a:pt x="81586" y="169"/>
                </a:moveTo>
                <a:lnTo>
                  <a:pt x="81586" y="169"/>
                </a:lnTo>
                <a:cubicBezTo>
                  <a:pt x="81401" y="759"/>
                  <a:pt x="81296" y="1349"/>
                  <a:pt x="81146" y="1930"/>
                </a:cubicBezTo>
                <a:cubicBezTo>
                  <a:pt x="80195" y="2044"/>
                  <a:pt x="79236" y="2229"/>
                  <a:pt x="78320" y="2520"/>
                </a:cubicBezTo>
                <a:cubicBezTo>
                  <a:pt x="78434" y="1974"/>
                  <a:pt x="78575" y="1384"/>
                  <a:pt x="78725" y="830"/>
                </a:cubicBezTo>
                <a:cubicBezTo>
                  <a:pt x="79605" y="539"/>
                  <a:pt x="80591" y="319"/>
                  <a:pt x="81586" y="169"/>
                </a:cubicBezTo>
                <a:close/>
                <a:moveTo>
                  <a:pt x="84773" y="169"/>
                </a:moveTo>
                <a:cubicBezTo>
                  <a:pt x="85768" y="284"/>
                  <a:pt x="86684" y="574"/>
                  <a:pt x="87494" y="944"/>
                </a:cubicBezTo>
                <a:cubicBezTo>
                  <a:pt x="87274" y="1534"/>
                  <a:pt x="87089" y="2150"/>
                  <a:pt x="86974" y="2775"/>
                </a:cubicBezTo>
                <a:cubicBezTo>
                  <a:pt x="86173" y="2370"/>
                  <a:pt x="85293" y="2115"/>
                  <a:pt x="84263" y="1974"/>
                </a:cubicBezTo>
                <a:cubicBezTo>
                  <a:pt x="84412" y="1349"/>
                  <a:pt x="84553" y="759"/>
                  <a:pt x="84773" y="169"/>
                </a:cubicBezTo>
                <a:close/>
                <a:moveTo>
                  <a:pt x="78655" y="874"/>
                </a:moveTo>
                <a:cubicBezTo>
                  <a:pt x="78470" y="1419"/>
                  <a:pt x="78355" y="1974"/>
                  <a:pt x="78250" y="2555"/>
                </a:cubicBezTo>
                <a:cubicBezTo>
                  <a:pt x="77334" y="2810"/>
                  <a:pt x="76489" y="3180"/>
                  <a:pt x="75644" y="3656"/>
                </a:cubicBezTo>
                <a:cubicBezTo>
                  <a:pt x="75714" y="3110"/>
                  <a:pt x="75829" y="2590"/>
                  <a:pt x="75969" y="2080"/>
                </a:cubicBezTo>
                <a:cubicBezTo>
                  <a:pt x="76815" y="1604"/>
                  <a:pt x="77695" y="1199"/>
                  <a:pt x="78655" y="874"/>
                </a:cubicBezTo>
                <a:close/>
                <a:moveTo>
                  <a:pt x="82621" y="1956"/>
                </a:moveTo>
                <a:cubicBezTo>
                  <a:pt x="83163" y="1956"/>
                  <a:pt x="83689" y="1994"/>
                  <a:pt x="84192" y="2044"/>
                </a:cubicBezTo>
                <a:cubicBezTo>
                  <a:pt x="84043" y="2775"/>
                  <a:pt x="83937" y="3550"/>
                  <a:pt x="83858" y="4281"/>
                </a:cubicBezTo>
                <a:cubicBezTo>
                  <a:pt x="83450" y="4239"/>
                  <a:pt x="83055" y="4222"/>
                  <a:pt x="82658" y="4222"/>
                </a:cubicBezTo>
                <a:cubicBezTo>
                  <a:pt x="82377" y="4222"/>
                  <a:pt x="82095" y="4231"/>
                  <a:pt x="81806" y="4245"/>
                </a:cubicBezTo>
                <a:cubicBezTo>
                  <a:pt x="81516" y="4245"/>
                  <a:pt x="81181" y="4281"/>
                  <a:pt x="80891" y="4316"/>
                </a:cubicBezTo>
                <a:cubicBezTo>
                  <a:pt x="80961" y="3550"/>
                  <a:pt x="81076" y="2775"/>
                  <a:pt x="81217" y="2044"/>
                </a:cubicBezTo>
                <a:cubicBezTo>
                  <a:pt x="81472" y="2009"/>
                  <a:pt x="81736" y="1974"/>
                  <a:pt x="81991" y="1974"/>
                </a:cubicBezTo>
                <a:cubicBezTo>
                  <a:pt x="82203" y="1962"/>
                  <a:pt x="82413" y="1956"/>
                  <a:pt x="82621" y="1956"/>
                </a:cubicBezTo>
                <a:close/>
                <a:moveTo>
                  <a:pt x="87564" y="979"/>
                </a:moveTo>
                <a:cubicBezTo>
                  <a:pt x="88409" y="1419"/>
                  <a:pt x="89175" y="1974"/>
                  <a:pt x="89836" y="2590"/>
                </a:cubicBezTo>
                <a:cubicBezTo>
                  <a:pt x="89660" y="3145"/>
                  <a:pt x="89510" y="3770"/>
                  <a:pt x="89395" y="4351"/>
                </a:cubicBezTo>
                <a:cubicBezTo>
                  <a:pt x="88700" y="3770"/>
                  <a:pt x="87934" y="3215"/>
                  <a:pt x="87054" y="2810"/>
                </a:cubicBezTo>
                <a:cubicBezTo>
                  <a:pt x="87194" y="2194"/>
                  <a:pt x="87344" y="1569"/>
                  <a:pt x="87564" y="979"/>
                </a:cubicBezTo>
                <a:close/>
                <a:moveTo>
                  <a:pt x="81146" y="2044"/>
                </a:moveTo>
                <a:lnTo>
                  <a:pt x="81146" y="2044"/>
                </a:lnTo>
                <a:cubicBezTo>
                  <a:pt x="80996" y="2775"/>
                  <a:pt x="80891" y="3550"/>
                  <a:pt x="80812" y="4316"/>
                </a:cubicBezTo>
                <a:cubicBezTo>
                  <a:pt x="79790" y="4430"/>
                  <a:pt x="78875" y="4615"/>
                  <a:pt x="77994" y="4906"/>
                </a:cubicBezTo>
                <a:cubicBezTo>
                  <a:pt x="78065" y="4131"/>
                  <a:pt x="78170" y="3365"/>
                  <a:pt x="78320" y="2634"/>
                </a:cubicBezTo>
                <a:cubicBezTo>
                  <a:pt x="79200" y="2335"/>
                  <a:pt x="80151" y="2150"/>
                  <a:pt x="81146" y="2044"/>
                </a:cubicBezTo>
                <a:close/>
                <a:moveTo>
                  <a:pt x="84263" y="2044"/>
                </a:moveTo>
                <a:cubicBezTo>
                  <a:pt x="85293" y="2194"/>
                  <a:pt x="86173" y="2485"/>
                  <a:pt x="86974" y="2854"/>
                </a:cubicBezTo>
                <a:cubicBezTo>
                  <a:pt x="86833" y="3550"/>
                  <a:pt x="86719" y="4245"/>
                  <a:pt x="86684" y="4941"/>
                </a:cubicBezTo>
                <a:cubicBezTo>
                  <a:pt x="85803" y="4615"/>
                  <a:pt x="84888" y="4430"/>
                  <a:pt x="83937" y="4316"/>
                </a:cubicBezTo>
                <a:cubicBezTo>
                  <a:pt x="84007" y="3550"/>
                  <a:pt x="84113" y="2775"/>
                  <a:pt x="84263" y="2044"/>
                </a:cubicBezTo>
                <a:close/>
                <a:moveTo>
                  <a:pt x="75864" y="2115"/>
                </a:moveTo>
                <a:lnTo>
                  <a:pt x="75864" y="2115"/>
                </a:lnTo>
                <a:cubicBezTo>
                  <a:pt x="75749" y="2634"/>
                  <a:pt x="75644" y="3180"/>
                  <a:pt x="75529" y="3691"/>
                </a:cubicBezTo>
                <a:cubicBezTo>
                  <a:pt x="74913" y="4061"/>
                  <a:pt x="74323" y="4430"/>
                  <a:pt x="73733" y="4871"/>
                </a:cubicBezTo>
                <a:cubicBezTo>
                  <a:pt x="73548" y="4976"/>
                  <a:pt x="73372" y="5126"/>
                  <a:pt x="73187" y="5275"/>
                </a:cubicBezTo>
                <a:cubicBezTo>
                  <a:pt x="73258" y="4756"/>
                  <a:pt x="73328" y="4281"/>
                  <a:pt x="73443" y="3805"/>
                </a:cubicBezTo>
                <a:cubicBezTo>
                  <a:pt x="74209" y="3180"/>
                  <a:pt x="74983" y="2634"/>
                  <a:pt x="75864" y="2115"/>
                </a:cubicBezTo>
                <a:close/>
                <a:moveTo>
                  <a:pt x="78214" y="2634"/>
                </a:moveTo>
                <a:lnTo>
                  <a:pt x="78214" y="2634"/>
                </a:lnTo>
                <a:cubicBezTo>
                  <a:pt x="78065" y="3400"/>
                  <a:pt x="77950" y="4175"/>
                  <a:pt x="77880" y="4941"/>
                </a:cubicBezTo>
                <a:cubicBezTo>
                  <a:pt x="76999" y="5196"/>
                  <a:pt x="76154" y="5566"/>
                  <a:pt x="75388" y="6006"/>
                </a:cubicBezTo>
                <a:lnTo>
                  <a:pt x="75388" y="6006"/>
                </a:lnTo>
                <a:cubicBezTo>
                  <a:pt x="75424" y="5196"/>
                  <a:pt x="75494" y="4466"/>
                  <a:pt x="75608" y="3770"/>
                </a:cubicBezTo>
                <a:cubicBezTo>
                  <a:pt x="76410" y="3330"/>
                  <a:pt x="77290" y="2925"/>
                  <a:pt x="78214" y="2634"/>
                </a:cubicBezTo>
                <a:close/>
                <a:moveTo>
                  <a:pt x="87054" y="2890"/>
                </a:moveTo>
                <a:cubicBezTo>
                  <a:pt x="87899" y="3330"/>
                  <a:pt x="88665" y="3840"/>
                  <a:pt x="89395" y="4466"/>
                </a:cubicBezTo>
                <a:cubicBezTo>
                  <a:pt x="89290" y="5011"/>
                  <a:pt x="89255" y="5566"/>
                  <a:pt x="89219" y="6156"/>
                </a:cubicBezTo>
                <a:cubicBezTo>
                  <a:pt x="88445" y="5672"/>
                  <a:pt x="87599" y="5275"/>
                  <a:pt x="86754" y="4976"/>
                </a:cubicBezTo>
                <a:cubicBezTo>
                  <a:pt x="86833" y="4281"/>
                  <a:pt x="86904" y="3585"/>
                  <a:pt x="87054" y="2890"/>
                </a:cubicBezTo>
                <a:close/>
                <a:moveTo>
                  <a:pt x="89915" y="2634"/>
                </a:moveTo>
                <a:cubicBezTo>
                  <a:pt x="90610" y="3251"/>
                  <a:pt x="91235" y="3955"/>
                  <a:pt x="91817" y="4686"/>
                </a:cubicBezTo>
                <a:cubicBezTo>
                  <a:pt x="91640" y="5275"/>
                  <a:pt x="91526" y="5857"/>
                  <a:pt x="91491" y="6482"/>
                </a:cubicBezTo>
                <a:cubicBezTo>
                  <a:pt x="90830" y="5751"/>
                  <a:pt x="90205" y="5055"/>
                  <a:pt x="89475" y="4430"/>
                </a:cubicBezTo>
                <a:cubicBezTo>
                  <a:pt x="89580" y="3805"/>
                  <a:pt x="89730" y="3215"/>
                  <a:pt x="89915" y="2634"/>
                </a:cubicBezTo>
                <a:close/>
                <a:moveTo>
                  <a:pt x="82349" y="4302"/>
                </a:moveTo>
                <a:cubicBezTo>
                  <a:pt x="82852" y="4302"/>
                  <a:pt x="83345" y="4337"/>
                  <a:pt x="83858" y="4395"/>
                </a:cubicBezTo>
                <a:cubicBezTo>
                  <a:pt x="83787" y="5231"/>
                  <a:pt x="83752" y="6077"/>
                  <a:pt x="83752" y="6922"/>
                </a:cubicBezTo>
                <a:cubicBezTo>
                  <a:pt x="83277" y="6887"/>
                  <a:pt x="82757" y="6887"/>
                  <a:pt x="82282" y="6887"/>
                </a:cubicBezTo>
                <a:cubicBezTo>
                  <a:pt x="81771" y="6922"/>
                  <a:pt x="81252" y="6957"/>
                  <a:pt x="80741" y="7036"/>
                </a:cubicBezTo>
                <a:cubicBezTo>
                  <a:pt x="80741" y="6156"/>
                  <a:pt x="80812" y="5275"/>
                  <a:pt x="80891" y="4395"/>
                </a:cubicBezTo>
                <a:cubicBezTo>
                  <a:pt x="81181" y="4351"/>
                  <a:pt x="81516" y="4316"/>
                  <a:pt x="81806" y="4316"/>
                </a:cubicBezTo>
                <a:cubicBezTo>
                  <a:pt x="81989" y="4307"/>
                  <a:pt x="82170" y="4302"/>
                  <a:pt x="82349" y="4302"/>
                </a:cubicBezTo>
                <a:close/>
                <a:moveTo>
                  <a:pt x="73328" y="3911"/>
                </a:moveTo>
                <a:lnTo>
                  <a:pt x="73328" y="3911"/>
                </a:lnTo>
                <a:cubicBezTo>
                  <a:pt x="73223" y="4351"/>
                  <a:pt x="73152" y="4871"/>
                  <a:pt x="73073" y="5346"/>
                </a:cubicBezTo>
                <a:cubicBezTo>
                  <a:pt x="72377" y="5892"/>
                  <a:pt x="71717" y="6517"/>
                  <a:pt x="71022" y="7212"/>
                </a:cubicBezTo>
                <a:cubicBezTo>
                  <a:pt x="71092" y="6737"/>
                  <a:pt x="71171" y="6332"/>
                  <a:pt x="71242" y="5892"/>
                </a:cubicBezTo>
                <a:cubicBezTo>
                  <a:pt x="71902" y="5196"/>
                  <a:pt x="72597" y="4536"/>
                  <a:pt x="73328" y="3911"/>
                </a:cubicBezTo>
                <a:close/>
                <a:moveTo>
                  <a:pt x="83937" y="4395"/>
                </a:moveTo>
                <a:cubicBezTo>
                  <a:pt x="84853" y="4501"/>
                  <a:pt x="85803" y="4721"/>
                  <a:pt x="86684" y="5011"/>
                </a:cubicBezTo>
                <a:cubicBezTo>
                  <a:pt x="86613" y="5821"/>
                  <a:pt x="86613" y="6631"/>
                  <a:pt x="86649" y="7397"/>
                </a:cubicBezTo>
                <a:cubicBezTo>
                  <a:pt x="85733" y="7142"/>
                  <a:pt x="84817" y="6992"/>
                  <a:pt x="83858" y="6922"/>
                </a:cubicBezTo>
                <a:cubicBezTo>
                  <a:pt x="83823" y="6077"/>
                  <a:pt x="83858" y="5231"/>
                  <a:pt x="83937" y="4395"/>
                </a:cubicBezTo>
                <a:close/>
                <a:moveTo>
                  <a:pt x="75529" y="3805"/>
                </a:moveTo>
                <a:lnTo>
                  <a:pt x="75529" y="3805"/>
                </a:lnTo>
                <a:cubicBezTo>
                  <a:pt x="75424" y="4501"/>
                  <a:pt x="75353" y="5275"/>
                  <a:pt x="75274" y="6041"/>
                </a:cubicBezTo>
                <a:cubicBezTo>
                  <a:pt x="74473" y="6482"/>
                  <a:pt x="73698" y="6992"/>
                  <a:pt x="73002" y="7547"/>
                </a:cubicBezTo>
                <a:cubicBezTo>
                  <a:pt x="73002" y="6772"/>
                  <a:pt x="73073" y="6077"/>
                  <a:pt x="73152" y="5381"/>
                </a:cubicBezTo>
                <a:cubicBezTo>
                  <a:pt x="73883" y="4791"/>
                  <a:pt x="74693" y="4281"/>
                  <a:pt x="75529" y="3805"/>
                </a:cubicBezTo>
                <a:close/>
                <a:moveTo>
                  <a:pt x="80776" y="4395"/>
                </a:moveTo>
                <a:lnTo>
                  <a:pt x="80776" y="4395"/>
                </a:lnTo>
                <a:cubicBezTo>
                  <a:pt x="80706" y="5275"/>
                  <a:pt x="80671" y="6156"/>
                  <a:pt x="80671" y="7036"/>
                </a:cubicBezTo>
                <a:cubicBezTo>
                  <a:pt x="79676" y="7142"/>
                  <a:pt x="78760" y="7362"/>
                  <a:pt x="77845" y="7653"/>
                </a:cubicBezTo>
                <a:cubicBezTo>
                  <a:pt x="77845" y="6737"/>
                  <a:pt x="77880" y="5857"/>
                  <a:pt x="77994" y="4976"/>
                </a:cubicBezTo>
                <a:cubicBezTo>
                  <a:pt x="78875" y="4721"/>
                  <a:pt x="79790" y="4501"/>
                  <a:pt x="80776" y="4395"/>
                </a:cubicBezTo>
                <a:close/>
                <a:moveTo>
                  <a:pt x="89475" y="4536"/>
                </a:moveTo>
                <a:cubicBezTo>
                  <a:pt x="90170" y="5161"/>
                  <a:pt x="90830" y="5857"/>
                  <a:pt x="91456" y="6596"/>
                </a:cubicBezTo>
                <a:cubicBezTo>
                  <a:pt x="91420" y="6992"/>
                  <a:pt x="91420" y="7432"/>
                  <a:pt x="91420" y="7837"/>
                </a:cubicBezTo>
                <a:cubicBezTo>
                  <a:pt x="91086" y="7547"/>
                  <a:pt x="90760" y="7256"/>
                  <a:pt x="90425" y="6957"/>
                </a:cubicBezTo>
                <a:cubicBezTo>
                  <a:pt x="90056" y="6702"/>
                  <a:pt x="89695" y="6446"/>
                  <a:pt x="89325" y="6191"/>
                </a:cubicBezTo>
                <a:cubicBezTo>
                  <a:pt x="89325" y="5636"/>
                  <a:pt x="89395" y="5091"/>
                  <a:pt x="89475" y="4536"/>
                </a:cubicBezTo>
                <a:close/>
                <a:moveTo>
                  <a:pt x="86754" y="5055"/>
                </a:moveTo>
                <a:cubicBezTo>
                  <a:pt x="87599" y="5346"/>
                  <a:pt x="88445" y="5751"/>
                  <a:pt x="89219" y="6262"/>
                </a:cubicBezTo>
                <a:cubicBezTo>
                  <a:pt x="89219" y="6957"/>
                  <a:pt x="89219" y="7697"/>
                  <a:pt x="89290" y="8427"/>
                </a:cubicBezTo>
                <a:cubicBezTo>
                  <a:pt x="88480" y="8022"/>
                  <a:pt x="87635" y="7697"/>
                  <a:pt x="86719" y="7432"/>
                </a:cubicBezTo>
                <a:cubicBezTo>
                  <a:pt x="86684" y="6631"/>
                  <a:pt x="86719" y="5857"/>
                  <a:pt x="86754" y="5055"/>
                </a:cubicBezTo>
                <a:close/>
                <a:moveTo>
                  <a:pt x="91896" y="4756"/>
                </a:moveTo>
                <a:cubicBezTo>
                  <a:pt x="92186" y="5126"/>
                  <a:pt x="92442" y="5452"/>
                  <a:pt x="92741" y="5786"/>
                </a:cubicBezTo>
                <a:cubicBezTo>
                  <a:pt x="92996" y="6112"/>
                  <a:pt x="93252" y="6446"/>
                  <a:pt x="93542" y="6772"/>
                </a:cubicBezTo>
                <a:cubicBezTo>
                  <a:pt x="93357" y="7327"/>
                  <a:pt x="93252" y="7917"/>
                  <a:pt x="93216" y="8463"/>
                </a:cubicBezTo>
                <a:cubicBezTo>
                  <a:pt x="92882" y="8137"/>
                  <a:pt x="92591" y="7802"/>
                  <a:pt x="92301" y="7432"/>
                </a:cubicBezTo>
                <a:cubicBezTo>
                  <a:pt x="92081" y="7142"/>
                  <a:pt x="91817" y="6851"/>
                  <a:pt x="91561" y="6552"/>
                </a:cubicBezTo>
                <a:cubicBezTo>
                  <a:pt x="91596" y="5971"/>
                  <a:pt x="91711" y="5346"/>
                  <a:pt x="91896" y="4756"/>
                </a:cubicBezTo>
                <a:close/>
                <a:moveTo>
                  <a:pt x="77880" y="5011"/>
                </a:moveTo>
                <a:cubicBezTo>
                  <a:pt x="77809" y="5892"/>
                  <a:pt x="77774" y="6772"/>
                  <a:pt x="77774" y="7653"/>
                </a:cubicBezTo>
                <a:cubicBezTo>
                  <a:pt x="76929" y="7952"/>
                  <a:pt x="76119" y="8278"/>
                  <a:pt x="75353" y="8683"/>
                </a:cubicBezTo>
                <a:cubicBezTo>
                  <a:pt x="75309" y="7767"/>
                  <a:pt x="75309" y="6922"/>
                  <a:pt x="75388" y="6077"/>
                </a:cubicBezTo>
                <a:cubicBezTo>
                  <a:pt x="76154" y="5672"/>
                  <a:pt x="76999" y="5311"/>
                  <a:pt x="77880" y="5011"/>
                </a:cubicBezTo>
                <a:close/>
                <a:moveTo>
                  <a:pt x="71127" y="6006"/>
                </a:moveTo>
                <a:cubicBezTo>
                  <a:pt x="71057" y="6446"/>
                  <a:pt x="70986" y="6851"/>
                  <a:pt x="70951" y="7292"/>
                </a:cubicBezTo>
                <a:cubicBezTo>
                  <a:pt x="70396" y="7873"/>
                  <a:pt x="69851" y="8498"/>
                  <a:pt x="69261" y="9158"/>
                </a:cubicBezTo>
                <a:cubicBezTo>
                  <a:pt x="69331" y="8753"/>
                  <a:pt x="69366" y="8392"/>
                  <a:pt x="69446" y="7987"/>
                </a:cubicBezTo>
                <a:cubicBezTo>
                  <a:pt x="69956" y="7327"/>
                  <a:pt x="70511" y="6667"/>
                  <a:pt x="71127" y="6006"/>
                </a:cubicBezTo>
                <a:close/>
                <a:moveTo>
                  <a:pt x="73073" y="5452"/>
                </a:moveTo>
                <a:cubicBezTo>
                  <a:pt x="72967" y="6156"/>
                  <a:pt x="72932" y="6851"/>
                  <a:pt x="72888" y="7617"/>
                </a:cubicBezTo>
                <a:cubicBezTo>
                  <a:pt x="72192" y="8172"/>
                  <a:pt x="71532" y="8753"/>
                  <a:pt x="70907" y="9378"/>
                </a:cubicBezTo>
                <a:cubicBezTo>
                  <a:pt x="70907" y="8683"/>
                  <a:pt x="70951" y="7987"/>
                  <a:pt x="71022" y="7327"/>
                </a:cubicBezTo>
                <a:cubicBezTo>
                  <a:pt x="71647" y="6667"/>
                  <a:pt x="72342" y="6041"/>
                  <a:pt x="73073" y="5452"/>
                </a:cubicBezTo>
                <a:close/>
                <a:moveTo>
                  <a:pt x="83017" y="6966"/>
                </a:moveTo>
                <a:cubicBezTo>
                  <a:pt x="83266" y="6966"/>
                  <a:pt x="83514" y="6975"/>
                  <a:pt x="83752" y="6992"/>
                </a:cubicBezTo>
                <a:cubicBezTo>
                  <a:pt x="83787" y="7802"/>
                  <a:pt x="83823" y="8612"/>
                  <a:pt x="83893" y="9413"/>
                </a:cubicBezTo>
                <a:cubicBezTo>
                  <a:pt x="83717" y="9403"/>
                  <a:pt x="83537" y="9399"/>
                  <a:pt x="83356" y="9399"/>
                </a:cubicBezTo>
                <a:cubicBezTo>
                  <a:pt x="82902" y="9399"/>
                  <a:pt x="82438" y="9426"/>
                  <a:pt x="81991" y="9457"/>
                </a:cubicBezTo>
                <a:cubicBezTo>
                  <a:pt x="81586" y="9493"/>
                  <a:pt x="81181" y="9528"/>
                  <a:pt x="80812" y="9563"/>
                </a:cubicBezTo>
                <a:cubicBezTo>
                  <a:pt x="80776" y="8753"/>
                  <a:pt x="80741" y="7917"/>
                  <a:pt x="80741" y="7107"/>
                </a:cubicBezTo>
                <a:cubicBezTo>
                  <a:pt x="81252" y="7036"/>
                  <a:pt x="81771" y="6992"/>
                  <a:pt x="82282" y="6992"/>
                </a:cubicBezTo>
                <a:cubicBezTo>
                  <a:pt x="82520" y="6975"/>
                  <a:pt x="82768" y="6966"/>
                  <a:pt x="83017" y="6966"/>
                </a:cubicBezTo>
                <a:close/>
                <a:moveTo>
                  <a:pt x="91526" y="6667"/>
                </a:moveTo>
                <a:cubicBezTo>
                  <a:pt x="91781" y="6957"/>
                  <a:pt x="92001" y="7212"/>
                  <a:pt x="92257" y="7512"/>
                </a:cubicBezTo>
                <a:cubicBezTo>
                  <a:pt x="92556" y="7873"/>
                  <a:pt x="92882" y="8242"/>
                  <a:pt x="93181" y="8612"/>
                </a:cubicBezTo>
                <a:cubicBezTo>
                  <a:pt x="93137" y="8973"/>
                  <a:pt x="93137" y="9343"/>
                  <a:pt x="93181" y="9748"/>
                </a:cubicBezTo>
                <a:cubicBezTo>
                  <a:pt x="92626" y="9123"/>
                  <a:pt x="92116" y="8498"/>
                  <a:pt x="91491" y="7952"/>
                </a:cubicBezTo>
                <a:cubicBezTo>
                  <a:pt x="91491" y="7512"/>
                  <a:pt x="91491" y="7107"/>
                  <a:pt x="91526" y="6667"/>
                </a:cubicBezTo>
                <a:close/>
                <a:moveTo>
                  <a:pt x="83858" y="6992"/>
                </a:moveTo>
                <a:cubicBezTo>
                  <a:pt x="84817" y="7071"/>
                  <a:pt x="85733" y="7256"/>
                  <a:pt x="86649" y="7512"/>
                </a:cubicBezTo>
                <a:cubicBezTo>
                  <a:pt x="86684" y="8278"/>
                  <a:pt x="86754" y="9017"/>
                  <a:pt x="86869" y="9783"/>
                </a:cubicBezTo>
                <a:cubicBezTo>
                  <a:pt x="85918" y="9563"/>
                  <a:pt x="84958" y="9457"/>
                  <a:pt x="83972" y="9413"/>
                </a:cubicBezTo>
                <a:cubicBezTo>
                  <a:pt x="83893" y="8612"/>
                  <a:pt x="83858" y="7802"/>
                  <a:pt x="83858" y="6992"/>
                </a:cubicBezTo>
                <a:close/>
                <a:moveTo>
                  <a:pt x="89325" y="6297"/>
                </a:moveTo>
                <a:lnTo>
                  <a:pt x="89325" y="6297"/>
                </a:lnTo>
                <a:cubicBezTo>
                  <a:pt x="89695" y="6517"/>
                  <a:pt x="90021" y="6772"/>
                  <a:pt x="90355" y="7036"/>
                </a:cubicBezTo>
                <a:cubicBezTo>
                  <a:pt x="90760" y="7327"/>
                  <a:pt x="91086" y="7653"/>
                  <a:pt x="91420" y="7987"/>
                </a:cubicBezTo>
                <a:cubicBezTo>
                  <a:pt x="91456" y="8612"/>
                  <a:pt x="91526" y="9272"/>
                  <a:pt x="91640" y="9898"/>
                </a:cubicBezTo>
                <a:cubicBezTo>
                  <a:pt x="91420" y="9748"/>
                  <a:pt x="91200" y="9563"/>
                  <a:pt x="90980" y="9413"/>
                </a:cubicBezTo>
                <a:cubicBezTo>
                  <a:pt x="90461" y="9052"/>
                  <a:pt x="89950" y="8753"/>
                  <a:pt x="89395" y="8498"/>
                </a:cubicBezTo>
                <a:cubicBezTo>
                  <a:pt x="89325" y="7767"/>
                  <a:pt x="89290" y="7036"/>
                  <a:pt x="89325" y="6297"/>
                </a:cubicBezTo>
                <a:close/>
                <a:moveTo>
                  <a:pt x="7669" y="7679"/>
                </a:moveTo>
                <a:cubicBezTo>
                  <a:pt x="8850" y="7679"/>
                  <a:pt x="10008" y="7802"/>
                  <a:pt x="11119" y="8058"/>
                </a:cubicBezTo>
                <a:cubicBezTo>
                  <a:pt x="10899" y="8753"/>
                  <a:pt x="10679" y="9457"/>
                  <a:pt x="10424" y="10153"/>
                </a:cubicBezTo>
                <a:cubicBezTo>
                  <a:pt x="9579" y="9968"/>
                  <a:pt x="8698" y="9898"/>
                  <a:pt x="7783" y="9854"/>
                </a:cubicBezTo>
                <a:cubicBezTo>
                  <a:pt x="8038" y="9123"/>
                  <a:pt x="8258" y="8392"/>
                  <a:pt x="8478" y="7732"/>
                </a:cubicBezTo>
                <a:lnTo>
                  <a:pt x="8399" y="7697"/>
                </a:lnTo>
                <a:cubicBezTo>
                  <a:pt x="8179" y="8392"/>
                  <a:pt x="7959" y="9123"/>
                  <a:pt x="7668" y="9854"/>
                </a:cubicBezTo>
                <a:cubicBezTo>
                  <a:pt x="7524" y="9848"/>
                  <a:pt x="7377" y="9845"/>
                  <a:pt x="7229" y="9845"/>
                </a:cubicBezTo>
                <a:cubicBezTo>
                  <a:pt x="6475" y="9845"/>
                  <a:pt x="5679" y="9915"/>
                  <a:pt x="4877" y="10003"/>
                </a:cubicBezTo>
                <a:cubicBezTo>
                  <a:pt x="5142" y="9272"/>
                  <a:pt x="5397" y="8533"/>
                  <a:pt x="5617" y="7802"/>
                </a:cubicBezTo>
                <a:lnTo>
                  <a:pt x="5582" y="7802"/>
                </a:lnTo>
                <a:cubicBezTo>
                  <a:pt x="6283" y="7721"/>
                  <a:pt x="6980" y="7679"/>
                  <a:pt x="7669" y="7679"/>
                </a:cubicBezTo>
                <a:close/>
                <a:moveTo>
                  <a:pt x="75274" y="6156"/>
                </a:moveTo>
                <a:cubicBezTo>
                  <a:pt x="75239" y="6957"/>
                  <a:pt x="75203" y="7837"/>
                  <a:pt x="75239" y="8718"/>
                </a:cubicBezTo>
                <a:cubicBezTo>
                  <a:pt x="74473" y="9123"/>
                  <a:pt x="73733" y="9598"/>
                  <a:pt x="73038" y="10153"/>
                </a:cubicBezTo>
                <a:cubicBezTo>
                  <a:pt x="72967" y="9272"/>
                  <a:pt x="72967" y="8427"/>
                  <a:pt x="72967" y="7653"/>
                </a:cubicBezTo>
                <a:cubicBezTo>
                  <a:pt x="73698" y="7107"/>
                  <a:pt x="74473" y="6596"/>
                  <a:pt x="75274" y="6156"/>
                </a:cubicBezTo>
                <a:close/>
                <a:moveTo>
                  <a:pt x="80671" y="7107"/>
                </a:moveTo>
                <a:cubicBezTo>
                  <a:pt x="80671" y="7952"/>
                  <a:pt x="80706" y="8753"/>
                  <a:pt x="80741" y="9563"/>
                </a:cubicBezTo>
                <a:cubicBezTo>
                  <a:pt x="79711" y="9713"/>
                  <a:pt x="78795" y="9898"/>
                  <a:pt x="77915" y="10188"/>
                </a:cubicBezTo>
                <a:cubicBezTo>
                  <a:pt x="77880" y="9378"/>
                  <a:pt x="77845" y="8577"/>
                  <a:pt x="77845" y="7732"/>
                </a:cubicBezTo>
                <a:cubicBezTo>
                  <a:pt x="78760" y="7432"/>
                  <a:pt x="79676" y="7256"/>
                  <a:pt x="80671" y="7107"/>
                </a:cubicBezTo>
                <a:close/>
                <a:moveTo>
                  <a:pt x="93621" y="6887"/>
                </a:moveTo>
                <a:cubicBezTo>
                  <a:pt x="94167" y="7547"/>
                  <a:pt x="94722" y="8172"/>
                  <a:pt x="95338" y="8797"/>
                </a:cubicBezTo>
                <a:cubicBezTo>
                  <a:pt x="95083" y="9237"/>
                  <a:pt x="94942" y="9713"/>
                  <a:pt x="94863" y="10223"/>
                </a:cubicBezTo>
                <a:cubicBezTo>
                  <a:pt x="94317" y="9677"/>
                  <a:pt x="93762" y="9123"/>
                  <a:pt x="93287" y="8577"/>
                </a:cubicBezTo>
                <a:cubicBezTo>
                  <a:pt x="93322" y="7987"/>
                  <a:pt x="93436" y="7432"/>
                  <a:pt x="93621" y="6887"/>
                </a:cubicBezTo>
                <a:close/>
                <a:moveTo>
                  <a:pt x="5538" y="7802"/>
                </a:moveTo>
                <a:lnTo>
                  <a:pt x="5538" y="7802"/>
                </a:lnTo>
                <a:cubicBezTo>
                  <a:pt x="5282" y="8533"/>
                  <a:pt x="5062" y="9272"/>
                  <a:pt x="4772" y="10038"/>
                </a:cubicBezTo>
                <a:cubicBezTo>
                  <a:pt x="4516" y="10074"/>
                  <a:pt x="4217" y="10118"/>
                  <a:pt x="3962" y="10153"/>
                </a:cubicBezTo>
                <a:cubicBezTo>
                  <a:pt x="3302" y="10259"/>
                  <a:pt x="2606" y="10408"/>
                  <a:pt x="1946" y="10593"/>
                </a:cubicBezTo>
                <a:cubicBezTo>
                  <a:pt x="2201" y="9854"/>
                  <a:pt x="2421" y="9123"/>
                  <a:pt x="2676" y="8427"/>
                </a:cubicBezTo>
                <a:lnTo>
                  <a:pt x="2720" y="8313"/>
                </a:lnTo>
                <a:cubicBezTo>
                  <a:pt x="3671" y="8058"/>
                  <a:pt x="4587" y="7917"/>
                  <a:pt x="5538" y="7802"/>
                </a:cubicBezTo>
                <a:close/>
                <a:moveTo>
                  <a:pt x="86719" y="7512"/>
                </a:moveTo>
                <a:lnTo>
                  <a:pt x="86719" y="7512"/>
                </a:lnTo>
                <a:cubicBezTo>
                  <a:pt x="87635" y="7767"/>
                  <a:pt x="88480" y="8093"/>
                  <a:pt x="89325" y="8533"/>
                </a:cubicBezTo>
                <a:cubicBezTo>
                  <a:pt x="89395" y="9237"/>
                  <a:pt x="89510" y="9933"/>
                  <a:pt x="89616" y="10628"/>
                </a:cubicBezTo>
                <a:cubicBezTo>
                  <a:pt x="88779" y="10259"/>
                  <a:pt x="87855" y="10003"/>
                  <a:pt x="86939" y="9783"/>
                </a:cubicBezTo>
                <a:cubicBezTo>
                  <a:pt x="86833" y="9052"/>
                  <a:pt x="86754" y="8278"/>
                  <a:pt x="86719" y="7512"/>
                </a:cubicBezTo>
                <a:close/>
                <a:moveTo>
                  <a:pt x="11190" y="8058"/>
                </a:moveTo>
                <a:cubicBezTo>
                  <a:pt x="12000" y="8278"/>
                  <a:pt x="12801" y="8533"/>
                  <a:pt x="13541" y="8903"/>
                </a:cubicBezTo>
                <a:cubicBezTo>
                  <a:pt x="13356" y="9598"/>
                  <a:pt x="13136" y="10294"/>
                  <a:pt x="12915" y="10954"/>
                </a:cubicBezTo>
                <a:cubicBezTo>
                  <a:pt x="12185" y="10628"/>
                  <a:pt x="11375" y="10373"/>
                  <a:pt x="10530" y="10188"/>
                </a:cubicBezTo>
                <a:cubicBezTo>
                  <a:pt x="10750" y="9493"/>
                  <a:pt x="10970" y="8797"/>
                  <a:pt x="11190" y="8058"/>
                </a:cubicBezTo>
                <a:close/>
                <a:moveTo>
                  <a:pt x="77774" y="7767"/>
                </a:moveTo>
                <a:cubicBezTo>
                  <a:pt x="77774" y="8577"/>
                  <a:pt x="77774" y="9413"/>
                  <a:pt x="77845" y="10223"/>
                </a:cubicBezTo>
                <a:cubicBezTo>
                  <a:pt x="76999" y="10479"/>
                  <a:pt x="76234" y="10813"/>
                  <a:pt x="75494" y="11174"/>
                </a:cubicBezTo>
                <a:cubicBezTo>
                  <a:pt x="75424" y="10373"/>
                  <a:pt x="75353" y="9563"/>
                  <a:pt x="75353" y="8797"/>
                </a:cubicBezTo>
                <a:cubicBezTo>
                  <a:pt x="76119" y="8357"/>
                  <a:pt x="76929" y="8022"/>
                  <a:pt x="77774" y="7767"/>
                </a:cubicBezTo>
                <a:close/>
                <a:moveTo>
                  <a:pt x="69331" y="8137"/>
                </a:moveTo>
                <a:cubicBezTo>
                  <a:pt x="69261" y="8533"/>
                  <a:pt x="69226" y="8903"/>
                  <a:pt x="69190" y="9308"/>
                </a:cubicBezTo>
                <a:cubicBezTo>
                  <a:pt x="68750" y="9818"/>
                  <a:pt x="68310" y="10408"/>
                  <a:pt x="67870" y="10998"/>
                </a:cubicBezTo>
                <a:cubicBezTo>
                  <a:pt x="67826" y="11068"/>
                  <a:pt x="67755" y="11174"/>
                  <a:pt x="67685" y="11253"/>
                </a:cubicBezTo>
                <a:cubicBezTo>
                  <a:pt x="67720" y="10884"/>
                  <a:pt x="67791" y="10558"/>
                  <a:pt x="67870" y="10188"/>
                </a:cubicBezTo>
                <a:lnTo>
                  <a:pt x="67826" y="10188"/>
                </a:lnTo>
                <a:cubicBezTo>
                  <a:pt x="67975" y="9968"/>
                  <a:pt x="68160" y="9783"/>
                  <a:pt x="68310" y="9563"/>
                </a:cubicBezTo>
                <a:cubicBezTo>
                  <a:pt x="68636" y="9088"/>
                  <a:pt x="68970" y="8612"/>
                  <a:pt x="69331" y="8137"/>
                </a:cubicBezTo>
                <a:close/>
                <a:moveTo>
                  <a:pt x="70907" y="7432"/>
                </a:moveTo>
                <a:lnTo>
                  <a:pt x="70907" y="7432"/>
                </a:lnTo>
                <a:cubicBezTo>
                  <a:pt x="70837" y="8093"/>
                  <a:pt x="70837" y="8753"/>
                  <a:pt x="70837" y="9457"/>
                </a:cubicBezTo>
                <a:cubicBezTo>
                  <a:pt x="70247" y="10038"/>
                  <a:pt x="69701" y="10663"/>
                  <a:pt x="69190" y="11253"/>
                </a:cubicBezTo>
                <a:cubicBezTo>
                  <a:pt x="69190" y="10593"/>
                  <a:pt x="69190" y="9968"/>
                  <a:pt x="69261" y="9308"/>
                </a:cubicBezTo>
                <a:cubicBezTo>
                  <a:pt x="69771" y="8683"/>
                  <a:pt x="70326" y="8058"/>
                  <a:pt x="70907" y="7432"/>
                </a:cubicBezTo>
                <a:close/>
                <a:moveTo>
                  <a:pt x="91491" y="8058"/>
                </a:moveTo>
                <a:lnTo>
                  <a:pt x="91491" y="8058"/>
                </a:lnTo>
                <a:cubicBezTo>
                  <a:pt x="92116" y="8647"/>
                  <a:pt x="92626" y="9272"/>
                  <a:pt x="93181" y="9898"/>
                </a:cubicBezTo>
                <a:cubicBezTo>
                  <a:pt x="93216" y="10408"/>
                  <a:pt x="93252" y="10954"/>
                  <a:pt x="93401" y="11509"/>
                </a:cubicBezTo>
                <a:cubicBezTo>
                  <a:pt x="92847" y="10954"/>
                  <a:pt x="92301" y="10443"/>
                  <a:pt x="91711" y="9968"/>
                </a:cubicBezTo>
                <a:cubicBezTo>
                  <a:pt x="91596" y="9343"/>
                  <a:pt x="91526" y="8683"/>
                  <a:pt x="91491" y="8058"/>
                </a:cubicBezTo>
                <a:close/>
                <a:moveTo>
                  <a:pt x="93252" y="8683"/>
                </a:moveTo>
                <a:cubicBezTo>
                  <a:pt x="93762" y="9237"/>
                  <a:pt x="94282" y="9783"/>
                  <a:pt x="94827" y="10338"/>
                </a:cubicBezTo>
                <a:cubicBezTo>
                  <a:pt x="94792" y="10778"/>
                  <a:pt x="94792" y="11218"/>
                  <a:pt x="94863" y="11694"/>
                </a:cubicBezTo>
                <a:cubicBezTo>
                  <a:pt x="94352" y="11139"/>
                  <a:pt x="93841" y="10558"/>
                  <a:pt x="93357" y="10003"/>
                </a:cubicBezTo>
                <a:cubicBezTo>
                  <a:pt x="93322" y="9968"/>
                  <a:pt x="93287" y="9898"/>
                  <a:pt x="93252" y="9854"/>
                </a:cubicBezTo>
                <a:cubicBezTo>
                  <a:pt x="93216" y="9457"/>
                  <a:pt x="93252" y="9088"/>
                  <a:pt x="93252" y="8683"/>
                </a:cubicBezTo>
                <a:close/>
                <a:moveTo>
                  <a:pt x="72888" y="7732"/>
                </a:moveTo>
                <a:lnTo>
                  <a:pt x="72888" y="7732"/>
                </a:lnTo>
                <a:cubicBezTo>
                  <a:pt x="72853" y="8498"/>
                  <a:pt x="72888" y="9343"/>
                  <a:pt x="72932" y="10188"/>
                </a:cubicBezTo>
                <a:cubicBezTo>
                  <a:pt x="72307" y="10699"/>
                  <a:pt x="71647" y="11253"/>
                  <a:pt x="71022" y="11834"/>
                </a:cubicBezTo>
                <a:cubicBezTo>
                  <a:pt x="70951" y="11033"/>
                  <a:pt x="70907" y="10259"/>
                  <a:pt x="70907" y="9493"/>
                </a:cubicBezTo>
                <a:cubicBezTo>
                  <a:pt x="71532" y="8867"/>
                  <a:pt x="72192" y="8278"/>
                  <a:pt x="72888" y="7732"/>
                </a:cubicBezTo>
                <a:close/>
                <a:moveTo>
                  <a:pt x="83893" y="9493"/>
                </a:moveTo>
                <a:cubicBezTo>
                  <a:pt x="83972" y="10259"/>
                  <a:pt x="84078" y="10998"/>
                  <a:pt x="84192" y="11729"/>
                </a:cubicBezTo>
                <a:cubicBezTo>
                  <a:pt x="84037" y="11722"/>
                  <a:pt x="83883" y="11719"/>
                  <a:pt x="83730" y="11719"/>
                </a:cubicBezTo>
                <a:cubicBezTo>
                  <a:pt x="83049" y="11719"/>
                  <a:pt x="82382" y="11777"/>
                  <a:pt x="81692" y="11834"/>
                </a:cubicBezTo>
                <a:cubicBezTo>
                  <a:pt x="81472" y="11878"/>
                  <a:pt x="81252" y="11878"/>
                  <a:pt x="81032" y="11914"/>
                </a:cubicBezTo>
                <a:cubicBezTo>
                  <a:pt x="80961" y="11174"/>
                  <a:pt x="80891" y="10408"/>
                  <a:pt x="80812" y="9633"/>
                </a:cubicBezTo>
                <a:cubicBezTo>
                  <a:pt x="81217" y="9598"/>
                  <a:pt x="81586" y="9563"/>
                  <a:pt x="81991" y="9528"/>
                </a:cubicBezTo>
                <a:cubicBezTo>
                  <a:pt x="82652" y="9493"/>
                  <a:pt x="83277" y="9493"/>
                  <a:pt x="83893" y="9493"/>
                </a:cubicBezTo>
                <a:close/>
                <a:moveTo>
                  <a:pt x="84007" y="9493"/>
                </a:moveTo>
                <a:cubicBezTo>
                  <a:pt x="84958" y="9528"/>
                  <a:pt x="85953" y="9677"/>
                  <a:pt x="86869" y="9854"/>
                </a:cubicBezTo>
                <a:cubicBezTo>
                  <a:pt x="86939" y="10593"/>
                  <a:pt x="87089" y="11289"/>
                  <a:pt x="87194" y="11949"/>
                </a:cubicBezTo>
                <a:cubicBezTo>
                  <a:pt x="86244" y="11799"/>
                  <a:pt x="85258" y="11729"/>
                  <a:pt x="84263" y="11729"/>
                </a:cubicBezTo>
                <a:cubicBezTo>
                  <a:pt x="84157" y="10998"/>
                  <a:pt x="84043" y="10259"/>
                  <a:pt x="84007" y="9493"/>
                </a:cubicBezTo>
                <a:close/>
                <a:moveTo>
                  <a:pt x="89439" y="8577"/>
                </a:moveTo>
                <a:cubicBezTo>
                  <a:pt x="89950" y="8867"/>
                  <a:pt x="90425" y="9158"/>
                  <a:pt x="90901" y="9493"/>
                </a:cubicBezTo>
                <a:cubicBezTo>
                  <a:pt x="91156" y="9633"/>
                  <a:pt x="91420" y="9818"/>
                  <a:pt x="91640" y="10038"/>
                </a:cubicBezTo>
                <a:cubicBezTo>
                  <a:pt x="91746" y="10663"/>
                  <a:pt x="91931" y="11324"/>
                  <a:pt x="92116" y="11949"/>
                </a:cubicBezTo>
                <a:cubicBezTo>
                  <a:pt x="91746" y="11694"/>
                  <a:pt x="91376" y="11473"/>
                  <a:pt x="90980" y="11253"/>
                </a:cubicBezTo>
                <a:cubicBezTo>
                  <a:pt x="90575" y="11068"/>
                  <a:pt x="90170" y="10848"/>
                  <a:pt x="89765" y="10663"/>
                </a:cubicBezTo>
                <a:cubicBezTo>
                  <a:pt x="89616" y="10003"/>
                  <a:pt x="89510" y="9308"/>
                  <a:pt x="89439" y="8577"/>
                </a:cubicBezTo>
                <a:close/>
                <a:moveTo>
                  <a:pt x="95417" y="8832"/>
                </a:moveTo>
                <a:cubicBezTo>
                  <a:pt x="95928" y="9343"/>
                  <a:pt x="96483" y="9818"/>
                  <a:pt x="97099" y="10223"/>
                </a:cubicBezTo>
                <a:cubicBezTo>
                  <a:pt x="97249" y="10338"/>
                  <a:pt x="97398" y="10408"/>
                  <a:pt x="97539" y="10514"/>
                </a:cubicBezTo>
                <a:cubicBezTo>
                  <a:pt x="97284" y="10954"/>
                  <a:pt x="97143" y="11438"/>
                  <a:pt x="97064" y="11949"/>
                </a:cubicBezTo>
                <a:cubicBezTo>
                  <a:pt x="96958" y="11878"/>
                  <a:pt x="96844" y="11799"/>
                  <a:pt x="96703" y="11729"/>
                </a:cubicBezTo>
                <a:cubicBezTo>
                  <a:pt x="96078" y="11289"/>
                  <a:pt x="95488" y="10813"/>
                  <a:pt x="94942" y="10294"/>
                </a:cubicBezTo>
                <a:cubicBezTo>
                  <a:pt x="95012" y="9783"/>
                  <a:pt x="95162" y="9308"/>
                  <a:pt x="95417" y="8832"/>
                </a:cubicBezTo>
                <a:close/>
                <a:moveTo>
                  <a:pt x="7668" y="9933"/>
                </a:moveTo>
                <a:cubicBezTo>
                  <a:pt x="7413" y="10663"/>
                  <a:pt x="7122" y="11359"/>
                  <a:pt x="6788" y="12099"/>
                </a:cubicBezTo>
                <a:cubicBezTo>
                  <a:pt x="5872" y="12099"/>
                  <a:pt x="4921" y="12169"/>
                  <a:pt x="3962" y="12319"/>
                </a:cubicBezTo>
                <a:cubicBezTo>
                  <a:pt x="4296" y="11579"/>
                  <a:pt x="4587" y="10848"/>
                  <a:pt x="4842" y="10118"/>
                </a:cubicBezTo>
                <a:cubicBezTo>
                  <a:pt x="5802" y="9968"/>
                  <a:pt x="6753" y="9933"/>
                  <a:pt x="7668" y="9933"/>
                </a:cubicBezTo>
                <a:close/>
                <a:moveTo>
                  <a:pt x="7739" y="9933"/>
                </a:moveTo>
                <a:cubicBezTo>
                  <a:pt x="8663" y="9968"/>
                  <a:pt x="9579" y="10074"/>
                  <a:pt x="10380" y="10223"/>
                </a:cubicBezTo>
                <a:cubicBezTo>
                  <a:pt x="10160" y="10954"/>
                  <a:pt x="9869" y="11658"/>
                  <a:pt x="9579" y="12354"/>
                </a:cubicBezTo>
                <a:cubicBezTo>
                  <a:pt x="8734" y="12169"/>
                  <a:pt x="7818" y="12099"/>
                  <a:pt x="6858" y="12099"/>
                </a:cubicBezTo>
                <a:cubicBezTo>
                  <a:pt x="7193" y="11359"/>
                  <a:pt x="7483" y="10663"/>
                  <a:pt x="7739" y="9933"/>
                </a:cubicBezTo>
                <a:close/>
                <a:moveTo>
                  <a:pt x="13611" y="8938"/>
                </a:moveTo>
                <a:cubicBezTo>
                  <a:pt x="13981" y="9123"/>
                  <a:pt x="14342" y="9343"/>
                  <a:pt x="14711" y="9563"/>
                </a:cubicBezTo>
                <a:cubicBezTo>
                  <a:pt x="15116" y="9854"/>
                  <a:pt x="15442" y="10118"/>
                  <a:pt x="15777" y="10443"/>
                </a:cubicBezTo>
                <a:lnTo>
                  <a:pt x="15706" y="10699"/>
                </a:lnTo>
                <a:cubicBezTo>
                  <a:pt x="15557" y="11253"/>
                  <a:pt x="15372" y="11834"/>
                  <a:pt x="15187" y="12424"/>
                </a:cubicBezTo>
                <a:cubicBezTo>
                  <a:pt x="14861" y="12134"/>
                  <a:pt x="14491" y="11834"/>
                  <a:pt x="14122" y="11614"/>
                </a:cubicBezTo>
                <a:cubicBezTo>
                  <a:pt x="13761" y="11394"/>
                  <a:pt x="13391" y="11174"/>
                  <a:pt x="12986" y="10998"/>
                </a:cubicBezTo>
                <a:cubicBezTo>
                  <a:pt x="13206" y="10338"/>
                  <a:pt x="13426" y="9633"/>
                  <a:pt x="13611" y="8938"/>
                </a:cubicBezTo>
                <a:close/>
                <a:moveTo>
                  <a:pt x="80741" y="9677"/>
                </a:moveTo>
                <a:cubicBezTo>
                  <a:pt x="80776" y="10408"/>
                  <a:pt x="80856" y="11174"/>
                  <a:pt x="80961" y="11914"/>
                </a:cubicBezTo>
                <a:cubicBezTo>
                  <a:pt x="79931" y="12055"/>
                  <a:pt x="78980" y="12275"/>
                  <a:pt x="78135" y="12539"/>
                </a:cubicBezTo>
                <a:cubicBezTo>
                  <a:pt x="78030" y="11799"/>
                  <a:pt x="77950" y="11033"/>
                  <a:pt x="77915" y="10259"/>
                </a:cubicBezTo>
                <a:cubicBezTo>
                  <a:pt x="78795" y="10003"/>
                  <a:pt x="79755" y="9783"/>
                  <a:pt x="80741" y="9677"/>
                </a:cubicBezTo>
                <a:close/>
                <a:moveTo>
                  <a:pt x="75239" y="8832"/>
                </a:moveTo>
                <a:cubicBezTo>
                  <a:pt x="75274" y="9598"/>
                  <a:pt x="75353" y="10408"/>
                  <a:pt x="75424" y="11253"/>
                </a:cubicBezTo>
                <a:cubicBezTo>
                  <a:pt x="74649" y="11658"/>
                  <a:pt x="73953" y="12099"/>
                  <a:pt x="73258" y="12609"/>
                </a:cubicBezTo>
                <a:cubicBezTo>
                  <a:pt x="73152" y="11799"/>
                  <a:pt x="73073" y="10998"/>
                  <a:pt x="73038" y="10223"/>
                </a:cubicBezTo>
                <a:cubicBezTo>
                  <a:pt x="73733" y="9713"/>
                  <a:pt x="74508" y="9237"/>
                  <a:pt x="75239" y="8832"/>
                </a:cubicBezTo>
                <a:close/>
                <a:moveTo>
                  <a:pt x="86939" y="9898"/>
                </a:moveTo>
                <a:lnTo>
                  <a:pt x="86939" y="9898"/>
                </a:lnTo>
                <a:cubicBezTo>
                  <a:pt x="87899" y="10074"/>
                  <a:pt x="88779" y="10373"/>
                  <a:pt x="89660" y="10734"/>
                </a:cubicBezTo>
                <a:cubicBezTo>
                  <a:pt x="89765" y="11394"/>
                  <a:pt x="89950" y="12019"/>
                  <a:pt x="90135" y="12644"/>
                </a:cubicBezTo>
                <a:cubicBezTo>
                  <a:pt x="89219" y="12354"/>
                  <a:pt x="88260" y="12134"/>
                  <a:pt x="87309" y="11984"/>
                </a:cubicBezTo>
                <a:cubicBezTo>
                  <a:pt x="87159" y="11289"/>
                  <a:pt x="87054" y="10593"/>
                  <a:pt x="86939" y="9898"/>
                </a:cubicBezTo>
                <a:close/>
                <a:moveTo>
                  <a:pt x="4737" y="10118"/>
                </a:moveTo>
                <a:lnTo>
                  <a:pt x="4737" y="10118"/>
                </a:lnTo>
                <a:cubicBezTo>
                  <a:pt x="4481" y="10848"/>
                  <a:pt x="4182" y="11579"/>
                  <a:pt x="3856" y="12319"/>
                </a:cubicBezTo>
                <a:cubicBezTo>
                  <a:pt x="3557" y="12354"/>
                  <a:pt x="3302" y="12389"/>
                  <a:pt x="3011" y="12459"/>
                </a:cubicBezTo>
                <a:cubicBezTo>
                  <a:pt x="2351" y="12574"/>
                  <a:pt x="1655" y="12715"/>
                  <a:pt x="995" y="12900"/>
                </a:cubicBezTo>
                <a:cubicBezTo>
                  <a:pt x="1321" y="12169"/>
                  <a:pt x="1620" y="11438"/>
                  <a:pt x="1911" y="10699"/>
                </a:cubicBezTo>
                <a:cubicBezTo>
                  <a:pt x="2606" y="10514"/>
                  <a:pt x="3302" y="10373"/>
                  <a:pt x="3962" y="10223"/>
                </a:cubicBezTo>
                <a:cubicBezTo>
                  <a:pt x="4217" y="10188"/>
                  <a:pt x="4481" y="10153"/>
                  <a:pt x="4737" y="10118"/>
                </a:cubicBezTo>
                <a:close/>
                <a:moveTo>
                  <a:pt x="10494" y="10259"/>
                </a:moveTo>
                <a:cubicBezTo>
                  <a:pt x="11340" y="10443"/>
                  <a:pt x="12141" y="10699"/>
                  <a:pt x="12880" y="11033"/>
                </a:cubicBezTo>
                <a:cubicBezTo>
                  <a:pt x="12660" y="11729"/>
                  <a:pt x="12405" y="12424"/>
                  <a:pt x="12141" y="13085"/>
                </a:cubicBezTo>
                <a:cubicBezTo>
                  <a:pt x="11375" y="12759"/>
                  <a:pt x="10530" y="12539"/>
                  <a:pt x="9649" y="12354"/>
                </a:cubicBezTo>
                <a:cubicBezTo>
                  <a:pt x="9984" y="11694"/>
                  <a:pt x="10239" y="10954"/>
                  <a:pt x="10494" y="10259"/>
                </a:cubicBezTo>
                <a:close/>
                <a:moveTo>
                  <a:pt x="97618" y="10558"/>
                </a:moveTo>
                <a:cubicBezTo>
                  <a:pt x="98314" y="10998"/>
                  <a:pt x="99080" y="11394"/>
                  <a:pt x="99960" y="11729"/>
                </a:cubicBezTo>
                <a:cubicBezTo>
                  <a:pt x="99740" y="12169"/>
                  <a:pt x="99599" y="12644"/>
                  <a:pt x="99599" y="13155"/>
                </a:cubicBezTo>
                <a:cubicBezTo>
                  <a:pt x="98684" y="12829"/>
                  <a:pt x="97874" y="12424"/>
                  <a:pt x="97143" y="11984"/>
                </a:cubicBezTo>
                <a:cubicBezTo>
                  <a:pt x="97213" y="11509"/>
                  <a:pt x="97363" y="10998"/>
                  <a:pt x="97618" y="10558"/>
                </a:cubicBezTo>
                <a:close/>
                <a:moveTo>
                  <a:pt x="69146" y="9457"/>
                </a:moveTo>
                <a:cubicBezTo>
                  <a:pt x="69111" y="10074"/>
                  <a:pt x="69076" y="10699"/>
                  <a:pt x="69111" y="11359"/>
                </a:cubicBezTo>
                <a:cubicBezTo>
                  <a:pt x="68671" y="11878"/>
                  <a:pt x="68310" y="12354"/>
                  <a:pt x="67940" y="12829"/>
                </a:cubicBezTo>
                <a:cubicBezTo>
                  <a:pt x="67791" y="13014"/>
                  <a:pt x="67685" y="13155"/>
                  <a:pt x="67570" y="13305"/>
                </a:cubicBezTo>
                <a:cubicBezTo>
                  <a:pt x="67535" y="12680"/>
                  <a:pt x="67570" y="12055"/>
                  <a:pt x="67650" y="11438"/>
                </a:cubicBezTo>
                <a:cubicBezTo>
                  <a:pt x="67755" y="11289"/>
                  <a:pt x="67870" y="11174"/>
                  <a:pt x="67940" y="11068"/>
                </a:cubicBezTo>
                <a:cubicBezTo>
                  <a:pt x="68345" y="10514"/>
                  <a:pt x="68750" y="9968"/>
                  <a:pt x="69146" y="9457"/>
                </a:cubicBezTo>
                <a:close/>
                <a:moveTo>
                  <a:pt x="91746" y="10118"/>
                </a:moveTo>
                <a:lnTo>
                  <a:pt x="91746" y="10118"/>
                </a:lnTo>
                <a:cubicBezTo>
                  <a:pt x="92336" y="10593"/>
                  <a:pt x="92882" y="11139"/>
                  <a:pt x="93436" y="11658"/>
                </a:cubicBezTo>
                <a:cubicBezTo>
                  <a:pt x="93542" y="12204"/>
                  <a:pt x="93692" y="12759"/>
                  <a:pt x="93912" y="13340"/>
                </a:cubicBezTo>
                <a:cubicBezTo>
                  <a:pt x="93357" y="12864"/>
                  <a:pt x="92811" y="12424"/>
                  <a:pt x="92221" y="12019"/>
                </a:cubicBezTo>
                <a:cubicBezTo>
                  <a:pt x="92037" y="11394"/>
                  <a:pt x="91861" y="10734"/>
                  <a:pt x="91746" y="10118"/>
                </a:cubicBezTo>
                <a:close/>
                <a:moveTo>
                  <a:pt x="77845" y="10294"/>
                </a:moveTo>
                <a:cubicBezTo>
                  <a:pt x="77880" y="11068"/>
                  <a:pt x="77950" y="11799"/>
                  <a:pt x="78030" y="12539"/>
                </a:cubicBezTo>
                <a:cubicBezTo>
                  <a:pt x="77220" y="12794"/>
                  <a:pt x="76489" y="13085"/>
                  <a:pt x="75793" y="13454"/>
                </a:cubicBezTo>
                <a:cubicBezTo>
                  <a:pt x="75679" y="12715"/>
                  <a:pt x="75573" y="11984"/>
                  <a:pt x="75494" y="11289"/>
                </a:cubicBezTo>
                <a:cubicBezTo>
                  <a:pt x="76234" y="10884"/>
                  <a:pt x="76999" y="10558"/>
                  <a:pt x="77845" y="10294"/>
                </a:cubicBezTo>
                <a:close/>
                <a:moveTo>
                  <a:pt x="93252" y="10003"/>
                </a:moveTo>
                <a:cubicBezTo>
                  <a:pt x="93287" y="10003"/>
                  <a:pt x="93287" y="10038"/>
                  <a:pt x="93287" y="10038"/>
                </a:cubicBezTo>
                <a:cubicBezTo>
                  <a:pt x="93797" y="10663"/>
                  <a:pt x="94317" y="11253"/>
                  <a:pt x="94898" y="11834"/>
                </a:cubicBezTo>
                <a:cubicBezTo>
                  <a:pt x="94977" y="12389"/>
                  <a:pt x="95162" y="12935"/>
                  <a:pt x="95382" y="13490"/>
                </a:cubicBezTo>
                <a:cubicBezTo>
                  <a:pt x="94942" y="13085"/>
                  <a:pt x="94537" y="12680"/>
                  <a:pt x="94132" y="12239"/>
                </a:cubicBezTo>
                <a:cubicBezTo>
                  <a:pt x="93912" y="12019"/>
                  <a:pt x="93692" y="11799"/>
                  <a:pt x="93472" y="11614"/>
                </a:cubicBezTo>
                <a:cubicBezTo>
                  <a:pt x="93357" y="11068"/>
                  <a:pt x="93287" y="10514"/>
                  <a:pt x="93252" y="10003"/>
                </a:cubicBezTo>
                <a:close/>
                <a:moveTo>
                  <a:pt x="94898" y="10408"/>
                </a:moveTo>
                <a:lnTo>
                  <a:pt x="94898" y="10408"/>
                </a:lnTo>
                <a:cubicBezTo>
                  <a:pt x="95453" y="10884"/>
                  <a:pt x="96042" y="11359"/>
                  <a:pt x="96659" y="11799"/>
                </a:cubicBezTo>
                <a:cubicBezTo>
                  <a:pt x="96808" y="11878"/>
                  <a:pt x="96923" y="11949"/>
                  <a:pt x="97064" y="12055"/>
                </a:cubicBezTo>
                <a:cubicBezTo>
                  <a:pt x="97028" y="12539"/>
                  <a:pt x="97064" y="13085"/>
                  <a:pt x="97178" y="13595"/>
                </a:cubicBezTo>
                <a:cubicBezTo>
                  <a:pt x="97143" y="13595"/>
                  <a:pt x="97099" y="13560"/>
                  <a:pt x="97064" y="13560"/>
                </a:cubicBezTo>
                <a:cubicBezTo>
                  <a:pt x="96298" y="13049"/>
                  <a:pt x="95602" y="12424"/>
                  <a:pt x="94977" y="11799"/>
                </a:cubicBezTo>
                <a:cubicBezTo>
                  <a:pt x="94898" y="11324"/>
                  <a:pt x="94863" y="10848"/>
                  <a:pt x="94898" y="10408"/>
                </a:cubicBezTo>
                <a:close/>
                <a:moveTo>
                  <a:pt x="70837" y="9563"/>
                </a:moveTo>
                <a:cubicBezTo>
                  <a:pt x="70837" y="10338"/>
                  <a:pt x="70872" y="11139"/>
                  <a:pt x="70951" y="11914"/>
                </a:cubicBezTo>
                <a:cubicBezTo>
                  <a:pt x="70396" y="12459"/>
                  <a:pt x="69886" y="13014"/>
                  <a:pt x="69331" y="13639"/>
                </a:cubicBezTo>
                <a:cubicBezTo>
                  <a:pt x="69261" y="12864"/>
                  <a:pt x="69190" y="12134"/>
                  <a:pt x="69190" y="11394"/>
                </a:cubicBezTo>
                <a:cubicBezTo>
                  <a:pt x="69701" y="10778"/>
                  <a:pt x="70247" y="10153"/>
                  <a:pt x="70837" y="9563"/>
                </a:cubicBezTo>
                <a:close/>
                <a:moveTo>
                  <a:pt x="89765" y="10778"/>
                </a:moveTo>
                <a:cubicBezTo>
                  <a:pt x="90170" y="10954"/>
                  <a:pt x="90575" y="11139"/>
                  <a:pt x="90936" y="11359"/>
                </a:cubicBezTo>
                <a:cubicBezTo>
                  <a:pt x="91341" y="11579"/>
                  <a:pt x="91746" y="11799"/>
                  <a:pt x="92151" y="12055"/>
                </a:cubicBezTo>
                <a:cubicBezTo>
                  <a:pt x="92336" y="12680"/>
                  <a:pt x="92521" y="13269"/>
                  <a:pt x="92741" y="13815"/>
                </a:cubicBezTo>
                <a:cubicBezTo>
                  <a:pt x="92186" y="13525"/>
                  <a:pt x="91640" y="13234"/>
                  <a:pt x="91015" y="12979"/>
                </a:cubicBezTo>
                <a:cubicBezTo>
                  <a:pt x="90760" y="12864"/>
                  <a:pt x="90496" y="12794"/>
                  <a:pt x="90241" y="12680"/>
                </a:cubicBezTo>
                <a:cubicBezTo>
                  <a:pt x="90056" y="12055"/>
                  <a:pt x="89915" y="11438"/>
                  <a:pt x="89765" y="10778"/>
                </a:cubicBezTo>
                <a:close/>
                <a:moveTo>
                  <a:pt x="100039" y="11764"/>
                </a:moveTo>
                <a:cubicBezTo>
                  <a:pt x="100805" y="12055"/>
                  <a:pt x="101686" y="12319"/>
                  <a:pt x="102601" y="12539"/>
                </a:cubicBezTo>
                <a:cubicBezTo>
                  <a:pt x="102425" y="13014"/>
                  <a:pt x="102311" y="13490"/>
                  <a:pt x="102311" y="14000"/>
                </a:cubicBezTo>
                <a:cubicBezTo>
                  <a:pt x="101360" y="13780"/>
                  <a:pt x="100480" y="13525"/>
                  <a:pt x="99670" y="13199"/>
                </a:cubicBezTo>
                <a:cubicBezTo>
                  <a:pt x="99705" y="12680"/>
                  <a:pt x="99819" y="12204"/>
                  <a:pt x="100039" y="11764"/>
                </a:cubicBezTo>
                <a:close/>
                <a:moveTo>
                  <a:pt x="84263" y="11799"/>
                </a:moveTo>
                <a:cubicBezTo>
                  <a:pt x="85293" y="11799"/>
                  <a:pt x="86279" y="11878"/>
                  <a:pt x="87238" y="12055"/>
                </a:cubicBezTo>
                <a:cubicBezTo>
                  <a:pt x="87379" y="12794"/>
                  <a:pt x="87564" y="13525"/>
                  <a:pt x="87749" y="14220"/>
                </a:cubicBezTo>
                <a:cubicBezTo>
                  <a:pt x="87021" y="14169"/>
                  <a:pt x="86278" y="14136"/>
                  <a:pt x="85529" y="14136"/>
                </a:cubicBezTo>
                <a:cubicBezTo>
                  <a:pt x="85254" y="14136"/>
                  <a:pt x="84979" y="14140"/>
                  <a:pt x="84703" y="14150"/>
                </a:cubicBezTo>
                <a:cubicBezTo>
                  <a:pt x="84518" y="13375"/>
                  <a:pt x="84412" y="12609"/>
                  <a:pt x="84263" y="11799"/>
                </a:cubicBezTo>
                <a:close/>
                <a:moveTo>
                  <a:pt x="72967" y="10294"/>
                </a:moveTo>
                <a:cubicBezTo>
                  <a:pt x="73002" y="11068"/>
                  <a:pt x="73073" y="11834"/>
                  <a:pt x="73187" y="12680"/>
                </a:cubicBezTo>
                <a:cubicBezTo>
                  <a:pt x="72562" y="13155"/>
                  <a:pt x="71937" y="13710"/>
                  <a:pt x="71347" y="14300"/>
                </a:cubicBezTo>
                <a:cubicBezTo>
                  <a:pt x="71206" y="13490"/>
                  <a:pt x="71092" y="12715"/>
                  <a:pt x="71022" y="11949"/>
                </a:cubicBezTo>
                <a:cubicBezTo>
                  <a:pt x="71647" y="11324"/>
                  <a:pt x="72307" y="10778"/>
                  <a:pt x="72967" y="10294"/>
                </a:cubicBezTo>
                <a:close/>
                <a:moveTo>
                  <a:pt x="15847" y="10514"/>
                </a:moveTo>
                <a:cubicBezTo>
                  <a:pt x="16472" y="11104"/>
                  <a:pt x="16983" y="11764"/>
                  <a:pt x="17388" y="12495"/>
                </a:cubicBezTo>
                <a:lnTo>
                  <a:pt x="17353" y="12609"/>
                </a:lnTo>
                <a:cubicBezTo>
                  <a:pt x="17168" y="13199"/>
                  <a:pt x="16983" y="13745"/>
                  <a:pt x="16807" y="14335"/>
                </a:cubicBezTo>
                <a:cubicBezTo>
                  <a:pt x="16367" y="13674"/>
                  <a:pt x="15847" y="13014"/>
                  <a:pt x="15266" y="12459"/>
                </a:cubicBezTo>
                <a:cubicBezTo>
                  <a:pt x="15442" y="11878"/>
                  <a:pt x="15627" y="11289"/>
                  <a:pt x="15812" y="10699"/>
                </a:cubicBezTo>
                <a:lnTo>
                  <a:pt x="15847" y="10514"/>
                </a:lnTo>
                <a:close/>
                <a:moveTo>
                  <a:pt x="6823" y="12204"/>
                </a:moveTo>
                <a:cubicBezTo>
                  <a:pt x="7783" y="12204"/>
                  <a:pt x="8663" y="12275"/>
                  <a:pt x="9544" y="12424"/>
                </a:cubicBezTo>
                <a:cubicBezTo>
                  <a:pt x="9244" y="13120"/>
                  <a:pt x="8883" y="13780"/>
                  <a:pt x="8513" y="14440"/>
                </a:cubicBezTo>
                <a:cubicBezTo>
                  <a:pt x="7598" y="14300"/>
                  <a:pt x="6682" y="14255"/>
                  <a:pt x="5723" y="14255"/>
                </a:cubicBezTo>
                <a:cubicBezTo>
                  <a:pt x="6128" y="13595"/>
                  <a:pt x="6497" y="12900"/>
                  <a:pt x="6823" y="12204"/>
                </a:cubicBezTo>
                <a:close/>
                <a:moveTo>
                  <a:pt x="12986" y="11068"/>
                </a:moveTo>
                <a:cubicBezTo>
                  <a:pt x="13356" y="11253"/>
                  <a:pt x="13725" y="11473"/>
                  <a:pt x="14086" y="11694"/>
                </a:cubicBezTo>
                <a:cubicBezTo>
                  <a:pt x="14456" y="11949"/>
                  <a:pt x="14826" y="12204"/>
                  <a:pt x="15152" y="12495"/>
                </a:cubicBezTo>
                <a:cubicBezTo>
                  <a:pt x="14932" y="13155"/>
                  <a:pt x="14711" y="13815"/>
                  <a:pt x="14421" y="14440"/>
                </a:cubicBezTo>
                <a:cubicBezTo>
                  <a:pt x="14086" y="14150"/>
                  <a:pt x="13725" y="13895"/>
                  <a:pt x="13320" y="13674"/>
                </a:cubicBezTo>
                <a:cubicBezTo>
                  <a:pt x="12986" y="13454"/>
                  <a:pt x="12581" y="13269"/>
                  <a:pt x="12220" y="13120"/>
                </a:cubicBezTo>
                <a:cubicBezTo>
                  <a:pt x="12510" y="12459"/>
                  <a:pt x="12731" y="11764"/>
                  <a:pt x="12986" y="11068"/>
                </a:cubicBezTo>
                <a:close/>
                <a:moveTo>
                  <a:pt x="84192" y="11799"/>
                </a:moveTo>
                <a:cubicBezTo>
                  <a:pt x="84298" y="12609"/>
                  <a:pt x="84448" y="13375"/>
                  <a:pt x="84597" y="14150"/>
                </a:cubicBezTo>
                <a:cubicBezTo>
                  <a:pt x="84007" y="14150"/>
                  <a:pt x="83382" y="14185"/>
                  <a:pt x="82792" y="14255"/>
                </a:cubicBezTo>
                <a:cubicBezTo>
                  <a:pt x="82317" y="14300"/>
                  <a:pt x="81842" y="14370"/>
                  <a:pt x="81401" y="14440"/>
                </a:cubicBezTo>
                <a:cubicBezTo>
                  <a:pt x="81252" y="13639"/>
                  <a:pt x="81146" y="12829"/>
                  <a:pt x="81032" y="11984"/>
                </a:cubicBezTo>
                <a:cubicBezTo>
                  <a:pt x="81252" y="11984"/>
                  <a:pt x="81472" y="11949"/>
                  <a:pt x="81692" y="11914"/>
                </a:cubicBezTo>
                <a:cubicBezTo>
                  <a:pt x="82537" y="11834"/>
                  <a:pt x="83382" y="11799"/>
                  <a:pt x="84192" y="11799"/>
                </a:cubicBezTo>
                <a:close/>
                <a:moveTo>
                  <a:pt x="102681" y="12574"/>
                </a:moveTo>
                <a:cubicBezTo>
                  <a:pt x="103526" y="12759"/>
                  <a:pt x="104441" y="12900"/>
                  <a:pt x="105427" y="13049"/>
                </a:cubicBezTo>
                <a:cubicBezTo>
                  <a:pt x="105287" y="13490"/>
                  <a:pt x="105207" y="14000"/>
                  <a:pt x="105243" y="14476"/>
                </a:cubicBezTo>
                <a:cubicBezTo>
                  <a:pt x="104257" y="14370"/>
                  <a:pt x="103306" y="14220"/>
                  <a:pt x="102425" y="14000"/>
                </a:cubicBezTo>
                <a:cubicBezTo>
                  <a:pt x="102425" y="13490"/>
                  <a:pt x="102496" y="13014"/>
                  <a:pt x="102681" y="12574"/>
                </a:cubicBezTo>
                <a:close/>
                <a:moveTo>
                  <a:pt x="6753" y="12204"/>
                </a:moveTo>
                <a:cubicBezTo>
                  <a:pt x="6418" y="12900"/>
                  <a:pt x="6057" y="13595"/>
                  <a:pt x="5617" y="14300"/>
                </a:cubicBezTo>
                <a:cubicBezTo>
                  <a:pt x="4657" y="14300"/>
                  <a:pt x="3707" y="14405"/>
                  <a:pt x="2720" y="14555"/>
                </a:cubicBezTo>
                <a:cubicBezTo>
                  <a:pt x="3161" y="13859"/>
                  <a:pt x="3557" y="13120"/>
                  <a:pt x="3891" y="12389"/>
                </a:cubicBezTo>
                <a:cubicBezTo>
                  <a:pt x="4842" y="12275"/>
                  <a:pt x="5802" y="12204"/>
                  <a:pt x="6753" y="12204"/>
                </a:cubicBezTo>
                <a:close/>
                <a:moveTo>
                  <a:pt x="75424" y="11324"/>
                </a:moveTo>
                <a:cubicBezTo>
                  <a:pt x="75494" y="12019"/>
                  <a:pt x="75573" y="12759"/>
                  <a:pt x="75679" y="13490"/>
                </a:cubicBezTo>
                <a:cubicBezTo>
                  <a:pt x="74948" y="13859"/>
                  <a:pt x="74253" y="14255"/>
                  <a:pt x="73592" y="14740"/>
                </a:cubicBezTo>
                <a:cubicBezTo>
                  <a:pt x="73478" y="14035"/>
                  <a:pt x="73372" y="13375"/>
                  <a:pt x="73293" y="12715"/>
                </a:cubicBezTo>
                <a:cubicBezTo>
                  <a:pt x="73953" y="12204"/>
                  <a:pt x="74649" y="11729"/>
                  <a:pt x="75424" y="11324"/>
                </a:cubicBezTo>
                <a:close/>
                <a:moveTo>
                  <a:pt x="87309" y="12055"/>
                </a:moveTo>
                <a:lnTo>
                  <a:pt x="87309" y="12055"/>
                </a:lnTo>
                <a:cubicBezTo>
                  <a:pt x="88295" y="12204"/>
                  <a:pt x="89255" y="12459"/>
                  <a:pt x="90135" y="12759"/>
                </a:cubicBezTo>
                <a:cubicBezTo>
                  <a:pt x="90355" y="13454"/>
                  <a:pt x="90575" y="14115"/>
                  <a:pt x="90795" y="14740"/>
                </a:cubicBezTo>
                <a:cubicBezTo>
                  <a:pt x="89836" y="14520"/>
                  <a:pt x="88850" y="14335"/>
                  <a:pt x="87820" y="14220"/>
                </a:cubicBezTo>
                <a:cubicBezTo>
                  <a:pt x="87635" y="13560"/>
                  <a:pt x="87459" y="12829"/>
                  <a:pt x="87309" y="12055"/>
                </a:cubicBezTo>
                <a:close/>
                <a:moveTo>
                  <a:pt x="97143" y="12099"/>
                </a:moveTo>
                <a:lnTo>
                  <a:pt x="97143" y="12099"/>
                </a:lnTo>
                <a:cubicBezTo>
                  <a:pt x="97874" y="12539"/>
                  <a:pt x="98684" y="12935"/>
                  <a:pt x="99599" y="13269"/>
                </a:cubicBezTo>
                <a:cubicBezTo>
                  <a:pt x="99564" y="13780"/>
                  <a:pt x="99634" y="14335"/>
                  <a:pt x="99819" y="14881"/>
                </a:cubicBezTo>
                <a:cubicBezTo>
                  <a:pt x="98860" y="14555"/>
                  <a:pt x="98023" y="14150"/>
                  <a:pt x="97284" y="13674"/>
                </a:cubicBezTo>
                <a:cubicBezTo>
                  <a:pt x="97143" y="13120"/>
                  <a:pt x="97099" y="12609"/>
                  <a:pt x="97143" y="12099"/>
                </a:cubicBezTo>
                <a:close/>
                <a:moveTo>
                  <a:pt x="9614" y="12459"/>
                </a:moveTo>
                <a:cubicBezTo>
                  <a:pt x="10494" y="12609"/>
                  <a:pt x="11340" y="12829"/>
                  <a:pt x="12105" y="13155"/>
                </a:cubicBezTo>
                <a:cubicBezTo>
                  <a:pt x="11815" y="13815"/>
                  <a:pt x="11524" y="14476"/>
                  <a:pt x="11155" y="15065"/>
                </a:cubicBezTo>
                <a:cubicBezTo>
                  <a:pt x="10345" y="14810"/>
                  <a:pt x="9500" y="14590"/>
                  <a:pt x="8584" y="14440"/>
                </a:cubicBezTo>
                <a:cubicBezTo>
                  <a:pt x="8989" y="13815"/>
                  <a:pt x="9323" y="13120"/>
                  <a:pt x="9614" y="12459"/>
                </a:cubicBezTo>
                <a:close/>
                <a:moveTo>
                  <a:pt x="80961" y="12019"/>
                </a:moveTo>
                <a:cubicBezTo>
                  <a:pt x="81076" y="12829"/>
                  <a:pt x="81181" y="13674"/>
                  <a:pt x="81296" y="14440"/>
                </a:cubicBezTo>
                <a:cubicBezTo>
                  <a:pt x="80301" y="14590"/>
                  <a:pt x="79350" y="14810"/>
                  <a:pt x="78470" y="15065"/>
                </a:cubicBezTo>
                <a:cubicBezTo>
                  <a:pt x="78355" y="14255"/>
                  <a:pt x="78214" y="13454"/>
                  <a:pt x="78135" y="12609"/>
                </a:cubicBezTo>
                <a:cubicBezTo>
                  <a:pt x="79016" y="12354"/>
                  <a:pt x="79931" y="12169"/>
                  <a:pt x="80961" y="12019"/>
                </a:cubicBezTo>
                <a:close/>
                <a:moveTo>
                  <a:pt x="92257" y="12134"/>
                </a:moveTo>
                <a:lnTo>
                  <a:pt x="92257" y="12134"/>
                </a:lnTo>
                <a:cubicBezTo>
                  <a:pt x="92847" y="12574"/>
                  <a:pt x="93436" y="13014"/>
                  <a:pt x="93982" y="13490"/>
                </a:cubicBezTo>
                <a:cubicBezTo>
                  <a:pt x="94167" y="14000"/>
                  <a:pt x="94422" y="14555"/>
                  <a:pt x="94678" y="15101"/>
                </a:cubicBezTo>
                <a:cubicBezTo>
                  <a:pt x="94097" y="14660"/>
                  <a:pt x="93507" y="14255"/>
                  <a:pt x="92847" y="13895"/>
                </a:cubicBezTo>
                <a:cubicBezTo>
                  <a:pt x="92626" y="13340"/>
                  <a:pt x="92442" y="12759"/>
                  <a:pt x="92257" y="12134"/>
                </a:cubicBezTo>
                <a:close/>
                <a:moveTo>
                  <a:pt x="67570" y="11544"/>
                </a:moveTo>
                <a:lnTo>
                  <a:pt x="67570" y="11544"/>
                </a:lnTo>
                <a:cubicBezTo>
                  <a:pt x="67500" y="12169"/>
                  <a:pt x="67465" y="12794"/>
                  <a:pt x="67465" y="13419"/>
                </a:cubicBezTo>
                <a:cubicBezTo>
                  <a:pt x="66989" y="14035"/>
                  <a:pt x="66470" y="14625"/>
                  <a:pt x="65924" y="15215"/>
                </a:cubicBezTo>
                <a:cubicBezTo>
                  <a:pt x="65924" y="14590"/>
                  <a:pt x="65924" y="14000"/>
                  <a:pt x="65995" y="13454"/>
                </a:cubicBezTo>
                <a:cubicBezTo>
                  <a:pt x="66549" y="12829"/>
                  <a:pt x="67060" y="12204"/>
                  <a:pt x="67570" y="11544"/>
                </a:cubicBezTo>
                <a:close/>
                <a:moveTo>
                  <a:pt x="93507" y="11764"/>
                </a:moveTo>
                <a:cubicBezTo>
                  <a:pt x="93692" y="11949"/>
                  <a:pt x="93877" y="12134"/>
                  <a:pt x="94062" y="12319"/>
                </a:cubicBezTo>
                <a:cubicBezTo>
                  <a:pt x="94502" y="12794"/>
                  <a:pt x="94977" y="13234"/>
                  <a:pt x="95453" y="13710"/>
                </a:cubicBezTo>
                <a:cubicBezTo>
                  <a:pt x="95673" y="14255"/>
                  <a:pt x="95963" y="14810"/>
                  <a:pt x="96298" y="15356"/>
                </a:cubicBezTo>
                <a:cubicBezTo>
                  <a:pt x="95822" y="14995"/>
                  <a:pt x="95382" y="14590"/>
                  <a:pt x="94977" y="14220"/>
                </a:cubicBezTo>
                <a:cubicBezTo>
                  <a:pt x="94643" y="13965"/>
                  <a:pt x="94352" y="13710"/>
                  <a:pt x="94018" y="13419"/>
                </a:cubicBezTo>
                <a:cubicBezTo>
                  <a:pt x="93841" y="12864"/>
                  <a:pt x="93657" y="12319"/>
                  <a:pt x="93507" y="11764"/>
                </a:cubicBezTo>
                <a:close/>
                <a:moveTo>
                  <a:pt x="95012" y="11949"/>
                </a:moveTo>
                <a:lnTo>
                  <a:pt x="95012" y="11949"/>
                </a:lnTo>
                <a:cubicBezTo>
                  <a:pt x="95602" y="12574"/>
                  <a:pt x="96263" y="13120"/>
                  <a:pt x="97028" y="13639"/>
                </a:cubicBezTo>
                <a:cubicBezTo>
                  <a:pt x="97099" y="13674"/>
                  <a:pt x="97143" y="13710"/>
                  <a:pt x="97213" y="13745"/>
                </a:cubicBezTo>
                <a:cubicBezTo>
                  <a:pt x="97363" y="14300"/>
                  <a:pt x="97583" y="14881"/>
                  <a:pt x="97874" y="15470"/>
                </a:cubicBezTo>
                <a:cubicBezTo>
                  <a:pt x="96993" y="14960"/>
                  <a:pt x="96218" y="14300"/>
                  <a:pt x="95523" y="13639"/>
                </a:cubicBezTo>
                <a:cubicBezTo>
                  <a:pt x="95268" y="13085"/>
                  <a:pt x="95118" y="12495"/>
                  <a:pt x="95012" y="11949"/>
                </a:cubicBezTo>
                <a:close/>
                <a:moveTo>
                  <a:pt x="69111" y="11509"/>
                </a:moveTo>
                <a:cubicBezTo>
                  <a:pt x="69111" y="12239"/>
                  <a:pt x="69190" y="12979"/>
                  <a:pt x="69261" y="13745"/>
                </a:cubicBezTo>
                <a:cubicBezTo>
                  <a:pt x="69041" y="14000"/>
                  <a:pt x="68785" y="14300"/>
                  <a:pt x="68565" y="14590"/>
                </a:cubicBezTo>
                <a:cubicBezTo>
                  <a:pt x="68266" y="14960"/>
                  <a:pt x="67975" y="15286"/>
                  <a:pt x="67685" y="15620"/>
                </a:cubicBezTo>
                <a:cubicBezTo>
                  <a:pt x="67606" y="14916"/>
                  <a:pt x="67570" y="14185"/>
                  <a:pt x="67570" y="13454"/>
                </a:cubicBezTo>
                <a:cubicBezTo>
                  <a:pt x="67720" y="13269"/>
                  <a:pt x="67870" y="13085"/>
                  <a:pt x="68011" y="12900"/>
                </a:cubicBezTo>
                <a:cubicBezTo>
                  <a:pt x="68345" y="12424"/>
                  <a:pt x="68706" y="11949"/>
                  <a:pt x="69111" y="11509"/>
                </a:cubicBezTo>
                <a:close/>
                <a:moveTo>
                  <a:pt x="90276" y="12794"/>
                </a:moveTo>
                <a:cubicBezTo>
                  <a:pt x="90496" y="12864"/>
                  <a:pt x="90760" y="12979"/>
                  <a:pt x="90980" y="13049"/>
                </a:cubicBezTo>
                <a:cubicBezTo>
                  <a:pt x="91640" y="13305"/>
                  <a:pt x="92221" y="13639"/>
                  <a:pt x="92811" y="13965"/>
                </a:cubicBezTo>
                <a:cubicBezTo>
                  <a:pt x="93031" y="14555"/>
                  <a:pt x="93287" y="15136"/>
                  <a:pt x="93542" y="15691"/>
                </a:cubicBezTo>
                <a:cubicBezTo>
                  <a:pt x="93102" y="15506"/>
                  <a:pt x="92662" y="15321"/>
                  <a:pt x="92186" y="15136"/>
                </a:cubicBezTo>
                <a:cubicBezTo>
                  <a:pt x="91781" y="15030"/>
                  <a:pt x="91341" y="14881"/>
                  <a:pt x="90901" y="14775"/>
                </a:cubicBezTo>
                <a:cubicBezTo>
                  <a:pt x="90681" y="14150"/>
                  <a:pt x="90461" y="13490"/>
                  <a:pt x="90276" y="12794"/>
                </a:cubicBezTo>
                <a:close/>
                <a:moveTo>
                  <a:pt x="99670" y="13305"/>
                </a:moveTo>
                <a:lnTo>
                  <a:pt x="99670" y="13305"/>
                </a:lnTo>
                <a:cubicBezTo>
                  <a:pt x="100480" y="13595"/>
                  <a:pt x="101360" y="13859"/>
                  <a:pt x="102311" y="14079"/>
                </a:cubicBezTo>
                <a:cubicBezTo>
                  <a:pt x="102311" y="14590"/>
                  <a:pt x="102425" y="15136"/>
                  <a:pt x="102601" y="15691"/>
                </a:cubicBezTo>
                <a:cubicBezTo>
                  <a:pt x="101615" y="15470"/>
                  <a:pt x="100735" y="15215"/>
                  <a:pt x="99890" y="14916"/>
                </a:cubicBezTo>
                <a:cubicBezTo>
                  <a:pt x="99740" y="14335"/>
                  <a:pt x="99670" y="13815"/>
                  <a:pt x="99670" y="13305"/>
                </a:cubicBezTo>
                <a:close/>
                <a:moveTo>
                  <a:pt x="78065" y="12644"/>
                </a:moveTo>
                <a:cubicBezTo>
                  <a:pt x="78135" y="13490"/>
                  <a:pt x="78250" y="14300"/>
                  <a:pt x="78390" y="15065"/>
                </a:cubicBezTo>
                <a:cubicBezTo>
                  <a:pt x="77625" y="15286"/>
                  <a:pt x="76894" y="15576"/>
                  <a:pt x="76189" y="15875"/>
                </a:cubicBezTo>
                <a:cubicBezTo>
                  <a:pt x="76049" y="15065"/>
                  <a:pt x="75899" y="14300"/>
                  <a:pt x="75793" y="13525"/>
                </a:cubicBezTo>
                <a:cubicBezTo>
                  <a:pt x="76489" y="13199"/>
                  <a:pt x="77255" y="12900"/>
                  <a:pt x="78065" y="12644"/>
                </a:cubicBezTo>
                <a:close/>
                <a:moveTo>
                  <a:pt x="70951" y="12019"/>
                </a:moveTo>
                <a:cubicBezTo>
                  <a:pt x="71022" y="12794"/>
                  <a:pt x="71127" y="13560"/>
                  <a:pt x="71277" y="14370"/>
                </a:cubicBezTo>
                <a:cubicBezTo>
                  <a:pt x="70731" y="14881"/>
                  <a:pt x="70212" y="15435"/>
                  <a:pt x="69701" y="16016"/>
                </a:cubicBezTo>
                <a:cubicBezTo>
                  <a:pt x="69551" y="15286"/>
                  <a:pt x="69446" y="14520"/>
                  <a:pt x="69366" y="13745"/>
                </a:cubicBezTo>
                <a:cubicBezTo>
                  <a:pt x="69886" y="13120"/>
                  <a:pt x="70396" y="12574"/>
                  <a:pt x="70951" y="12019"/>
                </a:cubicBezTo>
                <a:close/>
                <a:moveTo>
                  <a:pt x="15222" y="12574"/>
                </a:moveTo>
                <a:cubicBezTo>
                  <a:pt x="15812" y="13120"/>
                  <a:pt x="16323" y="13745"/>
                  <a:pt x="16763" y="14440"/>
                </a:cubicBezTo>
                <a:cubicBezTo>
                  <a:pt x="16543" y="15030"/>
                  <a:pt x="16323" y="15576"/>
                  <a:pt x="16067" y="16131"/>
                </a:cubicBezTo>
                <a:cubicBezTo>
                  <a:pt x="15627" y="15541"/>
                  <a:pt x="15116" y="14995"/>
                  <a:pt x="14491" y="14476"/>
                </a:cubicBezTo>
                <a:cubicBezTo>
                  <a:pt x="14782" y="13859"/>
                  <a:pt x="15002" y="13234"/>
                  <a:pt x="15222" y="12574"/>
                </a:cubicBezTo>
                <a:close/>
                <a:moveTo>
                  <a:pt x="102425" y="14079"/>
                </a:moveTo>
                <a:lnTo>
                  <a:pt x="102425" y="14079"/>
                </a:lnTo>
                <a:cubicBezTo>
                  <a:pt x="103306" y="14300"/>
                  <a:pt x="104257" y="14440"/>
                  <a:pt x="105243" y="14590"/>
                </a:cubicBezTo>
                <a:cubicBezTo>
                  <a:pt x="105287" y="15101"/>
                  <a:pt x="105392" y="15620"/>
                  <a:pt x="105577" y="16166"/>
                </a:cubicBezTo>
                <a:cubicBezTo>
                  <a:pt x="104547" y="16060"/>
                  <a:pt x="103596" y="15875"/>
                  <a:pt x="102681" y="15691"/>
                </a:cubicBezTo>
                <a:cubicBezTo>
                  <a:pt x="102496" y="15136"/>
                  <a:pt x="102425" y="14625"/>
                  <a:pt x="102425" y="14079"/>
                </a:cubicBezTo>
                <a:close/>
                <a:moveTo>
                  <a:pt x="12185" y="13199"/>
                </a:moveTo>
                <a:cubicBezTo>
                  <a:pt x="12546" y="13340"/>
                  <a:pt x="12915" y="13525"/>
                  <a:pt x="13285" y="13745"/>
                </a:cubicBezTo>
                <a:cubicBezTo>
                  <a:pt x="13681" y="13965"/>
                  <a:pt x="14051" y="14220"/>
                  <a:pt x="14386" y="14520"/>
                </a:cubicBezTo>
                <a:cubicBezTo>
                  <a:pt x="14122" y="15101"/>
                  <a:pt x="13831" y="15691"/>
                  <a:pt x="13505" y="16236"/>
                </a:cubicBezTo>
                <a:cubicBezTo>
                  <a:pt x="13136" y="15981"/>
                  <a:pt x="12731" y="15761"/>
                  <a:pt x="12290" y="15541"/>
                </a:cubicBezTo>
                <a:cubicBezTo>
                  <a:pt x="11965" y="15400"/>
                  <a:pt x="11595" y="15250"/>
                  <a:pt x="11225" y="15101"/>
                </a:cubicBezTo>
                <a:cubicBezTo>
                  <a:pt x="11595" y="14476"/>
                  <a:pt x="11921" y="13859"/>
                  <a:pt x="12185" y="13199"/>
                </a:cubicBezTo>
                <a:close/>
                <a:moveTo>
                  <a:pt x="5687" y="14335"/>
                </a:moveTo>
                <a:cubicBezTo>
                  <a:pt x="6603" y="14335"/>
                  <a:pt x="7563" y="14370"/>
                  <a:pt x="8443" y="14520"/>
                </a:cubicBezTo>
                <a:cubicBezTo>
                  <a:pt x="8073" y="15136"/>
                  <a:pt x="7668" y="15726"/>
                  <a:pt x="7158" y="16280"/>
                </a:cubicBezTo>
                <a:cubicBezTo>
                  <a:pt x="6467" y="16194"/>
                  <a:pt x="5752" y="16153"/>
                  <a:pt x="5035" y="16153"/>
                </a:cubicBezTo>
                <a:cubicBezTo>
                  <a:pt x="4800" y="16153"/>
                  <a:pt x="4566" y="16157"/>
                  <a:pt x="4332" y="16166"/>
                </a:cubicBezTo>
                <a:cubicBezTo>
                  <a:pt x="4807" y="15576"/>
                  <a:pt x="5282" y="14995"/>
                  <a:pt x="5687" y="14335"/>
                </a:cubicBezTo>
                <a:close/>
                <a:moveTo>
                  <a:pt x="73187" y="12794"/>
                </a:moveTo>
                <a:cubicBezTo>
                  <a:pt x="73293" y="13419"/>
                  <a:pt x="73407" y="14115"/>
                  <a:pt x="73513" y="14775"/>
                </a:cubicBezTo>
                <a:cubicBezTo>
                  <a:pt x="72888" y="15250"/>
                  <a:pt x="72307" y="15726"/>
                  <a:pt x="71717" y="16280"/>
                </a:cubicBezTo>
                <a:cubicBezTo>
                  <a:pt x="71611" y="15655"/>
                  <a:pt x="71462" y="15030"/>
                  <a:pt x="71347" y="14370"/>
                </a:cubicBezTo>
                <a:cubicBezTo>
                  <a:pt x="71937" y="13815"/>
                  <a:pt x="72562" y="13269"/>
                  <a:pt x="73187" y="12794"/>
                </a:cubicBezTo>
                <a:close/>
                <a:moveTo>
                  <a:pt x="105322" y="14590"/>
                </a:moveTo>
                <a:lnTo>
                  <a:pt x="105322" y="14590"/>
                </a:lnTo>
                <a:cubicBezTo>
                  <a:pt x="105612" y="14625"/>
                  <a:pt x="105903" y="14660"/>
                  <a:pt x="106237" y="14696"/>
                </a:cubicBezTo>
                <a:cubicBezTo>
                  <a:pt x="106684" y="14727"/>
                  <a:pt x="107166" y="14754"/>
                  <a:pt x="107672" y="14754"/>
                </a:cubicBezTo>
                <a:cubicBezTo>
                  <a:pt x="107874" y="14754"/>
                  <a:pt x="108080" y="14750"/>
                  <a:pt x="108289" y="14740"/>
                </a:cubicBezTo>
                <a:cubicBezTo>
                  <a:pt x="108324" y="15286"/>
                  <a:pt x="108474" y="15796"/>
                  <a:pt x="108658" y="16316"/>
                </a:cubicBezTo>
                <a:cubicBezTo>
                  <a:pt x="108370" y="16330"/>
                  <a:pt x="108094" y="16339"/>
                  <a:pt x="107828" y="16339"/>
                </a:cubicBezTo>
                <a:cubicBezTo>
                  <a:pt x="107451" y="16339"/>
                  <a:pt x="107094" y="16322"/>
                  <a:pt x="106748" y="16280"/>
                </a:cubicBezTo>
                <a:cubicBezTo>
                  <a:pt x="106387" y="16236"/>
                  <a:pt x="106017" y="16201"/>
                  <a:pt x="105648" y="16166"/>
                </a:cubicBezTo>
                <a:cubicBezTo>
                  <a:pt x="105463" y="15620"/>
                  <a:pt x="105357" y="15101"/>
                  <a:pt x="105322" y="14590"/>
                </a:cubicBezTo>
                <a:close/>
                <a:moveTo>
                  <a:pt x="5582" y="14335"/>
                </a:moveTo>
                <a:lnTo>
                  <a:pt x="5582" y="14335"/>
                </a:lnTo>
                <a:cubicBezTo>
                  <a:pt x="5177" y="14995"/>
                  <a:pt x="4701" y="15576"/>
                  <a:pt x="4182" y="16166"/>
                </a:cubicBezTo>
                <a:cubicBezTo>
                  <a:pt x="3231" y="16201"/>
                  <a:pt x="2236" y="16280"/>
                  <a:pt x="1250" y="16421"/>
                </a:cubicBezTo>
                <a:cubicBezTo>
                  <a:pt x="1796" y="15875"/>
                  <a:pt x="2236" y="15250"/>
                  <a:pt x="2676" y="14625"/>
                </a:cubicBezTo>
                <a:cubicBezTo>
                  <a:pt x="3636" y="14476"/>
                  <a:pt x="4622" y="14370"/>
                  <a:pt x="5582" y="14335"/>
                </a:cubicBezTo>
                <a:close/>
                <a:moveTo>
                  <a:pt x="85462" y="14207"/>
                </a:moveTo>
                <a:cubicBezTo>
                  <a:pt x="86234" y="14207"/>
                  <a:pt x="86999" y="14248"/>
                  <a:pt x="87749" y="14335"/>
                </a:cubicBezTo>
                <a:cubicBezTo>
                  <a:pt x="87969" y="15101"/>
                  <a:pt x="88189" y="15840"/>
                  <a:pt x="88374" y="16500"/>
                </a:cubicBezTo>
                <a:cubicBezTo>
                  <a:pt x="87949" y="16482"/>
                  <a:pt x="87520" y="16471"/>
                  <a:pt x="87081" y="16471"/>
                </a:cubicBezTo>
                <a:cubicBezTo>
                  <a:pt x="86493" y="16471"/>
                  <a:pt x="85888" y="16490"/>
                  <a:pt x="85258" y="16536"/>
                </a:cubicBezTo>
                <a:cubicBezTo>
                  <a:pt x="85073" y="15840"/>
                  <a:pt x="84888" y="15065"/>
                  <a:pt x="84703" y="14220"/>
                </a:cubicBezTo>
                <a:cubicBezTo>
                  <a:pt x="84957" y="14212"/>
                  <a:pt x="85210" y="14207"/>
                  <a:pt x="85462" y="14207"/>
                </a:cubicBezTo>
                <a:close/>
                <a:moveTo>
                  <a:pt x="97319" y="13780"/>
                </a:moveTo>
                <a:cubicBezTo>
                  <a:pt x="98059" y="14255"/>
                  <a:pt x="98904" y="14660"/>
                  <a:pt x="99855" y="14995"/>
                </a:cubicBezTo>
                <a:cubicBezTo>
                  <a:pt x="100004" y="15541"/>
                  <a:pt x="100260" y="16096"/>
                  <a:pt x="100585" y="16721"/>
                </a:cubicBezTo>
                <a:cubicBezTo>
                  <a:pt x="99634" y="16386"/>
                  <a:pt x="98789" y="15981"/>
                  <a:pt x="98023" y="15541"/>
                </a:cubicBezTo>
                <a:cubicBezTo>
                  <a:pt x="97689" y="14960"/>
                  <a:pt x="97469" y="14370"/>
                  <a:pt x="97319" y="13780"/>
                </a:cubicBezTo>
                <a:close/>
                <a:moveTo>
                  <a:pt x="87855" y="14335"/>
                </a:moveTo>
                <a:lnTo>
                  <a:pt x="87855" y="14335"/>
                </a:lnTo>
                <a:cubicBezTo>
                  <a:pt x="88885" y="14440"/>
                  <a:pt x="89880" y="14590"/>
                  <a:pt x="90830" y="14845"/>
                </a:cubicBezTo>
                <a:cubicBezTo>
                  <a:pt x="91086" y="15541"/>
                  <a:pt x="91341" y="16201"/>
                  <a:pt x="91596" y="16826"/>
                </a:cubicBezTo>
                <a:cubicBezTo>
                  <a:pt x="90610" y="16641"/>
                  <a:pt x="89545" y="16536"/>
                  <a:pt x="88480" y="16500"/>
                </a:cubicBezTo>
                <a:cubicBezTo>
                  <a:pt x="88260" y="15840"/>
                  <a:pt x="88040" y="15101"/>
                  <a:pt x="87855" y="14335"/>
                </a:cubicBezTo>
                <a:close/>
                <a:moveTo>
                  <a:pt x="92917" y="14000"/>
                </a:moveTo>
                <a:lnTo>
                  <a:pt x="92917" y="14000"/>
                </a:lnTo>
                <a:cubicBezTo>
                  <a:pt x="93577" y="14405"/>
                  <a:pt x="94167" y="14810"/>
                  <a:pt x="94792" y="15250"/>
                </a:cubicBezTo>
                <a:cubicBezTo>
                  <a:pt x="95048" y="15761"/>
                  <a:pt x="95338" y="16316"/>
                  <a:pt x="95673" y="16826"/>
                </a:cubicBezTo>
                <a:cubicBezTo>
                  <a:pt x="95048" y="16456"/>
                  <a:pt x="94387" y="16096"/>
                  <a:pt x="93692" y="15761"/>
                </a:cubicBezTo>
                <a:cubicBezTo>
                  <a:pt x="93436" y="15215"/>
                  <a:pt x="93137" y="14625"/>
                  <a:pt x="92917" y="14000"/>
                </a:cubicBezTo>
                <a:close/>
                <a:moveTo>
                  <a:pt x="8549" y="14520"/>
                </a:moveTo>
                <a:cubicBezTo>
                  <a:pt x="9429" y="14660"/>
                  <a:pt x="10274" y="14845"/>
                  <a:pt x="11119" y="15136"/>
                </a:cubicBezTo>
                <a:cubicBezTo>
                  <a:pt x="10750" y="15761"/>
                  <a:pt x="10380" y="16316"/>
                  <a:pt x="9940" y="16861"/>
                </a:cubicBezTo>
                <a:cubicBezTo>
                  <a:pt x="9059" y="16606"/>
                  <a:pt x="8179" y="16421"/>
                  <a:pt x="7263" y="16316"/>
                </a:cubicBezTo>
                <a:cubicBezTo>
                  <a:pt x="7739" y="15726"/>
                  <a:pt x="8179" y="15136"/>
                  <a:pt x="8549" y="14520"/>
                </a:cubicBezTo>
                <a:close/>
                <a:moveTo>
                  <a:pt x="84632" y="14220"/>
                </a:moveTo>
                <a:cubicBezTo>
                  <a:pt x="84773" y="15065"/>
                  <a:pt x="84993" y="15840"/>
                  <a:pt x="85143" y="16571"/>
                </a:cubicBezTo>
                <a:cubicBezTo>
                  <a:pt x="84263" y="16606"/>
                  <a:pt x="83347" y="16721"/>
                  <a:pt x="82396" y="16861"/>
                </a:cubicBezTo>
                <a:cubicBezTo>
                  <a:pt x="82211" y="16897"/>
                  <a:pt x="82062" y="16897"/>
                  <a:pt x="81877" y="16941"/>
                </a:cubicBezTo>
                <a:cubicBezTo>
                  <a:pt x="81692" y="16166"/>
                  <a:pt x="81551" y="15356"/>
                  <a:pt x="81401" y="14520"/>
                </a:cubicBezTo>
                <a:cubicBezTo>
                  <a:pt x="81842" y="14440"/>
                  <a:pt x="82317" y="14405"/>
                  <a:pt x="82792" y="14335"/>
                </a:cubicBezTo>
                <a:cubicBezTo>
                  <a:pt x="83418" y="14300"/>
                  <a:pt x="84007" y="14255"/>
                  <a:pt x="84632" y="14220"/>
                </a:cubicBezTo>
                <a:close/>
                <a:moveTo>
                  <a:pt x="75714" y="13560"/>
                </a:moveTo>
                <a:cubicBezTo>
                  <a:pt x="75829" y="14335"/>
                  <a:pt x="75969" y="15101"/>
                  <a:pt x="76119" y="15911"/>
                </a:cubicBezTo>
                <a:cubicBezTo>
                  <a:pt x="75424" y="16236"/>
                  <a:pt x="74728" y="16606"/>
                  <a:pt x="74068" y="17046"/>
                </a:cubicBezTo>
                <a:cubicBezTo>
                  <a:pt x="73883" y="16280"/>
                  <a:pt x="73733" y="15541"/>
                  <a:pt x="73628" y="14810"/>
                </a:cubicBezTo>
                <a:cubicBezTo>
                  <a:pt x="74288" y="14370"/>
                  <a:pt x="74948" y="13930"/>
                  <a:pt x="75714" y="13560"/>
                </a:cubicBezTo>
                <a:close/>
                <a:moveTo>
                  <a:pt x="94097" y="13595"/>
                </a:moveTo>
                <a:cubicBezTo>
                  <a:pt x="94387" y="13815"/>
                  <a:pt x="94643" y="14079"/>
                  <a:pt x="94898" y="14300"/>
                </a:cubicBezTo>
                <a:cubicBezTo>
                  <a:pt x="95382" y="14740"/>
                  <a:pt x="95893" y="15136"/>
                  <a:pt x="96403" y="15576"/>
                </a:cubicBezTo>
                <a:cubicBezTo>
                  <a:pt x="96738" y="16096"/>
                  <a:pt x="97064" y="16606"/>
                  <a:pt x="97398" y="17082"/>
                </a:cubicBezTo>
                <a:cubicBezTo>
                  <a:pt x="96923" y="16756"/>
                  <a:pt x="96483" y="16386"/>
                  <a:pt x="95998" y="16060"/>
                </a:cubicBezTo>
                <a:cubicBezTo>
                  <a:pt x="95602" y="15761"/>
                  <a:pt x="95232" y="15470"/>
                  <a:pt x="94827" y="15180"/>
                </a:cubicBezTo>
                <a:cubicBezTo>
                  <a:pt x="94537" y="14660"/>
                  <a:pt x="94317" y="14115"/>
                  <a:pt x="94097" y="13595"/>
                </a:cubicBezTo>
                <a:close/>
                <a:moveTo>
                  <a:pt x="95602" y="13815"/>
                </a:moveTo>
                <a:cubicBezTo>
                  <a:pt x="96298" y="14476"/>
                  <a:pt x="97064" y="15101"/>
                  <a:pt x="97944" y="15620"/>
                </a:cubicBezTo>
                <a:cubicBezTo>
                  <a:pt x="98199" y="16131"/>
                  <a:pt x="98534" y="16641"/>
                  <a:pt x="98860" y="17161"/>
                </a:cubicBezTo>
                <a:cubicBezTo>
                  <a:pt x="98719" y="17082"/>
                  <a:pt x="98569" y="16976"/>
                  <a:pt x="98419" y="16897"/>
                </a:cubicBezTo>
                <a:cubicBezTo>
                  <a:pt x="97724" y="16500"/>
                  <a:pt x="97099" y="16016"/>
                  <a:pt x="96483" y="15506"/>
                </a:cubicBezTo>
                <a:cubicBezTo>
                  <a:pt x="96148" y="14960"/>
                  <a:pt x="95858" y="14405"/>
                  <a:pt x="95602" y="13815"/>
                </a:cubicBezTo>
                <a:close/>
                <a:moveTo>
                  <a:pt x="65889" y="13525"/>
                </a:moveTo>
                <a:lnTo>
                  <a:pt x="65889" y="13525"/>
                </a:lnTo>
                <a:cubicBezTo>
                  <a:pt x="65845" y="14115"/>
                  <a:pt x="65810" y="14696"/>
                  <a:pt x="65845" y="15286"/>
                </a:cubicBezTo>
                <a:cubicBezTo>
                  <a:pt x="65229" y="15946"/>
                  <a:pt x="64568" y="16571"/>
                  <a:pt x="63908" y="17196"/>
                </a:cubicBezTo>
                <a:cubicBezTo>
                  <a:pt x="63864" y="16641"/>
                  <a:pt x="63864" y="16096"/>
                  <a:pt x="63943" y="15541"/>
                </a:cubicBezTo>
                <a:cubicBezTo>
                  <a:pt x="64603" y="14881"/>
                  <a:pt x="65264" y="14220"/>
                  <a:pt x="65889" y="13525"/>
                </a:cubicBezTo>
                <a:close/>
                <a:moveTo>
                  <a:pt x="67465" y="13560"/>
                </a:moveTo>
                <a:cubicBezTo>
                  <a:pt x="67500" y="14300"/>
                  <a:pt x="67535" y="14995"/>
                  <a:pt x="67606" y="15726"/>
                </a:cubicBezTo>
                <a:cubicBezTo>
                  <a:pt x="67130" y="16280"/>
                  <a:pt x="66620" y="16791"/>
                  <a:pt x="66109" y="17302"/>
                </a:cubicBezTo>
                <a:cubicBezTo>
                  <a:pt x="65995" y="16641"/>
                  <a:pt x="65959" y="15981"/>
                  <a:pt x="65924" y="15321"/>
                </a:cubicBezTo>
                <a:cubicBezTo>
                  <a:pt x="66470" y="14775"/>
                  <a:pt x="66989" y="14185"/>
                  <a:pt x="67465" y="13560"/>
                </a:cubicBezTo>
                <a:close/>
                <a:moveTo>
                  <a:pt x="99925" y="15030"/>
                </a:moveTo>
                <a:lnTo>
                  <a:pt x="99925" y="15030"/>
                </a:lnTo>
                <a:cubicBezTo>
                  <a:pt x="100770" y="15321"/>
                  <a:pt x="101651" y="15576"/>
                  <a:pt x="102645" y="15761"/>
                </a:cubicBezTo>
                <a:cubicBezTo>
                  <a:pt x="102821" y="16316"/>
                  <a:pt x="103086" y="16861"/>
                  <a:pt x="103411" y="17451"/>
                </a:cubicBezTo>
                <a:cubicBezTo>
                  <a:pt x="102460" y="17266"/>
                  <a:pt x="101545" y="17011"/>
                  <a:pt x="100700" y="16756"/>
                </a:cubicBezTo>
                <a:cubicBezTo>
                  <a:pt x="100365" y="16131"/>
                  <a:pt x="100110" y="15576"/>
                  <a:pt x="99925" y="15030"/>
                </a:cubicBezTo>
                <a:close/>
                <a:moveTo>
                  <a:pt x="67755" y="10294"/>
                </a:moveTo>
                <a:lnTo>
                  <a:pt x="67755" y="10294"/>
                </a:lnTo>
                <a:cubicBezTo>
                  <a:pt x="67685" y="10663"/>
                  <a:pt x="67606" y="11033"/>
                  <a:pt x="67570" y="11394"/>
                </a:cubicBezTo>
                <a:cubicBezTo>
                  <a:pt x="67095" y="12019"/>
                  <a:pt x="66584" y="12680"/>
                  <a:pt x="66030" y="13269"/>
                </a:cubicBezTo>
                <a:cubicBezTo>
                  <a:pt x="66065" y="13014"/>
                  <a:pt x="66109" y="12759"/>
                  <a:pt x="66144" y="12459"/>
                </a:cubicBezTo>
                <a:lnTo>
                  <a:pt x="66065" y="12459"/>
                </a:lnTo>
                <a:cubicBezTo>
                  <a:pt x="65995" y="12759"/>
                  <a:pt x="65959" y="13085"/>
                  <a:pt x="65924" y="13419"/>
                </a:cubicBezTo>
                <a:cubicBezTo>
                  <a:pt x="65299" y="14079"/>
                  <a:pt x="64639" y="14775"/>
                  <a:pt x="63943" y="15400"/>
                </a:cubicBezTo>
                <a:cubicBezTo>
                  <a:pt x="63978" y="15101"/>
                  <a:pt x="64014" y="14810"/>
                  <a:pt x="64084" y="14520"/>
                </a:cubicBezTo>
                <a:lnTo>
                  <a:pt x="63978" y="14520"/>
                </a:lnTo>
                <a:cubicBezTo>
                  <a:pt x="63943" y="14845"/>
                  <a:pt x="63864" y="15180"/>
                  <a:pt x="63829" y="15506"/>
                </a:cubicBezTo>
                <a:cubicBezTo>
                  <a:pt x="63098" y="16201"/>
                  <a:pt x="62323" y="16897"/>
                  <a:pt x="61522" y="17557"/>
                </a:cubicBezTo>
                <a:cubicBezTo>
                  <a:pt x="61557" y="17231"/>
                  <a:pt x="61628" y="16861"/>
                  <a:pt x="61663" y="16536"/>
                </a:cubicBezTo>
                <a:cubicBezTo>
                  <a:pt x="63908" y="14625"/>
                  <a:pt x="66030" y="12609"/>
                  <a:pt x="67755" y="10294"/>
                </a:cubicBezTo>
                <a:close/>
                <a:moveTo>
                  <a:pt x="81331" y="14520"/>
                </a:moveTo>
                <a:cubicBezTo>
                  <a:pt x="81472" y="15400"/>
                  <a:pt x="81622" y="16201"/>
                  <a:pt x="81771" y="16976"/>
                </a:cubicBezTo>
                <a:cubicBezTo>
                  <a:pt x="80741" y="17117"/>
                  <a:pt x="79826" y="17337"/>
                  <a:pt x="78945" y="17557"/>
                </a:cubicBezTo>
                <a:cubicBezTo>
                  <a:pt x="78795" y="16791"/>
                  <a:pt x="78611" y="15981"/>
                  <a:pt x="78505" y="15136"/>
                </a:cubicBezTo>
                <a:cubicBezTo>
                  <a:pt x="79385" y="14881"/>
                  <a:pt x="80301" y="14696"/>
                  <a:pt x="81331" y="14520"/>
                </a:cubicBezTo>
                <a:close/>
                <a:moveTo>
                  <a:pt x="90936" y="14881"/>
                </a:moveTo>
                <a:lnTo>
                  <a:pt x="90936" y="14881"/>
                </a:lnTo>
                <a:cubicBezTo>
                  <a:pt x="91341" y="14995"/>
                  <a:pt x="91746" y="15101"/>
                  <a:pt x="92151" y="15250"/>
                </a:cubicBezTo>
                <a:cubicBezTo>
                  <a:pt x="92662" y="15400"/>
                  <a:pt x="93137" y="15620"/>
                  <a:pt x="93621" y="15840"/>
                </a:cubicBezTo>
                <a:cubicBezTo>
                  <a:pt x="93912" y="16456"/>
                  <a:pt x="94238" y="17046"/>
                  <a:pt x="94537" y="17557"/>
                </a:cubicBezTo>
                <a:cubicBezTo>
                  <a:pt x="93982" y="17381"/>
                  <a:pt x="93401" y="17196"/>
                  <a:pt x="92811" y="17046"/>
                </a:cubicBezTo>
                <a:cubicBezTo>
                  <a:pt x="92442" y="16976"/>
                  <a:pt x="92081" y="16897"/>
                  <a:pt x="91676" y="16826"/>
                </a:cubicBezTo>
                <a:cubicBezTo>
                  <a:pt x="91456" y="16236"/>
                  <a:pt x="91200" y="15576"/>
                  <a:pt x="90936" y="14881"/>
                </a:cubicBezTo>
                <a:close/>
                <a:moveTo>
                  <a:pt x="14456" y="14555"/>
                </a:moveTo>
                <a:cubicBezTo>
                  <a:pt x="15081" y="15065"/>
                  <a:pt x="15557" y="15620"/>
                  <a:pt x="16032" y="16236"/>
                </a:cubicBezTo>
                <a:cubicBezTo>
                  <a:pt x="15777" y="16756"/>
                  <a:pt x="15521" y="17231"/>
                  <a:pt x="15222" y="17707"/>
                </a:cubicBezTo>
                <a:cubicBezTo>
                  <a:pt x="14711" y="17196"/>
                  <a:pt x="14166" y="16721"/>
                  <a:pt x="13576" y="16280"/>
                </a:cubicBezTo>
                <a:cubicBezTo>
                  <a:pt x="13901" y="15726"/>
                  <a:pt x="14201" y="15136"/>
                  <a:pt x="14456" y="14555"/>
                </a:cubicBezTo>
                <a:close/>
                <a:moveTo>
                  <a:pt x="11190" y="15180"/>
                </a:moveTo>
                <a:cubicBezTo>
                  <a:pt x="11560" y="15321"/>
                  <a:pt x="11921" y="15470"/>
                  <a:pt x="12255" y="15620"/>
                </a:cubicBezTo>
                <a:cubicBezTo>
                  <a:pt x="12695" y="15840"/>
                  <a:pt x="13100" y="16060"/>
                  <a:pt x="13461" y="16316"/>
                </a:cubicBezTo>
                <a:cubicBezTo>
                  <a:pt x="13171" y="16791"/>
                  <a:pt x="12801" y="17266"/>
                  <a:pt x="12405" y="17707"/>
                </a:cubicBezTo>
                <a:cubicBezTo>
                  <a:pt x="12361" y="17777"/>
                  <a:pt x="12326" y="17821"/>
                  <a:pt x="12290" y="17856"/>
                </a:cubicBezTo>
                <a:cubicBezTo>
                  <a:pt x="12035" y="17707"/>
                  <a:pt x="11780" y="17601"/>
                  <a:pt x="11524" y="17487"/>
                </a:cubicBezTo>
                <a:cubicBezTo>
                  <a:pt x="11040" y="17231"/>
                  <a:pt x="10530" y="17046"/>
                  <a:pt x="10019" y="16897"/>
                </a:cubicBezTo>
                <a:cubicBezTo>
                  <a:pt x="10459" y="16351"/>
                  <a:pt x="10864" y="15761"/>
                  <a:pt x="11190" y="15180"/>
                </a:cubicBezTo>
                <a:close/>
                <a:moveTo>
                  <a:pt x="102716" y="15796"/>
                </a:moveTo>
                <a:lnTo>
                  <a:pt x="102716" y="15796"/>
                </a:lnTo>
                <a:cubicBezTo>
                  <a:pt x="103631" y="15981"/>
                  <a:pt x="104582" y="16131"/>
                  <a:pt x="105612" y="16236"/>
                </a:cubicBezTo>
                <a:cubicBezTo>
                  <a:pt x="105797" y="16791"/>
                  <a:pt x="106053" y="17337"/>
                  <a:pt x="106422" y="17892"/>
                </a:cubicBezTo>
                <a:cubicBezTo>
                  <a:pt x="105392" y="17777"/>
                  <a:pt x="104441" y="17636"/>
                  <a:pt x="103526" y="17487"/>
                </a:cubicBezTo>
                <a:cubicBezTo>
                  <a:pt x="103191" y="16897"/>
                  <a:pt x="102901" y="16351"/>
                  <a:pt x="102716" y="15796"/>
                </a:cubicBezTo>
                <a:close/>
                <a:moveTo>
                  <a:pt x="69261" y="13859"/>
                </a:moveTo>
                <a:cubicBezTo>
                  <a:pt x="69366" y="14590"/>
                  <a:pt x="69481" y="15356"/>
                  <a:pt x="69631" y="16131"/>
                </a:cubicBezTo>
                <a:cubicBezTo>
                  <a:pt x="69296" y="16536"/>
                  <a:pt x="68926" y="16941"/>
                  <a:pt x="68600" y="17381"/>
                </a:cubicBezTo>
                <a:cubicBezTo>
                  <a:pt x="68416" y="17601"/>
                  <a:pt x="68266" y="17777"/>
                  <a:pt x="68090" y="17962"/>
                </a:cubicBezTo>
                <a:cubicBezTo>
                  <a:pt x="67940" y="17231"/>
                  <a:pt x="67791" y="16500"/>
                  <a:pt x="67720" y="15726"/>
                </a:cubicBezTo>
                <a:cubicBezTo>
                  <a:pt x="68011" y="15400"/>
                  <a:pt x="68345" y="15030"/>
                  <a:pt x="68636" y="14625"/>
                </a:cubicBezTo>
                <a:cubicBezTo>
                  <a:pt x="68856" y="14370"/>
                  <a:pt x="69076" y="14115"/>
                  <a:pt x="69261" y="13859"/>
                </a:cubicBezTo>
                <a:close/>
                <a:moveTo>
                  <a:pt x="71277" y="14440"/>
                </a:moveTo>
                <a:cubicBezTo>
                  <a:pt x="71391" y="15101"/>
                  <a:pt x="71532" y="15726"/>
                  <a:pt x="71647" y="16351"/>
                </a:cubicBezTo>
                <a:cubicBezTo>
                  <a:pt x="71127" y="16861"/>
                  <a:pt x="70617" y="17416"/>
                  <a:pt x="70106" y="17962"/>
                </a:cubicBezTo>
                <a:cubicBezTo>
                  <a:pt x="69991" y="17381"/>
                  <a:pt x="69851" y="16756"/>
                  <a:pt x="69736" y="16131"/>
                </a:cubicBezTo>
                <a:cubicBezTo>
                  <a:pt x="70247" y="15541"/>
                  <a:pt x="70766" y="14995"/>
                  <a:pt x="71277" y="14440"/>
                </a:cubicBezTo>
                <a:close/>
                <a:moveTo>
                  <a:pt x="105683" y="16280"/>
                </a:moveTo>
                <a:lnTo>
                  <a:pt x="105683" y="16280"/>
                </a:lnTo>
                <a:cubicBezTo>
                  <a:pt x="106017" y="16316"/>
                  <a:pt x="106387" y="16351"/>
                  <a:pt x="106748" y="16386"/>
                </a:cubicBezTo>
                <a:cubicBezTo>
                  <a:pt x="107338" y="16421"/>
                  <a:pt x="107998" y="16421"/>
                  <a:pt x="108694" y="16421"/>
                </a:cubicBezTo>
                <a:cubicBezTo>
                  <a:pt x="108879" y="16976"/>
                  <a:pt x="109134" y="17487"/>
                  <a:pt x="109468" y="18041"/>
                </a:cubicBezTo>
                <a:cubicBezTo>
                  <a:pt x="108843" y="18041"/>
                  <a:pt x="108253" y="18041"/>
                  <a:pt x="107708" y="17997"/>
                </a:cubicBezTo>
                <a:cubicBezTo>
                  <a:pt x="107303" y="17962"/>
                  <a:pt x="106898" y="17927"/>
                  <a:pt x="106493" y="17892"/>
                </a:cubicBezTo>
                <a:cubicBezTo>
                  <a:pt x="106167" y="17337"/>
                  <a:pt x="105868" y="16791"/>
                  <a:pt x="105683" y="16280"/>
                </a:cubicBezTo>
                <a:close/>
                <a:moveTo>
                  <a:pt x="4945" y="16223"/>
                </a:moveTo>
                <a:cubicBezTo>
                  <a:pt x="5681" y="16223"/>
                  <a:pt x="6399" y="16265"/>
                  <a:pt x="7122" y="16351"/>
                </a:cubicBezTo>
                <a:cubicBezTo>
                  <a:pt x="6568" y="16976"/>
                  <a:pt x="6022" y="17522"/>
                  <a:pt x="5432" y="18076"/>
                </a:cubicBezTo>
                <a:cubicBezTo>
                  <a:pt x="4715" y="17990"/>
                  <a:pt x="3954" y="17949"/>
                  <a:pt x="3196" y="17949"/>
                </a:cubicBezTo>
                <a:cubicBezTo>
                  <a:pt x="2948" y="17949"/>
                  <a:pt x="2701" y="17953"/>
                  <a:pt x="2456" y="17962"/>
                </a:cubicBezTo>
                <a:cubicBezTo>
                  <a:pt x="2941" y="17522"/>
                  <a:pt x="3416" y="17082"/>
                  <a:pt x="3891" y="16606"/>
                </a:cubicBezTo>
                <a:cubicBezTo>
                  <a:pt x="3997" y="16500"/>
                  <a:pt x="4111" y="16351"/>
                  <a:pt x="4217" y="16236"/>
                </a:cubicBezTo>
                <a:cubicBezTo>
                  <a:pt x="4462" y="16228"/>
                  <a:pt x="4704" y="16223"/>
                  <a:pt x="4945" y="16223"/>
                </a:cubicBezTo>
                <a:close/>
                <a:moveTo>
                  <a:pt x="16807" y="14520"/>
                </a:moveTo>
                <a:cubicBezTo>
                  <a:pt x="17203" y="15180"/>
                  <a:pt x="17573" y="15875"/>
                  <a:pt x="17863" y="16571"/>
                </a:cubicBezTo>
                <a:cubicBezTo>
                  <a:pt x="17687" y="17082"/>
                  <a:pt x="17502" y="17557"/>
                  <a:pt x="17282" y="18076"/>
                </a:cubicBezTo>
                <a:cubicBezTo>
                  <a:pt x="16948" y="17416"/>
                  <a:pt x="16543" y="16826"/>
                  <a:pt x="16147" y="16236"/>
                </a:cubicBezTo>
                <a:cubicBezTo>
                  <a:pt x="16402" y="15655"/>
                  <a:pt x="16622" y="15101"/>
                  <a:pt x="16807" y="14520"/>
                </a:cubicBezTo>
                <a:close/>
                <a:moveTo>
                  <a:pt x="78390" y="15180"/>
                </a:moveTo>
                <a:cubicBezTo>
                  <a:pt x="78540" y="16016"/>
                  <a:pt x="78690" y="16826"/>
                  <a:pt x="78875" y="17601"/>
                </a:cubicBezTo>
                <a:cubicBezTo>
                  <a:pt x="78100" y="17821"/>
                  <a:pt x="77404" y="18041"/>
                  <a:pt x="76744" y="18332"/>
                </a:cubicBezTo>
                <a:cubicBezTo>
                  <a:pt x="76559" y="17522"/>
                  <a:pt x="76374" y="16756"/>
                  <a:pt x="76234" y="15981"/>
                </a:cubicBezTo>
                <a:cubicBezTo>
                  <a:pt x="76929" y="15655"/>
                  <a:pt x="77625" y="15400"/>
                  <a:pt x="78390" y="15180"/>
                </a:cubicBezTo>
                <a:close/>
                <a:moveTo>
                  <a:pt x="98094" y="15691"/>
                </a:moveTo>
                <a:cubicBezTo>
                  <a:pt x="98860" y="16131"/>
                  <a:pt x="99705" y="16500"/>
                  <a:pt x="100664" y="16826"/>
                </a:cubicBezTo>
                <a:cubicBezTo>
                  <a:pt x="100955" y="17302"/>
                  <a:pt x="101281" y="17821"/>
                  <a:pt x="101686" y="18367"/>
                </a:cubicBezTo>
                <a:cubicBezTo>
                  <a:pt x="100735" y="18041"/>
                  <a:pt x="99855" y="17671"/>
                  <a:pt x="99045" y="17231"/>
                </a:cubicBezTo>
                <a:cubicBezTo>
                  <a:pt x="98684" y="16721"/>
                  <a:pt x="98349" y="16201"/>
                  <a:pt x="98094" y="15691"/>
                </a:cubicBezTo>
                <a:close/>
                <a:moveTo>
                  <a:pt x="73548" y="14881"/>
                </a:moveTo>
                <a:cubicBezTo>
                  <a:pt x="73663" y="15620"/>
                  <a:pt x="73812" y="16351"/>
                  <a:pt x="73988" y="17117"/>
                </a:cubicBezTo>
                <a:cubicBezTo>
                  <a:pt x="73407" y="17487"/>
                  <a:pt x="72818" y="17962"/>
                  <a:pt x="72228" y="18437"/>
                </a:cubicBezTo>
                <a:cubicBezTo>
                  <a:pt x="72052" y="17742"/>
                  <a:pt x="71902" y="17082"/>
                  <a:pt x="71752" y="16386"/>
                </a:cubicBezTo>
                <a:cubicBezTo>
                  <a:pt x="72307" y="15840"/>
                  <a:pt x="72888" y="15321"/>
                  <a:pt x="73548" y="14881"/>
                </a:cubicBezTo>
                <a:close/>
                <a:moveTo>
                  <a:pt x="7193" y="16386"/>
                </a:moveTo>
                <a:cubicBezTo>
                  <a:pt x="8108" y="16500"/>
                  <a:pt x="9024" y="16677"/>
                  <a:pt x="9869" y="16941"/>
                </a:cubicBezTo>
                <a:cubicBezTo>
                  <a:pt x="9799" y="17011"/>
                  <a:pt x="9720" y="17082"/>
                  <a:pt x="9684" y="17161"/>
                </a:cubicBezTo>
                <a:cubicBezTo>
                  <a:pt x="9244" y="17671"/>
                  <a:pt x="8804" y="18112"/>
                  <a:pt x="8293" y="18587"/>
                </a:cubicBezTo>
                <a:cubicBezTo>
                  <a:pt x="7413" y="18367"/>
                  <a:pt x="6497" y="18182"/>
                  <a:pt x="5538" y="18076"/>
                </a:cubicBezTo>
                <a:cubicBezTo>
                  <a:pt x="6128" y="17522"/>
                  <a:pt x="6682" y="16976"/>
                  <a:pt x="7193" y="16386"/>
                </a:cubicBezTo>
                <a:close/>
                <a:moveTo>
                  <a:pt x="93727" y="15875"/>
                </a:moveTo>
                <a:lnTo>
                  <a:pt x="93727" y="15875"/>
                </a:lnTo>
                <a:cubicBezTo>
                  <a:pt x="94458" y="16236"/>
                  <a:pt x="95118" y="16606"/>
                  <a:pt x="95778" y="17011"/>
                </a:cubicBezTo>
                <a:cubicBezTo>
                  <a:pt x="96113" y="17522"/>
                  <a:pt x="96518" y="18076"/>
                  <a:pt x="96879" y="18587"/>
                </a:cubicBezTo>
                <a:cubicBezTo>
                  <a:pt x="96183" y="18217"/>
                  <a:pt x="95417" y="17892"/>
                  <a:pt x="94643" y="17636"/>
                </a:cubicBezTo>
                <a:cubicBezTo>
                  <a:pt x="94352" y="17082"/>
                  <a:pt x="94062" y="16500"/>
                  <a:pt x="93727" y="15875"/>
                </a:cubicBezTo>
                <a:close/>
                <a:moveTo>
                  <a:pt x="94898" y="15356"/>
                </a:moveTo>
                <a:lnTo>
                  <a:pt x="94898" y="15356"/>
                </a:lnTo>
                <a:cubicBezTo>
                  <a:pt x="95268" y="15620"/>
                  <a:pt x="95602" y="15875"/>
                  <a:pt x="95963" y="16131"/>
                </a:cubicBezTo>
                <a:cubicBezTo>
                  <a:pt x="96483" y="16536"/>
                  <a:pt x="97028" y="16941"/>
                  <a:pt x="97583" y="17302"/>
                </a:cubicBezTo>
                <a:cubicBezTo>
                  <a:pt x="97909" y="17777"/>
                  <a:pt x="98279" y="18261"/>
                  <a:pt x="98640" y="18701"/>
                </a:cubicBezTo>
                <a:cubicBezTo>
                  <a:pt x="98279" y="18437"/>
                  <a:pt x="97874" y="18217"/>
                  <a:pt x="97504" y="17962"/>
                </a:cubicBezTo>
                <a:cubicBezTo>
                  <a:pt x="96958" y="17636"/>
                  <a:pt x="96403" y="17266"/>
                  <a:pt x="95822" y="16941"/>
                </a:cubicBezTo>
                <a:cubicBezTo>
                  <a:pt x="95488" y="16421"/>
                  <a:pt x="95197" y="15875"/>
                  <a:pt x="94898" y="15356"/>
                </a:cubicBezTo>
                <a:close/>
                <a:moveTo>
                  <a:pt x="96588" y="15726"/>
                </a:moveTo>
                <a:lnTo>
                  <a:pt x="96588" y="15726"/>
                </a:lnTo>
                <a:cubicBezTo>
                  <a:pt x="97178" y="16166"/>
                  <a:pt x="97759" y="16606"/>
                  <a:pt x="98384" y="16976"/>
                </a:cubicBezTo>
                <a:cubicBezTo>
                  <a:pt x="98569" y="17082"/>
                  <a:pt x="98789" y="17196"/>
                  <a:pt x="98974" y="17302"/>
                </a:cubicBezTo>
                <a:cubicBezTo>
                  <a:pt x="99300" y="17777"/>
                  <a:pt x="99670" y="18261"/>
                  <a:pt x="100075" y="18737"/>
                </a:cubicBezTo>
                <a:cubicBezTo>
                  <a:pt x="99890" y="18657"/>
                  <a:pt x="99740" y="18552"/>
                  <a:pt x="99599" y="18481"/>
                </a:cubicBezTo>
                <a:cubicBezTo>
                  <a:pt x="98904" y="18112"/>
                  <a:pt x="98243" y="17707"/>
                  <a:pt x="97618" y="17231"/>
                </a:cubicBezTo>
                <a:cubicBezTo>
                  <a:pt x="97249" y="16756"/>
                  <a:pt x="96923" y="16236"/>
                  <a:pt x="96588" y="15726"/>
                </a:cubicBezTo>
                <a:close/>
                <a:moveTo>
                  <a:pt x="88515" y="16571"/>
                </a:moveTo>
                <a:lnTo>
                  <a:pt x="88515" y="16571"/>
                </a:lnTo>
                <a:cubicBezTo>
                  <a:pt x="89580" y="16606"/>
                  <a:pt x="90610" y="16721"/>
                  <a:pt x="91640" y="16897"/>
                </a:cubicBezTo>
                <a:cubicBezTo>
                  <a:pt x="91817" y="17337"/>
                  <a:pt x="91966" y="17707"/>
                  <a:pt x="92151" y="18076"/>
                </a:cubicBezTo>
                <a:cubicBezTo>
                  <a:pt x="92257" y="18296"/>
                  <a:pt x="92371" y="18552"/>
                  <a:pt x="92477" y="18772"/>
                </a:cubicBezTo>
                <a:cubicBezTo>
                  <a:pt x="91635" y="18678"/>
                  <a:pt x="90739" y="18613"/>
                  <a:pt x="89834" y="18613"/>
                </a:cubicBezTo>
                <a:cubicBezTo>
                  <a:pt x="89641" y="18613"/>
                  <a:pt x="89448" y="18616"/>
                  <a:pt x="89255" y="18622"/>
                </a:cubicBezTo>
                <a:cubicBezTo>
                  <a:pt x="89175" y="18437"/>
                  <a:pt x="89105" y="18261"/>
                  <a:pt x="89034" y="18076"/>
                </a:cubicBezTo>
                <a:cubicBezTo>
                  <a:pt x="88885" y="17636"/>
                  <a:pt x="88700" y="17161"/>
                  <a:pt x="88515" y="16571"/>
                </a:cubicBezTo>
                <a:close/>
                <a:moveTo>
                  <a:pt x="87597" y="16557"/>
                </a:moveTo>
                <a:cubicBezTo>
                  <a:pt x="87872" y="16557"/>
                  <a:pt x="88143" y="16561"/>
                  <a:pt x="88409" y="16571"/>
                </a:cubicBezTo>
                <a:cubicBezTo>
                  <a:pt x="88594" y="17161"/>
                  <a:pt x="88779" y="17671"/>
                  <a:pt x="88955" y="18112"/>
                </a:cubicBezTo>
                <a:cubicBezTo>
                  <a:pt x="88999" y="18261"/>
                  <a:pt x="89070" y="18437"/>
                  <a:pt x="89140" y="18622"/>
                </a:cubicBezTo>
                <a:cubicBezTo>
                  <a:pt x="88119" y="18622"/>
                  <a:pt x="87018" y="18701"/>
                  <a:pt x="85918" y="18842"/>
                </a:cubicBezTo>
                <a:cubicBezTo>
                  <a:pt x="85768" y="18402"/>
                  <a:pt x="85619" y="17962"/>
                  <a:pt x="85513" y="17522"/>
                </a:cubicBezTo>
                <a:cubicBezTo>
                  <a:pt x="85434" y="17231"/>
                  <a:pt x="85363" y="16941"/>
                  <a:pt x="85258" y="16641"/>
                </a:cubicBezTo>
                <a:cubicBezTo>
                  <a:pt x="86063" y="16590"/>
                  <a:pt x="86845" y="16557"/>
                  <a:pt x="87597" y="16557"/>
                </a:cubicBezTo>
                <a:close/>
                <a:moveTo>
                  <a:pt x="13541" y="16351"/>
                </a:moveTo>
                <a:cubicBezTo>
                  <a:pt x="14122" y="16756"/>
                  <a:pt x="14676" y="17266"/>
                  <a:pt x="15152" y="17777"/>
                </a:cubicBezTo>
                <a:cubicBezTo>
                  <a:pt x="14861" y="18217"/>
                  <a:pt x="14527" y="18657"/>
                  <a:pt x="14122" y="19098"/>
                </a:cubicBezTo>
                <a:cubicBezTo>
                  <a:pt x="13576" y="18657"/>
                  <a:pt x="12986" y="18261"/>
                  <a:pt x="12361" y="17892"/>
                </a:cubicBezTo>
                <a:cubicBezTo>
                  <a:pt x="12405" y="17856"/>
                  <a:pt x="12440" y="17821"/>
                  <a:pt x="12475" y="17777"/>
                </a:cubicBezTo>
                <a:cubicBezTo>
                  <a:pt x="12880" y="17337"/>
                  <a:pt x="13206" y="16861"/>
                  <a:pt x="13541" y="16351"/>
                </a:cubicBezTo>
                <a:close/>
                <a:moveTo>
                  <a:pt x="100770" y="16861"/>
                </a:moveTo>
                <a:lnTo>
                  <a:pt x="100770" y="16861"/>
                </a:lnTo>
                <a:cubicBezTo>
                  <a:pt x="101615" y="17117"/>
                  <a:pt x="102496" y="17381"/>
                  <a:pt x="103482" y="17557"/>
                </a:cubicBezTo>
                <a:cubicBezTo>
                  <a:pt x="103781" y="18041"/>
                  <a:pt x="104142" y="18552"/>
                  <a:pt x="104547" y="19098"/>
                </a:cubicBezTo>
                <a:cubicBezTo>
                  <a:pt x="103596" y="18922"/>
                  <a:pt x="102681" y="18657"/>
                  <a:pt x="101835" y="18402"/>
                </a:cubicBezTo>
                <a:cubicBezTo>
                  <a:pt x="101430" y="17856"/>
                  <a:pt x="101061" y="17337"/>
                  <a:pt x="100770" y="16861"/>
                </a:cubicBezTo>
                <a:close/>
                <a:moveTo>
                  <a:pt x="65845" y="15400"/>
                </a:moveTo>
                <a:cubicBezTo>
                  <a:pt x="65889" y="16060"/>
                  <a:pt x="65924" y="16721"/>
                  <a:pt x="66030" y="17381"/>
                </a:cubicBezTo>
                <a:cubicBezTo>
                  <a:pt x="65405" y="17997"/>
                  <a:pt x="64744" y="18587"/>
                  <a:pt x="64084" y="19142"/>
                </a:cubicBezTo>
                <a:cubicBezTo>
                  <a:pt x="63978" y="18517"/>
                  <a:pt x="63908" y="17892"/>
                  <a:pt x="63908" y="17302"/>
                </a:cubicBezTo>
                <a:cubicBezTo>
                  <a:pt x="64568" y="16677"/>
                  <a:pt x="65229" y="16060"/>
                  <a:pt x="65845" y="15400"/>
                </a:cubicBezTo>
                <a:close/>
                <a:moveTo>
                  <a:pt x="63829" y="15620"/>
                </a:moveTo>
                <a:lnTo>
                  <a:pt x="63829" y="15620"/>
                </a:lnTo>
                <a:cubicBezTo>
                  <a:pt x="63794" y="16166"/>
                  <a:pt x="63794" y="16721"/>
                  <a:pt x="63794" y="17266"/>
                </a:cubicBezTo>
                <a:cubicBezTo>
                  <a:pt x="63063" y="17927"/>
                  <a:pt x="62288" y="18552"/>
                  <a:pt x="61487" y="19177"/>
                </a:cubicBezTo>
                <a:cubicBezTo>
                  <a:pt x="61487" y="18657"/>
                  <a:pt x="61487" y="18182"/>
                  <a:pt x="61522" y="17671"/>
                </a:cubicBezTo>
                <a:cubicBezTo>
                  <a:pt x="62323" y="17011"/>
                  <a:pt x="63098" y="16351"/>
                  <a:pt x="63829" y="15620"/>
                </a:cubicBezTo>
                <a:close/>
                <a:moveTo>
                  <a:pt x="85178" y="16641"/>
                </a:moveTo>
                <a:cubicBezTo>
                  <a:pt x="85258" y="16976"/>
                  <a:pt x="85363" y="17266"/>
                  <a:pt x="85434" y="17557"/>
                </a:cubicBezTo>
                <a:cubicBezTo>
                  <a:pt x="85548" y="17962"/>
                  <a:pt x="85654" y="18402"/>
                  <a:pt x="85803" y="18842"/>
                </a:cubicBezTo>
                <a:cubicBezTo>
                  <a:pt x="85178" y="18922"/>
                  <a:pt x="84518" y="18992"/>
                  <a:pt x="83823" y="19098"/>
                </a:cubicBezTo>
                <a:cubicBezTo>
                  <a:pt x="83347" y="19177"/>
                  <a:pt x="82872" y="19247"/>
                  <a:pt x="82431" y="19318"/>
                </a:cubicBezTo>
                <a:cubicBezTo>
                  <a:pt x="82247" y="18701"/>
                  <a:pt x="82132" y="18112"/>
                  <a:pt x="81991" y="17487"/>
                </a:cubicBezTo>
                <a:cubicBezTo>
                  <a:pt x="81956" y="17337"/>
                  <a:pt x="81912" y="17196"/>
                  <a:pt x="81877" y="17046"/>
                </a:cubicBezTo>
                <a:cubicBezTo>
                  <a:pt x="82062" y="17011"/>
                  <a:pt x="82247" y="16976"/>
                  <a:pt x="82431" y="16941"/>
                </a:cubicBezTo>
                <a:cubicBezTo>
                  <a:pt x="83382" y="16791"/>
                  <a:pt x="84298" y="16721"/>
                  <a:pt x="85178" y="16641"/>
                </a:cubicBezTo>
                <a:close/>
                <a:moveTo>
                  <a:pt x="91746" y="16941"/>
                </a:moveTo>
                <a:lnTo>
                  <a:pt x="91746" y="16941"/>
                </a:lnTo>
                <a:cubicBezTo>
                  <a:pt x="92081" y="16976"/>
                  <a:pt x="92442" y="17046"/>
                  <a:pt x="92776" y="17161"/>
                </a:cubicBezTo>
                <a:cubicBezTo>
                  <a:pt x="93401" y="17302"/>
                  <a:pt x="94018" y="17487"/>
                  <a:pt x="94572" y="17671"/>
                </a:cubicBezTo>
                <a:cubicBezTo>
                  <a:pt x="94757" y="17997"/>
                  <a:pt x="94898" y="18261"/>
                  <a:pt x="95083" y="18517"/>
                </a:cubicBezTo>
                <a:cubicBezTo>
                  <a:pt x="95232" y="18807"/>
                  <a:pt x="95417" y="19062"/>
                  <a:pt x="95558" y="19318"/>
                </a:cubicBezTo>
                <a:cubicBezTo>
                  <a:pt x="94942" y="19142"/>
                  <a:pt x="94238" y="18992"/>
                  <a:pt x="93542" y="18878"/>
                </a:cubicBezTo>
                <a:cubicBezTo>
                  <a:pt x="93252" y="18842"/>
                  <a:pt x="92917" y="18807"/>
                  <a:pt x="92591" y="18772"/>
                </a:cubicBezTo>
                <a:cubicBezTo>
                  <a:pt x="92442" y="18517"/>
                  <a:pt x="92336" y="18296"/>
                  <a:pt x="92221" y="18041"/>
                </a:cubicBezTo>
                <a:cubicBezTo>
                  <a:pt x="92081" y="17707"/>
                  <a:pt x="91896" y="17337"/>
                  <a:pt x="91746" y="16941"/>
                </a:cubicBezTo>
                <a:close/>
                <a:moveTo>
                  <a:pt x="16067" y="16316"/>
                </a:moveTo>
                <a:cubicBezTo>
                  <a:pt x="16507" y="16897"/>
                  <a:pt x="16912" y="17522"/>
                  <a:pt x="17247" y="18182"/>
                </a:cubicBezTo>
                <a:cubicBezTo>
                  <a:pt x="17062" y="18587"/>
                  <a:pt x="16842" y="18957"/>
                  <a:pt x="16622" y="19362"/>
                </a:cubicBezTo>
                <a:cubicBezTo>
                  <a:pt x="16182" y="18807"/>
                  <a:pt x="15742" y="18261"/>
                  <a:pt x="15266" y="17742"/>
                </a:cubicBezTo>
                <a:cubicBezTo>
                  <a:pt x="15592" y="17302"/>
                  <a:pt x="15847" y="16826"/>
                  <a:pt x="16067" y="16316"/>
                </a:cubicBezTo>
                <a:close/>
                <a:moveTo>
                  <a:pt x="9940" y="16976"/>
                </a:moveTo>
                <a:cubicBezTo>
                  <a:pt x="10494" y="17117"/>
                  <a:pt x="11005" y="17302"/>
                  <a:pt x="11480" y="17557"/>
                </a:cubicBezTo>
                <a:cubicBezTo>
                  <a:pt x="11745" y="17671"/>
                  <a:pt x="12000" y="17777"/>
                  <a:pt x="12220" y="17927"/>
                </a:cubicBezTo>
                <a:cubicBezTo>
                  <a:pt x="11745" y="18437"/>
                  <a:pt x="11260" y="18922"/>
                  <a:pt x="10714" y="19397"/>
                </a:cubicBezTo>
                <a:cubicBezTo>
                  <a:pt x="10424" y="19247"/>
                  <a:pt x="10125" y="19142"/>
                  <a:pt x="9799" y="19027"/>
                </a:cubicBezTo>
                <a:cubicBezTo>
                  <a:pt x="9359" y="18878"/>
                  <a:pt x="8883" y="18737"/>
                  <a:pt x="8399" y="18622"/>
                </a:cubicBezTo>
                <a:cubicBezTo>
                  <a:pt x="8883" y="18147"/>
                  <a:pt x="9323" y="17707"/>
                  <a:pt x="9720" y="17231"/>
                </a:cubicBezTo>
                <a:cubicBezTo>
                  <a:pt x="9799" y="17161"/>
                  <a:pt x="9869" y="17046"/>
                  <a:pt x="9940" y="16976"/>
                </a:cubicBezTo>
                <a:close/>
                <a:moveTo>
                  <a:pt x="76154" y="16016"/>
                </a:moveTo>
                <a:cubicBezTo>
                  <a:pt x="76304" y="16791"/>
                  <a:pt x="76489" y="17557"/>
                  <a:pt x="76674" y="18367"/>
                </a:cubicBezTo>
                <a:cubicBezTo>
                  <a:pt x="75969" y="18657"/>
                  <a:pt x="75309" y="19027"/>
                  <a:pt x="74649" y="19397"/>
                </a:cubicBezTo>
                <a:cubicBezTo>
                  <a:pt x="74429" y="18622"/>
                  <a:pt x="74253" y="17892"/>
                  <a:pt x="74103" y="17161"/>
                </a:cubicBezTo>
                <a:cubicBezTo>
                  <a:pt x="74763" y="16721"/>
                  <a:pt x="75424" y="16316"/>
                  <a:pt x="76154" y="16016"/>
                </a:cubicBezTo>
                <a:close/>
                <a:moveTo>
                  <a:pt x="61557" y="16641"/>
                </a:moveTo>
                <a:lnTo>
                  <a:pt x="61557" y="16641"/>
                </a:lnTo>
                <a:cubicBezTo>
                  <a:pt x="61522" y="16976"/>
                  <a:pt x="61487" y="17302"/>
                  <a:pt x="61443" y="17636"/>
                </a:cubicBezTo>
                <a:cubicBezTo>
                  <a:pt x="60712" y="18261"/>
                  <a:pt x="59946" y="18842"/>
                  <a:pt x="59207" y="19432"/>
                </a:cubicBezTo>
                <a:cubicBezTo>
                  <a:pt x="59242" y="19098"/>
                  <a:pt x="59286" y="18772"/>
                  <a:pt x="59356" y="18437"/>
                </a:cubicBezTo>
                <a:cubicBezTo>
                  <a:pt x="60087" y="17856"/>
                  <a:pt x="60862" y="17266"/>
                  <a:pt x="61557" y="16641"/>
                </a:cubicBezTo>
                <a:close/>
                <a:moveTo>
                  <a:pt x="103596" y="17557"/>
                </a:moveTo>
                <a:lnTo>
                  <a:pt x="103596" y="17557"/>
                </a:lnTo>
                <a:cubicBezTo>
                  <a:pt x="104477" y="17742"/>
                  <a:pt x="105427" y="17892"/>
                  <a:pt x="106457" y="17997"/>
                </a:cubicBezTo>
                <a:cubicBezTo>
                  <a:pt x="106783" y="18481"/>
                  <a:pt x="107153" y="18992"/>
                  <a:pt x="107558" y="19503"/>
                </a:cubicBezTo>
                <a:cubicBezTo>
                  <a:pt x="106563" y="19432"/>
                  <a:pt x="105577" y="19283"/>
                  <a:pt x="104697" y="19098"/>
                </a:cubicBezTo>
                <a:cubicBezTo>
                  <a:pt x="104257" y="18587"/>
                  <a:pt x="103887" y="18076"/>
                  <a:pt x="103596" y="17557"/>
                </a:cubicBezTo>
                <a:close/>
                <a:moveTo>
                  <a:pt x="67650" y="15840"/>
                </a:moveTo>
                <a:cubicBezTo>
                  <a:pt x="67720" y="16571"/>
                  <a:pt x="67870" y="17302"/>
                  <a:pt x="68011" y="18076"/>
                </a:cubicBezTo>
                <a:cubicBezTo>
                  <a:pt x="67535" y="18622"/>
                  <a:pt x="67060" y="19142"/>
                  <a:pt x="66549" y="19617"/>
                </a:cubicBezTo>
                <a:cubicBezTo>
                  <a:pt x="66364" y="18878"/>
                  <a:pt x="66215" y="18147"/>
                  <a:pt x="66109" y="17416"/>
                </a:cubicBezTo>
                <a:cubicBezTo>
                  <a:pt x="66655" y="16897"/>
                  <a:pt x="67130" y="16386"/>
                  <a:pt x="67650" y="15840"/>
                </a:cubicBezTo>
                <a:close/>
                <a:moveTo>
                  <a:pt x="2351" y="18041"/>
                </a:moveTo>
                <a:cubicBezTo>
                  <a:pt x="3381" y="18041"/>
                  <a:pt x="4367" y="18041"/>
                  <a:pt x="5362" y="18147"/>
                </a:cubicBezTo>
                <a:cubicBezTo>
                  <a:pt x="4737" y="18701"/>
                  <a:pt x="4111" y="19247"/>
                  <a:pt x="3451" y="19758"/>
                </a:cubicBezTo>
                <a:cubicBezTo>
                  <a:pt x="2679" y="19679"/>
                  <a:pt x="1931" y="19639"/>
                  <a:pt x="1171" y="19639"/>
                </a:cubicBezTo>
                <a:cubicBezTo>
                  <a:pt x="917" y="19639"/>
                  <a:pt x="663" y="19643"/>
                  <a:pt x="405" y="19652"/>
                </a:cubicBezTo>
                <a:cubicBezTo>
                  <a:pt x="1065" y="19142"/>
                  <a:pt x="1726" y="18622"/>
                  <a:pt x="2351" y="18041"/>
                </a:cubicBezTo>
                <a:close/>
                <a:moveTo>
                  <a:pt x="69666" y="16236"/>
                </a:moveTo>
                <a:cubicBezTo>
                  <a:pt x="69771" y="16826"/>
                  <a:pt x="69921" y="17451"/>
                  <a:pt x="70071" y="18041"/>
                </a:cubicBezTo>
                <a:cubicBezTo>
                  <a:pt x="69771" y="18367"/>
                  <a:pt x="69516" y="18701"/>
                  <a:pt x="69226" y="19027"/>
                </a:cubicBezTo>
                <a:cubicBezTo>
                  <a:pt x="69005" y="19318"/>
                  <a:pt x="68785" y="19617"/>
                  <a:pt x="68530" y="19872"/>
                </a:cubicBezTo>
                <a:cubicBezTo>
                  <a:pt x="68380" y="19283"/>
                  <a:pt x="68231" y="18701"/>
                  <a:pt x="68125" y="18076"/>
                </a:cubicBezTo>
                <a:cubicBezTo>
                  <a:pt x="68310" y="17892"/>
                  <a:pt x="68486" y="17671"/>
                  <a:pt x="68636" y="17451"/>
                </a:cubicBezTo>
                <a:cubicBezTo>
                  <a:pt x="68970" y="17011"/>
                  <a:pt x="69331" y="16606"/>
                  <a:pt x="69666" y="16236"/>
                </a:cubicBezTo>
                <a:close/>
                <a:moveTo>
                  <a:pt x="99159" y="17381"/>
                </a:moveTo>
                <a:cubicBezTo>
                  <a:pt x="99960" y="17821"/>
                  <a:pt x="100805" y="18182"/>
                  <a:pt x="101765" y="18481"/>
                </a:cubicBezTo>
                <a:cubicBezTo>
                  <a:pt x="102126" y="18922"/>
                  <a:pt x="102496" y="19397"/>
                  <a:pt x="102936" y="19872"/>
                </a:cubicBezTo>
                <a:cubicBezTo>
                  <a:pt x="101985" y="19582"/>
                  <a:pt x="101061" y="19212"/>
                  <a:pt x="100260" y="18807"/>
                </a:cubicBezTo>
                <a:cubicBezTo>
                  <a:pt x="99855" y="18367"/>
                  <a:pt x="99485" y="17892"/>
                  <a:pt x="99159" y="17381"/>
                </a:cubicBezTo>
                <a:close/>
                <a:moveTo>
                  <a:pt x="81806" y="17046"/>
                </a:moveTo>
                <a:cubicBezTo>
                  <a:pt x="81842" y="17196"/>
                  <a:pt x="81877" y="17381"/>
                  <a:pt x="81912" y="17522"/>
                </a:cubicBezTo>
                <a:cubicBezTo>
                  <a:pt x="82027" y="18112"/>
                  <a:pt x="82176" y="18737"/>
                  <a:pt x="82352" y="19318"/>
                </a:cubicBezTo>
                <a:cubicBezTo>
                  <a:pt x="81331" y="19503"/>
                  <a:pt x="80371" y="19723"/>
                  <a:pt x="79491" y="19943"/>
                </a:cubicBezTo>
                <a:cubicBezTo>
                  <a:pt x="79385" y="19467"/>
                  <a:pt x="79236" y="18992"/>
                  <a:pt x="79165" y="18552"/>
                </a:cubicBezTo>
                <a:cubicBezTo>
                  <a:pt x="79095" y="18261"/>
                  <a:pt x="79016" y="17962"/>
                  <a:pt x="78945" y="17671"/>
                </a:cubicBezTo>
                <a:cubicBezTo>
                  <a:pt x="79826" y="17416"/>
                  <a:pt x="80776" y="17231"/>
                  <a:pt x="81806" y="17046"/>
                </a:cubicBezTo>
                <a:close/>
                <a:moveTo>
                  <a:pt x="71682" y="16456"/>
                </a:moveTo>
                <a:cubicBezTo>
                  <a:pt x="71832" y="17117"/>
                  <a:pt x="71972" y="17821"/>
                  <a:pt x="72157" y="18517"/>
                </a:cubicBezTo>
                <a:cubicBezTo>
                  <a:pt x="71647" y="18957"/>
                  <a:pt x="71127" y="19432"/>
                  <a:pt x="70617" y="19978"/>
                </a:cubicBezTo>
                <a:cubicBezTo>
                  <a:pt x="70467" y="19362"/>
                  <a:pt x="70291" y="18737"/>
                  <a:pt x="70141" y="18076"/>
                </a:cubicBezTo>
                <a:cubicBezTo>
                  <a:pt x="70652" y="17487"/>
                  <a:pt x="71171" y="16976"/>
                  <a:pt x="71682" y="16456"/>
                </a:cubicBezTo>
                <a:close/>
                <a:moveTo>
                  <a:pt x="17907" y="16677"/>
                </a:moveTo>
                <a:cubicBezTo>
                  <a:pt x="18198" y="17337"/>
                  <a:pt x="18453" y="18041"/>
                  <a:pt x="18708" y="18701"/>
                </a:cubicBezTo>
                <a:cubicBezTo>
                  <a:pt x="18744" y="18772"/>
                  <a:pt x="18788" y="18842"/>
                  <a:pt x="18823" y="18922"/>
                </a:cubicBezTo>
                <a:cubicBezTo>
                  <a:pt x="18673" y="19318"/>
                  <a:pt x="18524" y="19723"/>
                  <a:pt x="18383" y="20128"/>
                </a:cubicBezTo>
                <a:cubicBezTo>
                  <a:pt x="18347" y="20093"/>
                  <a:pt x="18347" y="20057"/>
                  <a:pt x="18303" y="19978"/>
                </a:cubicBezTo>
                <a:cubicBezTo>
                  <a:pt x="18013" y="19397"/>
                  <a:pt x="17687" y="18772"/>
                  <a:pt x="17353" y="18147"/>
                </a:cubicBezTo>
                <a:cubicBezTo>
                  <a:pt x="17573" y="17671"/>
                  <a:pt x="17758" y="17196"/>
                  <a:pt x="17907" y="16677"/>
                </a:cubicBezTo>
                <a:close/>
                <a:moveTo>
                  <a:pt x="5467" y="18182"/>
                </a:moveTo>
                <a:cubicBezTo>
                  <a:pt x="6418" y="18261"/>
                  <a:pt x="7343" y="18437"/>
                  <a:pt x="8223" y="18657"/>
                </a:cubicBezTo>
                <a:cubicBezTo>
                  <a:pt x="7704" y="19177"/>
                  <a:pt x="7122" y="19688"/>
                  <a:pt x="6497" y="20198"/>
                </a:cubicBezTo>
                <a:cubicBezTo>
                  <a:pt x="5538" y="20022"/>
                  <a:pt x="4552" y="19872"/>
                  <a:pt x="3557" y="19758"/>
                </a:cubicBezTo>
                <a:cubicBezTo>
                  <a:pt x="4217" y="19247"/>
                  <a:pt x="4842" y="18737"/>
                  <a:pt x="5467" y="18182"/>
                </a:cubicBezTo>
                <a:close/>
                <a:moveTo>
                  <a:pt x="97803" y="17451"/>
                </a:moveTo>
                <a:lnTo>
                  <a:pt x="97803" y="17451"/>
                </a:lnTo>
                <a:cubicBezTo>
                  <a:pt x="98349" y="17856"/>
                  <a:pt x="98939" y="18217"/>
                  <a:pt x="99564" y="18552"/>
                </a:cubicBezTo>
                <a:cubicBezTo>
                  <a:pt x="99784" y="18657"/>
                  <a:pt x="99960" y="18772"/>
                  <a:pt x="100180" y="18878"/>
                </a:cubicBezTo>
                <a:cubicBezTo>
                  <a:pt x="100585" y="19318"/>
                  <a:pt x="100955" y="19802"/>
                  <a:pt x="101360" y="20198"/>
                </a:cubicBezTo>
                <a:cubicBezTo>
                  <a:pt x="101025" y="20057"/>
                  <a:pt x="100735" y="19908"/>
                  <a:pt x="100400" y="19723"/>
                </a:cubicBezTo>
                <a:cubicBezTo>
                  <a:pt x="99890" y="19467"/>
                  <a:pt x="99379" y="19142"/>
                  <a:pt x="98860" y="18842"/>
                </a:cubicBezTo>
                <a:cubicBezTo>
                  <a:pt x="98499" y="18402"/>
                  <a:pt x="98129" y="17962"/>
                  <a:pt x="97803" y="17451"/>
                </a:cubicBezTo>
                <a:close/>
                <a:moveTo>
                  <a:pt x="94722" y="17742"/>
                </a:moveTo>
                <a:lnTo>
                  <a:pt x="94722" y="17742"/>
                </a:lnTo>
                <a:cubicBezTo>
                  <a:pt x="95523" y="18041"/>
                  <a:pt x="96263" y="18367"/>
                  <a:pt x="97028" y="18737"/>
                </a:cubicBezTo>
                <a:cubicBezTo>
                  <a:pt x="97398" y="19247"/>
                  <a:pt x="97803" y="19758"/>
                  <a:pt x="98199" y="20242"/>
                </a:cubicBezTo>
                <a:cubicBezTo>
                  <a:pt x="97398" y="19908"/>
                  <a:pt x="96553" y="19617"/>
                  <a:pt x="95708" y="19362"/>
                </a:cubicBezTo>
                <a:cubicBezTo>
                  <a:pt x="95523" y="19062"/>
                  <a:pt x="95338" y="18772"/>
                  <a:pt x="95162" y="18481"/>
                </a:cubicBezTo>
                <a:cubicBezTo>
                  <a:pt x="95012" y="18261"/>
                  <a:pt x="94863" y="17997"/>
                  <a:pt x="94722" y="17742"/>
                </a:cubicBezTo>
                <a:close/>
                <a:moveTo>
                  <a:pt x="95928" y="17082"/>
                </a:moveTo>
                <a:cubicBezTo>
                  <a:pt x="96439" y="17416"/>
                  <a:pt x="96958" y="17707"/>
                  <a:pt x="97433" y="18041"/>
                </a:cubicBezTo>
                <a:cubicBezTo>
                  <a:pt x="97909" y="18332"/>
                  <a:pt x="98349" y="18622"/>
                  <a:pt x="98824" y="18922"/>
                </a:cubicBezTo>
                <a:cubicBezTo>
                  <a:pt x="99229" y="19397"/>
                  <a:pt x="99634" y="19837"/>
                  <a:pt x="100004" y="20242"/>
                </a:cubicBezTo>
                <a:cubicBezTo>
                  <a:pt x="99740" y="20093"/>
                  <a:pt x="99485" y="19978"/>
                  <a:pt x="99229" y="19837"/>
                </a:cubicBezTo>
                <a:cubicBezTo>
                  <a:pt x="98534" y="19432"/>
                  <a:pt x="97803" y="19027"/>
                  <a:pt x="97064" y="18657"/>
                </a:cubicBezTo>
                <a:cubicBezTo>
                  <a:pt x="96659" y="18147"/>
                  <a:pt x="96298" y="17636"/>
                  <a:pt x="95928" y="17082"/>
                </a:cubicBezTo>
                <a:close/>
                <a:moveTo>
                  <a:pt x="12290" y="17962"/>
                </a:moveTo>
                <a:cubicBezTo>
                  <a:pt x="12915" y="18296"/>
                  <a:pt x="13505" y="18701"/>
                  <a:pt x="14051" y="19177"/>
                </a:cubicBezTo>
                <a:cubicBezTo>
                  <a:pt x="14016" y="19212"/>
                  <a:pt x="13946" y="19283"/>
                  <a:pt x="13901" y="19318"/>
                </a:cubicBezTo>
                <a:cubicBezTo>
                  <a:pt x="13541" y="19688"/>
                  <a:pt x="13136" y="20057"/>
                  <a:pt x="12695" y="20383"/>
                </a:cubicBezTo>
                <a:cubicBezTo>
                  <a:pt x="12105" y="20022"/>
                  <a:pt x="11445" y="19723"/>
                  <a:pt x="10820" y="19432"/>
                </a:cubicBezTo>
                <a:cubicBezTo>
                  <a:pt x="11340" y="18957"/>
                  <a:pt x="11815" y="18481"/>
                  <a:pt x="12290" y="17962"/>
                </a:cubicBezTo>
                <a:close/>
                <a:moveTo>
                  <a:pt x="15222" y="17856"/>
                </a:moveTo>
                <a:cubicBezTo>
                  <a:pt x="15706" y="18332"/>
                  <a:pt x="16147" y="18878"/>
                  <a:pt x="16543" y="19432"/>
                </a:cubicBezTo>
                <a:cubicBezTo>
                  <a:pt x="16287" y="19802"/>
                  <a:pt x="15997" y="20128"/>
                  <a:pt x="15662" y="20462"/>
                </a:cubicBezTo>
                <a:cubicBezTo>
                  <a:pt x="15187" y="20022"/>
                  <a:pt x="14711" y="19582"/>
                  <a:pt x="14201" y="19142"/>
                </a:cubicBezTo>
                <a:cubicBezTo>
                  <a:pt x="14562" y="18737"/>
                  <a:pt x="14932" y="18296"/>
                  <a:pt x="15222" y="17856"/>
                </a:cubicBezTo>
                <a:close/>
                <a:moveTo>
                  <a:pt x="101906" y="18517"/>
                </a:moveTo>
                <a:lnTo>
                  <a:pt x="101906" y="18517"/>
                </a:lnTo>
                <a:cubicBezTo>
                  <a:pt x="102751" y="18772"/>
                  <a:pt x="103667" y="18992"/>
                  <a:pt x="104661" y="19177"/>
                </a:cubicBezTo>
                <a:cubicBezTo>
                  <a:pt x="104987" y="19652"/>
                  <a:pt x="105427" y="20093"/>
                  <a:pt x="105868" y="20568"/>
                </a:cubicBezTo>
                <a:cubicBezTo>
                  <a:pt x="104882" y="20383"/>
                  <a:pt x="103966" y="20163"/>
                  <a:pt x="103086" y="19908"/>
                </a:cubicBezTo>
                <a:cubicBezTo>
                  <a:pt x="102681" y="19432"/>
                  <a:pt x="102276" y="18957"/>
                  <a:pt x="101906" y="18517"/>
                </a:cubicBezTo>
                <a:close/>
                <a:moveTo>
                  <a:pt x="78875" y="17671"/>
                </a:moveTo>
                <a:cubicBezTo>
                  <a:pt x="78945" y="17962"/>
                  <a:pt x="79016" y="18261"/>
                  <a:pt x="79051" y="18552"/>
                </a:cubicBezTo>
                <a:cubicBezTo>
                  <a:pt x="79165" y="19027"/>
                  <a:pt x="79271" y="19503"/>
                  <a:pt x="79421" y="19978"/>
                </a:cubicBezTo>
                <a:cubicBezTo>
                  <a:pt x="78690" y="20163"/>
                  <a:pt x="77994" y="20383"/>
                  <a:pt x="77334" y="20603"/>
                </a:cubicBezTo>
                <a:cubicBezTo>
                  <a:pt x="77255" y="20313"/>
                  <a:pt x="77184" y="20022"/>
                  <a:pt x="77114" y="19688"/>
                </a:cubicBezTo>
                <a:cubicBezTo>
                  <a:pt x="76964" y="19247"/>
                  <a:pt x="76894" y="18842"/>
                  <a:pt x="76779" y="18402"/>
                </a:cubicBezTo>
                <a:cubicBezTo>
                  <a:pt x="77440" y="18147"/>
                  <a:pt x="78135" y="17892"/>
                  <a:pt x="78875" y="17671"/>
                </a:cubicBezTo>
                <a:close/>
                <a:moveTo>
                  <a:pt x="89255" y="18701"/>
                </a:moveTo>
                <a:cubicBezTo>
                  <a:pt x="90390" y="18701"/>
                  <a:pt x="91491" y="18737"/>
                  <a:pt x="92521" y="18842"/>
                </a:cubicBezTo>
                <a:cubicBezTo>
                  <a:pt x="92847" y="19467"/>
                  <a:pt x="93181" y="20057"/>
                  <a:pt x="93507" y="20603"/>
                </a:cubicBezTo>
                <a:cubicBezTo>
                  <a:pt x="92957" y="20568"/>
                  <a:pt x="92398" y="20550"/>
                  <a:pt x="91839" y="20550"/>
                </a:cubicBezTo>
                <a:cubicBezTo>
                  <a:pt x="91279" y="20550"/>
                  <a:pt x="90720" y="20568"/>
                  <a:pt x="90170" y="20603"/>
                </a:cubicBezTo>
                <a:cubicBezTo>
                  <a:pt x="89836" y="20022"/>
                  <a:pt x="89545" y="19397"/>
                  <a:pt x="89255" y="18701"/>
                </a:cubicBezTo>
                <a:close/>
                <a:moveTo>
                  <a:pt x="74033" y="17196"/>
                </a:moveTo>
                <a:cubicBezTo>
                  <a:pt x="74173" y="17927"/>
                  <a:pt x="74358" y="18701"/>
                  <a:pt x="74578" y="19467"/>
                </a:cubicBezTo>
                <a:cubicBezTo>
                  <a:pt x="73988" y="19837"/>
                  <a:pt x="73407" y="20242"/>
                  <a:pt x="72818" y="20718"/>
                </a:cubicBezTo>
                <a:cubicBezTo>
                  <a:pt x="72633" y="19978"/>
                  <a:pt x="72448" y="19283"/>
                  <a:pt x="72272" y="18552"/>
                </a:cubicBezTo>
                <a:cubicBezTo>
                  <a:pt x="72818" y="18041"/>
                  <a:pt x="73407" y="17601"/>
                  <a:pt x="74033" y="17196"/>
                </a:cubicBezTo>
                <a:close/>
                <a:moveTo>
                  <a:pt x="8329" y="18701"/>
                </a:moveTo>
                <a:cubicBezTo>
                  <a:pt x="8839" y="18807"/>
                  <a:pt x="9323" y="18957"/>
                  <a:pt x="9799" y="19098"/>
                </a:cubicBezTo>
                <a:cubicBezTo>
                  <a:pt x="10089" y="19212"/>
                  <a:pt x="10345" y="19318"/>
                  <a:pt x="10644" y="19467"/>
                </a:cubicBezTo>
                <a:cubicBezTo>
                  <a:pt x="10125" y="19908"/>
                  <a:pt x="9614" y="20348"/>
                  <a:pt x="9024" y="20788"/>
                </a:cubicBezTo>
                <a:lnTo>
                  <a:pt x="7704" y="20462"/>
                </a:lnTo>
                <a:cubicBezTo>
                  <a:pt x="7343" y="20348"/>
                  <a:pt x="6973" y="20277"/>
                  <a:pt x="6603" y="20198"/>
                </a:cubicBezTo>
                <a:cubicBezTo>
                  <a:pt x="7228" y="19688"/>
                  <a:pt x="7783" y="19212"/>
                  <a:pt x="8329" y="18701"/>
                </a:cubicBezTo>
                <a:close/>
                <a:moveTo>
                  <a:pt x="61443" y="17742"/>
                </a:moveTo>
                <a:lnTo>
                  <a:pt x="61443" y="17742"/>
                </a:lnTo>
                <a:cubicBezTo>
                  <a:pt x="61408" y="18261"/>
                  <a:pt x="61372" y="18737"/>
                  <a:pt x="61408" y="19247"/>
                </a:cubicBezTo>
                <a:cubicBezTo>
                  <a:pt x="60677" y="19802"/>
                  <a:pt x="59902" y="20383"/>
                  <a:pt x="59136" y="20902"/>
                </a:cubicBezTo>
                <a:cubicBezTo>
                  <a:pt x="59136" y="20462"/>
                  <a:pt x="59171" y="19978"/>
                  <a:pt x="59207" y="19538"/>
                </a:cubicBezTo>
                <a:cubicBezTo>
                  <a:pt x="59946" y="18957"/>
                  <a:pt x="60712" y="18367"/>
                  <a:pt x="61443" y="17742"/>
                </a:cubicBezTo>
                <a:close/>
                <a:moveTo>
                  <a:pt x="89175" y="18701"/>
                </a:moveTo>
                <a:cubicBezTo>
                  <a:pt x="89439" y="19397"/>
                  <a:pt x="89730" y="20022"/>
                  <a:pt x="90056" y="20603"/>
                </a:cubicBezTo>
                <a:cubicBezTo>
                  <a:pt x="88920" y="20682"/>
                  <a:pt x="87820" y="20788"/>
                  <a:pt x="86719" y="20938"/>
                </a:cubicBezTo>
                <a:cubicBezTo>
                  <a:pt x="86428" y="20277"/>
                  <a:pt x="86173" y="19617"/>
                  <a:pt x="85918" y="18922"/>
                </a:cubicBezTo>
                <a:cubicBezTo>
                  <a:pt x="87054" y="18807"/>
                  <a:pt x="88154" y="18737"/>
                  <a:pt x="89175" y="18701"/>
                </a:cubicBezTo>
                <a:close/>
                <a:moveTo>
                  <a:pt x="92626" y="18842"/>
                </a:moveTo>
                <a:lnTo>
                  <a:pt x="92626" y="18842"/>
                </a:lnTo>
                <a:cubicBezTo>
                  <a:pt x="92917" y="18878"/>
                  <a:pt x="93252" y="18922"/>
                  <a:pt x="93542" y="18992"/>
                </a:cubicBezTo>
                <a:cubicBezTo>
                  <a:pt x="94282" y="19098"/>
                  <a:pt x="94977" y="19247"/>
                  <a:pt x="95637" y="19432"/>
                </a:cubicBezTo>
                <a:cubicBezTo>
                  <a:pt x="95998" y="19943"/>
                  <a:pt x="96368" y="20497"/>
                  <a:pt x="96738" y="20973"/>
                </a:cubicBezTo>
                <a:cubicBezTo>
                  <a:pt x="96218" y="20902"/>
                  <a:pt x="95743" y="20788"/>
                  <a:pt x="95232" y="20753"/>
                </a:cubicBezTo>
                <a:cubicBezTo>
                  <a:pt x="94678" y="20682"/>
                  <a:pt x="94167" y="20638"/>
                  <a:pt x="93621" y="20603"/>
                </a:cubicBezTo>
                <a:cubicBezTo>
                  <a:pt x="93252" y="20057"/>
                  <a:pt x="92917" y="19467"/>
                  <a:pt x="92626" y="18842"/>
                </a:cubicBezTo>
                <a:close/>
                <a:moveTo>
                  <a:pt x="104767" y="19212"/>
                </a:moveTo>
                <a:lnTo>
                  <a:pt x="104767" y="19212"/>
                </a:lnTo>
                <a:cubicBezTo>
                  <a:pt x="105683" y="19397"/>
                  <a:pt x="106642" y="19503"/>
                  <a:pt x="107628" y="19617"/>
                </a:cubicBezTo>
                <a:cubicBezTo>
                  <a:pt x="108033" y="20093"/>
                  <a:pt x="108474" y="20533"/>
                  <a:pt x="108914" y="20973"/>
                </a:cubicBezTo>
                <a:cubicBezTo>
                  <a:pt x="107884" y="20902"/>
                  <a:pt x="106933" y="20753"/>
                  <a:pt x="106017" y="20603"/>
                </a:cubicBezTo>
                <a:cubicBezTo>
                  <a:pt x="105542" y="20128"/>
                  <a:pt x="105137" y="19652"/>
                  <a:pt x="104767" y="19212"/>
                </a:cubicBezTo>
                <a:close/>
                <a:moveTo>
                  <a:pt x="63794" y="17381"/>
                </a:moveTo>
                <a:cubicBezTo>
                  <a:pt x="63829" y="17962"/>
                  <a:pt x="63908" y="18587"/>
                  <a:pt x="64014" y="19212"/>
                </a:cubicBezTo>
                <a:cubicBezTo>
                  <a:pt x="63248" y="19837"/>
                  <a:pt x="62438" y="20418"/>
                  <a:pt x="61628" y="21008"/>
                </a:cubicBezTo>
                <a:cubicBezTo>
                  <a:pt x="61557" y="20418"/>
                  <a:pt x="61522" y="19872"/>
                  <a:pt x="61487" y="19283"/>
                </a:cubicBezTo>
                <a:cubicBezTo>
                  <a:pt x="62288" y="18657"/>
                  <a:pt x="63063" y="18041"/>
                  <a:pt x="63794" y="17381"/>
                </a:cubicBezTo>
                <a:close/>
                <a:moveTo>
                  <a:pt x="17317" y="18261"/>
                </a:moveTo>
                <a:cubicBezTo>
                  <a:pt x="17608" y="18842"/>
                  <a:pt x="17943" y="19432"/>
                  <a:pt x="18233" y="20022"/>
                </a:cubicBezTo>
                <a:cubicBezTo>
                  <a:pt x="18268" y="20093"/>
                  <a:pt x="18303" y="20163"/>
                  <a:pt x="18303" y="20242"/>
                </a:cubicBezTo>
                <a:cubicBezTo>
                  <a:pt x="18198" y="20533"/>
                  <a:pt x="18013" y="20788"/>
                  <a:pt x="17828" y="21079"/>
                </a:cubicBezTo>
                <a:cubicBezTo>
                  <a:pt x="17467" y="20533"/>
                  <a:pt x="17062" y="19943"/>
                  <a:pt x="16657" y="19432"/>
                </a:cubicBezTo>
                <a:cubicBezTo>
                  <a:pt x="16912" y="19062"/>
                  <a:pt x="17133" y="18657"/>
                  <a:pt x="17317" y="18261"/>
                </a:cubicBezTo>
                <a:close/>
                <a:moveTo>
                  <a:pt x="59242" y="18552"/>
                </a:moveTo>
                <a:cubicBezTo>
                  <a:pt x="59207" y="18842"/>
                  <a:pt x="59136" y="19177"/>
                  <a:pt x="59101" y="19503"/>
                </a:cubicBezTo>
                <a:cubicBezTo>
                  <a:pt x="58361" y="20057"/>
                  <a:pt x="57631" y="20638"/>
                  <a:pt x="56900" y="21158"/>
                </a:cubicBezTo>
                <a:cubicBezTo>
                  <a:pt x="56970" y="20858"/>
                  <a:pt x="57041" y="20533"/>
                  <a:pt x="57120" y="20242"/>
                </a:cubicBezTo>
                <a:cubicBezTo>
                  <a:pt x="57816" y="19652"/>
                  <a:pt x="58546" y="19098"/>
                  <a:pt x="59242" y="18552"/>
                </a:cubicBezTo>
                <a:close/>
                <a:moveTo>
                  <a:pt x="17467" y="12609"/>
                </a:moveTo>
                <a:cubicBezTo>
                  <a:pt x="18198" y="13965"/>
                  <a:pt x="18708" y="15470"/>
                  <a:pt x="19184" y="17011"/>
                </a:cubicBezTo>
                <a:cubicBezTo>
                  <a:pt x="19529" y="18023"/>
                  <a:pt x="19864" y="19059"/>
                  <a:pt x="20280" y="20056"/>
                </a:cubicBezTo>
                <a:lnTo>
                  <a:pt x="20280" y="20056"/>
                </a:lnTo>
                <a:lnTo>
                  <a:pt x="20179" y="20022"/>
                </a:lnTo>
                <a:cubicBezTo>
                  <a:pt x="20108" y="20277"/>
                  <a:pt x="20064" y="20497"/>
                  <a:pt x="19994" y="20718"/>
                </a:cubicBezTo>
                <a:cubicBezTo>
                  <a:pt x="19959" y="20902"/>
                  <a:pt x="19923" y="21079"/>
                  <a:pt x="19888" y="21263"/>
                </a:cubicBezTo>
                <a:cubicBezTo>
                  <a:pt x="19518" y="20497"/>
                  <a:pt x="19184" y="19688"/>
                  <a:pt x="18893" y="18922"/>
                </a:cubicBezTo>
                <a:cubicBezTo>
                  <a:pt x="18964" y="18701"/>
                  <a:pt x="19043" y="18481"/>
                  <a:pt x="19078" y="18261"/>
                </a:cubicBezTo>
                <a:cubicBezTo>
                  <a:pt x="19149" y="18041"/>
                  <a:pt x="19228" y="17821"/>
                  <a:pt x="19263" y="17601"/>
                </a:cubicBezTo>
                <a:lnTo>
                  <a:pt x="19184" y="17557"/>
                </a:lnTo>
                <a:cubicBezTo>
                  <a:pt x="19113" y="17777"/>
                  <a:pt x="19078" y="17997"/>
                  <a:pt x="19008" y="18261"/>
                </a:cubicBezTo>
                <a:cubicBezTo>
                  <a:pt x="18964" y="18402"/>
                  <a:pt x="18893" y="18587"/>
                  <a:pt x="18858" y="18772"/>
                </a:cubicBezTo>
                <a:cubicBezTo>
                  <a:pt x="18823" y="18737"/>
                  <a:pt x="18823" y="18701"/>
                  <a:pt x="18823" y="18657"/>
                </a:cubicBezTo>
                <a:cubicBezTo>
                  <a:pt x="18524" y="17962"/>
                  <a:pt x="18268" y="17231"/>
                  <a:pt x="17978" y="16571"/>
                </a:cubicBezTo>
                <a:cubicBezTo>
                  <a:pt x="18048" y="16236"/>
                  <a:pt x="18163" y="15875"/>
                  <a:pt x="18268" y="15541"/>
                </a:cubicBezTo>
                <a:cubicBezTo>
                  <a:pt x="18303" y="15400"/>
                  <a:pt x="18383" y="15215"/>
                  <a:pt x="18418" y="15030"/>
                </a:cubicBezTo>
                <a:lnTo>
                  <a:pt x="18347" y="15030"/>
                </a:lnTo>
                <a:cubicBezTo>
                  <a:pt x="18303" y="15180"/>
                  <a:pt x="18233" y="15356"/>
                  <a:pt x="18198" y="15541"/>
                </a:cubicBezTo>
                <a:cubicBezTo>
                  <a:pt x="18083" y="15840"/>
                  <a:pt x="18013" y="16131"/>
                  <a:pt x="17907" y="16421"/>
                </a:cubicBezTo>
                <a:cubicBezTo>
                  <a:pt x="17608" y="15726"/>
                  <a:pt x="17247" y="15065"/>
                  <a:pt x="16842" y="14405"/>
                </a:cubicBezTo>
                <a:cubicBezTo>
                  <a:pt x="17062" y="13815"/>
                  <a:pt x="17247" y="13234"/>
                  <a:pt x="17423" y="12644"/>
                </a:cubicBezTo>
                <a:lnTo>
                  <a:pt x="17467" y="12609"/>
                </a:lnTo>
                <a:close/>
                <a:moveTo>
                  <a:pt x="66030" y="17487"/>
                </a:moveTo>
                <a:cubicBezTo>
                  <a:pt x="66144" y="18217"/>
                  <a:pt x="66285" y="18957"/>
                  <a:pt x="66470" y="19688"/>
                </a:cubicBezTo>
                <a:cubicBezTo>
                  <a:pt x="65845" y="20242"/>
                  <a:pt x="65185" y="20788"/>
                  <a:pt x="64524" y="21299"/>
                </a:cubicBezTo>
                <a:cubicBezTo>
                  <a:pt x="64348" y="20603"/>
                  <a:pt x="64198" y="19908"/>
                  <a:pt x="64084" y="19247"/>
                </a:cubicBezTo>
                <a:cubicBezTo>
                  <a:pt x="64744" y="18701"/>
                  <a:pt x="65405" y="18112"/>
                  <a:pt x="66030" y="17487"/>
                </a:cubicBezTo>
                <a:close/>
                <a:moveTo>
                  <a:pt x="100365" y="18957"/>
                </a:moveTo>
                <a:lnTo>
                  <a:pt x="100365" y="18957"/>
                </a:lnTo>
                <a:cubicBezTo>
                  <a:pt x="101210" y="19362"/>
                  <a:pt x="102091" y="19688"/>
                  <a:pt x="103042" y="19978"/>
                </a:cubicBezTo>
                <a:cubicBezTo>
                  <a:pt x="103447" y="20418"/>
                  <a:pt x="103852" y="20858"/>
                  <a:pt x="104327" y="21299"/>
                </a:cubicBezTo>
                <a:cubicBezTo>
                  <a:pt x="103341" y="21008"/>
                  <a:pt x="102425" y="20682"/>
                  <a:pt x="101580" y="20313"/>
                </a:cubicBezTo>
                <a:cubicBezTo>
                  <a:pt x="101175" y="19872"/>
                  <a:pt x="100770" y="19432"/>
                  <a:pt x="100365" y="18957"/>
                </a:cubicBezTo>
                <a:close/>
                <a:moveTo>
                  <a:pt x="68046" y="18182"/>
                </a:moveTo>
                <a:cubicBezTo>
                  <a:pt x="68160" y="18772"/>
                  <a:pt x="68310" y="19362"/>
                  <a:pt x="68451" y="19943"/>
                </a:cubicBezTo>
                <a:cubicBezTo>
                  <a:pt x="67975" y="20462"/>
                  <a:pt x="67500" y="20973"/>
                  <a:pt x="66989" y="21413"/>
                </a:cubicBezTo>
                <a:cubicBezTo>
                  <a:pt x="66840" y="20858"/>
                  <a:pt x="66690" y="20277"/>
                  <a:pt x="66549" y="19723"/>
                </a:cubicBezTo>
                <a:cubicBezTo>
                  <a:pt x="67060" y="19212"/>
                  <a:pt x="67570" y="18701"/>
                  <a:pt x="68046" y="18182"/>
                </a:cubicBezTo>
                <a:close/>
                <a:moveTo>
                  <a:pt x="14122" y="19212"/>
                </a:moveTo>
                <a:cubicBezTo>
                  <a:pt x="14641" y="19617"/>
                  <a:pt x="15116" y="20057"/>
                  <a:pt x="15592" y="20533"/>
                </a:cubicBezTo>
                <a:lnTo>
                  <a:pt x="15557" y="20568"/>
                </a:lnTo>
                <a:cubicBezTo>
                  <a:pt x="15222" y="20858"/>
                  <a:pt x="14861" y="21158"/>
                  <a:pt x="14456" y="21448"/>
                </a:cubicBezTo>
                <a:cubicBezTo>
                  <a:pt x="13901" y="21079"/>
                  <a:pt x="13356" y="20753"/>
                  <a:pt x="12801" y="20418"/>
                </a:cubicBezTo>
                <a:cubicBezTo>
                  <a:pt x="13206" y="20093"/>
                  <a:pt x="13576" y="19758"/>
                  <a:pt x="13946" y="19397"/>
                </a:cubicBezTo>
                <a:cubicBezTo>
                  <a:pt x="14016" y="19318"/>
                  <a:pt x="14051" y="19283"/>
                  <a:pt x="14122" y="19212"/>
                </a:cubicBezTo>
                <a:close/>
                <a:moveTo>
                  <a:pt x="85839" y="18922"/>
                </a:moveTo>
                <a:cubicBezTo>
                  <a:pt x="86059" y="19617"/>
                  <a:pt x="86314" y="20277"/>
                  <a:pt x="86649" y="20938"/>
                </a:cubicBezTo>
                <a:cubicBezTo>
                  <a:pt x="85654" y="21079"/>
                  <a:pt x="84703" y="21228"/>
                  <a:pt x="83752" y="21378"/>
                </a:cubicBezTo>
                <a:cubicBezTo>
                  <a:pt x="83532" y="21413"/>
                  <a:pt x="83347" y="21448"/>
                  <a:pt x="83162" y="21484"/>
                </a:cubicBezTo>
                <a:cubicBezTo>
                  <a:pt x="82872" y="20823"/>
                  <a:pt x="82652" y="20093"/>
                  <a:pt x="82467" y="19397"/>
                </a:cubicBezTo>
                <a:cubicBezTo>
                  <a:pt x="82907" y="19318"/>
                  <a:pt x="83347" y="19247"/>
                  <a:pt x="83823" y="19177"/>
                </a:cubicBezTo>
                <a:cubicBezTo>
                  <a:pt x="84518" y="19062"/>
                  <a:pt x="85178" y="18992"/>
                  <a:pt x="85839" y="18922"/>
                </a:cubicBezTo>
                <a:close/>
                <a:moveTo>
                  <a:pt x="10750" y="19503"/>
                </a:moveTo>
                <a:cubicBezTo>
                  <a:pt x="11375" y="19758"/>
                  <a:pt x="12035" y="20093"/>
                  <a:pt x="12625" y="20418"/>
                </a:cubicBezTo>
                <a:cubicBezTo>
                  <a:pt x="12185" y="20823"/>
                  <a:pt x="11701" y="21158"/>
                  <a:pt x="11225" y="21519"/>
                </a:cubicBezTo>
                <a:cubicBezTo>
                  <a:pt x="10530" y="21263"/>
                  <a:pt x="9834" y="21043"/>
                  <a:pt x="9139" y="20823"/>
                </a:cubicBezTo>
                <a:cubicBezTo>
                  <a:pt x="9684" y="20383"/>
                  <a:pt x="10239" y="19943"/>
                  <a:pt x="10750" y="19503"/>
                </a:cubicBezTo>
                <a:close/>
                <a:moveTo>
                  <a:pt x="76709" y="18437"/>
                </a:moveTo>
                <a:cubicBezTo>
                  <a:pt x="76779" y="18878"/>
                  <a:pt x="76894" y="19283"/>
                  <a:pt x="76999" y="19723"/>
                </a:cubicBezTo>
                <a:cubicBezTo>
                  <a:pt x="77114" y="20022"/>
                  <a:pt x="77184" y="20348"/>
                  <a:pt x="77255" y="20638"/>
                </a:cubicBezTo>
                <a:cubicBezTo>
                  <a:pt x="76559" y="20938"/>
                  <a:pt x="75899" y="21228"/>
                  <a:pt x="75274" y="21598"/>
                </a:cubicBezTo>
                <a:cubicBezTo>
                  <a:pt x="75239" y="21448"/>
                  <a:pt x="75203" y="21343"/>
                  <a:pt x="75168" y="21193"/>
                </a:cubicBezTo>
                <a:cubicBezTo>
                  <a:pt x="74983" y="20603"/>
                  <a:pt x="74834" y="20057"/>
                  <a:pt x="74693" y="19503"/>
                </a:cubicBezTo>
                <a:cubicBezTo>
                  <a:pt x="75309" y="19098"/>
                  <a:pt x="75969" y="18737"/>
                  <a:pt x="76709" y="18437"/>
                </a:cubicBezTo>
                <a:close/>
                <a:moveTo>
                  <a:pt x="99045" y="19062"/>
                </a:moveTo>
                <a:lnTo>
                  <a:pt x="99045" y="19062"/>
                </a:lnTo>
                <a:cubicBezTo>
                  <a:pt x="99485" y="19318"/>
                  <a:pt x="99925" y="19582"/>
                  <a:pt x="100365" y="19802"/>
                </a:cubicBezTo>
                <a:cubicBezTo>
                  <a:pt x="100735" y="20022"/>
                  <a:pt x="101140" y="20198"/>
                  <a:pt x="101545" y="20383"/>
                </a:cubicBezTo>
                <a:cubicBezTo>
                  <a:pt x="101941" y="20823"/>
                  <a:pt x="102381" y="21228"/>
                  <a:pt x="102786" y="21633"/>
                </a:cubicBezTo>
                <a:cubicBezTo>
                  <a:pt x="102566" y="21519"/>
                  <a:pt x="102346" y="21448"/>
                  <a:pt x="102161" y="21343"/>
                </a:cubicBezTo>
                <a:cubicBezTo>
                  <a:pt x="101501" y="21043"/>
                  <a:pt x="100841" y="20718"/>
                  <a:pt x="100224" y="20383"/>
                </a:cubicBezTo>
                <a:cubicBezTo>
                  <a:pt x="99855" y="19978"/>
                  <a:pt x="99450" y="19538"/>
                  <a:pt x="99045" y="19062"/>
                </a:cubicBezTo>
                <a:close/>
                <a:moveTo>
                  <a:pt x="70071" y="18147"/>
                </a:moveTo>
                <a:cubicBezTo>
                  <a:pt x="70212" y="18807"/>
                  <a:pt x="70396" y="19432"/>
                  <a:pt x="70546" y="20057"/>
                </a:cubicBezTo>
                <a:cubicBezTo>
                  <a:pt x="70176" y="20418"/>
                  <a:pt x="69807" y="20823"/>
                  <a:pt x="69446" y="21263"/>
                </a:cubicBezTo>
                <a:cubicBezTo>
                  <a:pt x="69296" y="21413"/>
                  <a:pt x="69190" y="21563"/>
                  <a:pt x="69041" y="21704"/>
                </a:cubicBezTo>
                <a:cubicBezTo>
                  <a:pt x="68891" y="21123"/>
                  <a:pt x="68706" y="20533"/>
                  <a:pt x="68565" y="19978"/>
                </a:cubicBezTo>
                <a:cubicBezTo>
                  <a:pt x="68821" y="19688"/>
                  <a:pt x="69076" y="19397"/>
                  <a:pt x="69296" y="19098"/>
                </a:cubicBezTo>
                <a:cubicBezTo>
                  <a:pt x="69551" y="18772"/>
                  <a:pt x="69807" y="18481"/>
                  <a:pt x="70071" y="18147"/>
                </a:cubicBezTo>
                <a:close/>
                <a:moveTo>
                  <a:pt x="97178" y="18842"/>
                </a:moveTo>
                <a:cubicBezTo>
                  <a:pt x="97838" y="19177"/>
                  <a:pt x="98499" y="19538"/>
                  <a:pt x="99194" y="19908"/>
                </a:cubicBezTo>
                <a:cubicBezTo>
                  <a:pt x="99520" y="20093"/>
                  <a:pt x="99855" y="20277"/>
                  <a:pt x="100180" y="20418"/>
                </a:cubicBezTo>
                <a:cubicBezTo>
                  <a:pt x="100480" y="20788"/>
                  <a:pt x="100770" y="21079"/>
                  <a:pt x="101025" y="21343"/>
                </a:cubicBezTo>
                <a:cubicBezTo>
                  <a:pt x="101175" y="21448"/>
                  <a:pt x="101281" y="21598"/>
                  <a:pt x="101430" y="21704"/>
                </a:cubicBezTo>
                <a:cubicBezTo>
                  <a:pt x="101360" y="21668"/>
                  <a:pt x="101281" y="21633"/>
                  <a:pt x="101210" y="21598"/>
                </a:cubicBezTo>
                <a:cubicBezTo>
                  <a:pt x="100260" y="21158"/>
                  <a:pt x="99344" y="20718"/>
                  <a:pt x="98384" y="20313"/>
                </a:cubicBezTo>
                <a:cubicBezTo>
                  <a:pt x="97979" y="19837"/>
                  <a:pt x="97583" y="19362"/>
                  <a:pt x="97178" y="18842"/>
                </a:cubicBezTo>
                <a:close/>
                <a:moveTo>
                  <a:pt x="3451" y="19837"/>
                </a:moveTo>
                <a:cubicBezTo>
                  <a:pt x="4481" y="19943"/>
                  <a:pt x="5467" y="20093"/>
                  <a:pt x="6418" y="20277"/>
                </a:cubicBezTo>
                <a:cubicBezTo>
                  <a:pt x="5837" y="20753"/>
                  <a:pt x="5212" y="21228"/>
                  <a:pt x="4552" y="21739"/>
                </a:cubicBezTo>
                <a:cubicBezTo>
                  <a:pt x="3522" y="21563"/>
                  <a:pt x="2500" y="21448"/>
                  <a:pt x="1470" y="21343"/>
                </a:cubicBezTo>
                <a:cubicBezTo>
                  <a:pt x="2166" y="20858"/>
                  <a:pt x="2826" y="20348"/>
                  <a:pt x="3451" y="19837"/>
                </a:cubicBezTo>
                <a:close/>
                <a:moveTo>
                  <a:pt x="95778" y="19467"/>
                </a:moveTo>
                <a:lnTo>
                  <a:pt x="95778" y="19467"/>
                </a:lnTo>
                <a:cubicBezTo>
                  <a:pt x="96659" y="19723"/>
                  <a:pt x="97504" y="20057"/>
                  <a:pt x="98349" y="20383"/>
                </a:cubicBezTo>
                <a:cubicBezTo>
                  <a:pt x="98754" y="20858"/>
                  <a:pt x="99159" y="21343"/>
                  <a:pt x="99599" y="21783"/>
                </a:cubicBezTo>
                <a:cubicBezTo>
                  <a:pt x="98719" y="21484"/>
                  <a:pt x="97803" y="21193"/>
                  <a:pt x="96844" y="21008"/>
                </a:cubicBezTo>
                <a:cubicBezTo>
                  <a:pt x="96483" y="20497"/>
                  <a:pt x="96113" y="19978"/>
                  <a:pt x="95778" y="19467"/>
                </a:cubicBezTo>
                <a:close/>
                <a:moveTo>
                  <a:pt x="16622" y="19503"/>
                </a:moveTo>
                <a:cubicBezTo>
                  <a:pt x="17027" y="20022"/>
                  <a:pt x="17388" y="20603"/>
                  <a:pt x="17793" y="21158"/>
                </a:cubicBezTo>
                <a:cubicBezTo>
                  <a:pt x="17573" y="21378"/>
                  <a:pt x="17353" y="21633"/>
                  <a:pt x="17097" y="21853"/>
                </a:cubicBezTo>
                <a:lnTo>
                  <a:pt x="17062" y="21889"/>
                </a:lnTo>
                <a:cubicBezTo>
                  <a:pt x="17027" y="21853"/>
                  <a:pt x="16983" y="21818"/>
                  <a:pt x="16948" y="21783"/>
                </a:cubicBezTo>
                <a:cubicBezTo>
                  <a:pt x="16543" y="21343"/>
                  <a:pt x="16147" y="20938"/>
                  <a:pt x="15706" y="20533"/>
                </a:cubicBezTo>
                <a:cubicBezTo>
                  <a:pt x="16067" y="20198"/>
                  <a:pt x="16367" y="19872"/>
                  <a:pt x="16622" y="19503"/>
                </a:cubicBezTo>
                <a:close/>
                <a:moveTo>
                  <a:pt x="103191" y="20022"/>
                </a:moveTo>
                <a:lnTo>
                  <a:pt x="103191" y="20022"/>
                </a:lnTo>
                <a:cubicBezTo>
                  <a:pt x="104072" y="20277"/>
                  <a:pt x="104987" y="20497"/>
                  <a:pt x="105982" y="20682"/>
                </a:cubicBezTo>
                <a:cubicBezTo>
                  <a:pt x="106387" y="21123"/>
                  <a:pt x="106862" y="21563"/>
                  <a:pt x="107338" y="22003"/>
                </a:cubicBezTo>
                <a:cubicBezTo>
                  <a:pt x="106343" y="21818"/>
                  <a:pt x="105392" y="21598"/>
                  <a:pt x="104512" y="21343"/>
                </a:cubicBezTo>
                <a:cubicBezTo>
                  <a:pt x="104036" y="20902"/>
                  <a:pt x="103596" y="20462"/>
                  <a:pt x="103191" y="20022"/>
                </a:cubicBezTo>
                <a:close/>
                <a:moveTo>
                  <a:pt x="72192" y="18622"/>
                </a:moveTo>
                <a:cubicBezTo>
                  <a:pt x="72377" y="19318"/>
                  <a:pt x="72562" y="20057"/>
                  <a:pt x="72747" y="20788"/>
                </a:cubicBezTo>
                <a:cubicBezTo>
                  <a:pt x="72228" y="21193"/>
                  <a:pt x="71752" y="21633"/>
                  <a:pt x="71242" y="22109"/>
                </a:cubicBezTo>
                <a:cubicBezTo>
                  <a:pt x="71022" y="21448"/>
                  <a:pt x="70837" y="20753"/>
                  <a:pt x="70652" y="20057"/>
                </a:cubicBezTo>
                <a:cubicBezTo>
                  <a:pt x="71171" y="19538"/>
                  <a:pt x="71682" y="19062"/>
                  <a:pt x="72192" y="18622"/>
                </a:cubicBezTo>
                <a:close/>
                <a:moveTo>
                  <a:pt x="82352" y="19432"/>
                </a:moveTo>
                <a:cubicBezTo>
                  <a:pt x="82572" y="20128"/>
                  <a:pt x="82792" y="20823"/>
                  <a:pt x="83057" y="21519"/>
                </a:cubicBezTo>
                <a:cubicBezTo>
                  <a:pt x="82027" y="21704"/>
                  <a:pt x="81076" y="21889"/>
                  <a:pt x="80195" y="22109"/>
                </a:cubicBezTo>
                <a:cubicBezTo>
                  <a:pt x="79931" y="21413"/>
                  <a:pt x="79711" y="20718"/>
                  <a:pt x="79535" y="20022"/>
                </a:cubicBezTo>
                <a:cubicBezTo>
                  <a:pt x="80415" y="19802"/>
                  <a:pt x="81331" y="19617"/>
                  <a:pt x="82352" y="19432"/>
                </a:cubicBezTo>
                <a:close/>
                <a:moveTo>
                  <a:pt x="6533" y="20277"/>
                </a:moveTo>
                <a:cubicBezTo>
                  <a:pt x="6938" y="20348"/>
                  <a:pt x="7299" y="20462"/>
                  <a:pt x="7704" y="20533"/>
                </a:cubicBezTo>
                <a:cubicBezTo>
                  <a:pt x="8108" y="20638"/>
                  <a:pt x="8549" y="20753"/>
                  <a:pt x="8954" y="20858"/>
                </a:cubicBezTo>
                <a:cubicBezTo>
                  <a:pt x="8399" y="21343"/>
                  <a:pt x="7783" y="21783"/>
                  <a:pt x="7158" y="22223"/>
                </a:cubicBezTo>
                <a:cubicBezTo>
                  <a:pt x="6603" y="22109"/>
                  <a:pt x="6022" y="22003"/>
                  <a:pt x="5467" y="21889"/>
                </a:cubicBezTo>
                <a:cubicBezTo>
                  <a:pt x="5212" y="21853"/>
                  <a:pt x="4957" y="21818"/>
                  <a:pt x="4701" y="21783"/>
                </a:cubicBezTo>
                <a:cubicBezTo>
                  <a:pt x="5318" y="21263"/>
                  <a:pt x="5943" y="20753"/>
                  <a:pt x="6533" y="20277"/>
                </a:cubicBezTo>
                <a:close/>
                <a:moveTo>
                  <a:pt x="18858" y="19027"/>
                </a:moveTo>
                <a:cubicBezTo>
                  <a:pt x="19149" y="19837"/>
                  <a:pt x="19483" y="20603"/>
                  <a:pt x="19844" y="21378"/>
                </a:cubicBezTo>
                <a:cubicBezTo>
                  <a:pt x="19739" y="21668"/>
                  <a:pt x="19624" y="21959"/>
                  <a:pt x="19483" y="22258"/>
                </a:cubicBezTo>
                <a:cubicBezTo>
                  <a:pt x="19113" y="21598"/>
                  <a:pt x="18744" y="20902"/>
                  <a:pt x="18418" y="20242"/>
                </a:cubicBezTo>
                <a:cubicBezTo>
                  <a:pt x="18603" y="19837"/>
                  <a:pt x="18744" y="19432"/>
                  <a:pt x="18858" y="19027"/>
                </a:cubicBezTo>
                <a:close/>
                <a:moveTo>
                  <a:pt x="12731" y="20497"/>
                </a:moveTo>
                <a:cubicBezTo>
                  <a:pt x="13285" y="20788"/>
                  <a:pt x="13831" y="21158"/>
                  <a:pt x="14386" y="21484"/>
                </a:cubicBezTo>
                <a:cubicBezTo>
                  <a:pt x="14016" y="21783"/>
                  <a:pt x="13611" y="22038"/>
                  <a:pt x="13206" y="22293"/>
                </a:cubicBezTo>
                <a:cubicBezTo>
                  <a:pt x="12581" y="22038"/>
                  <a:pt x="11965" y="21783"/>
                  <a:pt x="11304" y="21563"/>
                </a:cubicBezTo>
                <a:cubicBezTo>
                  <a:pt x="11780" y="21228"/>
                  <a:pt x="12255" y="20858"/>
                  <a:pt x="12731" y="20497"/>
                </a:cubicBezTo>
                <a:close/>
                <a:moveTo>
                  <a:pt x="91878" y="20649"/>
                </a:moveTo>
                <a:cubicBezTo>
                  <a:pt x="92442" y="20649"/>
                  <a:pt x="93009" y="20660"/>
                  <a:pt x="93577" y="20682"/>
                </a:cubicBezTo>
                <a:cubicBezTo>
                  <a:pt x="93912" y="21228"/>
                  <a:pt x="94317" y="21783"/>
                  <a:pt x="94722" y="22293"/>
                </a:cubicBezTo>
                <a:cubicBezTo>
                  <a:pt x="94505" y="22287"/>
                  <a:pt x="94290" y="22284"/>
                  <a:pt x="94077" y="22284"/>
                </a:cubicBezTo>
                <a:cubicBezTo>
                  <a:pt x="93125" y="22284"/>
                  <a:pt x="92198" y="22342"/>
                  <a:pt x="91271" y="22399"/>
                </a:cubicBezTo>
                <a:cubicBezTo>
                  <a:pt x="90866" y="21889"/>
                  <a:pt x="90540" y="21299"/>
                  <a:pt x="90205" y="20682"/>
                </a:cubicBezTo>
                <a:cubicBezTo>
                  <a:pt x="90756" y="20660"/>
                  <a:pt x="91315" y="20649"/>
                  <a:pt x="91878" y="20649"/>
                </a:cubicBezTo>
                <a:close/>
                <a:moveTo>
                  <a:pt x="15662" y="20603"/>
                </a:moveTo>
                <a:cubicBezTo>
                  <a:pt x="16067" y="21008"/>
                  <a:pt x="16472" y="21413"/>
                  <a:pt x="16912" y="21818"/>
                </a:cubicBezTo>
                <a:cubicBezTo>
                  <a:pt x="16912" y="21853"/>
                  <a:pt x="16948" y="21889"/>
                  <a:pt x="16983" y="21924"/>
                </a:cubicBezTo>
                <a:cubicBezTo>
                  <a:pt x="16728" y="22144"/>
                  <a:pt x="16402" y="22329"/>
                  <a:pt x="16067" y="22514"/>
                </a:cubicBezTo>
                <a:cubicBezTo>
                  <a:pt x="16032" y="22478"/>
                  <a:pt x="15997" y="22478"/>
                  <a:pt x="15962" y="22443"/>
                </a:cubicBezTo>
                <a:cubicBezTo>
                  <a:pt x="15486" y="22109"/>
                  <a:pt x="15002" y="21818"/>
                  <a:pt x="14527" y="21484"/>
                </a:cubicBezTo>
                <a:cubicBezTo>
                  <a:pt x="14932" y="21228"/>
                  <a:pt x="15266" y="20938"/>
                  <a:pt x="15592" y="20638"/>
                </a:cubicBezTo>
                <a:cubicBezTo>
                  <a:pt x="15627" y="20603"/>
                  <a:pt x="15627" y="20603"/>
                  <a:pt x="15662" y="20603"/>
                </a:cubicBezTo>
                <a:close/>
                <a:moveTo>
                  <a:pt x="93692" y="20682"/>
                </a:moveTo>
                <a:lnTo>
                  <a:pt x="93692" y="20682"/>
                </a:lnTo>
                <a:cubicBezTo>
                  <a:pt x="94202" y="20718"/>
                  <a:pt x="94722" y="20753"/>
                  <a:pt x="95232" y="20823"/>
                </a:cubicBezTo>
                <a:cubicBezTo>
                  <a:pt x="95743" y="20902"/>
                  <a:pt x="96298" y="20973"/>
                  <a:pt x="96808" y="21079"/>
                </a:cubicBezTo>
                <a:cubicBezTo>
                  <a:pt x="97213" y="21598"/>
                  <a:pt x="97618" y="22073"/>
                  <a:pt x="98023" y="22549"/>
                </a:cubicBezTo>
                <a:cubicBezTo>
                  <a:pt x="97284" y="22443"/>
                  <a:pt x="96518" y="22364"/>
                  <a:pt x="95708" y="22293"/>
                </a:cubicBezTo>
                <a:lnTo>
                  <a:pt x="94827" y="22293"/>
                </a:lnTo>
                <a:cubicBezTo>
                  <a:pt x="94422" y="21783"/>
                  <a:pt x="94018" y="21263"/>
                  <a:pt x="93692" y="20682"/>
                </a:cubicBezTo>
                <a:close/>
                <a:moveTo>
                  <a:pt x="59101" y="19617"/>
                </a:moveTo>
                <a:lnTo>
                  <a:pt x="59101" y="19617"/>
                </a:lnTo>
                <a:cubicBezTo>
                  <a:pt x="59066" y="20057"/>
                  <a:pt x="59066" y="20533"/>
                  <a:pt x="59066" y="20973"/>
                </a:cubicBezTo>
                <a:cubicBezTo>
                  <a:pt x="58291" y="21519"/>
                  <a:pt x="57481" y="22073"/>
                  <a:pt x="56680" y="22619"/>
                </a:cubicBezTo>
                <a:cubicBezTo>
                  <a:pt x="56750" y="22179"/>
                  <a:pt x="56786" y="21739"/>
                  <a:pt x="56865" y="21299"/>
                </a:cubicBezTo>
                <a:cubicBezTo>
                  <a:pt x="57596" y="20753"/>
                  <a:pt x="58361" y="20198"/>
                  <a:pt x="59101" y="19617"/>
                </a:cubicBezTo>
                <a:close/>
                <a:moveTo>
                  <a:pt x="61408" y="19362"/>
                </a:moveTo>
                <a:cubicBezTo>
                  <a:pt x="61408" y="19908"/>
                  <a:pt x="61487" y="20497"/>
                  <a:pt x="61557" y="21079"/>
                </a:cubicBezTo>
                <a:cubicBezTo>
                  <a:pt x="60783" y="21598"/>
                  <a:pt x="60017" y="22109"/>
                  <a:pt x="59242" y="22619"/>
                </a:cubicBezTo>
                <a:cubicBezTo>
                  <a:pt x="59207" y="22073"/>
                  <a:pt x="59171" y="21563"/>
                  <a:pt x="59136" y="21008"/>
                </a:cubicBezTo>
                <a:cubicBezTo>
                  <a:pt x="59902" y="20462"/>
                  <a:pt x="60677" y="19908"/>
                  <a:pt x="61408" y="19362"/>
                </a:cubicBezTo>
                <a:close/>
                <a:moveTo>
                  <a:pt x="9059" y="20902"/>
                </a:moveTo>
                <a:cubicBezTo>
                  <a:pt x="9764" y="21123"/>
                  <a:pt x="10459" y="21343"/>
                  <a:pt x="11119" y="21598"/>
                </a:cubicBezTo>
                <a:cubicBezTo>
                  <a:pt x="10600" y="21959"/>
                  <a:pt x="10054" y="22329"/>
                  <a:pt x="9544" y="22698"/>
                </a:cubicBezTo>
                <a:cubicBezTo>
                  <a:pt x="8769" y="22549"/>
                  <a:pt x="8003" y="22399"/>
                  <a:pt x="7299" y="22258"/>
                </a:cubicBezTo>
                <a:cubicBezTo>
                  <a:pt x="7888" y="21818"/>
                  <a:pt x="8478" y="21343"/>
                  <a:pt x="9059" y="20902"/>
                </a:cubicBezTo>
                <a:close/>
                <a:moveTo>
                  <a:pt x="101721" y="20462"/>
                </a:moveTo>
                <a:lnTo>
                  <a:pt x="101721" y="20462"/>
                </a:lnTo>
                <a:cubicBezTo>
                  <a:pt x="102566" y="20823"/>
                  <a:pt x="103482" y="21158"/>
                  <a:pt x="104441" y="21413"/>
                </a:cubicBezTo>
                <a:cubicBezTo>
                  <a:pt x="104882" y="21853"/>
                  <a:pt x="105357" y="22258"/>
                  <a:pt x="105832" y="22698"/>
                </a:cubicBezTo>
                <a:cubicBezTo>
                  <a:pt x="104846" y="22399"/>
                  <a:pt x="103887" y="22073"/>
                  <a:pt x="103006" y="21704"/>
                </a:cubicBezTo>
                <a:cubicBezTo>
                  <a:pt x="102601" y="21343"/>
                  <a:pt x="102161" y="20902"/>
                  <a:pt x="101721" y="20462"/>
                </a:cubicBezTo>
                <a:close/>
                <a:moveTo>
                  <a:pt x="79421" y="20057"/>
                </a:moveTo>
                <a:cubicBezTo>
                  <a:pt x="79605" y="20753"/>
                  <a:pt x="79826" y="21448"/>
                  <a:pt x="80116" y="22144"/>
                </a:cubicBezTo>
                <a:cubicBezTo>
                  <a:pt x="79385" y="22329"/>
                  <a:pt x="78690" y="22514"/>
                  <a:pt x="78030" y="22769"/>
                </a:cubicBezTo>
                <a:cubicBezTo>
                  <a:pt x="77774" y="22109"/>
                  <a:pt x="77589" y="21413"/>
                  <a:pt x="77369" y="20718"/>
                </a:cubicBezTo>
                <a:cubicBezTo>
                  <a:pt x="78030" y="20462"/>
                  <a:pt x="78725" y="20242"/>
                  <a:pt x="79421" y="20057"/>
                </a:cubicBezTo>
                <a:close/>
                <a:moveTo>
                  <a:pt x="18383" y="20313"/>
                </a:moveTo>
                <a:cubicBezTo>
                  <a:pt x="18708" y="21008"/>
                  <a:pt x="19043" y="21668"/>
                  <a:pt x="19448" y="22329"/>
                </a:cubicBezTo>
                <a:cubicBezTo>
                  <a:pt x="19334" y="22514"/>
                  <a:pt x="19228" y="22663"/>
                  <a:pt x="19078" y="22804"/>
                </a:cubicBezTo>
                <a:cubicBezTo>
                  <a:pt x="18673" y="22258"/>
                  <a:pt x="18268" y="21704"/>
                  <a:pt x="17863" y="21158"/>
                </a:cubicBezTo>
                <a:cubicBezTo>
                  <a:pt x="18083" y="20858"/>
                  <a:pt x="18233" y="20603"/>
                  <a:pt x="18383" y="20313"/>
                </a:cubicBezTo>
                <a:close/>
                <a:moveTo>
                  <a:pt x="90100" y="20718"/>
                </a:moveTo>
                <a:cubicBezTo>
                  <a:pt x="90425" y="21299"/>
                  <a:pt x="90795" y="21889"/>
                  <a:pt x="91156" y="22399"/>
                </a:cubicBezTo>
                <a:cubicBezTo>
                  <a:pt x="90021" y="22514"/>
                  <a:pt x="88885" y="22619"/>
                  <a:pt x="87749" y="22804"/>
                </a:cubicBezTo>
                <a:cubicBezTo>
                  <a:pt x="87379" y="22223"/>
                  <a:pt x="87054" y="21633"/>
                  <a:pt x="86754" y="21008"/>
                </a:cubicBezTo>
                <a:cubicBezTo>
                  <a:pt x="87855" y="20858"/>
                  <a:pt x="88955" y="20753"/>
                  <a:pt x="90100" y="20718"/>
                </a:cubicBezTo>
                <a:close/>
                <a:moveTo>
                  <a:pt x="74614" y="19538"/>
                </a:moveTo>
                <a:cubicBezTo>
                  <a:pt x="74763" y="20093"/>
                  <a:pt x="74913" y="20638"/>
                  <a:pt x="75054" y="21228"/>
                </a:cubicBezTo>
                <a:cubicBezTo>
                  <a:pt x="75089" y="21378"/>
                  <a:pt x="75133" y="21484"/>
                  <a:pt x="75203" y="21633"/>
                </a:cubicBezTo>
                <a:cubicBezTo>
                  <a:pt x="74578" y="22003"/>
                  <a:pt x="73988" y="22364"/>
                  <a:pt x="73407" y="22839"/>
                </a:cubicBezTo>
                <a:cubicBezTo>
                  <a:pt x="73258" y="22399"/>
                  <a:pt x="73152" y="22003"/>
                  <a:pt x="73038" y="21598"/>
                </a:cubicBezTo>
                <a:lnTo>
                  <a:pt x="72967" y="21193"/>
                </a:lnTo>
                <a:cubicBezTo>
                  <a:pt x="72932" y="21079"/>
                  <a:pt x="72888" y="20938"/>
                  <a:pt x="72853" y="20788"/>
                </a:cubicBezTo>
                <a:cubicBezTo>
                  <a:pt x="73407" y="20348"/>
                  <a:pt x="73988" y="19908"/>
                  <a:pt x="74614" y="19538"/>
                </a:cubicBezTo>
                <a:close/>
                <a:moveTo>
                  <a:pt x="57006" y="20313"/>
                </a:moveTo>
                <a:cubicBezTo>
                  <a:pt x="56935" y="20603"/>
                  <a:pt x="56865" y="20938"/>
                  <a:pt x="56786" y="21228"/>
                </a:cubicBezTo>
                <a:cubicBezTo>
                  <a:pt x="56345" y="21563"/>
                  <a:pt x="55905" y="21889"/>
                  <a:pt x="55500" y="22179"/>
                </a:cubicBezTo>
                <a:cubicBezTo>
                  <a:pt x="55174" y="22443"/>
                  <a:pt x="54840" y="22663"/>
                  <a:pt x="54549" y="22883"/>
                </a:cubicBezTo>
                <a:cubicBezTo>
                  <a:pt x="54620" y="22549"/>
                  <a:pt x="54734" y="22258"/>
                  <a:pt x="54805" y="21959"/>
                </a:cubicBezTo>
                <a:cubicBezTo>
                  <a:pt x="55210" y="21668"/>
                  <a:pt x="55615" y="21413"/>
                  <a:pt x="56020" y="21079"/>
                </a:cubicBezTo>
                <a:lnTo>
                  <a:pt x="56530" y="20682"/>
                </a:lnTo>
                <a:cubicBezTo>
                  <a:pt x="56715" y="20533"/>
                  <a:pt x="56865" y="20418"/>
                  <a:pt x="57006" y="20313"/>
                </a:cubicBezTo>
                <a:close/>
                <a:moveTo>
                  <a:pt x="100400" y="20568"/>
                </a:moveTo>
                <a:cubicBezTo>
                  <a:pt x="100955" y="20858"/>
                  <a:pt x="101545" y="21158"/>
                  <a:pt x="102126" y="21413"/>
                </a:cubicBezTo>
                <a:cubicBezTo>
                  <a:pt x="102381" y="21563"/>
                  <a:pt x="102681" y="21668"/>
                  <a:pt x="102971" y="21783"/>
                </a:cubicBezTo>
                <a:cubicBezTo>
                  <a:pt x="103262" y="22073"/>
                  <a:pt x="103526" y="22329"/>
                  <a:pt x="103816" y="22584"/>
                </a:cubicBezTo>
                <a:cubicBezTo>
                  <a:pt x="103966" y="22734"/>
                  <a:pt x="104142" y="22839"/>
                  <a:pt x="104292" y="22989"/>
                </a:cubicBezTo>
                <a:cubicBezTo>
                  <a:pt x="104221" y="22954"/>
                  <a:pt x="104107" y="22954"/>
                  <a:pt x="104036" y="22919"/>
                </a:cubicBezTo>
                <a:cubicBezTo>
                  <a:pt x="103226" y="22549"/>
                  <a:pt x="102425" y="22179"/>
                  <a:pt x="101651" y="21818"/>
                </a:cubicBezTo>
                <a:cubicBezTo>
                  <a:pt x="101466" y="21633"/>
                  <a:pt x="101281" y="21448"/>
                  <a:pt x="101105" y="21263"/>
                </a:cubicBezTo>
                <a:cubicBezTo>
                  <a:pt x="100885" y="21079"/>
                  <a:pt x="100664" y="20823"/>
                  <a:pt x="100400" y="20568"/>
                </a:cubicBezTo>
                <a:close/>
                <a:moveTo>
                  <a:pt x="14456" y="21563"/>
                </a:moveTo>
                <a:cubicBezTo>
                  <a:pt x="14967" y="21853"/>
                  <a:pt x="15442" y="22179"/>
                  <a:pt x="15926" y="22514"/>
                </a:cubicBezTo>
                <a:cubicBezTo>
                  <a:pt x="15926" y="22514"/>
                  <a:pt x="15962" y="22549"/>
                  <a:pt x="15997" y="22549"/>
                </a:cubicBezTo>
                <a:cubicBezTo>
                  <a:pt x="15662" y="22734"/>
                  <a:pt x="15337" y="22883"/>
                  <a:pt x="15002" y="23024"/>
                </a:cubicBezTo>
                <a:cubicBezTo>
                  <a:pt x="14421" y="22804"/>
                  <a:pt x="13866" y="22549"/>
                  <a:pt x="13320" y="22329"/>
                </a:cubicBezTo>
                <a:cubicBezTo>
                  <a:pt x="13681" y="22073"/>
                  <a:pt x="14086" y="21818"/>
                  <a:pt x="14456" y="21563"/>
                </a:cubicBezTo>
                <a:close/>
                <a:moveTo>
                  <a:pt x="66470" y="19758"/>
                </a:moveTo>
                <a:cubicBezTo>
                  <a:pt x="66620" y="20348"/>
                  <a:pt x="66769" y="20938"/>
                  <a:pt x="66910" y="21484"/>
                </a:cubicBezTo>
                <a:cubicBezTo>
                  <a:pt x="66285" y="22038"/>
                  <a:pt x="65669" y="22549"/>
                  <a:pt x="64964" y="23024"/>
                </a:cubicBezTo>
                <a:cubicBezTo>
                  <a:pt x="64824" y="22478"/>
                  <a:pt x="64674" y="21924"/>
                  <a:pt x="64524" y="21378"/>
                </a:cubicBezTo>
                <a:cubicBezTo>
                  <a:pt x="65229" y="20902"/>
                  <a:pt x="65845" y="20348"/>
                  <a:pt x="66470" y="19758"/>
                </a:cubicBezTo>
                <a:close/>
                <a:moveTo>
                  <a:pt x="98534" y="20462"/>
                </a:moveTo>
                <a:lnTo>
                  <a:pt x="98534" y="20462"/>
                </a:lnTo>
                <a:cubicBezTo>
                  <a:pt x="99414" y="20858"/>
                  <a:pt x="100295" y="21263"/>
                  <a:pt x="101175" y="21668"/>
                </a:cubicBezTo>
                <a:cubicBezTo>
                  <a:pt x="101325" y="21739"/>
                  <a:pt x="101466" y="21818"/>
                  <a:pt x="101615" y="21889"/>
                </a:cubicBezTo>
                <a:cubicBezTo>
                  <a:pt x="102020" y="22293"/>
                  <a:pt x="102381" y="22663"/>
                  <a:pt x="102786" y="23024"/>
                </a:cubicBezTo>
                <a:cubicBezTo>
                  <a:pt x="101800" y="22619"/>
                  <a:pt x="100805" y="22223"/>
                  <a:pt x="99784" y="21853"/>
                </a:cubicBezTo>
                <a:cubicBezTo>
                  <a:pt x="99379" y="21413"/>
                  <a:pt x="98939" y="20938"/>
                  <a:pt x="98534" y="20462"/>
                </a:cubicBezTo>
                <a:close/>
                <a:moveTo>
                  <a:pt x="64014" y="19283"/>
                </a:moveTo>
                <a:cubicBezTo>
                  <a:pt x="64128" y="19978"/>
                  <a:pt x="64269" y="20682"/>
                  <a:pt x="64454" y="21378"/>
                </a:cubicBezTo>
                <a:cubicBezTo>
                  <a:pt x="63644" y="21959"/>
                  <a:pt x="62807" y="22549"/>
                  <a:pt x="61962" y="23059"/>
                </a:cubicBezTo>
                <a:cubicBezTo>
                  <a:pt x="61813" y="22399"/>
                  <a:pt x="61707" y="21783"/>
                  <a:pt x="61628" y="21123"/>
                </a:cubicBezTo>
                <a:cubicBezTo>
                  <a:pt x="62438" y="20533"/>
                  <a:pt x="63248" y="19943"/>
                  <a:pt x="64014" y="19283"/>
                </a:cubicBezTo>
                <a:close/>
                <a:moveTo>
                  <a:pt x="11225" y="21633"/>
                </a:moveTo>
                <a:cubicBezTo>
                  <a:pt x="11850" y="21853"/>
                  <a:pt x="12475" y="22109"/>
                  <a:pt x="13100" y="22364"/>
                </a:cubicBezTo>
                <a:cubicBezTo>
                  <a:pt x="12766" y="22549"/>
                  <a:pt x="12440" y="22769"/>
                  <a:pt x="12105" y="22989"/>
                </a:cubicBezTo>
                <a:cubicBezTo>
                  <a:pt x="12000" y="23024"/>
                  <a:pt x="11885" y="23103"/>
                  <a:pt x="11780" y="23174"/>
                </a:cubicBezTo>
                <a:cubicBezTo>
                  <a:pt x="11040" y="23024"/>
                  <a:pt x="10345" y="22883"/>
                  <a:pt x="9649" y="22734"/>
                </a:cubicBezTo>
                <a:cubicBezTo>
                  <a:pt x="10160" y="22364"/>
                  <a:pt x="10714" y="22003"/>
                  <a:pt x="11225" y="21633"/>
                </a:cubicBezTo>
                <a:close/>
                <a:moveTo>
                  <a:pt x="68486" y="20057"/>
                </a:moveTo>
                <a:cubicBezTo>
                  <a:pt x="68636" y="20638"/>
                  <a:pt x="68821" y="21193"/>
                  <a:pt x="68970" y="21783"/>
                </a:cubicBezTo>
                <a:cubicBezTo>
                  <a:pt x="68530" y="22293"/>
                  <a:pt x="68011" y="22769"/>
                  <a:pt x="67500" y="23209"/>
                </a:cubicBezTo>
                <a:cubicBezTo>
                  <a:pt x="67315" y="22663"/>
                  <a:pt x="67165" y="22073"/>
                  <a:pt x="67025" y="21519"/>
                </a:cubicBezTo>
                <a:cubicBezTo>
                  <a:pt x="67535" y="21043"/>
                  <a:pt x="68011" y="20568"/>
                  <a:pt x="68486" y="20057"/>
                </a:cubicBezTo>
                <a:close/>
                <a:moveTo>
                  <a:pt x="17828" y="21228"/>
                </a:moveTo>
                <a:cubicBezTo>
                  <a:pt x="18198" y="21783"/>
                  <a:pt x="18603" y="22329"/>
                  <a:pt x="19008" y="22883"/>
                </a:cubicBezTo>
                <a:cubicBezTo>
                  <a:pt x="18858" y="22989"/>
                  <a:pt x="18673" y="23139"/>
                  <a:pt x="18453" y="23244"/>
                </a:cubicBezTo>
                <a:cubicBezTo>
                  <a:pt x="17978" y="22804"/>
                  <a:pt x="17573" y="22364"/>
                  <a:pt x="17133" y="21924"/>
                </a:cubicBezTo>
                <a:cubicBezTo>
                  <a:pt x="17423" y="21704"/>
                  <a:pt x="17643" y="21448"/>
                  <a:pt x="17828" y="21228"/>
                </a:cubicBezTo>
                <a:close/>
                <a:moveTo>
                  <a:pt x="96958" y="21123"/>
                </a:moveTo>
                <a:lnTo>
                  <a:pt x="96958" y="21123"/>
                </a:lnTo>
                <a:cubicBezTo>
                  <a:pt x="97909" y="21299"/>
                  <a:pt x="98824" y="21598"/>
                  <a:pt x="99705" y="21924"/>
                </a:cubicBezTo>
                <a:cubicBezTo>
                  <a:pt x="100180" y="22399"/>
                  <a:pt x="100664" y="22883"/>
                  <a:pt x="101140" y="23324"/>
                </a:cubicBezTo>
                <a:cubicBezTo>
                  <a:pt x="100145" y="23024"/>
                  <a:pt x="99194" y="22769"/>
                  <a:pt x="98164" y="22584"/>
                </a:cubicBezTo>
                <a:cubicBezTo>
                  <a:pt x="97724" y="22109"/>
                  <a:pt x="97319" y="21633"/>
                  <a:pt x="96958" y="21123"/>
                </a:cubicBezTo>
                <a:close/>
                <a:moveTo>
                  <a:pt x="86684" y="21043"/>
                </a:moveTo>
                <a:cubicBezTo>
                  <a:pt x="86974" y="21633"/>
                  <a:pt x="87309" y="22223"/>
                  <a:pt x="87679" y="22804"/>
                </a:cubicBezTo>
                <a:cubicBezTo>
                  <a:pt x="86534" y="22954"/>
                  <a:pt x="85398" y="23139"/>
                  <a:pt x="84263" y="23324"/>
                </a:cubicBezTo>
                <a:lnTo>
                  <a:pt x="84228" y="23324"/>
                </a:lnTo>
                <a:cubicBezTo>
                  <a:pt x="84192" y="23324"/>
                  <a:pt x="84157" y="23359"/>
                  <a:pt x="84078" y="23359"/>
                </a:cubicBezTo>
                <a:cubicBezTo>
                  <a:pt x="83752" y="22769"/>
                  <a:pt x="83453" y="22179"/>
                  <a:pt x="83197" y="21563"/>
                </a:cubicBezTo>
                <a:cubicBezTo>
                  <a:pt x="83382" y="21519"/>
                  <a:pt x="83567" y="21519"/>
                  <a:pt x="83752" y="21484"/>
                </a:cubicBezTo>
                <a:cubicBezTo>
                  <a:pt x="84703" y="21299"/>
                  <a:pt x="85698" y="21158"/>
                  <a:pt x="86684" y="21043"/>
                </a:cubicBezTo>
                <a:close/>
                <a:moveTo>
                  <a:pt x="104626" y="21484"/>
                </a:moveTo>
                <a:lnTo>
                  <a:pt x="104626" y="21484"/>
                </a:lnTo>
                <a:cubicBezTo>
                  <a:pt x="105507" y="21704"/>
                  <a:pt x="106457" y="21924"/>
                  <a:pt x="107444" y="22109"/>
                </a:cubicBezTo>
                <a:cubicBezTo>
                  <a:pt x="107928" y="22549"/>
                  <a:pt x="108438" y="22954"/>
                  <a:pt x="108984" y="23429"/>
                </a:cubicBezTo>
                <a:cubicBezTo>
                  <a:pt x="107963" y="23244"/>
                  <a:pt x="106968" y="23024"/>
                  <a:pt x="106053" y="22769"/>
                </a:cubicBezTo>
                <a:cubicBezTo>
                  <a:pt x="105542" y="22329"/>
                  <a:pt x="105066" y="21889"/>
                  <a:pt x="104626" y="21484"/>
                </a:cubicBezTo>
                <a:close/>
                <a:moveTo>
                  <a:pt x="4587" y="21818"/>
                </a:moveTo>
                <a:cubicBezTo>
                  <a:pt x="4877" y="21889"/>
                  <a:pt x="5177" y="21924"/>
                  <a:pt x="5467" y="22003"/>
                </a:cubicBezTo>
                <a:cubicBezTo>
                  <a:pt x="5978" y="22109"/>
                  <a:pt x="6533" y="22179"/>
                  <a:pt x="7078" y="22293"/>
                </a:cubicBezTo>
                <a:cubicBezTo>
                  <a:pt x="6823" y="22478"/>
                  <a:pt x="6568" y="22663"/>
                  <a:pt x="6312" y="22883"/>
                </a:cubicBezTo>
                <a:cubicBezTo>
                  <a:pt x="6057" y="23059"/>
                  <a:pt x="5758" y="23280"/>
                  <a:pt x="5503" y="23464"/>
                </a:cubicBezTo>
                <a:cubicBezTo>
                  <a:pt x="5027" y="23394"/>
                  <a:pt x="4516" y="23324"/>
                  <a:pt x="4041" y="23244"/>
                </a:cubicBezTo>
                <a:cubicBezTo>
                  <a:pt x="3671" y="23174"/>
                  <a:pt x="3266" y="23139"/>
                  <a:pt x="2897" y="23103"/>
                </a:cubicBezTo>
                <a:cubicBezTo>
                  <a:pt x="3302" y="22804"/>
                  <a:pt x="3707" y="22514"/>
                  <a:pt x="4111" y="22179"/>
                </a:cubicBezTo>
                <a:cubicBezTo>
                  <a:pt x="4261" y="22073"/>
                  <a:pt x="4437" y="21959"/>
                  <a:pt x="4587" y="21818"/>
                </a:cubicBezTo>
                <a:close/>
                <a:moveTo>
                  <a:pt x="20283" y="20062"/>
                </a:moveTo>
                <a:cubicBezTo>
                  <a:pt x="20619" y="20867"/>
                  <a:pt x="21008" y="21645"/>
                  <a:pt x="21499" y="22364"/>
                </a:cubicBezTo>
                <a:cubicBezTo>
                  <a:pt x="21350" y="22804"/>
                  <a:pt x="21244" y="23174"/>
                  <a:pt x="21130" y="23464"/>
                </a:cubicBezTo>
                <a:cubicBezTo>
                  <a:pt x="20654" y="22804"/>
                  <a:pt x="20284" y="22109"/>
                  <a:pt x="19923" y="21378"/>
                </a:cubicBezTo>
                <a:cubicBezTo>
                  <a:pt x="19994" y="21158"/>
                  <a:pt x="20029" y="20973"/>
                  <a:pt x="20108" y="20753"/>
                </a:cubicBezTo>
                <a:cubicBezTo>
                  <a:pt x="20143" y="20534"/>
                  <a:pt x="20213" y="20281"/>
                  <a:pt x="20283" y="20062"/>
                </a:cubicBezTo>
                <a:close/>
                <a:moveTo>
                  <a:pt x="17062" y="22003"/>
                </a:moveTo>
                <a:cubicBezTo>
                  <a:pt x="17502" y="22443"/>
                  <a:pt x="17907" y="22883"/>
                  <a:pt x="18383" y="23280"/>
                </a:cubicBezTo>
                <a:cubicBezTo>
                  <a:pt x="18347" y="23280"/>
                  <a:pt x="18347" y="23324"/>
                  <a:pt x="18347" y="23324"/>
                </a:cubicBezTo>
                <a:cubicBezTo>
                  <a:pt x="18127" y="23394"/>
                  <a:pt x="17907" y="23500"/>
                  <a:pt x="17687" y="23579"/>
                </a:cubicBezTo>
                <a:cubicBezTo>
                  <a:pt x="17168" y="23244"/>
                  <a:pt x="16657" y="22919"/>
                  <a:pt x="16147" y="22549"/>
                </a:cubicBezTo>
                <a:cubicBezTo>
                  <a:pt x="16472" y="22399"/>
                  <a:pt x="16807" y="22223"/>
                  <a:pt x="17062" y="22003"/>
                </a:cubicBezTo>
                <a:close/>
                <a:moveTo>
                  <a:pt x="13206" y="22399"/>
                </a:moveTo>
                <a:cubicBezTo>
                  <a:pt x="13761" y="22619"/>
                  <a:pt x="14342" y="22839"/>
                  <a:pt x="14896" y="23059"/>
                </a:cubicBezTo>
                <a:cubicBezTo>
                  <a:pt x="14782" y="23139"/>
                  <a:pt x="14711" y="23174"/>
                  <a:pt x="14606" y="23209"/>
                </a:cubicBezTo>
                <a:cubicBezTo>
                  <a:pt x="14306" y="23359"/>
                  <a:pt x="14016" y="23464"/>
                  <a:pt x="13725" y="23614"/>
                </a:cubicBezTo>
                <a:cubicBezTo>
                  <a:pt x="13100" y="23464"/>
                  <a:pt x="12510" y="23324"/>
                  <a:pt x="11885" y="23209"/>
                </a:cubicBezTo>
                <a:cubicBezTo>
                  <a:pt x="11965" y="23139"/>
                  <a:pt x="12070" y="23103"/>
                  <a:pt x="12141" y="23059"/>
                </a:cubicBezTo>
                <a:cubicBezTo>
                  <a:pt x="12510" y="22839"/>
                  <a:pt x="12845" y="22619"/>
                  <a:pt x="13206" y="22399"/>
                </a:cubicBezTo>
                <a:close/>
                <a:moveTo>
                  <a:pt x="77290" y="20753"/>
                </a:moveTo>
                <a:cubicBezTo>
                  <a:pt x="77475" y="21448"/>
                  <a:pt x="77695" y="22144"/>
                  <a:pt x="77950" y="22804"/>
                </a:cubicBezTo>
                <a:cubicBezTo>
                  <a:pt x="77255" y="23059"/>
                  <a:pt x="76594" y="23359"/>
                  <a:pt x="75934" y="23685"/>
                </a:cubicBezTo>
                <a:cubicBezTo>
                  <a:pt x="75714" y="23024"/>
                  <a:pt x="75494" y="22364"/>
                  <a:pt x="75274" y="21668"/>
                </a:cubicBezTo>
                <a:cubicBezTo>
                  <a:pt x="75934" y="21299"/>
                  <a:pt x="76594" y="21008"/>
                  <a:pt x="77290" y="20753"/>
                </a:cubicBezTo>
                <a:close/>
                <a:moveTo>
                  <a:pt x="94792" y="22364"/>
                </a:moveTo>
                <a:cubicBezTo>
                  <a:pt x="95118" y="22804"/>
                  <a:pt x="95488" y="23209"/>
                  <a:pt x="95858" y="23614"/>
                </a:cubicBezTo>
                <a:cubicBezTo>
                  <a:pt x="95541" y="23605"/>
                  <a:pt x="95226" y="23600"/>
                  <a:pt x="94911" y="23600"/>
                </a:cubicBezTo>
                <a:cubicBezTo>
                  <a:pt x="94050" y="23600"/>
                  <a:pt x="93193" y="23633"/>
                  <a:pt x="92336" y="23685"/>
                </a:cubicBezTo>
                <a:cubicBezTo>
                  <a:pt x="91966" y="23324"/>
                  <a:pt x="91640" y="22919"/>
                  <a:pt x="91306" y="22478"/>
                </a:cubicBezTo>
                <a:cubicBezTo>
                  <a:pt x="92477" y="22399"/>
                  <a:pt x="93621" y="22364"/>
                  <a:pt x="94792" y="22364"/>
                </a:cubicBezTo>
                <a:close/>
                <a:moveTo>
                  <a:pt x="70581" y="20128"/>
                </a:moveTo>
                <a:cubicBezTo>
                  <a:pt x="70766" y="20823"/>
                  <a:pt x="70986" y="21519"/>
                  <a:pt x="71171" y="22179"/>
                </a:cubicBezTo>
                <a:cubicBezTo>
                  <a:pt x="70731" y="22619"/>
                  <a:pt x="70247" y="23103"/>
                  <a:pt x="69807" y="23579"/>
                </a:cubicBezTo>
                <a:cubicBezTo>
                  <a:pt x="69771" y="23649"/>
                  <a:pt x="69701" y="23685"/>
                  <a:pt x="69666" y="23720"/>
                </a:cubicBezTo>
                <a:cubicBezTo>
                  <a:pt x="69481" y="23103"/>
                  <a:pt x="69261" y="22443"/>
                  <a:pt x="69076" y="21818"/>
                </a:cubicBezTo>
                <a:cubicBezTo>
                  <a:pt x="69226" y="21668"/>
                  <a:pt x="69366" y="21484"/>
                  <a:pt x="69516" y="21343"/>
                </a:cubicBezTo>
                <a:cubicBezTo>
                  <a:pt x="69886" y="20902"/>
                  <a:pt x="70212" y="20533"/>
                  <a:pt x="70581" y="20128"/>
                </a:cubicBezTo>
                <a:close/>
                <a:moveTo>
                  <a:pt x="16067" y="22619"/>
                </a:moveTo>
                <a:cubicBezTo>
                  <a:pt x="16587" y="22954"/>
                  <a:pt x="17062" y="23280"/>
                  <a:pt x="17573" y="23614"/>
                </a:cubicBezTo>
                <a:cubicBezTo>
                  <a:pt x="17317" y="23685"/>
                  <a:pt x="17062" y="23720"/>
                  <a:pt x="16807" y="23799"/>
                </a:cubicBezTo>
                <a:cubicBezTo>
                  <a:pt x="16367" y="23614"/>
                  <a:pt x="15882" y="23394"/>
                  <a:pt x="15442" y="23209"/>
                </a:cubicBezTo>
                <a:cubicBezTo>
                  <a:pt x="15337" y="23174"/>
                  <a:pt x="15222" y="23139"/>
                  <a:pt x="15116" y="23059"/>
                </a:cubicBezTo>
                <a:cubicBezTo>
                  <a:pt x="15442" y="22919"/>
                  <a:pt x="15777" y="22769"/>
                  <a:pt x="16067" y="22619"/>
                </a:cubicBezTo>
                <a:close/>
                <a:moveTo>
                  <a:pt x="7193" y="22329"/>
                </a:moveTo>
                <a:cubicBezTo>
                  <a:pt x="7924" y="22478"/>
                  <a:pt x="8663" y="22619"/>
                  <a:pt x="9429" y="22769"/>
                </a:cubicBezTo>
                <a:cubicBezTo>
                  <a:pt x="9103" y="22989"/>
                  <a:pt x="8804" y="23209"/>
                  <a:pt x="8513" y="23429"/>
                </a:cubicBezTo>
                <a:cubicBezTo>
                  <a:pt x="8293" y="23579"/>
                  <a:pt x="8073" y="23720"/>
                  <a:pt x="7853" y="23869"/>
                </a:cubicBezTo>
                <a:cubicBezTo>
                  <a:pt x="7519" y="23834"/>
                  <a:pt x="7228" y="23764"/>
                  <a:pt x="6938" y="23720"/>
                </a:cubicBezTo>
                <a:cubicBezTo>
                  <a:pt x="6497" y="23649"/>
                  <a:pt x="6057" y="23579"/>
                  <a:pt x="5617" y="23500"/>
                </a:cubicBezTo>
                <a:cubicBezTo>
                  <a:pt x="5872" y="23324"/>
                  <a:pt x="6128" y="23139"/>
                  <a:pt x="6383" y="22954"/>
                </a:cubicBezTo>
                <a:cubicBezTo>
                  <a:pt x="6638" y="22734"/>
                  <a:pt x="6938" y="22514"/>
                  <a:pt x="7193" y="22329"/>
                </a:cubicBezTo>
                <a:close/>
                <a:moveTo>
                  <a:pt x="83092" y="21598"/>
                </a:moveTo>
                <a:cubicBezTo>
                  <a:pt x="83347" y="22223"/>
                  <a:pt x="83638" y="22804"/>
                  <a:pt x="84007" y="23359"/>
                </a:cubicBezTo>
                <a:cubicBezTo>
                  <a:pt x="82942" y="23544"/>
                  <a:pt x="81956" y="23720"/>
                  <a:pt x="81076" y="23905"/>
                </a:cubicBezTo>
                <a:cubicBezTo>
                  <a:pt x="80741" y="23359"/>
                  <a:pt x="80451" y="22769"/>
                  <a:pt x="80231" y="22179"/>
                </a:cubicBezTo>
                <a:cubicBezTo>
                  <a:pt x="81111" y="21959"/>
                  <a:pt x="82062" y="21783"/>
                  <a:pt x="83092" y="21598"/>
                </a:cubicBezTo>
                <a:close/>
                <a:moveTo>
                  <a:pt x="94898" y="22364"/>
                </a:moveTo>
                <a:cubicBezTo>
                  <a:pt x="95162" y="22364"/>
                  <a:pt x="95417" y="22364"/>
                  <a:pt x="95708" y="22399"/>
                </a:cubicBezTo>
                <a:cubicBezTo>
                  <a:pt x="96553" y="22443"/>
                  <a:pt x="97363" y="22549"/>
                  <a:pt x="98129" y="22663"/>
                </a:cubicBezTo>
                <a:cubicBezTo>
                  <a:pt x="98499" y="23103"/>
                  <a:pt x="98904" y="23500"/>
                  <a:pt x="99265" y="23905"/>
                </a:cubicBezTo>
                <a:cubicBezTo>
                  <a:pt x="98719" y="23799"/>
                  <a:pt x="98129" y="23720"/>
                  <a:pt x="97504" y="23685"/>
                </a:cubicBezTo>
                <a:cubicBezTo>
                  <a:pt x="96993" y="23649"/>
                  <a:pt x="96483" y="23614"/>
                  <a:pt x="95998" y="23614"/>
                </a:cubicBezTo>
                <a:cubicBezTo>
                  <a:pt x="95602" y="23209"/>
                  <a:pt x="95232" y="22804"/>
                  <a:pt x="94898" y="22364"/>
                </a:cubicBezTo>
                <a:close/>
                <a:moveTo>
                  <a:pt x="15002" y="23139"/>
                </a:moveTo>
                <a:cubicBezTo>
                  <a:pt x="15152" y="23174"/>
                  <a:pt x="15266" y="23244"/>
                  <a:pt x="15407" y="23280"/>
                </a:cubicBezTo>
                <a:cubicBezTo>
                  <a:pt x="15812" y="23464"/>
                  <a:pt x="16252" y="23649"/>
                  <a:pt x="16692" y="23834"/>
                </a:cubicBezTo>
                <a:lnTo>
                  <a:pt x="16587" y="23834"/>
                </a:lnTo>
                <a:cubicBezTo>
                  <a:pt x="16287" y="23905"/>
                  <a:pt x="15997" y="23984"/>
                  <a:pt x="15706" y="24054"/>
                </a:cubicBezTo>
                <a:cubicBezTo>
                  <a:pt x="15081" y="23905"/>
                  <a:pt x="14456" y="23764"/>
                  <a:pt x="13866" y="23649"/>
                </a:cubicBezTo>
                <a:cubicBezTo>
                  <a:pt x="14122" y="23500"/>
                  <a:pt x="14386" y="23394"/>
                  <a:pt x="14641" y="23280"/>
                </a:cubicBezTo>
                <a:cubicBezTo>
                  <a:pt x="14747" y="23244"/>
                  <a:pt x="14896" y="23174"/>
                  <a:pt x="15002" y="23139"/>
                </a:cubicBezTo>
                <a:close/>
                <a:moveTo>
                  <a:pt x="91235" y="22478"/>
                </a:moveTo>
                <a:cubicBezTo>
                  <a:pt x="91526" y="22919"/>
                  <a:pt x="91861" y="23324"/>
                  <a:pt x="92221" y="23720"/>
                </a:cubicBezTo>
                <a:cubicBezTo>
                  <a:pt x="91051" y="23799"/>
                  <a:pt x="89915" y="23905"/>
                  <a:pt x="88735" y="24054"/>
                </a:cubicBezTo>
                <a:cubicBezTo>
                  <a:pt x="88409" y="23685"/>
                  <a:pt x="88075" y="23280"/>
                  <a:pt x="87820" y="22883"/>
                </a:cubicBezTo>
                <a:cubicBezTo>
                  <a:pt x="88920" y="22734"/>
                  <a:pt x="90100" y="22584"/>
                  <a:pt x="91235" y="22478"/>
                </a:cubicBezTo>
                <a:close/>
                <a:moveTo>
                  <a:pt x="103191" y="21889"/>
                </a:moveTo>
                <a:lnTo>
                  <a:pt x="103191" y="21889"/>
                </a:lnTo>
                <a:cubicBezTo>
                  <a:pt x="104072" y="22258"/>
                  <a:pt x="104987" y="22549"/>
                  <a:pt x="106017" y="22839"/>
                </a:cubicBezTo>
                <a:cubicBezTo>
                  <a:pt x="106202" y="22989"/>
                  <a:pt x="106387" y="23174"/>
                  <a:pt x="106607" y="23359"/>
                </a:cubicBezTo>
                <a:cubicBezTo>
                  <a:pt x="106898" y="23579"/>
                  <a:pt x="107188" y="23834"/>
                  <a:pt x="107488" y="24089"/>
                </a:cubicBezTo>
                <a:cubicBezTo>
                  <a:pt x="106422" y="23799"/>
                  <a:pt x="105463" y="23464"/>
                  <a:pt x="104512" y="23103"/>
                </a:cubicBezTo>
                <a:cubicBezTo>
                  <a:pt x="104292" y="22919"/>
                  <a:pt x="104072" y="22698"/>
                  <a:pt x="103852" y="22514"/>
                </a:cubicBezTo>
                <a:cubicBezTo>
                  <a:pt x="103631" y="22329"/>
                  <a:pt x="103411" y="22109"/>
                  <a:pt x="103191" y="21889"/>
                </a:cubicBezTo>
                <a:close/>
                <a:moveTo>
                  <a:pt x="19888" y="21484"/>
                </a:moveTo>
                <a:cubicBezTo>
                  <a:pt x="20214" y="22223"/>
                  <a:pt x="20619" y="22919"/>
                  <a:pt x="21059" y="23544"/>
                </a:cubicBezTo>
                <a:cubicBezTo>
                  <a:pt x="20945" y="23799"/>
                  <a:pt x="20839" y="23984"/>
                  <a:pt x="20725" y="24125"/>
                </a:cubicBezTo>
                <a:cubicBezTo>
                  <a:pt x="20284" y="23544"/>
                  <a:pt x="19888" y="22954"/>
                  <a:pt x="19554" y="22329"/>
                </a:cubicBezTo>
                <a:cubicBezTo>
                  <a:pt x="19703" y="22073"/>
                  <a:pt x="19809" y="21783"/>
                  <a:pt x="19888" y="21484"/>
                </a:cubicBezTo>
                <a:close/>
                <a:moveTo>
                  <a:pt x="72782" y="20858"/>
                </a:moveTo>
                <a:cubicBezTo>
                  <a:pt x="72818" y="20973"/>
                  <a:pt x="72818" y="21123"/>
                  <a:pt x="72853" y="21228"/>
                </a:cubicBezTo>
                <a:lnTo>
                  <a:pt x="72967" y="21598"/>
                </a:lnTo>
                <a:cubicBezTo>
                  <a:pt x="73073" y="22038"/>
                  <a:pt x="73187" y="22443"/>
                  <a:pt x="73328" y="22883"/>
                </a:cubicBezTo>
                <a:cubicBezTo>
                  <a:pt x="72818" y="23280"/>
                  <a:pt x="72342" y="23685"/>
                  <a:pt x="71832" y="24160"/>
                </a:cubicBezTo>
                <a:cubicBezTo>
                  <a:pt x="71788" y="23984"/>
                  <a:pt x="71717" y="23799"/>
                  <a:pt x="71682" y="23614"/>
                </a:cubicBezTo>
                <a:lnTo>
                  <a:pt x="71647" y="23544"/>
                </a:lnTo>
                <a:cubicBezTo>
                  <a:pt x="71532" y="23103"/>
                  <a:pt x="71391" y="22663"/>
                  <a:pt x="71277" y="22223"/>
                </a:cubicBezTo>
                <a:cubicBezTo>
                  <a:pt x="71752" y="21704"/>
                  <a:pt x="72272" y="21263"/>
                  <a:pt x="72782" y="20858"/>
                </a:cubicBezTo>
                <a:close/>
                <a:moveTo>
                  <a:pt x="9544" y="22804"/>
                </a:moveTo>
                <a:cubicBezTo>
                  <a:pt x="10239" y="22954"/>
                  <a:pt x="10935" y="23103"/>
                  <a:pt x="11665" y="23244"/>
                </a:cubicBezTo>
                <a:cubicBezTo>
                  <a:pt x="11304" y="23464"/>
                  <a:pt x="10970" y="23685"/>
                  <a:pt x="10644" y="23905"/>
                </a:cubicBezTo>
                <a:cubicBezTo>
                  <a:pt x="10459" y="24019"/>
                  <a:pt x="10309" y="24125"/>
                  <a:pt x="10125" y="24239"/>
                </a:cubicBezTo>
                <a:cubicBezTo>
                  <a:pt x="9394" y="24125"/>
                  <a:pt x="8698" y="24019"/>
                  <a:pt x="7959" y="23905"/>
                </a:cubicBezTo>
                <a:cubicBezTo>
                  <a:pt x="8179" y="23764"/>
                  <a:pt x="8364" y="23614"/>
                  <a:pt x="8549" y="23464"/>
                </a:cubicBezTo>
                <a:cubicBezTo>
                  <a:pt x="8883" y="23244"/>
                  <a:pt x="9209" y="23024"/>
                  <a:pt x="9544" y="22804"/>
                </a:cubicBezTo>
                <a:close/>
                <a:moveTo>
                  <a:pt x="56786" y="21378"/>
                </a:moveTo>
                <a:cubicBezTo>
                  <a:pt x="56680" y="21818"/>
                  <a:pt x="56645" y="22223"/>
                  <a:pt x="56601" y="22663"/>
                </a:cubicBezTo>
                <a:cubicBezTo>
                  <a:pt x="56160" y="22954"/>
                  <a:pt x="55720" y="23244"/>
                  <a:pt x="55324" y="23544"/>
                </a:cubicBezTo>
                <a:cubicBezTo>
                  <a:pt x="54954" y="23799"/>
                  <a:pt x="54585" y="24019"/>
                  <a:pt x="54224" y="24239"/>
                </a:cubicBezTo>
                <a:cubicBezTo>
                  <a:pt x="54294" y="23834"/>
                  <a:pt x="54400" y="23394"/>
                  <a:pt x="54514" y="22989"/>
                </a:cubicBezTo>
                <a:cubicBezTo>
                  <a:pt x="54840" y="22769"/>
                  <a:pt x="55210" y="22514"/>
                  <a:pt x="55544" y="22258"/>
                </a:cubicBezTo>
                <a:cubicBezTo>
                  <a:pt x="55940" y="21959"/>
                  <a:pt x="56345" y="21668"/>
                  <a:pt x="56786" y="21378"/>
                </a:cubicBezTo>
                <a:close/>
                <a:moveTo>
                  <a:pt x="59066" y="21079"/>
                </a:moveTo>
                <a:cubicBezTo>
                  <a:pt x="59066" y="21598"/>
                  <a:pt x="59101" y="22144"/>
                  <a:pt x="59171" y="22663"/>
                </a:cubicBezTo>
                <a:cubicBezTo>
                  <a:pt x="58326" y="23209"/>
                  <a:pt x="57481" y="23720"/>
                  <a:pt x="56601" y="24239"/>
                </a:cubicBezTo>
                <a:cubicBezTo>
                  <a:pt x="56645" y="23720"/>
                  <a:pt x="56645" y="23209"/>
                  <a:pt x="56680" y="22734"/>
                </a:cubicBezTo>
                <a:cubicBezTo>
                  <a:pt x="57481" y="22179"/>
                  <a:pt x="58291" y="21633"/>
                  <a:pt x="59066" y="21079"/>
                </a:cubicBezTo>
                <a:close/>
                <a:moveTo>
                  <a:pt x="101835" y="22003"/>
                </a:moveTo>
                <a:cubicBezTo>
                  <a:pt x="102531" y="22329"/>
                  <a:pt x="103262" y="22663"/>
                  <a:pt x="104001" y="22989"/>
                </a:cubicBezTo>
                <a:cubicBezTo>
                  <a:pt x="104186" y="23059"/>
                  <a:pt x="104327" y="23103"/>
                  <a:pt x="104477" y="23174"/>
                </a:cubicBezTo>
                <a:cubicBezTo>
                  <a:pt x="104917" y="23544"/>
                  <a:pt x="105357" y="23940"/>
                  <a:pt x="105797" y="24310"/>
                </a:cubicBezTo>
                <a:cubicBezTo>
                  <a:pt x="105357" y="24125"/>
                  <a:pt x="104917" y="23940"/>
                  <a:pt x="104477" y="23764"/>
                </a:cubicBezTo>
                <a:cubicBezTo>
                  <a:pt x="104257" y="23685"/>
                  <a:pt x="104072" y="23579"/>
                  <a:pt x="103852" y="23500"/>
                </a:cubicBezTo>
                <a:cubicBezTo>
                  <a:pt x="103561" y="23394"/>
                  <a:pt x="103306" y="23244"/>
                  <a:pt x="103042" y="23139"/>
                </a:cubicBezTo>
                <a:cubicBezTo>
                  <a:pt x="102645" y="22769"/>
                  <a:pt x="102240" y="22399"/>
                  <a:pt x="101835" y="22003"/>
                </a:cubicBezTo>
                <a:close/>
                <a:moveTo>
                  <a:pt x="19483" y="22399"/>
                </a:moveTo>
                <a:cubicBezTo>
                  <a:pt x="19844" y="23024"/>
                  <a:pt x="20249" y="23614"/>
                  <a:pt x="20654" y="24160"/>
                </a:cubicBezTo>
                <a:cubicBezTo>
                  <a:pt x="20584" y="24274"/>
                  <a:pt x="20469" y="24345"/>
                  <a:pt x="20364" y="24380"/>
                </a:cubicBezTo>
                <a:cubicBezTo>
                  <a:pt x="19923" y="23905"/>
                  <a:pt x="19518" y="23394"/>
                  <a:pt x="19113" y="22883"/>
                </a:cubicBezTo>
                <a:cubicBezTo>
                  <a:pt x="19263" y="22734"/>
                  <a:pt x="19369" y="22584"/>
                  <a:pt x="19483" y="22399"/>
                </a:cubicBezTo>
                <a:close/>
                <a:moveTo>
                  <a:pt x="54699" y="22038"/>
                </a:moveTo>
                <a:lnTo>
                  <a:pt x="54699" y="22038"/>
                </a:lnTo>
                <a:cubicBezTo>
                  <a:pt x="54585" y="22329"/>
                  <a:pt x="54514" y="22619"/>
                  <a:pt x="54444" y="22954"/>
                </a:cubicBezTo>
                <a:cubicBezTo>
                  <a:pt x="53563" y="23500"/>
                  <a:pt x="52753" y="23984"/>
                  <a:pt x="51908" y="24380"/>
                </a:cubicBezTo>
                <a:cubicBezTo>
                  <a:pt x="52023" y="24089"/>
                  <a:pt x="52128" y="23799"/>
                  <a:pt x="52243" y="23500"/>
                </a:cubicBezTo>
                <a:cubicBezTo>
                  <a:pt x="53044" y="23103"/>
                  <a:pt x="53854" y="22619"/>
                  <a:pt x="54699" y="22038"/>
                </a:cubicBezTo>
                <a:close/>
                <a:moveTo>
                  <a:pt x="11780" y="23280"/>
                </a:moveTo>
                <a:cubicBezTo>
                  <a:pt x="12361" y="23394"/>
                  <a:pt x="12986" y="23544"/>
                  <a:pt x="13611" y="23649"/>
                </a:cubicBezTo>
                <a:cubicBezTo>
                  <a:pt x="13426" y="23720"/>
                  <a:pt x="13285" y="23799"/>
                  <a:pt x="13171" y="23905"/>
                </a:cubicBezTo>
                <a:cubicBezTo>
                  <a:pt x="12845" y="24054"/>
                  <a:pt x="12546" y="24239"/>
                  <a:pt x="12255" y="24424"/>
                </a:cubicBezTo>
                <a:cubicBezTo>
                  <a:pt x="12035" y="24380"/>
                  <a:pt x="11815" y="24380"/>
                  <a:pt x="11595" y="24380"/>
                </a:cubicBezTo>
                <a:cubicBezTo>
                  <a:pt x="11155" y="24345"/>
                  <a:pt x="10714" y="24310"/>
                  <a:pt x="10274" y="24239"/>
                </a:cubicBezTo>
                <a:cubicBezTo>
                  <a:pt x="10380" y="24160"/>
                  <a:pt x="10530" y="24054"/>
                  <a:pt x="10679" y="23940"/>
                </a:cubicBezTo>
                <a:cubicBezTo>
                  <a:pt x="11040" y="23720"/>
                  <a:pt x="11410" y="23500"/>
                  <a:pt x="11780" y="23280"/>
                </a:cubicBezTo>
                <a:close/>
                <a:moveTo>
                  <a:pt x="17687" y="23649"/>
                </a:moveTo>
                <a:cubicBezTo>
                  <a:pt x="18083" y="23905"/>
                  <a:pt x="18488" y="24204"/>
                  <a:pt x="18929" y="24424"/>
                </a:cubicBezTo>
                <a:cubicBezTo>
                  <a:pt x="18788" y="24424"/>
                  <a:pt x="18603" y="24424"/>
                  <a:pt x="18418" y="24459"/>
                </a:cubicBezTo>
                <a:cubicBezTo>
                  <a:pt x="17943" y="24239"/>
                  <a:pt x="17423" y="24054"/>
                  <a:pt x="16948" y="23834"/>
                </a:cubicBezTo>
                <a:cubicBezTo>
                  <a:pt x="17203" y="23799"/>
                  <a:pt x="17423" y="23720"/>
                  <a:pt x="17687" y="23649"/>
                </a:cubicBezTo>
                <a:close/>
                <a:moveTo>
                  <a:pt x="18418" y="23359"/>
                </a:moveTo>
                <a:cubicBezTo>
                  <a:pt x="18823" y="23720"/>
                  <a:pt x="19228" y="24089"/>
                  <a:pt x="19668" y="24459"/>
                </a:cubicBezTo>
                <a:lnTo>
                  <a:pt x="19448" y="24459"/>
                </a:lnTo>
                <a:cubicBezTo>
                  <a:pt x="19334" y="24424"/>
                  <a:pt x="19228" y="24424"/>
                  <a:pt x="19113" y="24424"/>
                </a:cubicBezTo>
                <a:cubicBezTo>
                  <a:pt x="18673" y="24160"/>
                  <a:pt x="18198" y="23905"/>
                  <a:pt x="17758" y="23614"/>
                </a:cubicBezTo>
                <a:cubicBezTo>
                  <a:pt x="17978" y="23544"/>
                  <a:pt x="18198" y="23464"/>
                  <a:pt x="18383" y="23394"/>
                </a:cubicBezTo>
                <a:cubicBezTo>
                  <a:pt x="18418" y="23394"/>
                  <a:pt x="18418" y="23359"/>
                  <a:pt x="18418" y="23359"/>
                </a:cubicBezTo>
                <a:close/>
                <a:moveTo>
                  <a:pt x="19078" y="22919"/>
                </a:moveTo>
                <a:cubicBezTo>
                  <a:pt x="19448" y="23429"/>
                  <a:pt x="19844" y="23940"/>
                  <a:pt x="20284" y="24424"/>
                </a:cubicBezTo>
                <a:cubicBezTo>
                  <a:pt x="20143" y="24459"/>
                  <a:pt x="19994" y="24459"/>
                  <a:pt x="19809" y="24459"/>
                </a:cubicBezTo>
                <a:cubicBezTo>
                  <a:pt x="19369" y="24089"/>
                  <a:pt x="18929" y="23720"/>
                  <a:pt x="18524" y="23324"/>
                </a:cubicBezTo>
                <a:cubicBezTo>
                  <a:pt x="18708" y="23209"/>
                  <a:pt x="18893" y="23059"/>
                  <a:pt x="19078" y="22919"/>
                </a:cubicBezTo>
                <a:close/>
                <a:moveTo>
                  <a:pt x="61557" y="21158"/>
                </a:moveTo>
                <a:cubicBezTo>
                  <a:pt x="61628" y="21818"/>
                  <a:pt x="61742" y="22478"/>
                  <a:pt x="61883" y="23103"/>
                </a:cubicBezTo>
                <a:cubicBezTo>
                  <a:pt x="61082" y="23614"/>
                  <a:pt x="60307" y="24054"/>
                  <a:pt x="59506" y="24494"/>
                </a:cubicBezTo>
                <a:cubicBezTo>
                  <a:pt x="59392" y="23905"/>
                  <a:pt x="59321" y="23280"/>
                  <a:pt x="59242" y="22698"/>
                </a:cubicBezTo>
                <a:cubicBezTo>
                  <a:pt x="60017" y="22223"/>
                  <a:pt x="60783" y="21704"/>
                  <a:pt x="61557" y="21158"/>
                </a:cubicBezTo>
                <a:close/>
                <a:moveTo>
                  <a:pt x="99925" y="22003"/>
                </a:moveTo>
                <a:lnTo>
                  <a:pt x="99925" y="22003"/>
                </a:lnTo>
                <a:cubicBezTo>
                  <a:pt x="100955" y="22364"/>
                  <a:pt x="101985" y="22769"/>
                  <a:pt x="102971" y="23209"/>
                </a:cubicBezTo>
                <a:cubicBezTo>
                  <a:pt x="103447" y="23649"/>
                  <a:pt x="103922" y="24089"/>
                  <a:pt x="104362" y="24494"/>
                </a:cubicBezTo>
                <a:cubicBezTo>
                  <a:pt x="103376" y="24089"/>
                  <a:pt x="102381" y="23720"/>
                  <a:pt x="101360" y="23394"/>
                </a:cubicBezTo>
                <a:cubicBezTo>
                  <a:pt x="100885" y="22954"/>
                  <a:pt x="100400" y="22478"/>
                  <a:pt x="99925" y="22003"/>
                </a:cubicBezTo>
                <a:close/>
                <a:moveTo>
                  <a:pt x="16807" y="23869"/>
                </a:moveTo>
                <a:cubicBezTo>
                  <a:pt x="17282" y="24089"/>
                  <a:pt x="17758" y="24274"/>
                  <a:pt x="18233" y="24459"/>
                </a:cubicBezTo>
                <a:cubicBezTo>
                  <a:pt x="18048" y="24459"/>
                  <a:pt x="17828" y="24494"/>
                  <a:pt x="17608" y="24530"/>
                </a:cubicBezTo>
                <a:cubicBezTo>
                  <a:pt x="17062" y="24380"/>
                  <a:pt x="16472" y="24239"/>
                  <a:pt x="15882" y="24125"/>
                </a:cubicBezTo>
                <a:cubicBezTo>
                  <a:pt x="16147" y="24054"/>
                  <a:pt x="16367" y="23984"/>
                  <a:pt x="16622" y="23940"/>
                </a:cubicBezTo>
                <a:cubicBezTo>
                  <a:pt x="16692" y="23905"/>
                  <a:pt x="16728" y="23905"/>
                  <a:pt x="16807" y="23869"/>
                </a:cubicBezTo>
                <a:close/>
                <a:moveTo>
                  <a:pt x="80116" y="22223"/>
                </a:moveTo>
                <a:cubicBezTo>
                  <a:pt x="80371" y="22804"/>
                  <a:pt x="80635" y="23394"/>
                  <a:pt x="80961" y="23940"/>
                </a:cubicBezTo>
                <a:cubicBezTo>
                  <a:pt x="80231" y="24125"/>
                  <a:pt x="79491" y="24310"/>
                  <a:pt x="78831" y="24530"/>
                </a:cubicBezTo>
                <a:cubicBezTo>
                  <a:pt x="78540" y="23984"/>
                  <a:pt x="78285" y="23429"/>
                  <a:pt x="78065" y="22839"/>
                </a:cubicBezTo>
                <a:cubicBezTo>
                  <a:pt x="78725" y="22619"/>
                  <a:pt x="79421" y="22399"/>
                  <a:pt x="80116" y="22223"/>
                </a:cubicBezTo>
                <a:close/>
                <a:moveTo>
                  <a:pt x="13725" y="23685"/>
                </a:moveTo>
                <a:cubicBezTo>
                  <a:pt x="14342" y="23834"/>
                  <a:pt x="14932" y="23984"/>
                  <a:pt x="15557" y="24125"/>
                </a:cubicBezTo>
                <a:cubicBezTo>
                  <a:pt x="15301" y="24204"/>
                  <a:pt x="15116" y="24274"/>
                  <a:pt x="14896" y="24345"/>
                </a:cubicBezTo>
                <a:cubicBezTo>
                  <a:pt x="14747" y="24424"/>
                  <a:pt x="14606" y="24494"/>
                  <a:pt x="14456" y="24565"/>
                </a:cubicBezTo>
                <a:cubicBezTo>
                  <a:pt x="13981" y="24530"/>
                  <a:pt x="13541" y="24494"/>
                  <a:pt x="13021" y="24459"/>
                </a:cubicBezTo>
                <a:cubicBezTo>
                  <a:pt x="12845" y="24459"/>
                  <a:pt x="12625" y="24424"/>
                  <a:pt x="12405" y="24424"/>
                </a:cubicBezTo>
                <a:cubicBezTo>
                  <a:pt x="12660" y="24274"/>
                  <a:pt x="12915" y="24125"/>
                  <a:pt x="13206" y="23984"/>
                </a:cubicBezTo>
                <a:cubicBezTo>
                  <a:pt x="13356" y="23869"/>
                  <a:pt x="13541" y="23799"/>
                  <a:pt x="13725" y="23685"/>
                </a:cubicBezTo>
                <a:close/>
                <a:moveTo>
                  <a:pt x="87714" y="22883"/>
                </a:moveTo>
                <a:cubicBezTo>
                  <a:pt x="88004" y="23280"/>
                  <a:pt x="88339" y="23685"/>
                  <a:pt x="88665" y="24089"/>
                </a:cubicBezTo>
                <a:cubicBezTo>
                  <a:pt x="87749" y="24204"/>
                  <a:pt x="86869" y="24345"/>
                  <a:pt x="85988" y="24459"/>
                </a:cubicBezTo>
                <a:cubicBezTo>
                  <a:pt x="85654" y="24530"/>
                  <a:pt x="85328" y="24565"/>
                  <a:pt x="84993" y="24600"/>
                </a:cubicBezTo>
                <a:cubicBezTo>
                  <a:pt x="84668" y="24239"/>
                  <a:pt x="84412" y="23834"/>
                  <a:pt x="84113" y="23429"/>
                </a:cubicBezTo>
                <a:cubicBezTo>
                  <a:pt x="84192" y="23429"/>
                  <a:pt x="84228" y="23429"/>
                  <a:pt x="84263" y="23394"/>
                </a:cubicBezTo>
                <a:cubicBezTo>
                  <a:pt x="85398" y="23244"/>
                  <a:pt x="86578" y="23059"/>
                  <a:pt x="87714" y="22883"/>
                </a:cubicBezTo>
                <a:close/>
                <a:moveTo>
                  <a:pt x="98243" y="22698"/>
                </a:moveTo>
                <a:cubicBezTo>
                  <a:pt x="99300" y="22883"/>
                  <a:pt x="100295" y="23139"/>
                  <a:pt x="101246" y="23464"/>
                </a:cubicBezTo>
                <a:cubicBezTo>
                  <a:pt x="101721" y="23905"/>
                  <a:pt x="102161" y="24310"/>
                  <a:pt x="102601" y="24679"/>
                </a:cubicBezTo>
                <a:cubicBezTo>
                  <a:pt x="101580" y="24380"/>
                  <a:pt x="100515" y="24089"/>
                  <a:pt x="99450" y="23905"/>
                </a:cubicBezTo>
                <a:cubicBezTo>
                  <a:pt x="99045" y="23500"/>
                  <a:pt x="98640" y="23103"/>
                  <a:pt x="98243" y="22698"/>
                </a:cubicBezTo>
                <a:close/>
                <a:moveTo>
                  <a:pt x="64454" y="21448"/>
                </a:moveTo>
                <a:cubicBezTo>
                  <a:pt x="64603" y="22003"/>
                  <a:pt x="64744" y="22549"/>
                  <a:pt x="64894" y="23059"/>
                </a:cubicBezTo>
                <a:cubicBezTo>
                  <a:pt x="64084" y="23685"/>
                  <a:pt x="63204" y="24204"/>
                  <a:pt x="62288" y="24715"/>
                </a:cubicBezTo>
                <a:cubicBezTo>
                  <a:pt x="62182" y="24204"/>
                  <a:pt x="62068" y="23685"/>
                  <a:pt x="61962" y="23174"/>
                </a:cubicBezTo>
                <a:cubicBezTo>
                  <a:pt x="62843" y="22619"/>
                  <a:pt x="63644" y="22073"/>
                  <a:pt x="64454" y="21448"/>
                </a:cubicBezTo>
                <a:close/>
                <a:moveTo>
                  <a:pt x="66945" y="21598"/>
                </a:moveTo>
                <a:cubicBezTo>
                  <a:pt x="67095" y="22144"/>
                  <a:pt x="67245" y="22734"/>
                  <a:pt x="67430" y="23280"/>
                </a:cubicBezTo>
                <a:cubicBezTo>
                  <a:pt x="66804" y="23799"/>
                  <a:pt x="66144" y="24274"/>
                  <a:pt x="65484" y="24715"/>
                </a:cubicBezTo>
                <a:cubicBezTo>
                  <a:pt x="65334" y="24204"/>
                  <a:pt x="65149" y="23649"/>
                  <a:pt x="65008" y="23103"/>
                </a:cubicBezTo>
                <a:cubicBezTo>
                  <a:pt x="65669" y="22619"/>
                  <a:pt x="66329" y="22109"/>
                  <a:pt x="66945" y="21598"/>
                </a:cubicBezTo>
                <a:close/>
                <a:moveTo>
                  <a:pt x="95062" y="23671"/>
                </a:moveTo>
                <a:cubicBezTo>
                  <a:pt x="95351" y="23671"/>
                  <a:pt x="95640" y="23676"/>
                  <a:pt x="95928" y="23685"/>
                </a:cubicBezTo>
                <a:cubicBezTo>
                  <a:pt x="96298" y="24019"/>
                  <a:pt x="96623" y="24380"/>
                  <a:pt x="96993" y="24679"/>
                </a:cubicBezTo>
                <a:cubicBezTo>
                  <a:pt x="96508" y="24665"/>
                  <a:pt x="96016" y="24656"/>
                  <a:pt x="95519" y="24656"/>
                </a:cubicBezTo>
                <a:cubicBezTo>
                  <a:pt x="94817" y="24656"/>
                  <a:pt x="94108" y="24673"/>
                  <a:pt x="93401" y="24715"/>
                </a:cubicBezTo>
                <a:cubicBezTo>
                  <a:pt x="93067" y="24424"/>
                  <a:pt x="92741" y="24089"/>
                  <a:pt x="92406" y="23799"/>
                </a:cubicBezTo>
                <a:cubicBezTo>
                  <a:pt x="93289" y="23713"/>
                  <a:pt x="94177" y="23671"/>
                  <a:pt x="95062" y="23671"/>
                </a:cubicBezTo>
                <a:close/>
                <a:moveTo>
                  <a:pt x="2791" y="23174"/>
                </a:moveTo>
                <a:cubicBezTo>
                  <a:pt x="3196" y="23209"/>
                  <a:pt x="3601" y="23280"/>
                  <a:pt x="4041" y="23324"/>
                </a:cubicBezTo>
                <a:cubicBezTo>
                  <a:pt x="4481" y="23394"/>
                  <a:pt x="4957" y="23464"/>
                  <a:pt x="5397" y="23544"/>
                </a:cubicBezTo>
                <a:cubicBezTo>
                  <a:pt x="4842" y="23940"/>
                  <a:pt x="4261" y="24345"/>
                  <a:pt x="3671" y="24750"/>
                </a:cubicBezTo>
                <a:cubicBezTo>
                  <a:pt x="3302" y="24715"/>
                  <a:pt x="2897" y="24679"/>
                  <a:pt x="2500" y="24644"/>
                </a:cubicBezTo>
                <a:cubicBezTo>
                  <a:pt x="1981" y="24565"/>
                  <a:pt x="1470" y="24530"/>
                  <a:pt x="960" y="24494"/>
                </a:cubicBezTo>
                <a:cubicBezTo>
                  <a:pt x="1576" y="24054"/>
                  <a:pt x="2201" y="23614"/>
                  <a:pt x="2791" y="23174"/>
                </a:cubicBezTo>
                <a:close/>
                <a:moveTo>
                  <a:pt x="15706" y="24160"/>
                </a:moveTo>
                <a:cubicBezTo>
                  <a:pt x="16287" y="24274"/>
                  <a:pt x="16842" y="24424"/>
                  <a:pt x="17423" y="24565"/>
                </a:cubicBezTo>
                <a:lnTo>
                  <a:pt x="17353" y="24565"/>
                </a:lnTo>
                <a:cubicBezTo>
                  <a:pt x="17133" y="24644"/>
                  <a:pt x="16877" y="24679"/>
                  <a:pt x="16657" y="24750"/>
                </a:cubicBezTo>
                <a:cubicBezTo>
                  <a:pt x="15997" y="24679"/>
                  <a:pt x="15301" y="24600"/>
                  <a:pt x="14641" y="24565"/>
                </a:cubicBezTo>
                <a:cubicBezTo>
                  <a:pt x="14747" y="24530"/>
                  <a:pt x="14826" y="24459"/>
                  <a:pt x="14932" y="24424"/>
                </a:cubicBezTo>
                <a:cubicBezTo>
                  <a:pt x="15187" y="24310"/>
                  <a:pt x="15442" y="24239"/>
                  <a:pt x="15706" y="24160"/>
                </a:cubicBezTo>
                <a:close/>
                <a:moveTo>
                  <a:pt x="75203" y="21704"/>
                </a:moveTo>
                <a:cubicBezTo>
                  <a:pt x="75424" y="22399"/>
                  <a:pt x="75644" y="23059"/>
                  <a:pt x="75864" y="23720"/>
                </a:cubicBezTo>
                <a:cubicBezTo>
                  <a:pt x="75239" y="24054"/>
                  <a:pt x="74649" y="24424"/>
                  <a:pt x="74033" y="24864"/>
                </a:cubicBezTo>
                <a:cubicBezTo>
                  <a:pt x="73812" y="24204"/>
                  <a:pt x="73592" y="23579"/>
                  <a:pt x="73407" y="22919"/>
                </a:cubicBezTo>
                <a:cubicBezTo>
                  <a:pt x="73988" y="22478"/>
                  <a:pt x="74614" y="22073"/>
                  <a:pt x="75203" y="21704"/>
                </a:cubicBezTo>
                <a:close/>
                <a:moveTo>
                  <a:pt x="19078" y="24530"/>
                </a:moveTo>
                <a:cubicBezTo>
                  <a:pt x="19350" y="24684"/>
                  <a:pt x="19653" y="24838"/>
                  <a:pt x="19940" y="24993"/>
                </a:cubicBezTo>
                <a:lnTo>
                  <a:pt x="19940" y="24993"/>
                </a:lnTo>
                <a:cubicBezTo>
                  <a:pt x="19485" y="24859"/>
                  <a:pt x="19062" y="24694"/>
                  <a:pt x="18638" y="24530"/>
                </a:cubicBezTo>
                <a:close/>
                <a:moveTo>
                  <a:pt x="92301" y="23799"/>
                </a:moveTo>
                <a:cubicBezTo>
                  <a:pt x="92591" y="24125"/>
                  <a:pt x="92917" y="24424"/>
                  <a:pt x="93252" y="24715"/>
                </a:cubicBezTo>
                <a:cubicBezTo>
                  <a:pt x="92081" y="24750"/>
                  <a:pt x="90901" y="24864"/>
                  <a:pt x="89730" y="25005"/>
                </a:cubicBezTo>
                <a:cubicBezTo>
                  <a:pt x="89395" y="24715"/>
                  <a:pt x="89105" y="24459"/>
                  <a:pt x="88814" y="24125"/>
                </a:cubicBezTo>
                <a:cubicBezTo>
                  <a:pt x="89985" y="23984"/>
                  <a:pt x="91121" y="23869"/>
                  <a:pt x="92301" y="23799"/>
                </a:cubicBezTo>
                <a:close/>
                <a:moveTo>
                  <a:pt x="5503" y="23544"/>
                </a:moveTo>
                <a:cubicBezTo>
                  <a:pt x="5978" y="23649"/>
                  <a:pt x="6462" y="23720"/>
                  <a:pt x="6902" y="23799"/>
                </a:cubicBezTo>
                <a:cubicBezTo>
                  <a:pt x="7193" y="23834"/>
                  <a:pt x="7448" y="23905"/>
                  <a:pt x="7739" y="23940"/>
                </a:cubicBezTo>
                <a:cubicBezTo>
                  <a:pt x="7228" y="24310"/>
                  <a:pt x="6717" y="24679"/>
                  <a:pt x="6198" y="25040"/>
                </a:cubicBezTo>
                <a:cubicBezTo>
                  <a:pt x="5687" y="24970"/>
                  <a:pt x="5177" y="24899"/>
                  <a:pt x="4657" y="24864"/>
                </a:cubicBezTo>
                <a:cubicBezTo>
                  <a:pt x="4367" y="24820"/>
                  <a:pt x="4076" y="24785"/>
                  <a:pt x="3821" y="24750"/>
                </a:cubicBezTo>
                <a:cubicBezTo>
                  <a:pt x="4367" y="24345"/>
                  <a:pt x="4957" y="23984"/>
                  <a:pt x="5503" y="23544"/>
                </a:cubicBezTo>
                <a:close/>
                <a:moveTo>
                  <a:pt x="84043" y="23429"/>
                </a:moveTo>
                <a:cubicBezTo>
                  <a:pt x="84298" y="23869"/>
                  <a:pt x="84597" y="24239"/>
                  <a:pt x="84888" y="24644"/>
                </a:cubicBezTo>
                <a:cubicBezTo>
                  <a:pt x="84632" y="24679"/>
                  <a:pt x="84333" y="24715"/>
                  <a:pt x="84078" y="24750"/>
                </a:cubicBezTo>
                <a:cubicBezTo>
                  <a:pt x="83347" y="24820"/>
                  <a:pt x="82616" y="24935"/>
                  <a:pt x="81842" y="25084"/>
                </a:cubicBezTo>
                <a:cubicBezTo>
                  <a:pt x="81586" y="24715"/>
                  <a:pt x="81331" y="24380"/>
                  <a:pt x="81111" y="23984"/>
                </a:cubicBezTo>
                <a:cubicBezTo>
                  <a:pt x="82027" y="23799"/>
                  <a:pt x="82977" y="23614"/>
                  <a:pt x="84043" y="23429"/>
                </a:cubicBezTo>
                <a:close/>
                <a:moveTo>
                  <a:pt x="96078" y="23685"/>
                </a:moveTo>
                <a:cubicBezTo>
                  <a:pt x="96553" y="23685"/>
                  <a:pt x="97028" y="23720"/>
                  <a:pt x="97504" y="23764"/>
                </a:cubicBezTo>
                <a:cubicBezTo>
                  <a:pt x="98164" y="23799"/>
                  <a:pt x="98789" y="23905"/>
                  <a:pt x="99379" y="23984"/>
                </a:cubicBezTo>
                <a:cubicBezTo>
                  <a:pt x="99784" y="24380"/>
                  <a:pt x="100180" y="24715"/>
                  <a:pt x="100585" y="25084"/>
                </a:cubicBezTo>
                <a:cubicBezTo>
                  <a:pt x="99670" y="24899"/>
                  <a:pt x="98719" y="24785"/>
                  <a:pt x="97724" y="24715"/>
                </a:cubicBezTo>
                <a:cubicBezTo>
                  <a:pt x="97539" y="24715"/>
                  <a:pt x="97363" y="24715"/>
                  <a:pt x="97143" y="24679"/>
                </a:cubicBezTo>
                <a:cubicBezTo>
                  <a:pt x="96773" y="24380"/>
                  <a:pt x="96403" y="24054"/>
                  <a:pt x="96078" y="23685"/>
                </a:cubicBezTo>
                <a:close/>
                <a:moveTo>
                  <a:pt x="14491" y="24644"/>
                </a:moveTo>
                <a:cubicBezTo>
                  <a:pt x="15152" y="24679"/>
                  <a:pt x="15812" y="24750"/>
                  <a:pt x="16472" y="24820"/>
                </a:cubicBezTo>
                <a:cubicBezTo>
                  <a:pt x="16217" y="24899"/>
                  <a:pt x="15962" y="25005"/>
                  <a:pt x="15742" y="25155"/>
                </a:cubicBezTo>
                <a:cubicBezTo>
                  <a:pt x="15002" y="25120"/>
                  <a:pt x="14306" y="25120"/>
                  <a:pt x="13611" y="25120"/>
                </a:cubicBezTo>
                <a:cubicBezTo>
                  <a:pt x="13901" y="24935"/>
                  <a:pt x="14166" y="24785"/>
                  <a:pt x="14491" y="24644"/>
                </a:cubicBezTo>
                <a:close/>
                <a:moveTo>
                  <a:pt x="18418" y="24530"/>
                </a:moveTo>
                <a:cubicBezTo>
                  <a:pt x="18964" y="24750"/>
                  <a:pt x="19518" y="24935"/>
                  <a:pt x="20064" y="25155"/>
                </a:cubicBezTo>
                <a:cubicBezTo>
                  <a:pt x="19994" y="25155"/>
                  <a:pt x="19923" y="25120"/>
                  <a:pt x="19844" y="25120"/>
                </a:cubicBezTo>
                <a:cubicBezTo>
                  <a:pt x="19703" y="25084"/>
                  <a:pt x="19554" y="25040"/>
                  <a:pt x="19404" y="25005"/>
                </a:cubicBezTo>
                <a:cubicBezTo>
                  <a:pt x="18893" y="24864"/>
                  <a:pt x="18347" y="24715"/>
                  <a:pt x="17828" y="24600"/>
                </a:cubicBezTo>
                <a:cubicBezTo>
                  <a:pt x="18048" y="24565"/>
                  <a:pt x="18233" y="24530"/>
                  <a:pt x="18418" y="24530"/>
                </a:cubicBezTo>
                <a:close/>
                <a:moveTo>
                  <a:pt x="7853" y="23984"/>
                </a:moveTo>
                <a:cubicBezTo>
                  <a:pt x="8584" y="24089"/>
                  <a:pt x="9279" y="24204"/>
                  <a:pt x="10019" y="24310"/>
                </a:cubicBezTo>
                <a:cubicBezTo>
                  <a:pt x="9579" y="24600"/>
                  <a:pt x="9139" y="24899"/>
                  <a:pt x="8698" y="25190"/>
                </a:cubicBezTo>
                <a:cubicBezTo>
                  <a:pt x="7924" y="25190"/>
                  <a:pt x="7122" y="25120"/>
                  <a:pt x="6348" y="25040"/>
                </a:cubicBezTo>
                <a:cubicBezTo>
                  <a:pt x="6858" y="24679"/>
                  <a:pt x="7378" y="24310"/>
                  <a:pt x="7853" y="23984"/>
                </a:cubicBezTo>
                <a:close/>
                <a:moveTo>
                  <a:pt x="12290" y="24494"/>
                </a:moveTo>
                <a:cubicBezTo>
                  <a:pt x="12546" y="24530"/>
                  <a:pt x="12766" y="24530"/>
                  <a:pt x="13021" y="24565"/>
                </a:cubicBezTo>
                <a:cubicBezTo>
                  <a:pt x="13461" y="24565"/>
                  <a:pt x="13866" y="24600"/>
                  <a:pt x="14306" y="24644"/>
                </a:cubicBezTo>
                <a:cubicBezTo>
                  <a:pt x="14016" y="24785"/>
                  <a:pt x="13725" y="24935"/>
                  <a:pt x="13426" y="25120"/>
                </a:cubicBezTo>
                <a:cubicBezTo>
                  <a:pt x="12915" y="25120"/>
                  <a:pt x="12361" y="25155"/>
                  <a:pt x="11815" y="25155"/>
                </a:cubicBezTo>
                <a:cubicBezTo>
                  <a:pt x="11630" y="25190"/>
                  <a:pt x="11410" y="25190"/>
                  <a:pt x="11190" y="25190"/>
                </a:cubicBezTo>
                <a:cubicBezTo>
                  <a:pt x="11560" y="24935"/>
                  <a:pt x="11921" y="24715"/>
                  <a:pt x="12290" y="24494"/>
                </a:cubicBezTo>
                <a:close/>
                <a:moveTo>
                  <a:pt x="17608" y="24600"/>
                </a:moveTo>
                <a:cubicBezTo>
                  <a:pt x="18198" y="24785"/>
                  <a:pt x="18788" y="24935"/>
                  <a:pt x="19369" y="25084"/>
                </a:cubicBezTo>
                <a:cubicBezTo>
                  <a:pt x="19448" y="25084"/>
                  <a:pt x="19483" y="25120"/>
                  <a:pt x="19554" y="25120"/>
                </a:cubicBezTo>
                <a:cubicBezTo>
                  <a:pt x="19483" y="25120"/>
                  <a:pt x="19404" y="25155"/>
                  <a:pt x="19334" y="25155"/>
                </a:cubicBezTo>
                <a:lnTo>
                  <a:pt x="19263" y="25155"/>
                </a:lnTo>
                <a:cubicBezTo>
                  <a:pt x="19184" y="25155"/>
                  <a:pt x="19149" y="25155"/>
                  <a:pt x="19078" y="25190"/>
                </a:cubicBezTo>
                <a:cubicBezTo>
                  <a:pt x="18964" y="25155"/>
                  <a:pt x="18823" y="25120"/>
                  <a:pt x="18708" y="25084"/>
                </a:cubicBezTo>
                <a:cubicBezTo>
                  <a:pt x="18083" y="24970"/>
                  <a:pt x="17502" y="24864"/>
                  <a:pt x="16877" y="24785"/>
                </a:cubicBezTo>
                <a:cubicBezTo>
                  <a:pt x="17027" y="24750"/>
                  <a:pt x="17203" y="24715"/>
                  <a:pt x="17353" y="24679"/>
                </a:cubicBezTo>
                <a:cubicBezTo>
                  <a:pt x="17467" y="24644"/>
                  <a:pt x="17538" y="24644"/>
                  <a:pt x="17608" y="24600"/>
                </a:cubicBezTo>
                <a:close/>
                <a:moveTo>
                  <a:pt x="69005" y="21889"/>
                </a:moveTo>
                <a:cubicBezTo>
                  <a:pt x="69190" y="22514"/>
                  <a:pt x="69410" y="23174"/>
                  <a:pt x="69587" y="23799"/>
                </a:cubicBezTo>
                <a:cubicBezTo>
                  <a:pt x="69111" y="24310"/>
                  <a:pt x="68600" y="24785"/>
                  <a:pt x="68090" y="25190"/>
                </a:cubicBezTo>
                <a:cubicBezTo>
                  <a:pt x="67975" y="24864"/>
                  <a:pt x="67870" y="24530"/>
                  <a:pt x="67755" y="24160"/>
                </a:cubicBezTo>
                <a:cubicBezTo>
                  <a:pt x="67685" y="23905"/>
                  <a:pt x="67606" y="23614"/>
                  <a:pt x="67500" y="23324"/>
                </a:cubicBezTo>
                <a:cubicBezTo>
                  <a:pt x="68046" y="22883"/>
                  <a:pt x="68530" y="22399"/>
                  <a:pt x="69005" y="21889"/>
                </a:cubicBezTo>
                <a:close/>
                <a:moveTo>
                  <a:pt x="10160" y="24310"/>
                </a:moveTo>
                <a:cubicBezTo>
                  <a:pt x="10644" y="24380"/>
                  <a:pt x="11084" y="24424"/>
                  <a:pt x="11560" y="24459"/>
                </a:cubicBezTo>
                <a:cubicBezTo>
                  <a:pt x="11745" y="24459"/>
                  <a:pt x="11921" y="24494"/>
                  <a:pt x="12141" y="24494"/>
                </a:cubicBezTo>
                <a:cubicBezTo>
                  <a:pt x="11745" y="24715"/>
                  <a:pt x="11410" y="24935"/>
                  <a:pt x="11040" y="25190"/>
                </a:cubicBezTo>
                <a:cubicBezTo>
                  <a:pt x="10600" y="25190"/>
                  <a:pt x="10204" y="25225"/>
                  <a:pt x="9764" y="25225"/>
                </a:cubicBezTo>
                <a:lnTo>
                  <a:pt x="8839" y="25225"/>
                </a:lnTo>
                <a:cubicBezTo>
                  <a:pt x="9279" y="24899"/>
                  <a:pt x="9720" y="24600"/>
                  <a:pt x="10160" y="24310"/>
                </a:cubicBezTo>
                <a:close/>
                <a:moveTo>
                  <a:pt x="19774" y="24530"/>
                </a:moveTo>
                <a:cubicBezTo>
                  <a:pt x="20108" y="24820"/>
                  <a:pt x="20469" y="25084"/>
                  <a:pt x="20839" y="25340"/>
                </a:cubicBezTo>
                <a:cubicBezTo>
                  <a:pt x="20284" y="25084"/>
                  <a:pt x="19774" y="24820"/>
                  <a:pt x="19263" y="24530"/>
                </a:cubicBezTo>
                <a:close/>
                <a:moveTo>
                  <a:pt x="77994" y="22883"/>
                </a:moveTo>
                <a:cubicBezTo>
                  <a:pt x="78214" y="23464"/>
                  <a:pt x="78470" y="24019"/>
                  <a:pt x="78760" y="24565"/>
                </a:cubicBezTo>
                <a:cubicBezTo>
                  <a:pt x="78030" y="24785"/>
                  <a:pt x="77334" y="25084"/>
                  <a:pt x="76674" y="25375"/>
                </a:cubicBezTo>
                <a:cubicBezTo>
                  <a:pt x="76410" y="24864"/>
                  <a:pt x="76189" y="24310"/>
                  <a:pt x="75969" y="23764"/>
                </a:cubicBezTo>
                <a:cubicBezTo>
                  <a:pt x="76630" y="23429"/>
                  <a:pt x="77290" y="23139"/>
                  <a:pt x="77994" y="22883"/>
                </a:cubicBezTo>
                <a:close/>
                <a:moveTo>
                  <a:pt x="21570" y="22443"/>
                </a:moveTo>
                <a:cubicBezTo>
                  <a:pt x="21904" y="22919"/>
                  <a:pt x="22309" y="23394"/>
                  <a:pt x="22749" y="23834"/>
                </a:cubicBezTo>
                <a:cubicBezTo>
                  <a:pt x="22926" y="23984"/>
                  <a:pt x="23110" y="24160"/>
                  <a:pt x="23331" y="24310"/>
                </a:cubicBezTo>
                <a:cubicBezTo>
                  <a:pt x="23190" y="24785"/>
                  <a:pt x="23075" y="25155"/>
                  <a:pt x="22970" y="25410"/>
                </a:cubicBezTo>
                <a:cubicBezTo>
                  <a:pt x="22785" y="25260"/>
                  <a:pt x="22600" y="25120"/>
                  <a:pt x="22415" y="24935"/>
                </a:cubicBezTo>
                <a:cubicBezTo>
                  <a:pt x="21940" y="24530"/>
                  <a:pt x="21535" y="24054"/>
                  <a:pt x="21165" y="23544"/>
                </a:cubicBezTo>
                <a:cubicBezTo>
                  <a:pt x="21314" y="23244"/>
                  <a:pt x="21429" y="22883"/>
                  <a:pt x="21570" y="22443"/>
                </a:cubicBezTo>
                <a:close/>
                <a:moveTo>
                  <a:pt x="104697" y="23244"/>
                </a:moveTo>
                <a:lnTo>
                  <a:pt x="104697" y="23244"/>
                </a:lnTo>
                <a:cubicBezTo>
                  <a:pt x="105648" y="23614"/>
                  <a:pt x="106607" y="23940"/>
                  <a:pt x="107628" y="24204"/>
                </a:cubicBezTo>
                <a:cubicBezTo>
                  <a:pt x="108148" y="24600"/>
                  <a:pt x="108623" y="25005"/>
                  <a:pt x="109134" y="25410"/>
                </a:cubicBezTo>
                <a:cubicBezTo>
                  <a:pt x="108069" y="25120"/>
                  <a:pt x="107003" y="24750"/>
                  <a:pt x="106017" y="24380"/>
                </a:cubicBezTo>
                <a:cubicBezTo>
                  <a:pt x="105577" y="24019"/>
                  <a:pt x="105137" y="23649"/>
                  <a:pt x="104697" y="23244"/>
                </a:cubicBezTo>
                <a:close/>
                <a:moveTo>
                  <a:pt x="16657" y="24864"/>
                </a:moveTo>
                <a:cubicBezTo>
                  <a:pt x="17353" y="24935"/>
                  <a:pt x="18013" y="25040"/>
                  <a:pt x="18673" y="25190"/>
                </a:cubicBezTo>
                <a:cubicBezTo>
                  <a:pt x="18744" y="25190"/>
                  <a:pt x="18823" y="25190"/>
                  <a:pt x="18893" y="25225"/>
                </a:cubicBezTo>
                <a:cubicBezTo>
                  <a:pt x="18673" y="25260"/>
                  <a:pt x="18453" y="25340"/>
                  <a:pt x="18233" y="25445"/>
                </a:cubicBezTo>
                <a:cubicBezTo>
                  <a:pt x="18127" y="25410"/>
                  <a:pt x="18013" y="25375"/>
                  <a:pt x="17907" y="25375"/>
                </a:cubicBezTo>
                <a:cubicBezTo>
                  <a:pt x="17247" y="25260"/>
                  <a:pt x="16587" y="25190"/>
                  <a:pt x="15882" y="25155"/>
                </a:cubicBezTo>
                <a:cubicBezTo>
                  <a:pt x="16147" y="25040"/>
                  <a:pt x="16402" y="24935"/>
                  <a:pt x="16657" y="24864"/>
                </a:cubicBezTo>
                <a:close/>
                <a:moveTo>
                  <a:pt x="20434" y="25304"/>
                </a:moveTo>
                <a:lnTo>
                  <a:pt x="20434" y="25304"/>
                </a:lnTo>
                <a:cubicBezTo>
                  <a:pt x="20619" y="25340"/>
                  <a:pt x="20839" y="25410"/>
                  <a:pt x="20989" y="25481"/>
                </a:cubicBezTo>
                <a:cubicBezTo>
                  <a:pt x="20804" y="25445"/>
                  <a:pt x="20619" y="25375"/>
                  <a:pt x="20434" y="25304"/>
                </a:cubicBezTo>
                <a:close/>
                <a:moveTo>
                  <a:pt x="52128" y="23579"/>
                </a:moveTo>
                <a:cubicBezTo>
                  <a:pt x="52023" y="23869"/>
                  <a:pt x="51908" y="24160"/>
                  <a:pt x="51803" y="24459"/>
                </a:cubicBezTo>
                <a:cubicBezTo>
                  <a:pt x="50878" y="24899"/>
                  <a:pt x="49998" y="25225"/>
                  <a:pt x="49082" y="25481"/>
                </a:cubicBezTo>
                <a:cubicBezTo>
                  <a:pt x="49197" y="25155"/>
                  <a:pt x="49302" y="24864"/>
                  <a:pt x="49452" y="24565"/>
                </a:cubicBezTo>
                <a:cubicBezTo>
                  <a:pt x="50332" y="24345"/>
                  <a:pt x="51213" y="24019"/>
                  <a:pt x="52128" y="23579"/>
                </a:cubicBezTo>
                <a:close/>
                <a:moveTo>
                  <a:pt x="88735" y="24160"/>
                </a:moveTo>
                <a:cubicBezTo>
                  <a:pt x="88999" y="24459"/>
                  <a:pt x="89290" y="24750"/>
                  <a:pt x="89616" y="25005"/>
                </a:cubicBezTo>
                <a:cubicBezTo>
                  <a:pt x="88409" y="25155"/>
                  <a:pt x="87194" y="25304"/>
                  <a:pt x="86024" y="25445"/>
                </a:cubicBezTo>
                <a:cubicBezTo>
                  <a:pt x="85988" y="25481"/>
                  <a:pt x="85918" y="25481"/>
                  <a:pt x="85874" y="25481"/>
                </a:cubicBezTo>
                <a:cubicBezTo>
                  <a:pt x="85583" y="25225"/>
                  <a:pt x="85328" y="24970"/>
                  <a:pt x="85073" y="24679"/>
                </a:cubicBezTo>
                <a:cubicBezTo>
                  <a:pt x="85398" y="24644"/>
                  <a:pt x="85698" y="24600"/>
                  <a:pt x="85988" y="24565"/>
                </a:cubicBezTo>
                <a:cubicBezTo>
                  <a:pt x="86904" y="24424"/>
                  <a:pt x="87820" y="24274"/>
                  <a:pt x="88735" y="24160"/>
                </a:cubicBezTo>
                <a:close/>
                <a:moveTo>
                  <a:pt x="81032" y="24019"/>
                </a:moveTo>
                <a:cubicBezTo>
                  <a:pt x="81252" y="24380"/>
                  <a:pt x="81472" y="24750"/>
                  <a:pt x="81771" y="25084"/>
                </a:cubicBezTo>
                <a:cubicBezTo>
                  <a:pt x="80996" y="25225"/>
                  <a:pt x="80231" y="25375"/>
                  <a:pt x="79491" y="25560"/>
                </a:cubicBezTo>
                <a:cubicBezTo>
                  <a:pt x="79271" y="25260"/>
                  <a:pt x="79051" y="24935"/>
                  <a:pt x="78875" y="24600"/>
                </a:cubicBezTo>
                <a:cubicBezTo>
                  <a:pt x="79570" y="24380"/>
                  <a:pt x="80266" y="24204"/>
                  <a:pt x="81032" y="24019"/>
                </a:cubicBezTo>
                <a:close/>
                <a:moveTo>
                  <a:pt x="20364" y="24459"/>
                </a:moveTo>
                <a:cubicBezTo>
                  <a:pt x="20725" y="24864"/>
                  <a:pt x="21130" y="25260"/>
                  <a:pt x="21570" y="25595"/>
                </a:cubicBezTo>
                <a:cubicBezTo>
                  <a:pt x="21464" y="25560"/>
                  <a:pt x="21350" y="25525"/>
                  <a:pt x="21279" y="25481"/>
                </a:cubicBezTo>
                <a:cubicBezTo>
                  <a:pt x="20804" y="25190"/>
                  <a:pt x="20328" y="24899"/>
                  <a:pt x="19923" y="24530"/>
                </a:cubicBezTo>
                <a:cubicBezTo>
                  <a:pt x="20064" y="24530"/>
                  <a:pt x="20214" y="24530"/>
                  <a:pt x="20364" y="24459"/>
                </a:cubicBezTo>
                <a:close/>
                <a:moveTo>
                  <a:pt x="54400" y="23059"/>
                </a:moveTo>
                <a:cubicBezTo>
                  <a:pt x="54294" y="23464"/>
                  <a:pt x="54180" y="23869"/>
                  <a:pt x="54109" y="24274"/>
                </a:cubicBezTo>
                <a:cubicBezTo>
                  <a:pt x="53264" y="24785"/>
                  <a:pt x="52384" y="25225"/>
                  <a:pt x="51582" y="25595"/>
                </a:cubicBezTo>
                <a:cubicBezTo>
                  <a:pt x="51653" y="25225"/>
                  <a:pt x="51759" y="24864"/>
                  <a:pt x="51873" y="24494"/>
                </a:cubicBezTo>
                <a:cubicBezTo>
                  <a:pt x="52718" y="24125"/>
                  <a:pt x="53563" y="23614"/>
                  <a:pt x="54400" y="23059"/>
                </a:cubicBezTo>
                <a:close/>
                <a:moveTo>
                  <a:pt x="56601" y="22769"/>
                </a:moveTo>
                <a:lnTo>
                  <a:pt x="56601" y="22769"/>
                </a:lnTo>
                <a:cubicBezTo>
                  <a:pt x="56565" y="23280"/>
                  <a:pt x="56530" y="23764"/>
                  <a:pt x="56530" y="24274"/>
                </a:cubicBezTo>
                <a:cubicBezTo>
                  <a:pt x="56125" y="24530"/>
                  <a:pt x="55720" y="24750"/>
                  <a:pt x="55280" y="25005"/>
                </a:cubicBezTo>
                <a:cubicBezTo>
                  <a:pt x="54840" y="25260"/>
                  <a:pt x="54400" y="25481"/>
                  <a:pt x="53959" y="25745"/>
                </a:cubicBezTo>
                <a:cubicBezTo>
                  <a:pt x="54039" y="25260"/>
                  <a:pt x="54109" y="24785"/>
                  <a:pt x="54180" y="24345"/>
                </a:cubicBezTo>
                <a:cubicBezTo>
                  <a:pt x="54585" y="24125"/>
                  <a:pt x="54954" y="23869"/>
                  <a:pt x="55359" y="23614"/>
                </a:cubicBezTo>
                <a:cubicBezTo>
                  <a:pt x="55764" y="23324"/>
                  <a:pt x="56160" y="23059"/>
                  <a:pt x="56601" y="22769"/>
                </a:cubicBezTo>
                <a:close/>
                <a:moveTo>
                  <a:pt x="71206" y="22293"/>
                </a:moveTo>
                <a:cubicBezTo>
                  <a:pt x="71312" y="22698"/>
                  <a:pt x="71427" y="23139"/>
                  <a:pt x="71567" y="23544"/>
                </a:cubicBezTo>
                <a:lnTo>
                  <a:pt x="71611" y="23649"/>
                </a:lnTo>
                <a:cubicBezTo>
                  <a:pt x="71647" y="23834"/>
                  <a:pt x="71717" y="24054"/>
                  <a:pt x="71752" y="24239"/>
                </a:cubicBezTo>
                <a:cubicBezTo>
                  <a:pt x="71497" y="24494"/>
                  <a:pt x="71242" y="24785"/>
                  <a:pt x="70951" y="25084"/>
                </a:cubicBezTo>
                <a:lnTo>
                  <a:pt x="70291" y="25745"/>
                </a:lnTo>
                <a:cubicBezTo>
                  <a:pt x="70141" y="25260"/>
                  <a:pt x="69991" y="24785"/>
                  <a:pt x="69851" y="24310"/>
                </a:cubicBezTo>
                <a:cubicBezTo>
                  <a:pt x="69807" y="24160"/>
                  <a:pt x="69736" y="23984"/>
                  <a:pt x="69701" y="23834"/>
                </a:cubicBezTo>
                <a:cubicBezTo>
                  <a:pt x="69736" y="23764"/>
                  <a:pt x="69807" y="23720"/>
                  <a:pt x="69851" y="23649"/>
                </a:cubicBezTo>
                <a:cubicBezTo>
                  <a:pt x="70326" y="23174"/>
                  <a:pt x="70766" y="22698"/>
                  <a:pt x="71206" y="22293"/>
                </a:cubicBezTo>
                <a:close/>
                <a:moveTo>
                  <a:pt x="103226" y="23324"/>
                </a:moveTo>
                <a:lnTo>
                  <a:pt x="103226" y="23324"/>
                </a:lnTo>
                <a:cubicBezTo>
                  <a:pt x="103411" y="23394"/>
                  <a:pt x="103631" y="23500"/>
                  <a:pt x="103816" y="23579"/>
                </a:cubicBezTo>
                <a:cubicBezTo>
                  <a:pt x="104036" y="23649"/>
                  <a:pt x="104221" y="23764"/>
                  <a:pt x="104441" y="23834"/>
                </a:cubicBezTo>
                <a:cubicBezTo>
                  <a:pt x="104952" y="24054"/>
                  <a:pt x="105463" y="24274"/>
                  <a:pt x="105982" y="24459"/>
                </a:cubicBezTo>
                <a:cubicBezTo>
                  <a:pt x="106493" y="24899"/>
                  <a:pt x="107003" y="25340"/>
                  <a:pt x="107558" y="25745"/>
                </a:cubicBezTo>
                <a:cubicBezTo>
                  <a:pt x="107267" y="25665"/>
                  <a:pt x="107003" y="25560"/>
                  <a:pt x="106748" y="25445"/>
                </a:cubicBezTo>
                <a:cubicBezTo>
                  <a:pt x="106422" y="25340"/>
                  <a:pt x="106123" y="25190"/>
                  <a:pt x="105797" y="25084"/>
                </a:cubicBezTo>
                <a:cubicBezTo>
                  <a:pt x="105392" y="24899"/>
                  <a:pt x="105022" y="24750"/>
                  <a:pt x="104626" y="24600"/>
                </a:cubicBezTo>
                <a:cubicBezTo>
                  <a:pt x="104142" y="24160"/>
                  <a:pt x="103667" y="23764"/>
                  <a:pt x="103226" y="23324"/>
                </a:cubicBezTo>
                <a:close/>
                <a:moveTo>
                  <a:pt x="95569" y="24744"/>
                </a:moveTo>
                <a:cubicBezTo>
                  <a:pt x="96078" y="24744"/>
                  <a:pt x="96589" y="24755"/>
                  <a:pt x="97099" y="24785"/>
                </a:cubicBezTo>
                <a:cubicBezTo>
                  <a:pt x="97504" y="25120"/>
                  <a:pt x="97944" y="25445"/>
                  <a:pt x="98384" y="25780"/>
                </a:cubicBezTo>
                <a:cubicBezTo>
                  <a:pt x="97213" y="25665"/>
                  <a:pt x="95998" y="25665"/>
                  <a:pt x="94722" y="25665"/>
                </a:cubicBezTo>
                <a:cubicBezTo>
                  <a:pt x="94282" y="25410"/>
                  <a:pt x="93877" y="25120"/>
                  <a:pt x="93507" y="24785"/>
                </a:cubicBezTo>
                <a:cubicBezTo>
                  <a:pt x="94183" y="24765"/>
                  <a:pt x="94874" y="24744"/>
                  <a:pt x="95569" y="24744"/>
                </a:cubicBezTo>
                <a:close/>
                <a:moveTo>
                  <a:pt x="13461" y="25190"/>
                </a:moveTo>
                <a:cubicBezTo>
                  <a:pt x="14166" y="25190"/>
                  <a:pt x="14861" y="25190"/>
                  <a:pt x="15592" y="25225"/>
                </a:cubicBezTo>
                <a:cubicBezTo>
                  <a:pt x="15301" y="25375"/>
                  <a:pt x="15002" y="25560"/>
                  <a:pt x="14711" y="25745"/>
                </a:cubicBezTo>
                <a:cubicBezTo>
                  <a:pt x="13981" y="25745"/>
                  <a:pt x="13285" y="25780"/>
                  <a:pt x="12546" y="25815"/>
                </a:cubicBezTo>
                <a:cubicBezTo>
                  <a:pt x="12845" y="25595"/>
                  <a:pt x="13136" y="25410"/>
                  <a:pt x="13461" y="25190"/>
                </a:cubicBezTo>
                <a:close/>
                <a:moveTo>
                  <a:pt x="101501" y="23544"/>
                </a:moveTo>
                <a:lnTo>
                  <a:pt x="101501" y="23544"/>
                </a:lnTo>
                <a:cubicBezTo>
                  <a:pt x="102531" y="23869"/>
                  <a:pt x="103561" y="24239"/>
                  <a:pt x="104547" y="24679"/>
                </a:cubicBezTo>
                <a:cubicBezTo>
                  <a:pt x="105022" y="25084"/>
                  <a:pt x="105507" y="25445"/>
                  <a:pt x="105947" y="25850"/>
                </a:cubicBezTo>
                <a:cubicBezTo>
                  <a:pt x="104917" y="25445"/>
                  <a:pt x="103887" y="25084"/>
                  <a:pt x="102865" y="24750"/>
                </a:cubicBezTo>
                <a:cubicBezTo>
                  <a:pt x="102425" y="24380"/>
                  <a:pt x="101985" y="23984"/>
                  <a:pt x="101501" y="23544"/>
                </a:cubicBezTo>
                <a:close/>
                <a:moveTo>
                  <a:pt x="21130" y="23614"/>
                </a:moveTo>
                <a:cubicBezTo>
                  <a:pt x="21499" y="24125"/>
                  <a:pt x="21904" y="24600"/>
                  <a:pt x="22344" y="25005"/>
                </a:cubicBezTo>
                <a:cubicBezTo>
                  <a:pt x="22529" y="25190"/>
                  <a:pt x="22705" y="25340"/>
                  <a:pt x="22926" y="25481"/>
                </a:cubicBezTo>
                <a:cubicBezTo>
                  <a:pt x="22820" y="25701"/>
                  <a:pt x="22670" y="25850"/>
                  <a:pt x="22565" y="25885"/>
                </a:cubicBezTo>
                <a:lnTo>
                  <a:pt x="22529" y="25885"/>
                </a:lnTo>
                <a:cubicBezTo>
                  <a:pt x="22415" y="25815"/>
                  <a:pt x="22265" y="25701"/>
                  <a:pt x="22160" y="25595"/>
                </a:cubicBezTo>
                <a:cubicBezTo>
                  <a:pt x="21649" y="25155"/>
                  <a:pt x="21209" y="24679"/>
                  <a:pt x="20804" y="24160"/>
                </a:cubicBezTo>
                <a:cubicBezTo>
                  <a:pt x="20909" y="24054"/>
                  <a:pt x="21024" y="23869"/>
                  <a:pt x="21130" y="23614"/>
                </a:cubicBezTo>
                <a:close/>
                <a:moveTo>
                  <a:pt x="49337" y="24600"/>
                </a:moveTo>
                <a:lnTo>
                  <a:pt x="49337" y="24600"/>
                </a:lnTo>
                <a:cubicBezTo>
                  <a:pt x="49232" y="24899"/>
                  <a:pt x="49082" y="25190"/>
                  <a:pt x="48976" y="25481"/>
                </a:cubicBezTo>
                <a:cubicBezTo>
                  <a:pt x="48607" y="25595"/>
                  <a:pt x="48237" y="25665"/>
                  <a:pt x="47841" y="25745"/>
                </a:cubicBezTo>
                <a:cubicBezTo>
                  <a:pt x="47425" y="25824"/>
                  <a:pt x="47014" y="25863"/>
                  <a:pt x="46600" y="25863"/>
                </a:cubicBezTo>
                <a:cubicBezTo>
                  <a:pt x="46462" y="25863"/>
                  <a:pt x="46324" y="25859"/>
                  <a:pt x="46186" y="25850"/>
                </a:cubicBezTo>
                <a:cubicBezTo>
                  <a:pt x="46300" y="25560"/>
                  <a:pt x="46441" y="25260"/>
                  <a:pt x="46555" y="24935"/>
                </a:cubicBezTo>
                <a:lnTo>
                  <a:pt x="46476" y="24899"/>
                </a:lnTo>
                <a:cubicBezTo>
                  <a:pt x="46335" y="25225"/>
                  <a:pt x="46221" y="25560"/>
                  <a:pt x="46080" y="25850"/>
                </a:cubicBezTo>
                <a:lnTo>
                  <a:pt x="45340" y="25850"/>
                </a:lnTo>
                <a:cubicBezTo>
                  <a:pt x="45050" y="25833"/>
                  <a:pt x="44757" y="25824"/>
                  <a:pt x="44463" y="25824"/>
                </a:cubicBezTo>
                <a:cubicBezTo>
                  <a:pt x="44169" y="25824"/>
                  <a:pt x="43875" y="25833"/>
                  <a:pt x="43580" y="25850"/>
                </a:cubicBezTo>
                <a:cubicBezTo>
                  <a:pt x="43439" y="25850"/>
                  <a:pt x="43254" y="25850"/>
                  <a:pt x="43104" y="25885"/>
                </a:cubicBezTo>
                <a:cubicBezTo>
                  <a:pt x="43139" y="25780"/>
                  <a:pt x="43175" y="25630"/>
                  <a:pt x="43219" y="25525"/>
                </a:cubicBezTo>
                <a:cubicBezTo>
                  <a:pt x="43324" y="25304"/>
                  <a:pt x="43395" y="25040"/>
                  <a:pt x="43509" y="24785"/>
                </a:cubicBezTo>
                <a:cubicBezTo>
                  <a:pt x="43659" y="24785"/>
                  <a:pt x="43879" y="24750"/>
                  <a:pt x="44055" y="24750"/>
                </a:cubicBezTo>
                <a:cubicBezTo>
                  <a:pt x="44168" y="24743"/>
                  <a:pt x="44280" y="24740"/>
                  <a:pt x="44393" y="24740"/>
                </a:cubicBezTo>
                <a:cubicBezTo>
                  <a:pt x="44870" y="24740"/>
                  <a:pt x="45346" y="24792"/>
                  <a:pt x="45816" y="24820"/>
                </a:cubicBezTo>
                <a:cubicBezTo>
                  <a:pt x="46256" y="24844"/>
                  <a:pt x="46706" y="24876"/>
                  <a:pt x="47167" y="24876"/>
                </a:cubicBezTo>
                <a:cubicBezTo>
                  <a:pt x="47554" y="24876"/>
                  <a:pt x="47949" y="24853"/>
                  <a:pt x="48351" y="24785"/>
                </a:cubicBezTo>
                <a:cubicBezTo>
                  <a:pt x="48677" y="24750"/>
                  <a:pt x="49012" y="24679"/>
                  <a:pt x="49337" y="24600"/>
                </a:cubicBezTo>
                <a:close/>
                <a:moveTo>
                  <a:pt x="93357" y="24785"/>
                </a:moveTo>
                <a:cubicBezTo>
                  <a:pt x="93727" y="25120"/>
                  <a:pt x="94132" y="25410"/>
                  <a:pt x="94572" y="25701"/>
                </a:cubicBezTo>
                <a:cubicBezTo>
                  <a:pt x="93436" y="25701"/>
                  <a:pt x="92221" y="25780"/>
                  <a:pt x="90980" y="25885"/>
                </a:cubicBezTo>
                <a:cubicBezTo>
                  <a:pt x="90540" y="25630"/>
                  <a:pt x="90170" y="25375"/>
                  <a:pt x="89800" y="25084"/>
                </a:cubicBezTo>
                <a:cubicBezTo>
                  <a:pt x="90980" y="24935"/>
                  <a:pt x="92151" y="24864"/>
                  <a:pt x="93357" y="24785"/>
                </a:cubicBezTo>
                <a:close/>
                <a:moveTo>
                  <a:pt x="20725" y="24239"/>
                </a:moveTo>
                <a:cubicBezTo>
                  <a:pt x="21130" y="24750"/>
                  <a:pt x="21570" y="25225"/>
                  <a:pt x="22089" y="25665"/>
                </a:cubicBezTo>
                <a:cubicBezTo>
                  <a:pt x="22195" y="25745"/>
                  <a:pt x="22309" y="25850"/>
                  <a:pt x="22450" y="25921"/>
                </a:cubicBezTo>
                <a:lnTo>
                  <a:pt x="22380" y="25921"/>
                </a:lnTo>
                <a:cubicBezTo>
                  <a:pt x="22195" y="25850"/>
                  <a:pt x="22010" y="25780"/>
                  <a:pt x="21825" y="25701"/>
                </a:cubicBezTo>
                <a:cubicBezTo>
                  <a:pt x="21314" y="25340"/>
                  <a:pt x="20874" y="24899"/>
                  <a:pt x="20434" y="24459"/>
                </a:cubicBezTo>
                <a:cubicBezTo>
                  <a:pt x="20548" y="24380"/>
                  <a:pt x="20619" y="24345"/>
                  <a:pt x="20725" y="24239"/>
                </a:cubicBezTo>
                <a:close/>
                <a:moveTo>
                  <a:pt x="84958" y="24715"/>
                </a:moveTo>
                <a:cubicBezTo>
                  <a:pt x="85214" y="24970"/>
                  <a:pt x="85478" y="25260"/>
                  <a:pt x="85768" y="25481"/>
                </a:cubicBezTo>
                <a:cubicBezTo>
                  <a:pt x="85398" y="25560"/>
                  <a:pt x="85037" y="25595"/>
                  <a:pt x="84703" y="25630"/>
                </a:cubicBezTo>
                <a:cubicBezTo>
                  <a:pt x="84043" y="25745"/>
                  <a:pt x="83347" y="25815"/>
                  <a:pt x="82687" y="25921"/>
                </a:cubicBezTo>
                <a:cubicBezTo>
                  <a:pt x="82396" y="25665"/>
                  <a:pt x="82176" y="25410"/>
                  <a:pt x="81912" y="25155"/>
                </a:cubicBezTo>
                <a:cubicBezTo>
                  <a:pt x="82652" y="25005"/>
                  <a:pt x="83382" y="24935"/>
                  <a:pt x="84078" y="24820"/>
                </a:cubicBezTo>
                <a:cubicBezTo>
                  <a:pt x="84377" y="24785"/>
                  <a:pt x="84668" y="24750"/>
                  <a:pt x="84958" y="24715"/>
                </a:cubicBezTo>
                <a:close/>
                <a:moveTo>
                  <a:pt x="15742" y="25225"/>
                </a:moveTo>
                <a:cubicBezTo>
                  <a:pt x="16472" y="25260"/>
                  <a:pt x="17168" y="25340"/>
                  <a:pt x="17863" y="25445"/>
                </a:cubicBezTo>
                <a:cubicBezTo>
                  <a:pt x="17943" y="25445"/>
                  <a:pt x="18013" y="25481"/>
                  <a:pt x="18083" y="25481"/>
                </a:cubicBezTo>
                <a:cubicBezTo>
                  <a:pt x="17828" y="25630"/>
                  <a:pt x="17538" y="25780"/>
                  <a:pt x="17282" y="25965"/>
                </a:cubicBezTo>
                <a:cubicBezTo>
                  <a:pt x="16472" y="25815"/>
                  <a:pt x="15662" y="25745"/>
                  <a:pt x="14861" y="25745"/>
                </a:cubicBezTo>
                <a:cubicBezTo>
                  <a:pt x="15152" y="25560"/>
                  <a:pt x="15442" y="25375"/>
                  <a:pt x="15742" y="25225"/>
                </a:cubicBezTo>
                <a:close/>
                <a:moveTo>
                  <a:pt x="59171" y="22769"/>
                </a:moveTo>
                <a:cubicBezTo>
                  <a:pt x="59242" y="23359"/>
                  <a:pt x="59321" y="23940"/>
                  <a:pt x="59427" y="24530"/>
                </a:cubicBezTo>
                <a:cubicBezTo>
                  <a:pt x="58511" y="25005"/>
                  <a:pt x="57596" y="25481"/>
                  <a:pt x="56645" y="25965"/>
                </a:cubicBezTo>
                <a:cubicBezTo>
                  <a:pt x="56645" y="25410"/>
                  <a:pt x="56601" y="24864"/>
                  <a:pt x="56601" y="24310"/>
                </a:cubicBezTo>
                <a:cubicBezTo>
                  <a:pt x="57481" y="23834"/>
                  <a:pt x="58326" y="23280"/>
                  <a:pt x="59171" y="22769"/>
                </a:cubicBezTo>
                <a:close/>
                <a:moveTo>
                  <a:pt x="99564" y="24019"/>
                </a:moveTo>
                <a:lnTo>
                  <a:pt x="99564" y="24019"/>
                </a:lnTo>
                <a:cubicBezTo>
                  <a:pt x="100664" y="24239"/>
                  <a:pt x="101721" y="24494"/>
                  <a:pt x="102786" y="24820"/>
                </a:cubicBezTo>
                <a:cubicBezTo>
                  <a:pt x="103226" y="25225"/>
                  <a:pt x="103667" y="25595"/>
                  <a:pt x="104107" y="25965"/>
                </a:cubicBezTo>
                <a:cubicBezTo>
                  <a:pt x="103006" y="25630"/>
                  <a:pt x="101906" y="25340"/>
                  <a:pt x="100735" y="25120"/>
                </a:cubicBezTo>
                <a:cubicBezTo>
                  <a:pt x="100330" y="24750"/>
                  <a:pt x="99925" y="24380"/>
                  <a:pt x="99564" y="24019"/>
                </a:cubicBezTo>
                <a:close/>
                <a:moveTo>
                  <a:pt x="61883" y="23209"/>
                </a:moveTo>
                <a:cubicBezTo>
                  <a:pt x="61998" y="23720"/>
                  <a:pt x="62103" y="24239"/>
                  <a:pt x="62218" y="24750"/>
                </a:cubicBezTo>
                <a:cubicBezTo>
                  <a:pt x="61408" y="25225"/>
                  <a:pt x="60606" y="25630"/>
                  <a:pt x="59761" y="26035"/>
                </a:cubicBezTo>
                <a:cubicBezTo>
                  <a:pt x="59682" y="25560"/>
                  <a:pt x="59576" y="25084"/>
                  <a:pt x="59506" y="24565"/>
                </a:cubicBezTo>
                <a:cubicBezTo>
                  <a:pt x="60307" y="24125"/>
                  <a:pt x="61117" y="23685"/>
                  <a:pt x="61883" y="23209"/>
                </a:cubicBezTo>
                <a:close/>
                <a:moveTo>
                  <a:pt x="13285" y="25190"/>
                </a:moveTo>
                <a:lnTo>
                  <a:pt x="13285" y="25190"/>
                </a:lnTo>
                <a:cubicBezTo>
                  <a:pt x="12986" y="25410"/>
                  <a:pt x="12695" y="25630"/>
                  <a:pt x="12361" y="25850"/>
                </a:cubicBezTo>
                <a:cubicBezTo>
                  <a:pt x="11665" y="25885"/>
                  <a:pt x="10970" y="25965"/>
                  <a:pt x="10309" y="26035"/>
                </a:cubicBezTo>
                <a:cubicBezTo>
                  <a:pt x="10204" y="26035"/>
                  <a:pt x="10089" y="26035"/>
                  <a:pt x="9984" y="26070"/>
                </a:cubicBezTo>
                <a:cubicBezTo>
                  <a:pt x="10345" y="25780"/>
                  <a:pt x="10714" y="25525"/>
                  <a:pt x="11084" y="25260"/>
                </a:cubicBezTo>
                <a:lnTo>
                  <a:pt x="11815" y="25260"/>
                </a:lnTo>
                <a:cubicBezTo>
                  <a:pt x="12326" y="25225"/>
                  <a:pt x="12801" y="25225"/>
                  <a:pt x="13285" y="25190"/>
                </a:cubicBezTo>
                <a:close/>
                <a:moveTo>
                  <a:pt x="73328" y="22989"/>
                </a:moveTo>
                <a:cubicBezTo>
                  <a:pt x="73513" y="23614"/>
                  <a:pt x="73733" y="24274"/>
                  <a:pt x="73953" y="24935"/>
                </a:cubicBezTo>
                <a:cubicBezTo>
                  <a:pt x="73443" y="25260"/>
                  <a:pt x="72967" y="25665"/>
                  <a:pt x="72448" y="26106"/>
                </a:cubicBezTo>
                <a:cubicBezTo>
                  <a:pt x="72272" y="25525"/>
                  <a:pt x="72052" y="24899"/>
                  <a:pt x="71867" y="24274"/>
                </a:cubicBezTo>
                <a:cubicBezTo>
                  <a:pt x="72377" y="23799"/>
                  <a:pt x="72853" y="23359"/>
                  <a:pt x="73328" y="22989"/>
                </a:cubicBezTo>
                <a:close/>
                <a:moveTo>
                  <a:pt x="19605" y="25199"/>
                </a:moveTo>
                <a:cubicBezTo>
                  <a:pt x="19692" y="25199"/>
                  <a:pt x="19774" y="25208"/>
                  <a:pt x="19844" y="25225"/>
                </a:cubicBezTo>
                <a:cubicBezTo>
                  <a:pt x="20469" y="25410"/>
                  <a:pt x="21094" y="25595"/>
                  <a:pt x="21684" y="25850"/>
                </a:cubicBezTo>
                <a:cubicBezTo>
                  <a:pt x="21684" y="25850"/>
                  <a:pt x="21719" y="25850"/>
                  <a:pt x="21719" y="25885"/>
                </a:cubicBezTo>
                <a:cubicBezTo>
                  <a:pt x="21904" y="25965"/>
                  <a:pt x="22045" y="26035"/>
                  <a:pt x="22230" y="26141"/>
                </a:cubicBezTo>
                <a:lnTo>
                  <a:pt x="22089" y="26141"/>
                </a:lnTo>
                <a:cubicBezTo>
                  <a:pt x="21209" y="25780"/>
                  <a:pt x="20284" y="25481"/>
                  <a:pt x="19298" y="25225"/>
                </a:cubicBezTo>
                <a:lnTo>
                  <a:pt x="19334" y="25225"/>
                </a:lnTo>
                <a:cubicBezTo>
                  <a:pt x="19426" y="25208"/>
                  <a:pt x="19518" y="25199"/>
                  <a:pt x="19605" y="25199"/>
                </a:cubicBezTo>
                <a:close/>
                <a:moveTo>
                  <a:pt x="97249" y="24785"/>
                </a:moveTo>
                <a:cubicBezTo>
                  <a:pt x="97433" y="24785"/>
                  <a:pt x="97583" y="24785"/>
                  <a:pt x="97724" y="24820"/>
                </a:cubicBezTo>
                <a:cubicBezTo>
                  <a:pt x="98754" y="24864"/>
                  <a:pt x="99740" y="25005"/>
                  <a:pt x="100700" y="25190"/>
                </a:cubicBezTo>
                <a:cubicBezTo>
                  <a:pt x="101140" y="25560"/>
                  <a:pt x="101545" y="25885"/>
                  <a:pt x="101985" y="26220"/>
                </a:cubicBezTo>
                <a:cubicBezTo>
                  <a:pt x="101281" y="26070"/>
                  <a:pt x="100550" y="25965"/>
                  <a:pt x="99819" y="25885"/>
                </a:cubicBezTo>
                <a:cubicBezTo>
                  <a:pt x="99379" y="25850"/>
                  <a:pt x="98974" y="25815"/>
                  <a:pt x="98534" y="25780"/>
                </a:cubicBezTo>
                <a:cubicBezTo>
                  <a:pt x="98094" y="25445"/>
                  <a:pt x="97689" y="25120"/>
                  <a:pt x="97249" y="24785"/>
                </a:cubicBezTo>
                <a:close/>
                <a:moveTo>
                  <a:pt x="10899" y="25260"/>
                </a:moveTo>
                <a:lnTo>
                  <a:pt x="10899" y="25260"/>
                </a:lnTo>
                <a:cubicBezTo>
                  <a:pt x="10530" y="25560"/>
                  <a:pt x="10160" y="25815"/>
                  <a:pt x="9834" y="26070"/>
                </a:cubicBezTo>
                <a:cubicBezTo>
                  <a:pt x="9464" y="26106"/>
                  <a:pt x="9139" y="26141"/>
                  <a:pt x="8804" y="26185"/>
                </a:cubicBezTo>
                <a:cubicBezTo>
                  <a:pt x="8329" y="26220"/>
                  <a:pt x="7853" y="26255"/>
                  <a:pt x="7413" y="26255"/>
                </a:cubicBezTo>
                <a:cubicBezTo>
                  <a:pt x="7818" y="25921"/>
                  <a:pt x="8293" y="25595"/>
                  <a:pt x="8734" y="25304"/>
                </a:cubicBezTo>
                <a:lnTo>
                  <a:pt x="9764" y="25304"/>
                </a:lnTo>
                <a:cubicBezTo>
                  <a:pt x="10160" y="25304"/>
                  <a:pt x="10530" y="25304"/>
                  <a:pt x="10899" y="25260"/>
                </a:cubicBezTo>
                <a:close/>
                <a:moveTo>
                  <a:pt x="3707" y="24820"/>
                </a:moveTo>
                <a:cubicBezTo>
                  <a:pt x="3997" y="24864"/>
                  <a:pt x="4332" y="24899"/>
                  <a:pt x="4622" y="24935"/>
                </a:cubicBezTo>
                <a:cubicBezTo>
                  <a:pt x="5142" y="25005"/>
                  <a:pt x="5617" y="25040"/>
                  <a:pt x="6128" y="25120"/>
                </a:cubicBezTo>
                <a:cubicBezTo>
                  <a:pt x="5538" y="25481"/>
                  <a:pt x="4992" y="25885"/>
                  <a:pt x="4437" y="26290"/>
                </a:cubicBezTo>
                <a:cubicBezTo>
                  <a:pt x="3522" y="26255"/>
                  <a:pt x="2641" y="26220"/>
                  <a:pt x="1796" y="26141"/>
                </a:cubicBezTo>
                <a:cubicBezTo>
                  <a:pt x="2421" y="25701"/>
                  <a:pt x="3081" y="25260"/>
                  <a:pt x="3707" y="24820"/>
                </a:cubicBezTo>
                <a:close/>
                <a:moveTo>
                  <a:pt x="6242" y="25120"/>
                </a:moveTo>
                <a:cubicBezTo>
                  <a:pt x="7008" y="25190"/>
                  <a:pt x="7783" y="25260"/>
                  <a:pt x="8584" y="25304"/>
                </a:cubicBezTo>
                <a:cubicBezTo>
                  <a:pt x="8144" y="25595"/>
                  <a:pt x="7668" y="25921"/>
                  <a:pt x="7228" y="26255"/>
                </a:cubicBezTo>
                <a:cubicBezTo>
                  <a:pt x="6348" y="26290"/>
                  <a:pt x="5467" y="26290"/>
                  <a:pt x="4587" y="26290"/>
                </a:cubicBezTo>
                <a:cubicBezTo>
                  <a:pt x="5142" y="25885"/>
                  <a:pt x="5687" y="25525"/>
                  <a:pt x="6242" y="25120"/>
                </a:cubicBezTo>
                <a:close/>
                <a:moveTo>
                  <a:pt x="19078" y="25260"/>
                </a:moveTo>
                <a:cubicBezTo>
                  <a:pt x="20064" y="25481"/>
                  <a:pt x="20989" y="25815"/>
                  <a:pt x="21904" y="26185"/>
                </a:cubicBezTo>
                <a:cubicBezTo>
                  <a:pt x="21719" y="26220"/>
                  <a:pt x="21499" y="26255"/>
                  <a:pt x="21279" y="26326"/>
                </a:cubicBezTo>
                <a:cubicBezTo>
                  <a:pt x="20364" y="25965"/>
                  <a:pt x="19404" y="25665"/>
                  <a:pt x="18383" y="25445"/>
                </a:cubicBezTo>
                <a:cubicBezTo>
                  <a:pt x="18603" y="25375"/>
                  <a:pt x="18858" y="25304"/>
                  <a:pt x="19078" y="25260"/>
                </a:cubicBezTo>
                <a:close/>
                <a:moveTo>
                  <a:pt x="64929" y="23174"/>
                </a:moveTo>
                <a:cubicBezTo>
                  <a:pt x="65079" y="23685"/>
                  <a:pt x="65264" y="24239"/>
                  <a:pt x="65405" y="24785"/>
                </a:cubicBezTo>
                <a:cubicBezTo>
                  <a:pt x="64568" y="25340"/>
                  <a:pt x="63644" y="25850"/>
                  <a:pt x="62693" y="26326"/>
                </a:cubicBezTo>
                <a:cubicBezTo>
                  <a:pt x="62543" y="25850"/>
                  <a:pt x="62438" y="25340"/>
                  <a:pt x="62323" y="24820"/>
                </a:cubicBezTo>
                <a:cubicBezTo>
                  <a:pt x="63204" y="24310"/>
                  <a:pt x="64084" y="23764"/>
                  <a:pt x="64929" y="23174"/>
                </a:cubicBezTo>
                <a:close/>
                <a:moveTo>
                  <a:pt x="78795" y="24644"/>
                </a:moveTo>
                <a:cubicBezTo>
                  <a:pt x="78980" y="24970"/>
                  <a:pt x="79165" y="25260"/>
                  <a:pt x="79385" y="25595"/>
                </a:cubicBezTo>
                <a:cubicBezTo>
                  <a:pt x="78795" y="25745"/>
                  <a:pt x="78250" y="25921"/>
                  <a:pt x="77660" y="26141"/>
                </a:cubicBezTo>
                <a:cubicBezTo>
                  <a:pt x="77510" y="26220"/>
                  <a:pt x="77369" y="26255"/>
                  <a:pt x="77220" y="26326"/>
                </a:cubicBezTo>
                <a:cubicBezTo>
                  <a:pt x="77035" y="26070"/>
                  <a:pt x="76850" y="25780"/>
                  <a:pt x="76709" y="25445"/>
                </a:cubicBezTo>
                <a:cubicBezTo>
                  <a:pt x="77404" y="25155"/>
                  <a:pt x="78065" y="24864"/>
                  <a:pt x="78795" y="24644"/>
                </a:cubicBezTo>
                <a:close/>
                <a:moveTo>
                  <a:pt x="89695" y="25084"/>
                </a:moveTo>
                <a:cubicBezTo>
                  <a:pt x="90056" y="25375"/>
                  <a:pt x="90425" y="25665"/>
                  <a:pt x="90830" y="25921"/>
                </a:cubicBezTo>
                <a:cubicBezTo>
                  <a:pt x="89950" y="26000"/>
                  <a:pt x="89070" y="26106"/>
                  <a:pt x="88154" y="26220"/>
                </a:cubicBezTo>
                <a:cubicBezTo>
                  <a:pt x="87784" y="26255"/>
                  <a:pt x="87415" y="26290"/>
                  <a:pt x="87054" y="26326"/>
                </a:cubicBezTo>
                <a:cubicBezTo>
                  <a:pt x="86684" y="26106"/>
                  <a:pt x="86314" y="25850"/>
                  <a:pt x="85953" y="25560"/>
                </a:cubicBezTo>
                <a:lnTo>
                  <a:pt x="86059" y="25560"/>
                </a:lnTo>
                <a:cubicBezTo>
                  <a:pt x="87238" y="25375"/>
                  <a:pt x="88445" y="25225"/>
                  <a:pt x="89695" y="25084"/>
                </a:cubicBezTo>
                <a:close/>
                <a:moveTo>
                  <a:pt x="22380" y="26220"/>
                </a:moveTo>
                <a:cubicBezTo>
                  <a:pt x="22485" y="26290"/>
                  <a:pt x="22565" y="26326"/>
                  <a:pt x="22670" y="26405"/>
                </a:cubicBezTo>
                <a:cubicBezTo>
                  <a:pt x="22529" y="26326"/>
                  <a:pt x="22415" y="26290"/>
                  <a:pt x="22265" y="26220"/>
                </a:cubicBezTo>
                <a:close/>
                <a:moveTo>
                  <a:pt x="81842" y="25155"/>
                </a:moveTo>
                <a:cubicBezTo>
                  <a:pt x="82062" y="25445"/>
                  <a:pt x="82282" y="25701"/>
                  <a:pt x="82572" y="25965"/>
                </a:cubicBezTo>
                <a:cubicBezTo>
                  <a:pt x="81771" y="26070"/>
                  <a:pt x="80961" y="26220"/>
                  <a:pt x="80195" y="26405"/>
                </a:cubicBezTo>
                <a:cubicBezTo>
                  <a:pt x="79975" y="26185"/>
                  <a:pt x="79755" y="25885"/>
                  <a:pt x="79535" y="25630"/>
                </a:cubicBezTo>
                <a:cubicBezTo>
                  <a:pt x="80301" y="25445"/>
                  <a:pt x="81076" y="25304"/>
                  <a:pt x="81842" y="25155"/>
                </a:cubicBezTo>
                <a:close/>
                <a:moveTo>
                  <a:pt x="75899" y="23799"/>
                </a:moveTo>
                <a:cubicBezTo>
                  <a:pt x="76119" y="24345"/>
                  <a:pt x="76339" y="24899"/>
                  <a:pt x="76594" y="25410"/>
                </a:cubicBezTo>
                <a:cubicBezTo>
                  <a:pt x="75934" y="25745"/>
                  <a:pt x="75309" y="26106"/>
                  <a:pt x="74693" y="26546"/>
                </a:cubicBezTo>
                <a:cubicBezTo>
                  <a:pt x="74429" y="26000"/>
                  <a:pt x="74253" y="25481"/>
                  <a:pt x="74068" y="24970"/>
                </a:cubicBezTo>
                <a:cubicBezTo>
                  <a:pt x="74649" y="24530"/>
                  <a:pt x="75274" y="24125"/>
                  <a:pt x="75899" y="23799"/>
                </a:cubicBezTo>
                <a:close/>
                <a:moveTo>
                  <a:pt x="43395" y="24785"/>
                </a:moveTo>
                <a:lnTo>
                  <a:pt x="43395" y="24785"/>
                </a:lnTo>
                <a:cubicBezTo>
                  <a:pt x="43324" y="25040"/>
                  <a:pt x="43219" y="25260"/>
                  <a:pt x="43139" y="25481"/>
                </a:cubicBezTo>
                <a:cubicBezTo>
                  <a:pt x="43104" y="25630"/>
                  <a:pt x="43034" y="25780"/>
                  <a:pt x="42999" y="25885"/>
                </a:cubicBezTo>
                <a:cubicBezTo>
                  <a:pt x="41933" y="26000"/>
                  <a:pt x="41238" y="26255"/>
                  <a:pt x="40243" y="26581"/>
                </a:cubicBezTo>
                <a:cubicBezTo>
                  <a:pt x="40393" y="26220"/>
                  <a:pt x="40533" y="25850"/>
                  <a:pt x="40718" y="25481"/>
                </a:cubicBezTo>
                <a:cubicBezTo>
                  <a:pt x="41713" y="25120"/>
                  <a:pt x="42373" y="24899"/>
                  <a:pt x="43395" y="24785"/>
                </a:cubicBezTo>
                <a:close/>
                <a:moveTo>
                  <a:pt x="51759" y="24565"/>
                </a:moveTo>
                <a:lnTo>
                  <a:pt x="51759" y="24565"/>
                </a:lnTo>
                <a:cubicBezTo>
                  <a:pt x="51653" y="24935"/>
                  <a:pt x="51538" y="25304"/>
                  <a:pt x="51468" y="25630"/>
                </a:cubicBezTo>
                <a:cubicBezTo>
                  <a:pt x="50552" y="26035"/>
                  <a:pt x="49637" y="26361"/>
                  <a:pt x="48721" y="26581"/>
                </a:cubicBezTo>
                <a:cubicBezTo>
                  <a:pt x="48827" y="26255"/>
                  <a:pt x="48941" y="25921"/>
                  <a:pt x="49047" y="25560"/>
                </a:cubicBezTo>
                <a:cubicBezTo>
                  <a:pt x="49962" y="25340"/>
                  <a:pt x="50843" y="25005"/>
                  <a:pt x="51759" y="24565"/>
                </a:cubicBezTo>
                <a:close/>
                <a:moveTo>
                  <a:pt x="67430" y="23359"/>
                </a:moveTo>
                <a:cubicBezTo>
                  <a:pt x="67535" y="23649"/>
                  <a:pt x="67606" y="23940"/>
                  <a:pt x="67685" y="24204"/>
                </a:cubicBezTo>
                <a:cubicBezTo>
                  <a:pt x="67791" y="24565"/>
                  <a:pt x="67905" y="24935"/>
                  <a:pt x="68011" y="25260"/>
                </a:cubicBezTo>
                <a:cubicBezTo>
                  <a:pt x="67386" y="25745"/>
                  <a:pt x="66769" y="26220"/>
                  <a:pt x="66065" y="26625"/>
                </a:cubicBezTo>
                <a:cubicBezTo>
                  <a:pt x="65959" y="26220"/>
                  <a:pt x="65845" y="25815"/>
                  <a:pt x="65704" y="25410"/>
                </a:cubicBezTo>
                <a:cubicBezTo>
                  <a:pt x="65625" y="25225"/>
                  <a:pt x="65590" y="25005"/>
                  <a:pt x="65519" y="24820"/>
                </a:cubicBezTo>
                <a:cubicBezTo>
                  <a:pt x="66179" y="24345"/>
                  <a:pt x="66840" y="23869"/>
                  <a:pt x="67430" y="23359"/>
                </a:cubicBezTo>
                <a:close/>
                <a:moveTo>
                  <a:pt x="94678" y="25780"/>
                </a:moveTo>
                <a:cubicBezTo>
                  <a:pt x="95083" y="26035"/>
                  <a:pt x="95488" y="26255"/>
                  <a:pt x="95893" y="26475"/>
                </a:cubicBezTo>
                <a:lnTo>
                  <a:pt x="95928" y="26511"/>
                </a:lnTo>
                <a:cubicBezTo>
                  <a:pt x="94757" y="26511"/>
                  <a:pt x="93542" y="26546"/>
                  <a:pt x="92301" y="26625"/>
                </a:cubicBezTo>
                <a:cubicBezTo>
                  <a:pt x="91861" y="26440"/>
                  <a:pt x="91456" y="26220"/>
                  <a:pt x="91086" y="25965"/>
                </a:cubicBezTo>
                <a:cubicBezTo>
                  <a:pt x="92336" y="25850"/>
                  <a:pt x="93542" y="25815"/>
                  <a:pt x="94678" y="25780"/>
                </a:cubicBezTo>
                <a:close/>
                <a:moveTo>
                  <a:pt x="95845" y="25766"/>
                </a:moveTo>
                <a:cubicBezTo>
                  <a:pt x="96757" y="25766"/>
                  <a:pt x="97635" y="25799"/>
                  <a:pt x="98499" y="25850"/>
                </a:cubicBezTo>
                <a:cubicBezTo>
                  <a:pt x="98939" y="26141"/>
                  <a:pt x="99344" y="26405"/>
                  <a:pt x="99784" y="26660"/>
                </a:cubicBezTo>
                <a:cubicBezTo>
                  <a:pt x="98604" y="26546"/>
                  <a:pt x="97398" y="26511"/>
                  <a:pt x="96113" y="26511"/>
                </a:cubicBezTo>
                <a:cubicBezTo>
                  <a:pt x="96042" y="26475"/>
                  <a:pt x="95998" y="26440"/>
                  <a:pt x="95963" y="26405"/>
                </a:cubicBezTo>
                <a:cubicBezTo>
                  <a:pt x="95558" y="26220"/>
                  <a:pt x="95197" y="26000"/>
                  <a:pt x="94827" y="25780"/>
                </a:cubicBezTo>
                <a:cubicBezTo>
                  <a:pt x="95172" y="25770"/>
                  <a:pt x="95511" y="25766"/>
                  <a:pt x="95845" y="25766"/>
                </a:cubicBezTo>
                <a:close/>
                <a:moveTo>
                  <a:pt x="18233" y="25525"/>
                </a:moveTo>
                <a:cubicBezTo>
                  <a:pt x="19263" y="25701"/>
                  <a:pt x="20249" y="26000"/>
                  <a:pt x="21165" y="26361"/>
                </a:cubicBezTo>
                <a:cubicBezTo>
                  <a:pt x="21130" y="26361"/>
                  <a:pt x="21094" y="26405"/>
                  <a:pt x="21059" y="26405"/>
                </a:cubicBezTo>
                <a:cubicBezTo>
                  <a:pt x="20839" y="26511"/>
                  <a:pt x="20584" y="26625"/>
                  <a:pt x="20364" y="26766"/>
                </a:cubicBezTo>
                <a:cubicBezTo>
                  <a:pt x="19448" y="26440"/>
                  <a:pt x="18453" y="26141"/>
                  <a:pt x="17388" y="25965"/>
                </a:cubicBezTo>
                <a:cubicBezTo>
                  <a:pt x="17687" y="25780"/>
                  <a:pt x="17943" y="25630"/>
                  <a:pt x="18233" y="25525"/>
                </a:cubicBezTo>
                <a:close/>
                <a:moveTo>
                  <a:pt x="22749" y="26282"/>
                </a:moveTo>
                <a:lnTo>
                  <a:pt x="22749" y="26282"/>
                </a:lnTo>
                <a:cubicBezTo>
                  <a:pt x="22943" y="26352"/>
                  <a:pt x="23137" y="26449"/>
                  <a:pt x="23331" y="26511"/>
                </a:cubicBezTo>
                <a:cubicBezTo>
                  <a:pt x="23480" y="26625"/>
                  <a:pt x="23586" y="26695"/>
                  <a:pt x="23736" y="26766"/>
                </a:cubicBezTo>
                <a:cubicBezTo>
                  <a:pt x="23376" y="26602"/>
                  <a:pt x="23052" y="26445"/>
                  <a:pt x="22749" y="26282"/>
                </a:cubicBezTo>
                <a:close/>
                <a:moveTo>
                  <a:pt x="85839" y="25560"/>
                </a:moveTo>
                <a:cubicBezTo>
                  <a:pt x="86173" y="25850"/>
                  <a:pt x="86534" y="26106"/>
                  <a:pt x="86939" y="26361"/>
                </a:cubicBezTo>
                <a:cubicBezTo>
                  <a:pt x="86833" y="26361"/>
                  <a:pt x="86754" y="26405"/>
                  <a:pt x="86649" y="26405"/>
                </a:cubicBezTo>
                <a:cubicBezTo>
                  <a:pt x="85698" y="26511"/>
                  <a:pt x="84738" y="26625"/>
                  <a:pt x="83752" y="26766"/>
                </a:cubicBezTo>
                <a:cubicBezTo>
                  <a:pt x="83382" y="26546"/>
                  <a:pt x="83057" y="26290"/>
                  <a:pt x="82757" y="26000"/>
                </a:cubicBezTo>
                <a:cubicBezTo>
                  <a:pt x="83418" y="25885"/>
                  <a:pt x="84043" y="25815"/>
                  <a:pt x="84703" y="25745"/>
                </a:cubicBezTo>
                <a:cubicBezTo>
                  <a:pt x="85073" y="25665"/>
                  <a:pt x="85478" y="25630"/>
                  <a:pt x="85839" y="25560"/>
                </a:cubicBezTo>
                <a:close/>
                <a:moveTo>
                  <a:pt x="23410" y="24380"/>
                </a:moveTo>
                <a:cubicBezTo>
                  <a:pt x="24070" y="24935"/>
                  <a:pt x="24871" y="25410"/>
                  <a:pt x="25752" y="25780"/>
                </a:cubicBezTo>
                <a:cubicBezTo>
                  <a:pt x="25646" y="26141"/>
                  <a:pt x="25532" y="26475"/>
                  <a:pt x="25391" y="26801"/>
                </a:cubicBezTo>
                <a:cubicBezTo>
                  <a:pt x="24545" y="26440"/>
                  <a:pt x="23736" y="26000"/>
                  <a:pt x="23040" y="25445"/>
                </a:cubicBezTo>
                <a:cubicBezTo>
                  <a:pt x="23146" y="25190"/>
                  <a:pt x="23260" y="24864"/>
                  <a:pt x="23410" y="24380"/>
                </a:cubicBezTo>
                <a:close/>
                <a:moveTo>
                  <a:pt x="54074" y="24380"/>
                </a:moveTo>
                <a:lnTo>
                  <a:pt x="54074" y="24380"/>
                </a:lnTo>
                <a:cubicBezTo>
                  <a:pt x="54004" y="24864"/>
                  <a:pt x="53924" y="25304"/>
                  <a:pt x="53854" y="25780"/>
                </a:cubicBezTo>
                <a:cubicBezTo>
                  <a:pt x="52973" y="26220"/>
                  <a:pt x="52128" y="26625"/>
                  <a:pt x="51248" y="26916"/>
                </a:cubicBezTo>
                <a:cubicBezTo>
                  <a:pt x="51362" y="26511"/>
                  <a:pt x="51433" y="26106"/>
                  <a:pt x="51538" y="25701"/>
                </a:cubicBezTo>
                <a:cubicBezTo>
                  <a:pt x="52384" y="25340"/>
                  <a:pt x="53229" y="24899"/>
                  <a:pt x="54074" y="24380"/>
                </a:cubicBezTo>
                <a:close/>
                <a:moveTo>
                  <a:pt x="48941" y="25595"/>
                </a:moveTo>
                <a:lnTo>
                  <a:pt x="48941" y="25595"/>
                </a:lnTo>
                <a:cubicBezTo>
                  <a:pt x="48827" y="25921"/>
                  <a:pt x="48721" y="26290"/>
                  <a:pt x="48607" y="26625"/>
                </a:cubicBezTo>
                <a:cubicBezTo>
                  <a:pt x="48237" y="26695"/>
                  <a:pt x="47876" y="26766"/>
                  <a:pt x="47506" y="26845"/>
                </a:cubicBezTo>
                <a:cubicBezTo>
                  <a:pt x="46916" y="26951"/>
                  <a:pt x="46335" y="26986"/>
                  <a:pt x="45781" y="26986"/>
                </a:cubicBezTo>
                <a:cubicBezTo>
                  <a:pt x="45895" y="26625"/>
                  <a:pt x="46001" y="26290"/>
                  <a:pt x="46150" y="25965"/>
                </a:cubicBezTo>
                <a:cubicBezTo>
                  <a:pt x="46696" y="25965"/>
                  <a:pt x="47286" y="25921"/>
                  <a:pt x="47876" y="25850"/>
                </a:cubicBezTo>
                <a:cubicBezTo>
                  <a:pt x="48237" y="25780"/>
                  <a:pt x="48607" y="25701"/>
                  <a:pt x="48941" y="25595"/>
                </a:cubicBezTo>
                <a:close/>
                <a:moveTo>
                  <a:pt x="90936" y="26000"/>
                </a:moveTo>
                <a:cubicBezTo>
                  <a:pt x="91306" y="26220"/>
                  <a:pt x="91711" y="26440"/>
                  <a:pt x="92116" y="26625"/>
                </a:cubicBezTo>
                <a:cubicBezTo>
                  <a:pt x="91015" y="26695"/>
                  <a:pt x="89880" y="26801"/>
                  <a:pt x="88700" y="26951"/>
                </a:cubicBezTo>
                <a:cubicBezTo>
                  <a:pt x="88594" y="26951"/>
                  <a:pt x="88480" y="26986"/>
                  <a:pt x="88374" y="26986"/>
                </a:cubicBezTo>
                <a:cubicBezTo>
                  <a:pt x="88224" y="26951"/>
                  <a:pt x="88119" y="26880"/>
                  <a:pt x="87969" y="26845"/>
                </a:cubicBezTo>
                <a:cubicBezTo>
                  <a:pt x="87714" y="26695"/>
                  <a:pt x="87415" y="26546"/>
                  <a:pt x="87194" y="26405"/>
                </a:cubicBezTo>
                <a:cubicBezTo>
                  <a:pt x="87529" y="26361"/>
                  <a:pt x="87820" y="26326"/>
                  <a:pt x="88154" y="26290"/>
                </a:cubicBezTo>
                <a:cubicBezTo>
                  <a:pt x="89140" y="26185"/>
                  <a:pt x="90056" y="26070"/>
                  <a:pt x="90936" y="26000"/>
                </a:cubicBezTo>
                <a:close/>
                <a:moveTo>
                  <a:pt x="44468" y="25894"/>
                </a:moveTo>
                <a:cubicBezTo>
                  <a:pt x="44757" y="25894"/>
                  <a:pt x="45050" y="25903"/>
                  <a:pt x="45340" y="25921"/>
                </a:cubicBezTo>
                <a:cubicBezTo>
                  <a:pt x="45561" y="25921"/>
                  <a:pt x="45816" y="25965"/>
                  <a:pt x="46080" y="25965"/>
                </a:cubicBezTo>
                <a:cubicBezTo>
                  <a:pt x="45930" y="26290"/>
                  <a:pt x="45781" y="26625"/>
                  <a:pt x="45675" y="26986"/>
                </a:cubicBezTo>
                <a:cubicBezTo>
                  <a:pt x="45420" y="26951"/>
                  <a:pt x="45200" y="26951"/>
                  <a:pt x="44935" y="26951"/>
                </a:cubicBezTo>
                <a:cubicBezTo>
                  <a:pt x="44390" y="26951"/>
                  <a:pt x="43800" y="26951"/>
                  <a:pt x="43254" y="26986"/>
                </a:cubicBezTo>
                <a:cubicBezTo>
                  <a:pt x="43034" y="26986"/>
                  <a:pt x="42849" y="26986"/>
                  <a:pt x="42664" y="27021"/>
                </a:cubicBezTo>
                <a:cubicBezTo>
                  <a:pt x="42778" y="26695"/>
                  <a:pt x="42919" y="26326"/>
                  <a:pt x="43069" y="25965"/>
                </a:cubicBezTo>
                <a:cubicBezTo>
                  <a:pt x="43219" y="25965"/>
                  <a:pt x="43395" y="25921"/>
                  <a:pt x="43615" y="25921"/>
                </a:cubicBezTo>
                <a:cubicBezTo>
                  <a:pt x="43892" y="25903"/>
                  <a:pt x="44178" y="25894"/>
                  <a:pt x="44468" y="25894"/>
                </a:cubicBezTo>
                <a:close/>
                <a:moveTo>
                  <a:pt x="103042" y="24899"/>
                </a:moveTo>
                <a:cubicBezTo>
                  <a:pt x="104072" y="25260"/>
                  <a:pt x="105102" y="25630"/>
                  <a:pt x="106167" y="26035"/>
                </a:cubicBezTo>
                <a:cubicBezTo>
                  <a:pt x="106563" y="26361"/>
                  <a:pt x="106968" y="26695"/>
                  <a:pt x="107408" y="27065"/>
                </a:cubicBezTo>
                <a:cubicBezTo>
                  <a:pt x="106387" y="26695"/>
                  <a:pt x="105357" y="26326"/>
                  <a:pt x="104362" y="26035"/>
                </a:cubicBezTo>
                <a:cubicBezTo>
                  <a:pt x="103922" y="25701"/>
                  <a:pt x="103482" y="25304"/>
                  <a:pt x="103042" y="24899"/>
                </a:cubicBezTo>
                <a:close/>
                <a:moveTo>
                  <a:pt x="104802" y="24750"/>
                </a:moveTo>
                <a:lnTo>
                  <a:pt x="104802" y="24750"/>
                </a:lnTo>
                <a:cubicBezTo>
                  <a:pt x="105137" y="24899"/>
                  <a:pt x="105463" y="25005"/>
                  <a:pt x="105797" y="25155"/>
                </a:cubicBezTo>
                <a:cubicBezTo>
                  <a:pt x="106088" y="25260"/>
                  <a:pt x="106387" y="25410"/>
                  <a:pt x="106713" y="25525"/>
                </a:cubicBezTo>
                <a:cubicBezTo>
                  <a:pt x="107047" y="25665"/>
                  <a:pt x="107373" y="25780"/>
                  <a:pt x="107743" y="25921"/>
                </a:cubicBezTo>
                <a:cubicBezTo>
                  <a:pt x="108218" y="26290"/>
                  <a:pt x="108694" y="26695"/>
                  <a:pt x="109204" y="27065"/>
                </a:cubicBezTo>
                <a:cubicBezTo>
                  <a:pt x="109028" y="26986"/>
                  <a:pt x="108843" y="26916"/>
                  <a:pt x="108658" y="26880"/>
                </a:cubicBezTo>
                <a:cubicBezTo>
                  <a:pt x="108033" y="26625"/>
                  <a:pt x="107373" y="26405"/>
                  <a:pt x="106748" y="26141"/>
                </a:cubicBezTo>
                <a:cubicBezTo>
                  <a:pt x="106563" y="26070"/>
                  <a:pt x="106387" y="26000"/>
                  <a:pt x="106202" y="25965"/>
                </a:cubicBezTo>
                <a:cubicBezTo>
                  <a:pt x="105727" y="25560"/>
                  <a:pt x="105287" y="25155"/>
                  <a:pt x="104802" y="24750"/>
                </a:cubicBezTo>
                <a:close/>
                <a:moveTo>
                  <a:pt x="69631" y="23905"/>
                </a:moveTo>
                <a:cubicBezTo>
                  <a:pt x="69666" y="24054"/>
                  <a:pt x="69736" y="24204"/>
                  <a:pt x="69771" y="24345"/>
                </a:cubicBezTo>
                <a:cubicBezTo>
                  <a:pt x="69921" y="24820"/>
                  <a:pt x="70071" y="25304"/>
                  <a:pt x="70212" y="25815"/>
                </a:cubicBezTo>
                <a:cubicBezTo>
                  <a:pt x="69701" y="26290"/>
                  <a:pt x="69190" y="26731"/>
                  <a:pt x="68636" y="27136"/>
                </a:cubicBezTo>
                <a:cubicBezTo>
                  <a:pt x="68530" y="26766"/>
                  <a:pt x="68416" y="26440"/>
                  <a:pt x="68310" y="26070"/>
                </a:cubicBezTo>
                <a:cubicBezTo>
                  <a:pt x="68231" y="25815"/>
                  <a:pt x="68160" y="25560"/>
                  <a:pt x="68090" y="25304"/>
                </a:cubicBezTo>
                <a:cubicBezTo>
                  <a:pt x="68636" y="24864"/>
                  <a:pt x="69146" y="24380"/>
                  <a:pt x="69631" y="23905"/>
                </a:cubicBezTo>
                <a:close/>
                <a:moveTo>
                  <a:pt x="100885" y="25225"/>
                </a:moveTo>
                <a:lnTo>
                  <a:pt x="100885" y="25225"/>
                </a:lnTo>
                <a:cubicBezTo>
                  <a:pt x="102056" y="25445"/>
                  <a:pt x="103156" y="25745"/>
                  <a:pt x="104292" y="26106"/>
                </a:cubicBezTo>
                <a:cubicBezTo>
                  <a:pt x="104767" y="26475"/>
                  <a:pt x="105207" y="26845"/>
                  <a:pt x="105612" y="27136"/>
                </a:cubicBezTo>
                <a:cubicBezTo>
                  <a:pt x="104477" y="26801"/>
                  <a:pt x="103341" y="26475"/>
                  <a:pt x="102161" y="26255"/>
                </a:cubicBezTo>
                <a:cubicBezTo>
                  <a:pt x="101721" y="25921"/>
                  <a:pt x="101281" y="25595"/>
                  <a:pt x="100885" y="25225"/>
                </a:cubicBezTo>
                <a:close/>
                <a:moveTo>
                  <a:pt x="23005" y="25560"/>
                </a:moveTo>
                <a:cubicBezTo>
                  <a:pt x="23700" y="26070"/>
                  <a:pt x="24466" y="26511"/>
                  <a:pt x="25347" y="26880"/>
                </a:cubicBezTo>
                <a:cubicBezTo>
                  <a:pt x="25311" y="26986"/>
                  <a:pt x="25276" y="27065"/>
                  <a:pt x="25206" y="27171"/>
                </a:cubicBezTo>
                <a:cubicBezTo>
                  <a:pt x="24686" y="26916"/>
                  <a:pt x="24140" y="26695"/>
                  <a:pt x="23630" y="26475"/>
                </a:cubicBezTo>
                <a:cubicBezTo>
                  <a:pt x="23480" y="26405"/>
                  <a:pt x="23295" y="26326"/>
                  <a:pt x="23146" y="26255"/>
                </a:cubicBezTo>
                <a:cubicBezTo>
                  <a:pt x="23075" y="26220"/>
                  <a:pt x="23005" y="26185"/>
                  <a:pt x="22926" y="26185"/>
                </a:cubicBezTo>
                <a:cubicBezTo>
                  <a:pt x="22820" y="26106"/>
                  <a:pt x="22705" y="26035"/>
                  <a:pt x="22635" y="25965"/>
                </a:cubicBezTo>
                <a:cubicBezTo>
                  <a:pt x="22749" y="25885"/>
                  <a:pt x="22855" y="25745"/>
                  <a:pt x="23005" y="25560"/>
                </a:cubicBezTo>
                <a:close/>
                <a:moveTo>
                  <a:pt x="79456" y="25665"/>
                </a:moveTo>
                <a:cubicBezTo>
                  <a:pt x="79641" y="25921"/>
                  <a:pt x="79861" y="26185"/>
                  <a:pt x="80081" y="26440"/>
                </a:cubicBezTo>
                <a:cubicBezTo>
                  <a:pt x="79350" y="26625"/>
                  <a:pt x="78611" y="26845"/>
                  <a:pt x="77880" y="27136"/>
                </a:cubicBezTo>
                <a:cubicBezTo>
                  <a:pt x="77845" y="27171"/>
                  <a:pt x="77809" y="27171"/>
                  <a:pt x="77809" y="27171"/>
                </a:cubicBezTo>
                <a:cubicBezTo>
                  <a:pt x="77625" y="26916"/>
                  <a:pt x="77440" y="26660"/>
                  <a:pt x="77255" y="26405"/>
                </a:cubicBezTo>
                <a:cubicBezTo>
                  <a:pt x="77404" y="26326"/>
                  <a:pt x="77554" y="26290"/>
                  <a:pt x="77695" y="26220"/>
                </a:cubicBezTo>
                <a:cubicBezTo>
                  <a:pt x="78285" y="26000"/>
                  <a:pt x="78875" y="25815"/>
                  <a:pt x="79456" y="25665"/>
                </a:cubicBezTo>
                <a:close/>
                <a:moveTo>
                  <a:pt x="96078" y="26581"/>
                </a:moveTo>
                <a:cubicBezTo>
                  <a:pt x="96518" y="26801"/>
                  <a:pt x="96923" y="26986"/>
                  <a:pt x="97319" y="27206"/>
                </a:cubicBezTo>
                <a:cubicBezTo>
                  <a:pt x="96734" y="27188"/>
                  <a:pt x="96139" y="27180"/>
                  <a:pt x="95535" y="27180"/>
                </a:cubicBezTo>
                <a:cubicBezTo>
                  <a:pt x="94931" y="27180"/>
                  <a:pt x="94317" y="27188"/>
                  <a:pt x="93692" y="27206"/>
                </a:cubicBezTo>
                <a:cubicBezTo>
                  <a:pt x="93287" y="27065"/>
                  <a:pt x="92882" y="26880"/>
                  <a:pt x="92477" y="26695"/>
                </a:cubicBezTo>
                <a:cubicBezTo>
                  <a:pt x="93727" y="26625"/>
                  <a:pt x="94942" y="26581"/>
                  <a:pt x="96078" y="26581"/>
                </a:cubicBezTo>
                <a:close/>
                <a:moveTo>
                  <a:pt x="98684" y="25850"/>
                </a:moveTo>
                <a:cubicBezTo>
                  <a:pt x="99045" y="25885"/>
                  <a:pt x="99414" y="25921"/>
                  <a:pt x="99784" y="25965"/>
                </a:cubicBezTo>
                <a:cubicBezTo>
                  <a:pt x="100585" y="26070"/>
                  <a:pt x="101395" y="26185"/>
                  <a:pt x="102126" y="26326"/>
                </a:cubicBezTo>
                <a:cubicBezTo>
                  <a:pt x="102566" y="26660"/>
                  <a:pt x="102971" y="26951"/>
                  <a:pt x="103411" y="27206"/>
                </a:cubicBezTo>
                <a:lnTo>
                  <a:pt x="103411" y="27241"/>
                </a:lnTo>
                <a:cubicBezTo>
                  <a:pt x="102936" y="27136"/>
                  <a:pt x="102425" y="27021"/>
                  <a:pt x="101906" y="26951"/>
                </a:cubicBezTo>
                <a:cubicBezTo>
                  <a:pt x="101281" y="26845"/>
                  <a:pt x="100620" y="26766"/>
                  <a:pt x="99960" y="26695"/>
                </a:cubicBezTo>
                <a:cubicBezTo>
                  <a:pt x="99520" y="26440"/>
                  <a:pt x="99080" y="26141"/>
                  <a:pt x="98684" y="25850"/>
                </a:cubicBezTo>
                <a:close/>
                <a:moveTo>
                  <a:pt x="56530" y="24380"/>
                </a:moveTo>
                <a:cubicBezTo>
                  <a:pt x="56530" y="24899"/>
                  <a:pt x="56530" y="25445"/>
                  <a:pt x="56565" y="26000"/>
                </a:cubicBezTo>
                <a:cubicBezTo>
                  <a:pt x="56205" y="26185"/>
                  <a:pt x="55800" y="26361"/>
                  <a:pt x="55430" y="26546"/>
                </a:cubicBezTo>
                <a:cubicBezTo>
                  <a:pt x="54884" y="26801"/>
                  <a:pt x="54329" y="27065"/>
                  <a:pt x="53783" y="27285"/>
                </a:cubicBezTo>
                <a:cubicBezTo>
                  <a:pt x="53819" y="26801"/>
                  <a:pt x="53889" y="26326"/>
                  <a:pt x="53924" y="25850"/>
                </a:cubicBezTo>
                <a:cubicBezTo>
                  <a:pt x="54400" y="25595"/>
                  <a:pt x="54884" y="25340"/>
                  <a:pt x="55359" y="25084"/>
                </a:cubicBezTo>
                <a:cubicBezTo>
                  <a:pt x="55720" y="24820"/>
                  <a:pt x="56125" y="24600"/>
                  <a:pt x="56530" y="24380"/>
                </a:cubicBezTo>
                <a:close/>
                <a:moveTo>
                  <a:pt x="82652" y="26035"/>
                </a:moveTo>
                <a:cubicBezTo>
                  <a:pt x="82942" y="26290"/>
                  <a:pt x="83277" y="26546"/>
                  <a:pt x="83638" y="26801"/>
                </a:cubicBezTo>
                <a:cubicBezTo>
                  <a:pt x="82792" y="26916"/>
                  <a:pt x="81956" y="27065"/>
                  <a:pt x="81146" y="27285"/>
                </a:cubicBezTo>
                <a:cubicBezTo>
                  <a:pt x="80812" y="27021"/>
                  <a:pt x="80521" y="26766"/>
                  <a:pt x="80266" y="26475"/>
                </a:cubicBezTo>
                <a:cubicBezTo>
                  <a:pt x="81032" y="26290"/>
                  <a:pt x="81842" y="26141"/>
                  <a:pt x="82652" y="26035"/>
                </a:cubicBezTo>
                <a:close/>
                <a:moveTo>
                  <a:pt x="59427" y="24600"/>
                </a:moveTo>
                <a:cubicBezTo>
                  <a:pt x="59506" y="25120"/>
                  <a:pt x="59612" y="25595"/>
                  <a:pt x="59682" y="26070"/>
                </a:cubicBezTo>
                <a:cubicBezTo>
                  <a:pt x="58731" y="26546"/>
                  <a:pt x="57745" y="26986"/>
                  <a:pt x="56750" y="27391"/>
                </a:cubicBezTo>
                <a:cubicBezTo>
                  <a:pt x="56715" y="26951"/>
                  <a:pt x="56680" y="26511"/>
                  <a:pt x="56680" y="26035"/>
                </a:cubicBezTo>
                <a:cubicBezTo>
                  <a:pt x="57596" y="25595"/>
                  <a:pt x="58511" y="25120"/>
                  <a:pt x="59427" y="24600"/>
                </a:cubicBezTo>
                <a:close/>
                <a:moveTo>
                  <a:pt x="14606" y="25815"/>
                </a:moveTo>
                <a:cubicBezTo>
                  <a:pt x="14016" y="26290"/>
                  <a:pt x="13426" y="26801"/>
                  <a:pt x="12915" y="27391"/>
                </a:cubicBezTo>
                <a:cubicBezTo>
                  <a:pt x="12701" y="27381"/>
                  <a:pt x="12487" y="27376"/>
                  <a:pt x="12271" y="27376"/>
                </a:cubicBezTo>
                <a:cubicBezTo>
                  <a:pt x="11749" y="27376"/>
                  <a:pt x="11221" y="27401"/>
                  <a:pt x="10679" y="27426"/>
                </a:cubicBezTo>
                <a:cubicBezTo>
                  <a:pt x="11225" y="26880"/>
                  <a:pt x="11815" y="26361"/>
                  <a:pt x="12405" y="25921"/>
                </a:cubicBezTo>
                <a:cubicBezTo>
                  <a:pt x="13136" y="25850"/>
                  <a:pt x="13866" y="25815"/>
                  <a:pt x="14606" y="25815"/>
                </a:cubicBezTo>
                <a:close/>
                <a:moveTo>
                  <a:pt x="40613" y="25525"/>
                </a:moveTo>
                <a:cubicBezTo>
                  <a:pt x="40428" y="25885"/>
                  <a:pt x="40278" y="26255"/>
                  <a:pt x="40137" y="26625"/>
                </a:cubicBezTo>
                <a:cubicBezTo>
                  <a:pt x="40058" y="26625"/>
                  <a:pt x="39988" y="26660"/>
                  <a:pt x="39917" y="26695"/>
                </a:cubicBezTo>
                <a:cubicBezTo>
                  <a:pt x="39768" y="26731"/>
                  <a:pt x="39583" y="26801"/>
                  <a:pt x="39363" y="26880"/>
                </a:cubicBezTo>
                <a:cubicBezTo>
                  <a:pt x="38737" y="27100"/>
                  <a:pt x="38042" y="27285"/>
                  <a:pt x="37311" y="27426"/>
                </a:cubicBezTo>
                <a:cubicBezTo>
                  <a:pt x="37496" y="27100"/>
                  <a:pt x="37637" y="26766"/>
                  <a:pt x="37822" y="26405"/>
                </a:cubicBezTo>
                <a:cubicBezTo>
                  <a:pt x="38517" y="26220"/>
                  <a:pt x="39213" y="26000"/>
                  <a:pt x="39917" y="25780"/>
                </a:cubicBezTo>
                <a:cubicBezTo>
                  <a:pt x="40093" y="25701"/>
                  <a:pt x="40278" y="25630"/>
                  <a:pt x="40463" y="25560"/>
                </a:cubicBezTo>
                <a:cubicBezTo>
                  <a:pt x="40498" y="25560"/>
                  <a:pt x="40533" y="25525"/>
                  <a:pt x="40613" y="25525"/>
                </a:cubicBezTo>
                <a:close/>
                <a:moveTo>
                  <a:pt x="23225" y="26625"/>
                </a:moveTo>
                <a:lnTo>
                  <a:pt x="23225" y="26625"/>
                </a:lnTo>
                <a:cubicBezTo>
                  <a:pt x="23700" y="26845"/>
                  <a:pt x="24211" y="27065"/>
                  <a:pt x="24730" y="27285"/>
                </a:cubicBezTo>
                <a:cubicBezTo>
                  <a:pt x="24801" y="27321"/>
                  <a:pt x="24871" y="27391"/>
                  <a:pt x="24986" y="27426"/>
                </a:cubicBezTo>
                <a:cubicBezTo>
                  <a:pt x="24986" y="27461"/>
                  <a:pt x="24950" y="27461"/>
                  <a:pt x="24950" y="27461"/>
                </a:cubicBezTo>
                <a:cubicBezTo>
                  <a:pt x="24730" y="27356"/>
                  <a:pt x="24510" y="27285"/>
                  <a:pt x="24290" y="27171"/>
                </a:cubicBezTo>
                <a:cubicBezTo>
                  <a:pt x="24070" y="27065"/>
                  <a:pt x="23806" y="26916"/>
                  <a:pt x="23586" y="26801"/>
                </a:cubicBezTo>
                <a:cubicBezTo>
                  <a:pt x="23480" y="26766"/>
                  <a:pt x="23331" y="26695"/>
                  <a:pt x="23225" y="26625"/>
                </a:cubicBezTo>
                <a:close/>
                <a:moveTo>
                  <a:pt x="87054" y="26440"/>
                </a:moveTo>
                <a:cubicBezTo>
                  <a:pt x="87344" y="26581"/>
                  <a:pt x="87635" y="26766"/>
                  <a:pt x="87934" y="26916"/>
                </a:cubicBezTo>
                <a:cubicBezTo>
                  <a:pt x="88004" y="26951"/>
                  <a:pt x="88119" y="26986"/>
                  <a:pt x="88189" y="27021"/>
                </a:cubicBezTo>
                <a:cubicBezTo>
                  <a:pt x="87124" y="27136"/>
                  <a:pt x="86094" y="27285"/>
                  <a:pt x="85073" y="27461"/>
                </a:cubicBezTo>
                <a:lnTo>
                  <a:pt x="85037" y="27461"/>
                </a:lnTo>
                <a:cubicBezTo>
                  <a:pt x="84632" y="27285"/>
                  <a:pt x="84228" y="27065"/>
                  <a:pt x="83858" y="26845"/>
                </a:cubicBezTo>
                <a:cubicBezTo>
                  <a:pt x="84817" y="26695"/>
                  <a:pt x="85733" y="26581"/>
                  <a:pt x="86684" y="26475"/>
                </a:cubicBezTo>
                <a:cubicBezTo>
                  <a:pt x="86798" y="26475"/>
                  <a:pt x="86904" y="26440"/>
                  <a:pt x="87054" y="26440"/>
                </a:cubicBezTo>
                <a:close/>
                <a:moveTo>
                  <a:pt x="76630" y="25481"/>
                </a:moveTo>
                <a:cubicBezTo>
                  <a:pt x="76779" y="25815"/>
                  <a:pt x="76964" y="26106"/>
                  <a:pt x="77149" y="26361"/>
                </a:cubicBezTo>
                <a:cubicBezTo>
                  <a:pt x="76410" y="26695"/>
                  <a:pt x="75749" y="27065"/>
                  <a:pt x="75168" y="27505"/>
                </a:cubicBezTo>
                <a:cubicBezTo>
                  <a:pt x="74983" y="27206"/>
                  <a:pt x="74834" y="26916"/>
                  <a:pt x="74728" y="26625"/>
                </a:cubicBezTo>
                <a:cubicBezTo>
                  <a:pt x="75353" y="26185"/>
                  <a:pt x="75969" y="25815"/>
                  <a:pt x="76630" y="25481"/>
                </a:cubicBezTo>
                <a:close/>
                <a:moveTo>
                  <a:pt x="96298" y="26581"/>
                </a:moveTo>
                <a:cubicBezTo>
                  <a:pt x="97539" y="26581"/>
                  <a:pt x="98789" y="26660"/>
                  <a:pt x="99960" y="26766"/>
                </a:cubicBezTo>
                <a:cubicBezTo>
                  <a:pt x="100004" y="26801"/>
                  <a:pt x="100004" y="26801"/>
                  <a:pt x="100039" y="26845"/>
                </a:cubicBezTo>
                <a:cubicBezTo>
                  <a:pt x="100444" y="27065"/>
                  <a:pt x="100841" y="27285"/>
                  <a:pt x="101246" y="27505"/>
                </a:cubicBezTo>
                <a:cubicBezTo>
                  <a:pt x="100075" y="27356"/>
                  <a:pt x="98824" y="27241"/>
                  <a:pt x="97583" y="27206"/>
                </a:cubicBezTo>
                <a:cubicBezTo>
                  <a:pt x="97143" y="27021"/>
                  <a:pt x="96703" y="26801"/>
                  <a:pt x="96298" y="26581"/>
                </a:cubicBezTo>
                <a:close/>
                <a:moveTo>
                  <a:pt x="62253" y="24864"/>
                </a:moveTo>
                <a:cubicBezTo>
                  <a:pt x="62367" y="25375"/>
                  <a:pt x="62473" y="25885"/>
                  <a:pt x="62623" y="26361"/>
                </a:cubicBezTo>
                <a:cubicBezTo>
                  <a:pt x="61777" y="26801"/>
                  <a:pt x="60932" y="27171"/>
                  <a:pt x="60052" y="27541"/>
                </a:cubicBezTo>
                <a:cubicBezTo>
                  <a:pt x="59981" y="27171"/>
                  <a:pt x="59902" y="26801"/>
                  <a:pt x="59832" y="26440"/>
                </a:cubicBezTo>
                <a:cubicBezTo>
                  <a:pt x="59832" y="26326"/>
                  <a:pt x="59797" y="26220"/>
                  <a:pt x="59797" y="26141"/>
                </a:cubicBezTo>
                <a:cubicBezTo>
                  <a:pt x="60606" y="25745"/>
                  <a:pt x="61443" y="25304"/>
                  <a:pt x="62253" y="24864"/>
                </a:cubicBezTo>
                <a:close/>
                <a:moveTo>
                  <a:pt x="92301" y="26695"/>
                </a:moveTo>
                <a:cubicBezTo>
                  <a:pt x="92301" y="26731"/>
                  <a:pt x="92336" y="26731"/>
                  <a:pt x="92371" y="26731"/>
                </a:cubicBezTo>
                <a:cubicBezTo>
                  <a:pt x="92741" y="26916"/>
                  <a:pt x="93102" y="27065"/>
                  <a:pt x="93507" y="27206"/>
                </a:cubicBezTo>
                <a:cubicBezTo>
                  <a:pt x="92811" y="27241"/>
                  <a:pt x="92081" y="27285"/>
                  <a:pt x="91376" y="27356"/>
                </a:cubicBezTo>
                <a:cubicBezTo>
                  <a:pt x="90795" y="27391"/>
                  <a:pt x="90241" y="27461"/>
                  <a:pt x="89695" y="27541"/>
                </a:cubicBezTo>
                <a:cubicBezTo>
                  <a:pt x="89290" y="27391"/>
                  <a:pt x="88920" y="27241"/>
                  <a:pt x="88515" y="27065"/>
                </a:cubicBezTo>
                <a:cubicBezTo>
                  <a:pt x="88594" y="27065"/>
                  <a:pt x="88629" y="27065"/>
                  <a:pt x="88700" y="27021"/>
                </a:cubicBezTo>
                <a:cubicBezTo>
                  <a:pt x="89950" y="26880"/>
                  <a:pt x="91156" y="26766"/>
                  <a:pt x="92301" y="26695"/>
                </a:cubicBezTo>
                <a:close/>
                <a:moveTo>
                  <a:pt x="12255" y="25921"/>
                </a:moveTo>
                <a:lnTo>
                  <a:pt x="12255" y="25921"/>
                </a:lnTo>
                <a:cubicBezTo>
                  <a:pt x="11665" y="26405"/>
                  <a:pt x="11084" y="26880"/>
                  <a:pt x="10565" y="27426"/>
                </a:cubicBezTo>
                <a:cubicBezTo>
                  <a:pt x="9904" y="27461"/>
                  <a:pt x="9279" y="27505"/>
                  <a:pt x="8663" y="27541"/>
                </a:cubicBezTo>
                <a:cubicBezTo>
                  <a:pt x="8478" y="27541"/>
                  <a:pt x="8293" y="27576"/>
                  <a:pt x="8108" y="27576"/>
                </a:cubicBezTo>
                <a:cubicBezTo>
                  <a:pt x="8698" y="27100"/>
                  <a:pt x="9244" y="26625"/>
                  <a:pt x="9869" y="26141"/>
                </a:cubicBezTo>
                <a:cubicBezTo>
                  <a:pt x="10019" y="26141"/>
                  <a:pt x="10160" y="26141"/>
                  <a:pt x="10309" y="26106"/>
                </a:cubicBezTo>
                <a:cubicBezTo>
                  <a:pt x="10935" y="26035"/>
                  <a:pt x="11595" y="26000"/>
                  <a:pt x="12255" y="25921"/>
                </a:cubicBezTo>
                <a:close/>
                <a:moveTo>
                  <a:pt x="14747" y="25815"/>
                </a:moveTo>
                <a:cubicBezTo>
                  <a:pt x="15557" y="25850"/>
                  <a:pt x="16367" y="25885"/>
                  <a:pt x="17168" y="26035"/>
                </a:cubicBezTo>
                <a:cubicBezTo>
                  <a:pt x="16587" y="26440"/>
                  <a:pt x="16032" y="26986"/>
                  <a:pt x="15557" y="27611"/>
                </a:cubicBezTo>
                <a:cubicBezTo>
                  <a:pt x="15372" y="27576"/>
                  <a:pt x="15222" y="27541"/>
                  <a:pt x="15046" y="27541"/>
                </a:cubicBezTo>
                <a:cubicBezTo>
                  <a:pt x="14386" y="27426"/>
                  <a:pt x="13725" y="27391"/>
                  <a:pt x="13021" y="27391"/>
                </a:cubicBezTo>
                <a:cubicBezTo>
                  <a:pt x="13576" y="26801"/>
                  <a:pt x="14122" y="26255"/>
                  <a:pt x="14747" y="25815"/>
                </a:cubicBezTo>
                <a:close/>
                <a:moveTo>
                  <a:pt x="71788" y="24345"/>
                </a:moveTo>
                <a:cubicBezTo>
                  <a:pt x="72008" y="24970"/>
                  <a:pt x="72192" y="25595"/>
                  <a:pt x="72377" y="26185"/>
                </a:cubicBezTo>
                <a:cubicBezTo>
                  <a:pt x="72052" y="26475"/>
                  <a:pt x="71682" y="26801"/>
                  <a:pt x="71347" y="27136"/>
                </a:cubicBezTo>
                <a:cubicBezTo>
                  <a:pt x="71171" y="27321"/>
                  <a:pt x="71022" y="27461"/>
                  <a:pt x="70837" y="27611"/>
                </a:cubicBezTo>
                <a:cubicBezTo>
                  <a:pt x="70687" y="27021"/>
                  <a:pt x="70511" y="26405"/>
                  <a:pt x="70326" y="25815"/>
                </a:cubicBezTo>
                <a:cubicBezTo>
                  <a:pt x="70546" y="25595"/>
                  <a:pt x="70801" y="25375"/>
                  <a:pt x="71022" y="25120"/>
                </a:cubicBezTo>
                <a:cubicBezTo>
                  <a:pt x="71277" y="24864"/>
                  <a:pt x="71532" y="24565"/>
                  <a:pt x="71788" y="24345"/>
                </a:cubicBezTo>
                <a:close/>
                <a:moveTo>
                  <a:pt x="25831" y="25815"/>
                </a:moveTo>
                <a:cubicBezTo>
                  <a:pt x="26667" y="26185"/>
                  <a:pt x="27627" y="26475"/>
                  <a:pt x="28648" y="26695"/>
                </a:cubicBezTo>
                <a:cubicBezTo>
                  <a:pt x="28542" y="27136"/>
                  <a:pt x="28393" y="27426"/>
                  <a:pt x="28287" y="27646"/>
                </a:cubicBezTo>
                <a:cubicBezTo>
                  <a:pt x="27292" y="27461"/>
                  <a:pt x="26341" y="27206"/>
                  <a:pt x="25461" y="26845"/>
                </a:cubicBezTo>
                <a:cubicBezTo>
                  <a:pt x="25611" y="26511"/>
                  <a:pt x="25752" y="26185"/>
                  <a:pt x="25831" y="25815"/>
                </a:cubicBezTo>
                <a:close/>
                <a:moveTo>
                  <a:pt x="4481" y="26361"/>
                </a:moveTo>
                <a:cubicBezTo>
                  <a:pt x="4921" y="26383"/>
                  <a:pt x="5362" y="26394"/>
                  <a:pt x="5802" y="26394"/>
                </a:cubicBezTo>
                <a:cubicBezTo>
                  <a:pt x="6242" y="26394"/>
                  <a:pt x="6682" y="26383"/>
                  <a:pt x="7122" y="26361"/>
                </a:cubicBezTo>
                <a:lnTo>
                  <a:pt x="7122" y="26361"/>
                </a:lnTo>
                <a:cubicBezTo>
                  <a:pt x="6533" y="26801"/>
                  <a:pt x="5943" y="27241"/>
                  <a:pt x="5397" y="27681"/>
                </a:cubicBezTo>
                <a:cubicBezTo>
                  <a:pt x="4516" y="27681"/>
                  <a:pt x="3601" y="27681"/>
                  <a:pt x="2720" y="27646"/>
                </a:cubicBezTo>
                <a:cubicBezTo>
                  <a:pt x="3302" y="27206"/>
                  <a:pt x="3891" y="26801"/>
                  <a:pt x="4481" y="26361"/>
                </a:cubicBezTo>
                <a:close/>
                <a:moveTo>
                  <a:pt x="9684" y="26185"/>
                </a:moveTo>
                <a:lnTo>
                  <a:pt x="9684" y="26185"/>
                </a:lnTo>
                <a:cubicBezTo>
                  <a:pt x="9103" y="26625"/>
                  <a:pt x="8549" y="27100"/>
                  <a:pt x="8003" y="27576"/>
                </a:cubicBezTo>
                <a:cubicBezTo>
                  <a:pt x="7519" y="27611"/>
                  <a:pt x="7008" y="27646"/>
                  <a:pt x="6533" y="27646"/>
                </a:cubicBezTo>
                <a:cubicBezTo>
                  <a:pt x="6198" y="27681"/>
                  <a:pt x="5872" y="27681"/>
                  <a:pt x="5538" y="27681"/>
                </a:cubicBezTo>
                <a:cubicBezTo>
                  <a:pt x="6092" y="27241"/>
                  <a:pt x="6682" y="26801"/>
                  <a:pt x="7263" y="26361"/>
                </a:cubicBezTo>
                <a:cubicBezTo>
                  <a:pt x="7783" y="26326"/>
                  <a:pt x="8293" y="26290"/>
                  <a:pt x="8804" y="26255"/>
                </a:cubicBezTo>
                <a:cubicBezTo>
                  <a:pt x="9103" y="26220"/>
                  <a:pt x="9394" y="26220"/>
                  <a:pt x="9684" y="26185"/>
                </a:cubicBezTo>
                <a:close/>
                <a:moveTo>
                  <a:pt x="42955" y="26000"/>
                </a:moveTo>
                <a:cubicBezTo>
                  <a:pt x="42814" y="26326"/>
                  <a:pt x="42699" y="26695"/>
                  <a:pt x="42558" y="27021"/>
                </a:cubicBezTo>
                <a:cubicBezTo>
                  <a:pt x="41528" y="27136"/>
                  <a:pt x="40754" y="27356"/>
                  <a:pt x="39697" y="27681"/>
                </a:cubicBezTo>
                <a:cubicBezTo>
                  <a:pt x="39873" y="27356"/>
                  <a:pt x="40023" y="27021"/>
                  <a:pt x="40172" y="26695"/>
                </a:cubicBezTo>
                <a:cubicBezTo>
                  <a:pt x="41194" y="26326"/>
                  <a:pt x="41933" y="26106"/>
                  <a:pt x="42955" y="26000"/>
                </a:cubicBezTo>
                <a:close/>
                <a:moveTo>
                  <a:pt x="22089" y="26255"/>
                </a:moveTo>
                <a:cubicBezTo>
                  <a:pt x="22565" y="26440"/>
                  <a:pt x="23075" y="26660"/>
                  <a:pt x="23551" y="26880"/>
                </a:cubicBezTo>
                <a:cubicBezTo>
                  <a:pt x="23771" y="27021"/>
                  <a:pt x="24026" y="27136"/>
                  <a:pt x="24246" y="27241"/>
                </a:cubicBezTo>
                <a:cubicBezTo>
                  <a:pt x="24431" y="27321"/>
                  <a:pt x="24616" y="27426"/>
                  <a:pt x="24766" y="27505"/>
                </a:cubicBezTo>
                <a:cubicBezTo>
                  <a:pt x="24581" y="27576"/>
                  <a:pt x="24396" y="27646"/>
                  <a:pt x="24211" y="27726"/>
                </a:cubicBezTo>
                <a:cubicBezTo>
                  <a:pt x="23331" y="27241"/>
                  <a:pt x="22380" y="26766"/>
                  <a:pt x="21429" y="26361"/>
                </a:cubicBezTo>
                <a:cubicBezTo>
                  <a:pt x="21649" y="26290"/>
                  <a:pt x="21869" y="26255"/>
                  <a:pt x="22089" y="26255"/>
                </a:cubicBezTo>
                <a:close/>
                <a:moveTo>
                  <a:pt x="25532" y="27461"/>
                </a:moveTo>
                <a:cubicBezTo>
                  <a:pt x="25787" y="27541"/>
                  <a:pt x="26007" y="27646"/>
                  <a:pt x="26271" y="27726"/>
                </a:cubicBezTo>
                <a:cubicBezTo>
                  <a:pt x="26051" y="27681"/>
                  <a:pt x="25866" y="27611"/>
                  <a:pt x="25681" y="27541"/>
                </a:cubicBezTo>
                <a:cubicBezTo>
                  <a:pt x="25646" y="27505"/>
                  <a:pt x="25567" y="27461"/>
                  <a:pt x="25496" y="27461"/>
                </a:cubicBezTo>
                <a:close/>
                <a:moveTo>
                  <a:pt x="51433" y="25745"/>
                </a:moveTo>
                <a:cubicBezTo>
                  <a:pt x="51318" y="26141"/>
                  <a:pt x="51248" y="26546"/>
                  <a:pt x="51177" y="26951"/>
                </a:cubicBezTo>
                <a:cubicBezTo>
                  <a:pt x="50218" y="27321"/>
                  <a:pt x="49267" y="27576"/>
                  <a:pt x="48351" y="27761"/>
                </a:cubicBezTo>
                <a:cubicBezTo>
                  <a:pt x="48457" y="27426"/>
                  <a:pt x="48571" y="27065"/>
                  <a:pt x="48677" y="26695"/>
                </a:cubicBezTo>
                <a:cubicBezTo>
                  <a:pt x="49602" y="26475"/>
                  <a:pt x="50517" y="26141"/>
                  <a:pt x="51433" y="25745"/>
                </a:cubicBezTo>
                <a:close/>
                <a:moveTo>
                  <a:pt x="73988" y="25005"/>
                </a:moveTo>
                <a:cubicBezTo>
                  <a:pt x="74173" y="25525"/>
                  <a:pt x="74358" y="26070"/>
                  <a:pt x="74614" y="26581"/>
                </a:cubicBezTo>
                <a:cubicBezTo>
                  <a:pt x="74068" y="26916"/>
                  <a:pt x="73548" y="27321"/>
                  <a:pt x="73002" y="27761"/>
                </a:cubicBezTo>
                <a:cubicBezTo>
                  <a:pt x="72818" y="27241"/>
                  <a:pt x="72668" y="26731"/>
                  <a:pt x="72492" y="26220"/>
                </a:cubicBezTo>
                <a:cubicBezTo>
                  <a:pt x="73002" y="25780"/>
                  <a:pt x="73478" y="25375"/>
                  <a:pt x="73988" y="25005"/>
                </a:cubicBezTo>
                <a:close/>
                <a:moveTo>
                  <a:pt x="95739" y="27252"/>
                </a:moveTo>
                <a:cubicBezTo>
                  <a:pt x="96348" y="27252"/>
                  <a:pt x="96954" y="27263"/>
                  <a:pt x="97539" y="27285"/>
                </a:cubicBezTo>
                <a:cubicBezTo>
                  <a:pt x="97979" y="27505"/>
                  <a:pt x="98384" y="27681"/>
                  <a:pt x="98789" y="27866"/>
                </a:cubicBezTo>
                <a:cubicBezTo>
                  <a:pt x="97932" y="27815"/>
                  <a:pt x="97051" y="27782"/>
                  <a:pt x="96154" y="27782"/>
                </a:cubicBezTo>
                <a:cubicBezTo>
                  <a:pt x="95825" y="27782"/>
                  <a:pt x="95495" y="27786"/>
                  <a:pt x="95162" y="27796"/>
                </a:cubicBezTo>
                <a:cubicBezTo>
                  <a:pt x="95048" y="27761"/>
                  <a:pt x="94942" y="27726"/>
                  <a:pt x="94827" y="27681"/>
                </a:cubicBezTo>
                <a:cubicBezTo>
                  <a:pt x="94537" y="27541"/>
                  <a:pt x="94202" y="27426"/>
                  <a:pt x="93912" y="27285"/>
                </a:cubicBezTo>
                <a:cubicBezTo>
                  <a:pt x="94515" y="27263"/>
                  <a:pt x="95129" y="27252"/>
                  <a:pt x="95739" y="27252"/>
                </a:cubicBezTo>
                <a:close/>
                <a:moveTo>
                  <a:pt x="37716" y="26405"/>
                </a:moveTo>
                <a:cubicBezTo>
                  <a:pt x="37531" y="26801"/>
                  <a:pt x="37382" y="27136"/>
                  <a:pt x="37197" y="27461"/>
                </a:cubicBezTo>
                <a:cubicBezTo>
                  <a:pt x="36316" y="27646"/>
                  <a:pt x="35366" y="27796"/>
                  <a:pt x="34415" y="27902"/>
                </a:cubicBezTo>
                <a:cubicBezTo>
                  <a:pt x="34450" y="27761"/>
                  <a:pt x="34520" y="27611"/>
                  <a:pt x="34556" y="27461"/>
                </a:cubicBezTo>
                <a:cubicBezTo>
                  <a:pt x="34635" y="27285"/>
                  <a:pt x="34705" y="27100"/>
                  <a:pt x="34811" y="26916"/>
                </a:cubicBezTo>
                <a:cubicBezTo>
                  <a:pt x="35031" y="26880"/>
                  <a:pt x="35251" y="26845"/>
                  <a:pt x="35471" y="26845"/>
                </a:cubicBezTo>
                <a:cubicBezTo>
                  <a:pt x="36211" y="26731"/>
                  <a:pt x="36977" y="26581"/>
                  <a:pt x="37716" y="26405"/>
                </a:cubicBezTo>
                <a:close/>
                <a:moveTo>
                  <a:pt x="25241" y="27461"/>
                </a:moveTo>
                <a:cubicBezTo>
                  <a:pt x="25426" y="27541"/>
                  <a:pt x="25611" y="27611"/>
                  <a:pt x="25787" y="27681"/>
                </a:cubicBezTo>
                <a:cubicBezTo>
                  <a:pt x="25972" y="27796"/>
                  <a:pt x="26157" y="27866"/>
                  <a:pt x="26306" y="27946"/>
                </a:cubicBezTo>
                <a:cubicBezTo>
                  <a:pt x="25901" y="27796"/>
                  <a:pt x="25496" y="27646"/>
                  <a:pt x="25091" y="27505"/>
                </a:cubicBezTo>
                <a:lnTo>
                  <a:pt x="25127" y="27505"/>
                </a:lnTo>
                <a:cubicBezTo>
                  <a:pt x="25171" y="27505"/>
                  <a:pt x="25206" y="27505"/>
                  <a:pt x="25241" y="27461"/>
                </a:cubicBezTo>
                <a:close/>
                <a:moveTo>
                  <a:pt x="28727" y="26695"/>
                </a:moveTo>
                <a:cubicBezTo>
                  <a:pt x="29423" y="26845"/>
                  <a:pt x="30118" y="26916"/>
                  <a:pt x="30814" y="26986"/>
                </a:cubicBezTo>
                <a:cubicBezTo>
                  <a:pt x="31113" y="27021"/>
                  <a:pt x="31404" y="27021"/>
                  <a:pt x="31659" y="27021"/>
                </a:cubicBezTo>
                <a:cubicBezTo>
                  <a:pt x="31509" y="27461"/>
                  <a:pt x="31369" y="27761"/>
                  <a:pt x="31219" y="27981"/>
                </a:cubicBezTo>
                <a:cubicBezTo>
                  <a:pt x="30268" y="27946"/>
                  <a:pt x="29308" y="27831"/>
                  <a:pt x="28358" y="27681"/>
                </a:cubicBezTo>
                <a:cubicBezTo>
                  <a:pt x="28507" y="27461"/>
                  <a:pt x="28613" y="27136"/>
                  <a:pt x="28727" y="26695"/>
                </a:cubicBezTo>
                <a:close/>
                <a:moveTo>
                  <a:pt x="88339" y="27100"/>
                </a:moveTo>
                <a:cubicBezTo>
                  <a:pt x="88735" y="27241"/>
                  <a:pt x="89105" y="27391"/>
                  <a:pt x="89510" y="27541"/>
                </a:cubicBezTo>
                <a:cubicBezTo>
                  <a:pt x="88409" y="27681"/>
                  <a:pt x="87344" y="27796"/>
                  <a:pt x="86314" y="27981"/>
                </a:cubicBezTo>
                <a:cubicBezTo>
                  <a:pt x="85953" y="27831"/>
                  <a:pt x="85583" y="27681"/>
                  <a:pt x="85214" y="27541"/>
                </a:cubicBezTo>
                <a:cubicBezTo>
                  <a:pt x="86244" y="27356"/>
                  <a:pt x="87274" y="27206"/>
                  <a:pt x="88339" y="27100"/>
                </a:cubicBezTo>
                <a:close/>
                <a:moveTo>
                  <a:pt x="34705" y="26916"/>
                </a:moveTo>
                <a:cubicBezTo>
                  <a:pt x="34635" y="27100"/>
                  <a:pt x="34556" y="27285"/>
                  <a:pt x="34485" y="27426"/>
                </a:cubicBezTo>
                <a:cubicBezTo>
                  <a:pt x="34450" y="27611"/>
                  <a:pt x="34371" y="27761"/>
                  <a:pt x="34300" y="27902"/>
                </a:cubicBezTo>
                <a:cubicBezTo>
                  <a:pt x="33574" y="27960"/>
                  <a:pt x="32842" y="27994"/>
                  <a:pt x="32113" y="27994"/>
                </a:cubicBezTo>
                <a:cubicBezTo>
                  <a:pt x="31853" y="27994"/>
                  <a:pt x="31593" y="27990"/>
                  <a:pt x="31333" y="27981"/>
                </a:cubicBezTo>
                <a:cubicBezTo>
                  <a:pt x="31474" y="27761"/>
                  <a:pt x="31589" y="27426"/>
                  <a:pt x="31774" y="27021"/>
                </a:cubicBezTo>
                <a:cubicBezTo>
                  <a:pt x="32021" y="27033"/>
                  <a:pt x="32271" y="27038"/>
                  <a:pt x="32522" y="27038"/>
                </a:cubicBezTo>
                <a:cubicBezTo>
                  <a:pt x="33238" y="27038"/>
                  <a:pt x="33969" y="26994"/>
                  <a:pt x="34705" y="26916"/>
                </a:cubicBezTo>
                <a:close/>
                <a:moveTo>
                  <a:pt x="93692" y="27321"/>
                </a:moveTo>
                <a:cubicBezTo>
                  <a:pt x="94062" y="27461"/>
                  <a:pt x="94422" y="27611"/>
                  <a:pt x="94827" y="27761"/>
                </a:cubicBezTo>
                <a:cubicBezTo>
                  <a:pt x="94863" y="27761"/>
                  <a:pt x="94898" y="27796"/>
                  <a:pt x="94942" y="27796"/>
                </a:cubicBezTo>
                <a:cubicBezTo>
                  <a:pt x="94018" y="27796"/>
                  <a:pt x="93067" y="27831"/>
                  <a:pt x="92116" y="27902"/>
                </a:cubicBezTo>
                <a:cubicBezTo>
                  <a:pt x="91781" y="27946"/>
                  <a:pt x="91420" y="27981"/>
                  <a:pt x="91086" y="28016"/>
                </a:cubicBezTo>
                <a:cubicBezTo>
                  <a:pt x="91051" y="27981"/>
                  <a:pt x="91015" y="27981"/>
                  <a:pt x="90980" y="27981"/>
                </a:cubicBezTo>
                <a:cubicBezTo>
                  <a:pt x="90610" y="27831"/>
                  <a:pt x="90241" y="27726"/>
                  <a:pt x="89880" y="27576"/>
                </a:cubicBezTo>
                <a:cubicBezTo>
                  <a:pt x="90390" y="27541"/>
                  <a:pt x="90866" y="27505"/>
                  <a:pt x="91376" y="27426"/>
                </a:cubicBezTo>
                <a:cubicBezTo>
                  <a:pt x="92151" y="27391"/>
                  <a:pt x="92917" y="27321"/>
                  <a:pt x="93692" y="27321"/>
                </a:cubicBezTo>
                <a:close/>
                <a:moveTo>
                  <a:pt x="25426" y="26916"/>
                </a:moveTo>
                <a:cubicBezTo>
                  <a:pt x="26306" y="27285"/>
                  <a:pt x="27257" y="27541"/>
                  <a:pt x="28252" y="27726"/>
                </a:cubicBezTo>
                <a:cubicBezTo>
                  <a:pt x="28137" y="27866"/>
                  <a:pt x="28067" y="27946"/>
                  <a:pt x="27953" y="27981"/>
                </a:cubicBezTo>
                <a:cubicBezTo>
                  <a:pt x="27908" y="28006"/>
                  <a:pt x="27859" y="28018"/>
                  <a:pt x="27806" y="28018"/>
                </a:cubicBezTo>
                <a:cubicBezTo>
                  <a:pt x="27640" y="28018"/>
                  <a:pt x="27433" y="27909"/>
                  <a:pt x="27187" y="27796"/>
                </a:cubicBezTo>
                <a:cubicBezTo>
                  <a:pt x="26817" y="27611"/>
                  <a:pt x="26341" y="27356"/>
                  <a:pt x="25646" y="27356"/>
                </a:cubicBezTo>
                <a:cubicBezTo>
                  <a:pt x="25567" y="27321"/>
                  <a:pt x="25461" y="27285"/>
                  <a:pt x="25347" y="27206"/>
                </a:cubicBezTo>
                <a:lnTo>
                  <a:pt x="25276" y="27206"/>
                </a:lnTo>
                <a:cubicBezTo>
                  <a:pt x="25347" y="27100"/>
                  <a:pt x="25391" y="27021"/>
                  <a:pt x="25426" y="26916"/>
                </a:cubicBezTo>
                <a:close/>
                <a:moveTo>
                  <a:pt x="80151" y="26511"/>
                </a:moveTo>
                <a:cubicBezTo>
                  <a:pt x="80415" y="26801"/>
                  <a:pt x="80706" y="27065"/>
                  <a:pt x="81032" y="27285"/>
                </a:cubicBezTo>
                <a:cubicBezTo>
                  <a:pt x="80486" y="27426"/>
                  <a:pt x="79896" y="27576"/>
                  <a:pt x="79350" y="27761"/>
                </a:cubicBezTo>
                <a:cubicBezTo>
                  <a:pt x="79095" y="27866"/>
                  <a:pt x="78831" y="27946"/>
                  <a:pt x="78575" y="28051"/>
                </a:cubicBezTo>
                <a:cubicBezTo>
                  <a:pt x="78320" y="27796"/>
                  <a:pt x="78065" y="27541"/>
                  <a:pt x="77845" y="27241"/>
                </a:cubicBezTo>
                <a:cubicBezTo>
                  <a:pt x="77880" y="27241"/>
                  <a:pt x="77880" y="27241"/>
                  <a:pt x="77915" y="27206"/>
                </a:cubicBezTo>
                <a:cubicBezTo>
                  <a:pt x="78655" y="26916"/>
                  <a:pt x="79385" y="26695"/>
                  <a:pt x="80151" y="26511"/>
                </a:cubicBezTo>
                <a:close/>
                <a:moveTo>
                  <a:pt x="83752" y="26880"/>
                </a:moveTo>
                <a:cubicBezTo>
                  <a:pt x="84113" y="27100"/>
                  <a:pt x="84483" y="27321"/>
                  <a:pt x="84923" y="27505"/>
                </a:cubicBezTo>
                <a:cubicBezTo>
                  <a:pt x="84043" y="27646"/>
                  <a:pt x="83197" y="27831"/>
                  <a:pt x="82317" y="28051"/>
                </a:cubicBezTo>
                <a:cubicBezTo>
                  <a:pt x="82132" y="27946"/>
                  <a:pt x="81956" y="27831"/>
                  <a:pt x="81771" y="27726"/>
                </a:cubicBezTo>
                <a:cubicBezTo>
                  <a:pt x="81586" y="27611"/>
                  <a:pt x="81401" y="27461"/>
                  <a:pt x="81217" y="27356"/>
                </a:cubicBezTo>
                <a:cubicBezTo>
                  <a:pt x="82062" y="27136"/>
                  <a:pt x="82907" y="26986"/>
                  <a:pt x="83752" y="26880"/>
                </a:cubicBezTo>
                <a:close/>
                <a:moveTo>
                  <a:pt x="48571" y="26695"/>
                </a:moveTo>
                <a:cubicBezTo>
                  <a:pt x="48457" y="27065"/>
                  <a:pt x="48351" y="27426"/>
                  <a:pt x="48237" y="27796"/>
                </a:cubicBezTo>
                <a:cubicBezTo>
                  <a:pt x="47946" y="27866"/>
                  <a:pt x="47656" y="27902"/>
                  <a:pt x="47321" y="27946"/>
                </a:cubicBezTo>
                <a:cubicBezTo>
                  <a:pt x="46661" y="28051"/>
                  <a:pt x="45966" y="28122"/>
                  <a:pt x="45340" y="28166"/>
                </a:cubicBezTo>
                <a:cubicBezTo>
                  <a:pt x="45340" y="28086"/>
                  <a:pt x="45376" y="28016"/>
                  <a:pt x="45420" y="27946"/>
                </a:cubicBezTo>
                <a:cubicBezTo>
                  <a:pt x="45525" y="27646"/>
                  <a:pt x="45640" y="27356"/>
                  <a:pt x="45745" y="27065"/>
                </a:cubicBezTo>
                <a:cubicBezTo>
                  <a:pt x="46335" y="27065"/>
                  <a:pt x="46916" y="27021"/>
                  <a:pt x="47506" y="26916"/>
                </a:cubicBezTo>
                <a:cubicBezTo>
                  <a:pt x="47876" y="26880"/>
                  <a:pt x="48237" y="26801"/>
                  <a:pt x="48571" y="26695"/>
                </a:cubicBezTo>
                <a:close/>
                <a:moveTo>
                  <a:pt x="65449" y="24864"/>
                </a:moveTo>
                <a:cubicBezTo>
                  <a:pt x="65519" y="25040"/>
                  <a:pt x="65554" y="25225"/>
                  <a:pt x="65625" y="25445"/>
                </a:cubicBezTo>
                <a:cubicBezTo>
                  <a:pt x="65739" y="25850"/>
                  <a:pt x="65889" y="26255"/>
                  <a:pt x="65995" y="26660"/>
                </a:cubicBezTo>
                <a:cubicBezTo>
                  <a:pt x="65079" y="27206"/>
                  <a:pt x="64128" y="27726"/>
                  <a:pt x="63133" y="28166"/>
                </a:cubicBezTo>
                <a:cubicBezTo>
                  <a:pt x="63028" y="27681"/>
                  <a:pt x="62913" y="27206"/>
                  <a:pt x="62763" y="26731"/>
                </a:cubicBezTo>
                <a:cubicBezTo>
                  <a:pt x="62763" y="26625"/>
                  <a:pt x="62728" y="26511"/>
                  <a:pt x="62693" y="26440"/>
                </a:cubicBezTo>
                <a:cubicBezTo>
                  <a:pt x="63644" y="25965"/>
                  <a:pt x="64568" y="25445"/>
                  <a:pt x="65449" y="24864"/>
                </a:cubicBezTo>
                <a:close/>
                <a:moveTo>
                  <a:pt x="100145" y="26801"/>
                </a:moveTo>
                <a:lnTo>
                  <a:pt x="100145" y="26801"/>
                </a:lnTo>
                <a:cubicBezTo>
                  <a:pt x="100735" y="26880"/>
                  <a:pt x="101325" y="26951"/>
                  <a:pt x="101906" y="27021"/>
                </a:cubicBezTo>
                <a:cubicBezTo>
                  <a:pt x="102496" y="27136"/>
                  <a:pt x="103042" y="27241"/>
                  <a:pt x="103631" y="27356"/>
                </a:cubicBezTo>
                <a:cubicBezTo>
                  <a:pt x="104072" y="27646"/>
                  <a:pt x="104477" y="27902"/>
                  <a:pt x="104917" y="28201"/>
                </a:cubicBezTo>
                <a:cubicBezTo>
                  <a:pt x="104221" y="28016"/>
                  <a:pt x="103526" y="27866"/>
                  <a:pt x="102821" y="27761"/>
                </a:cubicBezTo>
                <a:cubicBezTo>
                  <a:pt x="102381" y="27681"/>
                  <a:pt x="101941" y="27611"/>
                  <a:pt x="101501" y="27541"/>
                </a:cubicBezTo>
                <a:cubicBezTo>
                  <a:pt x="101025" y="27285"/>
                  <a:pt x="100585" y="27065"/>
                  <a:pt x="100145" y="26801"/>
                </a:cubicBezTo>
                <a:close/>
                <a:moveTo>
                  <a:pt x="21279" y="26405"/>
                </a:moveTo>
                <a:cubicBezTo>
                  <a:pt x="22265" y="26801"/>
                  <a:pt x="23225" y="27285"/>
                  <a:pt x="24140" y="27761"/>
                </a:cubicBezTo>
                <a:cubicBezTo>
                  <a:pt x="23885" y="27902"/>
                  <a:pt x="23665" y="28051"/>
                  <a:pt x="23445" y="28236"/>
                </a:cubicBezTo>
                <a:cubicBezTo>
                  <a:pt x="22485" y="27681"/>
                  <a:pt x="21499" y="27206"/>
                  <a:pt x="20469" y="26801"/>
                </a:cubicBezTo>
                <a:cubicBezTo>
                  <a:pt x="20689" y="26695"/>
                  <a:pt x="20874" y="26581"/>
                  <a:pt x="21094" y="26475"/>
                </a:cubicBezTo>
                <a:cubicBezTo>
                  <a:pt x="21165" y="26475"/>
                  <a:pt x="21244" y="26440"/>
                  <a:pt x="21279" y="26405"/>
                </a:cubicBezTo>
                <a:close/>
                <a:moveTo>
                  <a:pt x="44095" y="27032"/>
                </a:moveTo>
                <a:cubicBezTo>
                  <a:pt x="44379" y="27032"/>
                  <a:pt x="44663" y="27043"/>
                  <a:pt x="44935" y="27065"/>
                </a:cubicBezTo>
                <a:lnTo>
                  <a:pt x="45640" y="27065"/>
                </a:lnTo>
                <a:cubicBezTo>
                  <a:pt x="45525" y="27356"/>
                  <a:pt x="45420" y="27646"/>
                  <a:pt x="45340" y="27902"/>
                </a:cubicBezTo>
                <a:cubicBezTo>
                  <a:pt x="45305" y="28016"/>
                  <a:pt x="45270" y="28086"/>
                  <a:pt x="45235" y="28166"/>
                </a:cubicBezTo>
                <a:cubicBezTo>
                  <a:pt x="44680" y="28201"/>
                  <a:pt x="44169" y="28201"/>
                  <a:pt x="43659" y="28236"/>
                </a:cubicBezTo>
                <a:cubicBezTo>
                  <a:pt x="43139" y="28236"/>
                  <a:pt x="42664" y="28236"/>
                  <a:pt x="42189" y="28271"/>
                </a:cubicBezTo>
                <a:cubicBezTo>
                  <a:pt x="42338" y="27902"/>
                  <a:pt x="42479" y="27505"/>
                  <a:pt x="42629" y="27100"/>
                </a:cubicBezTo>
                <a:cubicBezTo>
                  <a:pt x="42814" y="27100"/>
                  <a:pt x="43034" y="27065"/>
                  <a:pt x="43254" y="27065"/>
                </a:cubicBezTo>
                <a:cubicBezTo>
                  <a:pt x="43527" y="27043"/>
                  <a:pt x="43811" y="27032"/>
                  <a:pt x="44095" y="27032"/>
                </a:cubicBezTo>
                <a:close/>
                <a:moveTo>
                  <a:pt x="53854" y="25885"/>
                </a:moveTo>
                <a:lnTo>
                  <a:pt x="53854" y="25885"/>
                </a:lnTo>
                <a:cubicBezTo>
                  <a:pt x="53783" y="26361"/>
                  <a:pt x="53739" y="26845"/>
                  <a:pt x="53669" y="27321"/>
                </a:cubicBezTo>
                <a:cubicBezTo>
                  <a:pt x="52789" y="27681"/>
                  <a:pt x="51873" y="28016"/>
                  <a:pt x="50993" y="28271"/>
                </a:cubicBezTo>
                <a:cubicBezTo>
                  <a:pt x="51063" y="27866"/>
                  <a:pt x="51142" y="27461"/>
                  <a:pt x="51248" y="27021"/>
                </a:cubicBezTo>
                <a:cubicBezTo>
                  <a:pt x="52093" y="26731"/>
                  <a:pt x="52973" y="26326"/>
                  <a:pt x="53854" y="25885"/>
                </a:cubicBezTo>
                <a:close/>
                <a:moveTo>
                  <a:pt x="102346" y="26361"/>
                </a:moveTo>
                <a:lnTo>
                  <a:pt x="102346" y="26361"/>
                </a:lnTo>
                <a:cubicBezTo>
                  <a:pt x="103526" y="26625"/>
                  <a:pt x="104697" y="26951"/>
                  <a:pt x="105832" y="27321"/>
                </a:cubicBezTo>
                <a:cubicBezTo>
                  <a:pt x="106308" y="27646"/>
                  <a:pt x="106713" y="27981"/>
                  <a:pt x="107047" y="28201"/>
                </a:cubicBezTo>
                <a:cubicBezTo>
                  <a:pt x="107083" y="28201"/>
                  <a:pt x="107118" y="28236"/>
                  <a:pt x="107153" y="28271"/>
                </a:cubicBezTo>
                <a:cubicBezTo>
                  <a:pt x="106017" y="27902"/>
                  <a:pt x="104846" y="27541"/>
                  <a:pt x="103667" y="27285"/>
                </a:cubicBezTo>
                <a:cubicBezTo>
                  <a:pt x="103596" y="27241"/>
                  <a:pt x="103526" y="27206"/>
                  <a:pt x="103447" y="27136"/>
                </a:cubicBezTo>
                <a:cubicBezTo>
                  <a:pt x="103086" y="26916"/>
                  <a:pt x="102716" y="26660"/>
                  <a:pt x="102346" y="26361"/>
                </a:cubicBezTo>
                <a:close/>
                <a:moveTo>
                  <a:pt x="104547" y="26185"/>
                </a:moveTo>
                <a:cubicBezTo>
                  <a:pt x="105577" y="26511"/>
                  <a:pt x="106563" y="26845"/>
                  <a:pt x="107593" y="27206"/>
                </a:cubicBezTo>
                <a:cubicBezTo>
                  <a:pt x="108069" y="27576"/>
                  <a:pt x="108509" y="27946"/>
                  <a:pt x="108984" y="28271"/>
                </a:cubicBezTo>
                <a:cubicBezTo>
                  <a:pt x="107963" y="27902"/>
                  <a:pt x="106898" y="27541"/>
                  <a:pt x="105868" y="27241"/>
                </a:cubicBezTo>
                <a:cubicBezTo>
                  <a:pt x="105507" y="26951"/>
                  <a:pt x="105022" y="26581"/>
                  <a:pt x="104547" y="26185"/>
                </a:cubicBezTo>
                <a:close/>
                <a:moveTo>
                  <a:pt x="77184" y="26440"/>
                </a:moveTo>
                <a:cubicBezTo>
                  <a:pt x="77334" y="26695"/>
                  <a:pt x="77510" y="26951"/>
                  <a:pt x="77730" y="27206"/>
                </a:cubicBezTo>
                <a:cubicBezTo>
                  <a:pt x="76964" y="27541"/>
                  <a:pt x="76269" y="27902"/>
                  <a:pt x="75608" y="28307"/>
                </a:cubicBezTo>
                <a:cubicBezTo>
                  <a:pt x="75459" y="28051"/>
                  <a:pt x="75309" y="27831"/>
                  <a:pt x="75203" y="27576"/>
                </a:cubicBezTo>
                <a:cubicBezTo>
                  <a:pt x="75793" y="27171"/>
                  <a:pt x="76454" y="26766"/>
                  <a:pt x="77184" y="26440"/>
                </a:cubicBezTo>
                <a:close/>
                <a:moveTo>
                  <a:pt x="97759" y="27321"/>
                </a:moveTo>
                <a:cubicBezTo>
                  <a:pt x="99009" y="27356"/>
                  <a:pt x="100260" y="27461"/>
                  <a:pt x="101466" y="27611"/>
                </a:cubicBezTo>
                <a:cubicBezTo>
                  <a:pt x="101871" y="27866"/>
                  <a:pt x="102311" y="28086"/>
                  <a:pt x="102751" y="28307"/>
                </a:cubicBezTo>
                <a:cubicBezTo>
                  <a:pt x="101545" y="28122"/>
                  <a:pt x="100295" y="27981"/>
                  <a:pt x="99045" y="27902"/>
                </a:cubicBezTo>
                <a:cubicBezTo>
                  <a:pt x="99009" y="27866"/>
                  <a:pt x="98939" y="27831"/>
                  <a:pt x="98904" y="27831"/>
                </a:cubicBezTo>
                <a:cubicBezTo>
                  <a:pt x="98534" y="27646"/>
                  <a:pt x="98129" y="27461"/>
                  <a:pt x="97759" y="27321"/>
                </a:cubicBezTo>
                <a:close/>
                <a:moveTo>
                  <a:pt x="26491" y="27946"/>
                </a:moveTo>
                <a:lnTo>
                  <a:pt x="26491" y="27946"/>
                </a:lnTo>
                <a:cubicBezTo>
                  <a:pt x="26852" y="28051"/>
                  <a:pt x="27222" y="28201"/>
                  <a:pt x="27627" y="28307"/>
                </a:cubicBezTo>
                <a:cubicBezTo>
                  <a:pt x="27662" y="28307"/>
                  <a:pt x="27733" y="28342"/>
                  <a:pt x="27768" y="28386"/>
                </a:cubicBezTo>
                <a:cubicBezTo>
                  <a:pt x="27442" y="28271"/>
                  <a:pt x="27151" y="28201"/>
                  <a:pt x="26817" y="28122"/>
                </a:cubicBezTo>
                <a:lnTo>
                  <a:pt x="26817" y="28086"/>
                </a:lnTo>
                <a:cubicBezTo>
                  <a:pt x="26711" y="28051"/>
                  <a:pt x="26597" y="27981"/>
                  <a:pt x="26491" y="27946"/>
                </a:cubicBezTo>
                <a:close/>
                <a:moveTo>
                  <a:pt x="40058" y="26731"/>
                </a:moveTo>
                <a:cubicBezTo>
                  <a:pt x="39917" y="27065"/>
                  <a:pt x="39768" y="27391"/>
                  <a:pt x="39583" y="27681"/>
                </a:cubicBezTo>
                <a:cubicBezTo>
                  <a:pt x="39547" y="27726"/>
                  <a:pt x="39512" y="27726"/>
                  <a:pt x="39477" y="27726"/>
                </a:cubicBezTo>
                <a:cubicBezTo>
                  <a:pt x="39327" y="27761"/>
                  <a:pt x="39178" y="27831"/>
                  <a:pt x="38993" y="27866"/>
                </a:cubicBezTo>
                <a:cubicBezTo>
                  <a:pt x="38297" y="28086"/>
                  <a:pt x="37567" y="28236"/>
                  <a:pt x="36792" y="28386"/>
                </a:cubicBezTo>
                <a:cubicBezTo>
                  <a:pt x="36941" y="28086"/>
                  <a:pt x="37126" y="27831"/>
                  <a:pt x="37276" y="27541"/>
                </a:cubicBezTo>
                <a:cubicBezTo>
                  <a:pt x="38007" y="27356"/>
                  <a:pt x="38737" y="27171"/>
                  <a:pt x="39398" y="26951"/>
                </a:cubicBezTo>
                <a:cubicBezTo>
                  <a:pt x="39583" y="26880"/>
                  <a:pt x="39768" y="26801"/>
                  <a:pt x="39952" y="26766"/>
                </a:cubicBezTo>
                <a:cubicBezTo>
                  <a:pt x="39988" y="26731"/>
                  <a:pt x="40023" y="26731"/>
                  <a:pt x="40058" y="26731"/>
                </a:cubicBezTo>
                <a:close/>
                <a:moveTo>
                  <a:pt x="17317" y="26035"/>
                </a:moveTo>
                <a:cubicBezTo>
                  <a:pt x="18347" y="26220"/>
                  <a:pt x="19334" y="26475"/>
                  <a:pt x="20284" y="26845"/>
                </a:cubicBezTo>
                <a:cubicBezTo>
                  <a:pt x="19739" y="27241"/>
                  <a:pt x="19228" y="27796"/>
                  <a:pt x="18788" y="28421"/>
                </a:cubicBezTo>
                <a:cubicBezTo>
                  <a:pt x="17793" y="28051"/>
                  <a:pt x="16763" y="27796"/>
                  <a:pt x="15662" y="27611"/>
                </a:cubicBezTo>
                <a:cubicBezTo>
                  <a:pt x="16147" y="26986"/>
                  <a:pt x="16692" y="26440"/>
                  <a:pt x="17317" y="26035"/>
                </a:cubicBezTo>
                <a:close/>
                <a:moveTo>
                  <a:pt x="68011" y="25375"/>
                </a:moveTo>
                <a:cubicBezTo>
                  <a:pt x="68090" y="25595"/>
                  <a:pt x="68160" y="25850"/>
                  <a:pt x="68231" y="26106"/>
                </a:cubicBezTo>
                <a:cubicBezTo>
                  <a:pt x="68345" y="26475"/>
                  <a:pt x="68451" y="26845"/>
                  <a:pt x="68565" y="27171"/>
                </a:cubicBezTo>
                <a:cubicBezTo>
                  <a:pt x="67940" y="27646"/>
                  <a:pt x="67280" y="28086"/>
                  <a:pt x="66620" y="28456"/>
                </a:cubicBezTo>
                <a:cubicBezTo>
                  <a:pt x="66584" y="28342"/>
                  <a:pt x="66549" y="28236"/>
                  <a:pt x="66505" y="28122"/>
                </a:cubicBezTo>
                <a:cubicBezTo>
                  <a:pt x="66399" y="27646"/>
                  <a:pt x="66250" y="27171"/>
                  <a:pt x="66109" y="26695"/>
                </a:cubicBezTo>
                <a:cubicBezTo>
                  <a:pt x="66769" y="26290"/>
                  <a:pt x="67430" y="25850"/>
                  <a:pt x="68011" y="25375"/>
                </a:cubicBezTo>
                <a:close/>
                <a:moveTo>
                  <a:pt x="89695" y="27611"/>
                </a:moveTo>
                <a:cubicBezTo>
                  <a:pt x="90100" y="27761"/>
                  <a:pt x="90461" y="27902"/>
                  <a:pt x="90866" y="28016"/>
                </a:cubicBezTo>
                <a:cubicBezTo>
                  <a:pt x="89730" y="28122"/>
                  <a:pt x="88665" y="28271"/>
                  <a:pt x="87564" y="28456"/>
                </a:cubicBezTo>
                <a:cubicBezTo>
                  <a:pt x="87459" y="28386"/>
                  <a:pt x="87309" y="28342"/>
                  <a:pt x="87159" y="28307"/>
                </a:cubicBezTo>
                <a:cubicBezTo>
                  <a:pt x="86939" y="28201"/>
                  <a:pt x="86719" y="28122"/>
                  <a:pt x="86499" y="28051"/>
                </a:cubicBezTo>
                <a:cubicBezTo>
                  <a:pt x="87529" y="27866"/>
                  <a:pt x="88594" y="27726"/>
                  <a:pt x="89695" y="27611"/>
                </a:cubicBezTo>
                <a:close/>
                <a:moveTo>
                  <a:pt x="25866" y="27461"/>
                </a:moveTo>
                <a:lnTo>
                  <a:pt x="25866" y="27461"/>
                </a:lnTo>
                <a:cubicBezTo>
                  <a:pt x="26412" y="27505"/>
                  <a:pt x="26817" y="27681"/>
                  <a:pt x="27151" y="27866"/>
                </a:cubicBezTo>
                <a:cubicBezTo>
                  <a:pt x="27387" y="28000"/>
                  <a:pt x="27604" y="28097"/>
                  <a:pt x="27790" y="28097"/>
                </a:cubicBezTo>
                <a:cubicBezTo>
                  <a:pt x="27861" y="28097"/>
                  <a:pt x="27927" y="28083"/>
                  <a:pt x="27988" y="28051"/>
                </a:cubicBezTo>
                <a:cubicBezTo>
                  <a:pt x="28102" y="28016"/>
                  <a:pt x="28208" y="27902"/>
                  <a:pt x="28322" y="27761"/>
                </a:cubicBezTo>
                <a:cubicBezTo>
                  <a:pt x="29238" y="27902"/>
                  <a:pt x="30189" y="28016"/>
                  <a:pt x="31184" y="28051"/>
                </a:cubicBezTo>
                <a:cubicBezTo>
                  <a:pt x="30964" y="28386"/>
                  <a:pt x="30743" y="28527"/>
                  <a:pt x="30488" y="28562"/>
                </a:cubicBezTo>
                <a:cubicBezTo>
                  <a:pt x="29388" y="28456"/>
                  <a:pt x="28287" y="28271"/>
                  <a:pt x="27257" y="28016"/>
                </a:cubicBezTo>
                <a:cubicBezTo>
                  <a:pt x="27037" y="27946"/>
                  <a:pt x="26852" y="27866"/>
                  <a:pt x="26632" y="27796"/>
                </a:cubicBezTo>
                <a:cubicBezTo>
                  <a:pt x="26377" y="27681"/>
                  <a:pt x="26121" y="27576"/>
                  <a:pt x="25866" y="27461"/>
                </a:cubicBezTo>
                <a:close/>
                <a:moveTo>
                  <a:pt x="95118" y="27866"/>
                </a:moveTo>
                <a:cubicBezTo>
                  <a:pt x="95602" y="28051"/>
                  <a:pt x="96042" y="28236"/>
                  <a:pt x="96483" y="28421"/>
                </a:cubicBezTo>
                <a:cubicBezTo>
                  <a:pt x="95417" y="28421"/>
                  <a:pt x="94317" y="28456"/>
                  <a:pt x="93216" y="28491"/>
                </a:cubicBezTo>
                <a:cubicBezTo>
                  <a:pt x="93031" y="28527"/>
                  <a:pt x="92811" y="28527"/>
                  <a:pt x="92626" y="28562"/>
                </a:cubicBezTo>
                <a:cubicBezTo>
                  <a:pt x="92186" y="28386"/>
                  <a:pt x="91746" y="28236"/>
                  <a:pt x="91271" y="28086"/>
                </a:cubicBezTo>
                <a:cubicBezTo>
                  <a:pt x="91561" y="28051"/>
                  <a:pt x="91861" y="28016"/>
                  <a:pt x="92151" y="28016"/>
                </a:cubicBezTo>
                <a:cubicBezTo>
                  <a:pt x="93137" y="27946"/>
                  <a:pt x="94167" y="27902"/>
                  <a:pt x="95118" y="27866"/>
                </a:cubicBezTo>
                <a:close/>
                <a:moveTo>
                  <a:pt x="56565" y="26070"/>
                </a:moveTo>
                <a:cubicBezTo>
                  <a:pt x="56601" y="26546"/>
                  <a:pt x="56645" y="26986"/>
                  <a:pt x="56645" y="27426"/>
                </a:cubicBezTo>
                <a:cubicBezTo>
                  <a:pt x="56240" y="27611"/>
                  <a:pt x="55800" y="27796"/>
                  <a:pt x="55359" y="27981"/>
                </a:cubicBezTo>
                <a:cubicBezTo>
                  <a:pt x="54805" y="28201"/>
                  <a:pt x="54224" y="28421"/>
                  <a:pt x="53669" y="28606"/>
                </a:cubicBezTo>
                <a:cubicBezTo>
                  <a:pt x="53704" y="28201"/>
                  <a:pt x="53739" y="27796"/>
                  <a:pt x="53783" y="27391"/>
                </a:cubicBezTo>
                <a:cubicBezTo>
                  <a:pt x="54329" y="27136"/>
                  <a:pt x="54884" y="26880"/>
                  <a:pt x="55465" y="26625"/>
                </a:cubicBezTo>
                <a:cubicBezTo>
                  <a:pt x="55835" y="26440"/>
                  <a:pt x="56205" y="26255"/>
                  <a:pt x="56565" y="26070"/>
                </a:cubicBezTo>
                <a:close/>
                <a:moveTo>
                  <a:pt x="85037" y="27576"/>
                </a:moveTo>
                <a:cubicBezTo>
                  <a:pt x="85434" y="27726"/>
                  <a:pt x="85803" y="27866"/>
                  <a:pt x="86173" y="28016"/>
                </a:cubicBezTo>
                <a:cubicBezTo>
                  <a:pt x="85214" y="28201"/>
                  <a:pt x="84263" y="28386"/>
                  <a:pt x="83347" y="28606"/>
                </a:cubicBezTo>
                <a:cubicBezTo>
                  <a:pt x="83057" y="28421"/>
                  <a:pt x="82757" y="28271"/>
                  <a:pt x="82431" y="28086"/>
                </a:cubicBezTo>
                <a:cubicBezTo>
                  <a:pt x="83312" y="27902"/>
                  <a:pt x="84192" y="27726"/>
                  <a:pt x="85037" y="27576"/>
                </a:cubicBezTo>
                <a:close/>
                <a:moveTo>
                  <a:pt x="27953" y="28271"/>
                </a:moveTo>
                <a:lnTo>
                  <a:pt x="27953" y="28271"/>
                </a:lnTo>
                <a:cubicBezTo>
                  <a:pt x="28578" y="28421"/>
                  <a:pt x="29238" y="28527"/>
                  <a:pt x="29898" y="28606"/>
                </a:cubicBezTo>
                <a:cubicBezTo>
                  <a:pt x="29643" y="28606"/>
                  <a:pt x="29388" y="28606"/>
                  <a:pt x="29088" y="28641"/>
                </a:cubicBezTo>
                <a:cubicBezTo>
                  <a:pt x="28947" y="28606"/>
                  <a:pt x="28798" y="28562"/>
                  <a:pt x="28692" y="28527"/>
                </a:cubicBezTo>
                <a:cubicBezTo>
                  <a:pt x="28428" y="28421"/>
                  <a:pt x="28173" y="28342"/>
                  <a:pt x="27953" y="28271"/>
                </a:cubicBezTo>
                <a:close/>
                <a:moveTo>
                  <a:pt x="37162" y="27541"/>
                </a:moveTo>
                <a:cubicBezTo>
                  <a:pt x="37012" y="27831"/>
                  <a:pt x="36836" y="28122"/>
                  <a:pt x="36686" y="28386"/>
                </a:cubicBezTo>
                <a:cubicBezTo>
                  <a:pt x="35806" y="28527"/>
                  <a:pt x="34925" y="28606"/>
                  <a:pt x="34010" y="28641"/>
                </a:cubicBezTo>
                <a:cubicBezTo>
                  <a:pt x="34151" y="28456"/>
                  <a:pt x="34265" y="28236"/>
                  <a:pt x="34371" y="27981"/>
                </a:cubicBezTo>
                <a:cubicBezTo>
                  <a:pt x="34705" y="27946"/>
                  <a:pt x="35075" y="27902"/>
                  <a:pt x="35401" y="27866"/>
                </a:cubicBezTo>
                <a:cubicBezTo>
                  <a:pt x="35991" y="27796"/>
                  <a:pt x="36572" y="27681"/>
                  <a:pt x="37162" y="27541"/>
                </a:cubicBezTo>
                <a:close/>
                <a:moveTo>
                  <a:pt x="42514" y="27136"/>
                </a:moveTo>
                <a:lnTo>
                  <a:pt x="42514" y="27136"/>
                </a:lnTo>
                <a:cubicBezTo>
                  <a:pt x="42373" y="27505"/>
                  <a:pt x="42224" y="27902"/>
                  <a:pt x="42074" y="28271"/>
                </a:cubicBezTo>
                <a:cubicBezTo>
                  <a:pt x="41123" y="28342"/>
                  <a:pt x="40208" y="28421"/>
                  <a:pt x="39213" y="28641"/>
                </a:cubicBezTo>
                <a:cubicBezTo>
                  <a:pt x="39363" y="28342"/>
                  <a:pt x="39512" y="28051"/>
                  <a:pt x="39653" y="27761"/>
                </a:cubicBezTo>
                <a:cubicBezTo>
                  <a:pt x="40718" y="27461"/>
                  <a:pt x="41493" y="27241"/>
                  <a:pt x="42514" y="27136"/>
                </a:cubicBezTo>
                <a:close/>
                <a:moveTo>
                  <a:pt x="95382" y="27866"/>
                </a:moveTo>
                <a:cubicBezTo>
                  <a:pt x="96623" y="27866"/>
                  <a:pt x="97838" y="27902"/>
                  <a:pt x="99045" y="27981"/>
                </a:cubicBezTo>
                <a:cubicBezTo>
                  <a:pt x="99485" y="28201"/>
                  <a:pt x="99960" y="28421"/>
                  <a:pt x="100400" y="28641"/>
                </a:cubicBezTo>
                <a:cubicBezTo>
                  <a:pt x="99194" y="28491"/>
                  <a:pt x="97979" y="28456"/>
                  <a:pt x="96738" y="28421"/>
                </a:cubicBezTo>
                <a:cubicBezTo>
                  <a:pt x="96263" y="28236"/>
                  <a:pt x="95822" y="28051"/>
                  <a:pt x="95382" y="27866"/>
                </a:cubicBezTo>
                <a:close/>
                <a:moveTo>
                  <a:pt x="34265" y="27981"/>
                </a:moveTo>
                <a:lnTo>
                  <a:pt x="34265" y="27981"/>
                </a:lnTo>
                <a:cubicBezTo>
                  <a:pt x="34151" y="28236"/>
                  <a:pt x="34045" y="28456"/>
                  <a:pt x="33895" y="28676"/>
                </a:cubicBezTo>
                <a:cubicBezTo>
                  <a:pt x="33610" y="28686"/>
                  <a:pt x="33325" y="28690"/>
                  <a:pt x="33041" y="28690"/>
                </a:cubicBezTo>
                <a:cubicBezTo>
                  <a:pt x="32266" y="28690"/>
                  <a:pt x="31498" y="28657"/>
                  <a:pt x="30743" y="28606"/>
                </a:cubicBezTo>
                <a:cubicBezTo>
                  <a:pt x="30928" y="28527"/>
                  <a:pt x="31113" y="28342"/>
                  <a:pt x="31289" y="28086"/>
                </a:cubicBezTo>
                <a:cubicBezTo>
                  <a:pt x="31538" y="28095"/>
                  <a:pt x="31786" y="28100"/>
                  <a:pt x="32034" y="28100"/>
                </a:cubicBezTo>
                <a:cubicBezTo>
                  <a:pt x="32778" y="28100"/>
                  <a:pt x="33519" y="28060"/>
                  <a:pt x="34265" y="27981"/>
                </a:cubicBezTo>
                <a:close/>
                <a:moveTo>
                  <a:pt x="59682" y="26185"/>
                </a:moveTo>
                <a:cubicBezTo>
                  <a:pt x="59726" y="26255"/>
                  <a:pt x="59726" y="26361"/>
                  <a:pt x="59761" y="26475"/>
                </a:cubicBezTo>
                <a:cubicBezTo>
                  <a:pt x="59832" y="26845"/>
                  <a:pt x="59902" y="27206"/>
                  <a:pt x="59946" y="27576"/>
                </a:cubicBezTo>
                <a:cubicBezTo>
                  <a:pt x="58951" y="28016"/>
                  <a:pt x="57886" y="28421"/>
                  <a:pt x="56821" y="28782"/>
                </a:cubicBezTo>
                <a:cubicBezTo>
                  <a:pt x="56821" y="28491"/>
                  <a:pt x="56786" y="28201"/>
                  <a:pt x="56786" y="27946"/>
                </a:cubicBezTo>
                <a:cubicBezTo>
                  <a:pt x="56750" y="27796"/>
                  <a:pt x="56750" y="27646"/>
                  <a:pt x="56750" y="27505"/>
                </a:cubicBezTo>
                <a:cubicBezTo>
                  <a:pt x="57745" y="27065"/>
                  <a:pt x="58731" y="26625"/>
                  <a:pt x="59682" y="26185"/>
                </a:cubicBezTo>
                <a:close/>
                <a:moveTo>
                  <a:pt x="27257" y="28307"/>
                </a:moveTo>
                <a:lnTo>
                  <a:pt x="27257" y="28307"/>
                </a:lnTo>
                <a:cubicBezTo>
                  <a:pt x="27592" y="28421"/>
                  <a:pt x="27917" y="28491"/>
                  <a:pt x="28287" y="28562"/>
                </a:cubicBezTo>
                <a:cubicBezTo>
                  <a:pt x="28393" y="28641"/>
                  <a:pt x="28507" y="28676"/>
                  <a:pt x="28613" y="28712"/>
                </a:cubicBezTo>
                <a:cubicBezTo>
                  <a:pt x="28507" y="28747"/>
                  <a:pt x="28358" y="28782"/>
                  <a:pt x="28252" y="28826"/>
                </a:cubicBezTo>
                <a:cubicBezTo>
                  <a:pt x="27917" y="28641"/>
                  <a:pt x="27592" y="28491"/>
                  <a:pt x="27257" y="28307"/>
                </a:cubicBezTo>
                <a:close/>
                <a:moveTo>
                  <a:pt x="74649" y="26660"/>
                </a:moveTo>
                <a:cubicBezTo>
                  <a:pt x="74763" y="26951"/>
                  <a:pt x="74913" y="27241"/>
                  <a:pt x="75089" y="27541"/>
                </a:cubicBezTo>
                <a:cubicBezTo>
                  <a:pt x="74508" y="27946"/>
                  <a:pt x="73953" y="28386"/>
                  <a:pt x="73407" y="28826"/>
                </a:cubicBezTo>
                <a:cubicBezTo>
                  <a:pt x="73293" y="28491"/>
                  <a:pt x="73152" y="28166"/>
                  <a:pt x="73038" y="27831"/>
                </a:cubicBezTo>
                <a:cubicBezTo>
                  <a:pt x="73592" y="27391"/>
                  <a:pt x="74103" y="27021"/>
                  <a:pt x="74649" y="26660"/>
                </a:cubicBezTo>
                <a:close/>
                <a:moveTo>
                  <a:pt x="81111" y="27356"/>
                </a:moveTo>
                <a:cubicBezTo>
                  <a:pt x="81331" y="27505"/>
                  <a:pt x="81516" y="27646"/>
                  <a:pt x="81736" y="27796"/>
                </a:cubicBezTo>
                <a:cubicBezTo>
                  <a:pt x="81877" y="27866"/>
                  <a:pt x="82062" y="27981"/>
                  <a:pt x="82211" y="28086"/>
                </a:cubicBezTo>
                <a:cubicBezTo>
                  <a:pt x="81331" y="28307"/>
                  <a:pt x="80451" y="28562"/>
                  <a:pt x="79535" y="28861"/>
                </a:cubicBezTo>
                <a:cubicBezTo>
                  <a:pt x="79491" y="28826"/>
                  <a:pt x="79456" y="28782"/>
                  <a:pt x="79421" y="28747"/>
                </a:cubicBezTo>
                <a:cubicBezTo>
                  <a:pt x="79165" y="28562"/>
                  <a:pt x="78910" y="28342"/>
                  <a:pt x="78655" y="28122"/>
                </a:cubicBezTo>
                <a:cubicBezTo>
                  <a:pt x="78910" y="28016"/>
                  <a:pt x="79130" y="27946"/>
                  <a:pt x="79385" y="27866"/>
                </a:cubicBezTo>
                <a:cubicBezTo>
                  <a:pt x="79975" y="27646"/>
                  <a:pt x="80521" y="27505"/>
                  <a:pt x="81111" y="27356"/>
                </a:cubicBezTo>
                <a:close/>
                <a:moveTo>
                  <a:pt x="70247" y="25885"/>
                </a:moveTo>
                <a:cubicBezTo>
                  <a:pt x="70432" y="26475"/>
                  <a:pt x="70617" y="27100"/>
                  <a:pt x="70766" y="27681"/>
                </a:cubicBezTo>
                <a:cubicBezTo>
                  <a:pt x="70247" y="28122"/>
                  <a:pt x="69736" y="28562"/>
                  <a:pt x="69190" y="28932"/>
                </a:cubicBezTo>
                <a:cubicBezTo>
                  <a:pt x="69041" y="28421"/>
                  <a:pt x="68856" y="27902"/>
                  <a:pt x="68706" y="27356"/>
                </a:cubicBezTo>
                <a:cubicBezTo>
                  <a:pt x="68706" y="27321"/>
                  <a:pt x="68671" y="27285"/>
                  <a:pt x="68671" y="27206"/>
                </a:cubicBezTo>
                <a:cubicBezTo>
                  <a:pt x="69226" y="26801"/>
                  <a:pt x="69736" y="26361"/>
                  <a:pt x="70247" y="25885"/>
                </a:cubicBezTo>
                <a:close/>
                <a:moveTo>
                  <a:pt x="91051" y="28086"/>
                </a:moveTo>
                <a:cubicBezTo>
                  <a:pt x="91526" y="28236"/>
                  <a:pt x="91966" y="28421"/>
                  <a:pt x="92406" y="28562"/>
                </a:cubicBezTo>
                <a:cubicBezTo>
                  <a:pt x="91235" y="28641"/>
                  <a:pt x="90100" y="28782"/>
                  <a:pt x="88920" y="28967"/>
                </a:cubicBezTo>
                <a:cubicBezTo>
                  <a:pt x="88515" y="28826"/>
                  <a:pt x="88154" y="28641"/>
                  <a:pt x="87749" y="28491"/>
                </a:cubicBezTo>
                <a:cubicBezTo>
                  <a:pt x="88814" y="28342"/>
                  <a:pt x="89950" y="28201"/>
                  <a:pt x="91051" y="28086"/>
                </a:cubicBezTo>
                <a:close/>
                <a:moveTo>
                  <a:pt x="25241" y="27646"/>
                </a:moveTo>
                <a:lnTo>
                  <a:pt x="25241" y="27646"/>
                </a:lnTo>
                <a:cubicBezTo>
                  <a:pt x="25752" y="27866"/>
                  <a:pt x="26271" y="28016"/>
                  <a:pt x="26782" y="28201"/>
                </a:cubicBezTo>
                <a:cubicBezTo>
                  <a:pt x="27257" y="28421"/>
                  <a:pt x="27697" y="28641"/>
                  <a:pt x="28137" y="28861"/>
                </a:cubicBezTo>
                <a:lnTo>
                  <a:pt x="28102" y="28861"/>
                </a:lnTo>
                <a:cubicBezTo>
                  <a:pt x="27953" y="28896"/>
                  <a:pt x="27847" y="28967"/>
                  <a:pt x="27733" y="29002"/>
                </a:cubicBezTo>
                <a:cubicBezTo>
                  <a:pt x="27592" y="28932"/>
                  <a:pt x="27477" y="28861"/>
                  <a:pt x="27328" y="28826"/>
                </a:cubicBezTo>
                <a:cubicBezTo>
                  <a:pt x="26632" y="28421"/>
                  <a:pt x="25972" y="28016"/>
                  <a:pt x="25241" y="27646"/>
                </a:cubicBezTo>
                <a:close/>
                <a:moveTo>
                  <a:pt x="51142" y="27065"/>
                </a:moveTo>
                <a:lnTo>
                  <a:pt x="51142" y="27065"/>
                </a:lnTo>
                <a:cubicBezTo>
                  <a:pt x="51063" y="27461"/>
                  <a:pt x="50993" y="27902"/>
                  <a:pt x="50922" y="28307"/>
                </a:cubicBezTo>
                <a:cubicBezTo>
                  <a:pt x="49927" y="28606"/>
                  <a:pt x="48976" y="28826"/>
                  <a:pt x="48017" y="29002"/>
                </a:cubicBezTo>
                <a:cubicBezTo>
                  <a:pt x="48017" y="28932"/>
                  <a:pt x="48017" y="28896"/>
                  <a:pt x="48061" y="28861"/>
                </a:cubicBezTo>
                <a:cubicBezTo>
                  <a:pt x="48131" y="28527"/>
                  <a:pt x="48237" y="28201"/>
                  <a:pt x="48316" y="27866"/>
                </a:cubicBezTo>
                <a:cubicBezTo>
                  <a:pt x="49267" y="27681"/>
                  <a:pt x="50183" y="27426"/>
                  <a:pt x="51142" y="27065"/>
                </a:cubicBezTo>
                <a:close/>
                <a:moveTo>
                  <a:pt x="39547" y="27796"/>
                </a:moveTo>
                <a:cubicBezTo>
                  <a:pt x="39398" y="28086"/>
                  <a:pt x="39257" y="28386"/>
                  <a:pt x="39107" y="28641"/>
                </a:cubicBezTo>
                <a:cubicBezTo>
                  <a:pt x="38993" y="28676"/>
                  <a:pt x="38922" y="28676"/>
                  <a:pt x="38852" y="28712"/>
                </a:cubicBezTo>
                <a:cubicBezTo>
                  <a:pt x="38042" y="28896"/>
                  <a:pt x="37162" y="29002"/>
                  <a:pt x="36281" y="29081"/>
                </a:cubicBezTo>
                <a:cubicBezTo>
                  <a:pt x="36431" y="28896"/>
                  <a:pt x="36572" y="28676"/>
                  <a:pt x="36721" y="28456"/>
                </a:cubicBezTo>
                <a:cubicBezTo>
                  <a:pt x="37531" y="28342"/>
                  <a:pt x="38297" y="28166"/>
                  <a:pt x="39037" y="27946"/>
                </a:cubicBezTo>
                <a:cubicBezTo>
                  <a:pt x="39178" y="27902"/>
                  <a:pt x="39363" y="27866"/>
                  <a:pt x="39512" y="27831"/>
                </a:cubicBezTo>
                <a:cubicBezTo>
                  <a:pt x="39512" y="27796"/>
                  <a:pt x="39512" y="27796"/>
                  <a:pt x="39547" y="27796"/>
                </a:cubicBezTo>
                <a:close/>
                <a:moveTo>
                  <a:pt x="86314" y="28086"/>
                </a:moveTo>
                <a:cubicBezTo>
                  <a:pt x="86613" y="28166"/>
                  <a:pt x="86869" y="28271"/>
                  <a:pt x="87124" y="28386"/>
                </a:cubicBezTo>
                <a:cubicBezTo>
                  <a:pt x="87238" y="28421"/>
                  <a:pt x="87309" y="28456"/>
                  <a:pt x="87379" y="28456"/>
                </a:cubicBezTo>
                <a:cubicBezTo>
                  <a:pt x="86358" y="28641"/>
                  <a:pt x="85328" y="28861"/>
                  <a:pt x="84333" y="29081"/>
                </a:cubicBezTo>
                <a:cubicBezTo>
                  <a:pt x="84228" y="29046"/>
                  <a:pt x="84157" y="29002"/>
                  <a:pt x="84078" y="28967"/>
                </a:cubicBezTo>
                <a:cubicBezTo>
                  <a:pt x="83893" y="28861"/>
                  <a:pt x="83673" y="28747"/>
                  <a:pt x="83453" y="28641"/>
                </a:cubicBezTo>
                <a:cubicBezTo>
                  <a:pt x="84412" y="28421"/>
                  <a:pt x="85328" y="28236"/>
                  <a:pt x="86314" y="28086"/>
                </a:cubicBezTo>
                <a:close/>
                <a:moveTo>
                  <a:pt x="101686" y="27646"/>
                </a:moveTo>
                <a:lnTo>
                  <a:pt x="101686" y="27646"/>
                </a:lnTo>
                <a:cubicBezTo>
                  <a:pt x="102056" y="27726"/>
                  <a:pt x="102425" y="27761"/>
                  <a:pt x="102786" y="27831"/>
                </a:cubicBezTo>
                <a:cubicBezTo>
                  <a:pt x="103596" y="27981"/>
                  <a:pt x="104406" y="28122"/>
                  <a:pt x="105172" y="28342"/>
                </a:cubicBezTo>
                <a:cubicBezTo>
                  <a:pt x="105577" y="28606"/>
                  <a:pt x="106017" y="28861"/>
                  <a:pt x="106422" y="29081"/>
                </a:cubicBezTo>
                <a:cubicBezTo>
                  <a:pt x="105947" y="28967"/>
                  <a:pt x="105507" y="28861"/>
                  <a:pt x="105022" y="28747"/>
                </a:cubicBezTo>
                <a:cubicBezTo>
                  <a:pt x="104362" y="28606"/>
                  <a:pt x="103702" y="28456"/>
                  <a:pt x="103006" y="28342"/>
                </a:cubicBezTo>
                <a:cubicBezTo>
                  <a:pt x="102971" y="28342"/>
                  <a:pt x="102901" y="28307"/>
                  <a:pt x="102865" y="28271"/>
                </a:cubicBezTo>
                <a:cubicBezTo>
                  <a:pt x="102460" y="28086"/>
                  <a:pt x="102091" y="27866"/>
                  <a:pt x="101686" y="27646"/>
                </a:cubicBezTo>
                <a:close/>
                <a:moveTo>
                  <a:pt x="30523" y="28676"/>
                </a:moveTo>
                <a:cubicBezTo>
                  <a:pt x="31329" y="28728"/>
                  <a:pt x="32135" y="28761"/>
                  <a:pt x="32940" y="28761"/>
                </a:cubicBezTo>
                <a:cubicBezTo>
                  <a:pt x="33235" y="28761"/>
                  <a:pt x="33530" y="28756"/>
                  <a:pt x="33825" y="28747"/>
                </a:cubicBezTo>
                <a:lnTo>
                  <a:pt x="33825" y="28747"/>
                </a:lnTo>
                <a:cubicBezTo>
                  <a:pt x="33710" y="28896"/>
                  <a:pt x="33570" y="29046"/>
                  <a:pt x="33420" y="29152"/>
                </a:cubicBezTo>
                <a:cubicBezTo>
                  <a:pt x="32170" y="29117"/>
                  <a:pt x="30893" y="29002"/>
                  <a:pt x="29678" y="28782"/>
                </a:cubicBezTo>
                <a:cubicBezTo>
                  <a:pt x="29573" y="28747"/>
                  <a:pt x="29458" y="28712"/>
                  <a:pt x="29308" y="28676"/>
                </a:cubicBezTo>
                <a:close/>
                <a:moveTo>
                  <a:pt x="36616" y="28491"/>
                </a:moveTo>
                <a:cubicBezTo>
                  <a:pt x="36466" y="28676"/>
                  <a:pt x="36316" y="28896"/>
                  <a:pt x="36176" y="29117"/>
                </a:cubicBezTo>
                <a:cubicBezTo>
                  <a:pt x="35578" y="29141"/>
                  <a:pt x="34945" y="29166"/>
                  <a:pt x="34314" y="29166"/>
                </a:cubicBezTo>
                <a:cubicBezTo>
                  <a:pt x="34053" y="29166"/>
                  <a:pt x="33792" y="29162"/>
                  <a:pt x="33534" y="29152"/>
                </a:cubicBezTo>
                <a:cubicBezTo>
                  <a:pt x="33675" y="29046"/>
                  <a:pt x="33825" y="28896"/>
                  <a:pt x="33930" y="28747"/>
                </a:cubicBezTo>
                <a:cubicBezTo>
                  <a:pt x="34705" y="28712"/>
                  <a:pt x="35436" y="28641"/>
                  <a:pt x="36176" y="28527"/>
                </a:cubicBezTo>
                <a:cubicBezTo>
                  <a:pt x="36316" y="28527"/>
                  <a:pt x="36466" y="28491"/>
                  <a:pt x="36616" y="28491"/>
                </a:cubicBezTo>
                <a:close/>
                <a:moveTo>
                  <a:pt x="2606" y="27726"/>
                </a:moveTo>
                <a:cubicBezTo>
                  <a:pt x="3486" y="27761"/>
                  <a:pt x="4402" y="27796"/>
                  <a:pt x="5282" y="27796"/>
                </a:cubicBezTo>
                <a:cubicBezTo>
                  <a:pt x="4701" y="28236"/>
                  <a:pt x="4111" y="28712"/>
                  <a:pt x="3522" y="29187"/>
                </a:cubicBezTo>
                <a:cubicBezTo>
                  <a:pt x="2641" y="29152"/>
                  <a:pt x="1761" y="29046"/>
                  <a:pt x="880" y="28967"/>
                </a:cubicBezTo>
                <a:cubicBezTo>
                  <a:pt x="1435" y="28562"/>
                  <a:pt x="2016" y="28122"/>
                  <a:pt x="2606" y="27726"/>
                </a:cubicBezTo>
                <a:close/>
                <a:moveTo>
                  <a:pt x="77774" y="27285"/>
                </a:moveTo>
                <a:cubicBezTo>
                  <a:pt x="77994" y="27576"/>
                  <a:pt x="78250" y="27831"/>
                  <a:pt x="78505" y="28086"/>
                </a:cubicBezTo>
                <a:cubicBezTo>
                  <a:pt x="77695" y="28421"/>
                  <a:pt x="76964" y="28782"/>
                  <a:pt x="76234" y="29187"/>
                </a:cubicBezTo>
                <a:cubicBezTo>
                  <a:pt x="76049" y="28932"/>
                  <a:pt x="75864" y="28641"/>
                  <a:pt x="75679" y="28386"/>
                </a:cubicBezTo>
                <a:cubicBezTo>
                  <a:pt x="76339" y="27981"/>
                  <a:pt x="76999" y="27611"/>
                  <a:pt x="77774" y="27285"/>
                </a:cubicBezTo>
                <a:close/>
                <a:moveTo>
                  <a:pt x="95795" y="28513"/>
                </a:moveTo>
                <a:cubicBezTo>
                  <a:pt x="96099" y="28513"/>
                  <a:pt x="96402" y="28517"/>
                  <a:pt x="96703" y="28527"/>
                </a:cubicBezTo>
                <a:cubicBezTo>
                  <a:pt x="97178" y="28712"/>
                  <a:pt x="97618" y="28896"/>
                  <a:pt x="98023" y="29117"/>
                </a:cubicBezTo>
                <a:cubicBezTo>
                  <a:pt x="97583" y="29099"/>
                  <a:pt x="97143" y="29090"/>
                  <a:pt x="96703" y="29090"/>
                </a:cubicBezTo>
                <a:cubicBezTo>
                  <a:pt x="96263" y="29090"/>
                  <a:pt x="95822" y="29099"/>
                  <a:pt x="95382" y="29117"/>
                </a:cubicBezTo>
                <a:cubicBezTo>
                  <a:pt x="94942" y="29152"/>
                  <a:pt x="94537" y="29152"/>
                  <a:pt x="94097" y="29187"/>
                </a:cubicBezTo>
                <a:cubicBezTo>
                  <a:pt x="93692" y="28967"/>
                  <a:pt x="93252" y="28782"/>
                  <a:pt x="92811" y="28641"/>
                </a:cubicBezTo>
                <a:cubicBezTo>
                  <a:pt x="92961" y="28606"/>
                  <a:pt x="93102" y="28606"/>
                  <a:pt x="93216" y="28606"/>
                </a:cubicBezTo>
                <a:cubicBezTo>
                  <a:pt x="94079" y="28547"/>
                  <a:pt x="94942" y="28513"/>
                  <a:pt x="95795" y="28513"/>
                </a:cubicBezTo>
                <a:close/>
                <a:moveTo>
                  <a:pt x="99265" y="28016"/>
                </a:moveTo>
                <a:lnTo>
                  <a:pt x="99265" y="28016"/>
                </a:lnTo>
                <a:cubicBezTo>
                  <a:pt x="100550" y="28086"/>
                  <a:pt x="101765" y="28236"/>
                  <a:pt x="102971" y="28456"/>
                </a:cubicBezTo>
                <a:cubicBezTo>
                  <a:pt x="103447" y="28676"/>
                  <a:pt x="103887" y="28932"/>
                  <a:pt x="104362" y="29187"/>
                </a:cubicBezTo>
                <a:cubicBezTo>
                  <a:pt x="103156" y="28967"/>
                  <a:pt x="101906" y="28782"/>
                  <a:pt x="100664" y="28641"/>
                </a:cubicBezTo>
                <a:cubicBezTo>
                  <a:pt x="100224" y="28421"/>
                  <a:pt x="99740" y="28201"/>
                  <a:pt x="99265" y="28016"/>
                </a:cubicBezTo>
                <a:close/>
                <a:moveTo>
                  <a:pt x="7888" y="27681"/>
                </a:moveTo>
                <a:cubicBezTo>
                  <a:pt x="7299" y="28201"/>
                  <a:pt x="6717" y="28712"/>
                  <a:pt x="6163" y="29266"/>
                </a:cubicBezTo>
                <a:lnTo>
                  <a:pt x="5538" y="29266"/>
                </a:lnTo>
                <a:cubicBezTo>
                  <a:pt x="4921" y="29266"/>
                  <a:pt x="4296" y="29266"/>
                  <a:pt x="3636" y="29187"/>
                </a:cubicBezTo>
                <a:cubicBezTo>
                  <a:pt x="4217" y="28712"/>
                  <a:pt x="4807" y="28236"/>
                  <a:pt x="5432" y="27796"/>
                </a:cubicBezTo>
                <a:cubicBezTo>
                  <a:pt x="5802" y="27761"/>
                  <a:pt x="6163" y="27761"/>
                  <a:pt x="6533" y="27761"/>
                </a:cubicBezTo>
                <a:cubicBezTo>
                  <a:pt x="7008" y="27726"/>
                  <a:pt x="7448" y="27681"/>
                  <a:pt x="7888" y="27681"/>
                </a:cubicBezTo>
                <a:close/>
                <a:moveTo>
                  <a:pt x="10459" y="27505"/>
                </a:moveTo>
                <a:cubicBezTo>
                  <a:pt x="9904" y="28086"/>
                  <a:pt x="9394" y="28676"/>
                  <a:pt x="8883" y="29266"/>
                </a:cubicBezTo>
                <a:lnTo>
                  <a:pt x="6277" y="29266"/>
                </a:lnTo>
                <a:cubicBezTo>
                  <a:pt x="6858" y="28712"/>
                  <a:pt x="7413" y="28201"/>
                  <a:pt x="8038" y="27646"/>
                </a:cubicBezTo>
                <a:cubicBezTo>
                  <a:pt x="8223" y="27646"/>
                  <a:pt x="8443" y="27646"/>
                  <a:pt x="8663" y="27611"/>
                </a:cubicBezTo>
                <a:cubicBezTo>
                  <a:pt x="9244" y="27576"/>
                  <a:pt x="9869" y="27541"/>
                  <a:pt x="10459" y="27505"/>
                </a:cubicBezTo>
                <a:close/>
                <a:moveTo>
                  <a:pt x="45200" y="28236"/>
                </a:moveTo>
                <a:cubicBezTo>
                  <a:pt x="45085" y="28562"/>
                  <a:pt x="44979" y="28932"/>
                  <a:pt x="44830" y="29266"/>
                </a:cubicBezTo>
                <a:cubicBezTo>
                  <a:pt x="44134" y="29266"/>
                  <a:pt x="43509" y="29222"/>
                  <a:pt x="42884" y="29187"/>
                </a:cubicBezTo>
                <a:cubicBezTo>
                  <a:pt x="42479" y="29152"/>
                  <a:pt x="42118" y="29152"/>
                  <a:pt x="41819" y="29152"/>
                </a:cubicBezTo>
                <a:cubicBezTo>
                  <a:pt x="41933" y="28896"/>
                  <a:pt x="42039" y="28641"/>
                  <a:pt x="42153" y="28386"/>
                </a:cubicBezTo>
                <a:cubicBezTo>
                  <a:pt x="42629" y="28342"/>
                  <a:pt x="43139" y="28307"/>
                  <a:pt x="43659" y="28307"/>
                </a:cubicBezTo>
                <a:cubicBezTo>
                  <a:pt x="44169" y="28271"/>
                  <a:pt x="44680" y="28271"/>
                  <a:pt x="45200" y="28236"/>
                </a:cubicBezTo>
                <a:close/>
                <a:moveTo>
                  <a:pt x="48237" y="27902"/>
                </a:moveTo>
                <a:lnTo>
                  <a:pt x="48237" y="27902"/>
                </a:lnTo>
                <a:cubicBezTo>
                  <a:pt x="48131" y="28201"/>
                  <a:pt x="48061" y="28527"/>
                  <a:pt x="47946" y="28861"/>
                </a:cubicBezTo>
                <a:cubicBezTo>
                  <a:pt x="47946" y="28896"/>
                  <a:pt x="47946" y="28967"/>
                  <a:pt x="47911" y="29002"/>
                </a:cubicBezTo>
                <a:cubicBezTo>
                  <a:pt x="47691" y="29046"/>
                  <a:pt x="47436" y="29081"/>
                  <a:pt x="47216" y="29117"/>
                </a:cubicBezTo>
                <a:cubicBezTo>
                  <a:pt x="46406" y="29222"/>
                  <a:pt x="45640" y="29266"/>
                  <a:pt x="44935" y="29266"/>
                </a:cubicBezTo>
                <a:cubicBezTo>
                  <a:pt x="45050" y="28932"/>
                  <a:pt x="45156" y="28562"/>
                  <a:pt x="45305" y="28236"/>
                </a:cubicBezTo>
                <a:cubicBezTo>
                  <a:pt x="45966" y="28201"/>
                  <a:pt x="46661" y="28122"/>
                  <a:pt x="47357" y="28051"/>
                </a:cubicBezTo>
                <a:cubicBezTo>
                  <a:pt x="47656" y="28016"/>
                  <a:pt x="47946" y="27946"/>
                  <a:pt x="48237" y="27902"/>
                </a:cubicBezTo>
                <a:close/>
                <a:moveTo>
                  <a:pt x="62623" y="26475"/>
                </a:moveTo>
                <a:cubicBezTo>
                  <a:pt x="62658" y="26546"/>
                  <a:pt x="62693" y="26660"/>
                  <a:pt x="62693" y="26731"/>
                </a:cubicBezTo>
                <a:cubicBezTo>
                  <a:pt x="62807" y="27241"/>
                  <a:pt x="62948" y="27726"/>
                  <a:pt x="63063" y="28201"/>
                </a:cubicBezTo>
                <a:cubicBezTo>
                  <a:pt x="62182" y="28562"/>
                  <a:pt x="61267" y="28932"/>
                  <a:pt x="60307" y="29266"/>
                </a:cubicBezTo>
                <a:cubicBezTo>
                  <a:pt x="60237" y="28712"/>
                  <a:pt x="60122" y="28166"/>
                  <a:pt x="60052" y="27646"/>
                </a:cubicBezTo>
                <a:cubicBezTo>
                  <a:pt x="60932" y="27285"/>
                  <a:pt x="61777" y="26880"/>
                  <a:pt x="62623" y="26475"/>
                </a:cubicBezTo>
                <a:close/>
                <a:moveTo>
                  <a:pt x="72413" y="26255"/>
                </a:moveTo>
                <a:cubicBezTo>
                  <a:pt x="72597" y="26801"/>
                  <a:pt x="72782" y="27321"/>
                  <a:pt x="72932" y="27831"/>
                </a:cubicBezTo>
                <a:cubicBezTo>
                  <a:pt x="72597" y="28086"/>
                  <a:pt x="72272" y="28386"/>
                  <a:pt x="71937" y="28676"/>
                </a:cubicBezTo>
                <a:cubicBezTo>
                  <a:pt x="71717" y="28896"/>
                  <a:pt x="71497" y="29081"/>
                  <a:pt x="71277" y="29266"/>
                </a:cubicBezTo>
                <a:cubicBezTo>
                  <a:pt x="71171" y="28747"/>
                  <a:pt x="71022" y="28236"/>
                  <a:pt x="70872" y="27681"/>
                </a:cubicBezTo>
                <a:cubicBezTo>
                  <a:pt x="71057" y="27541"/>
                  <a:pt x="71242" y="27391"/>
                  <a:pt x="71391" y="27206"/>
                </a:cubicBezTo>
                <a:cubicBezTo>
                  <a:pt x="71752" y="26880"/>
                  <a:pt x="72087" y="26546"/>
                  <a:pt x="72413" y="26255"/>
                </a:cubicBezTo>
                <a:close/>
                <a:moveTo>
                  <a:pt x="103887" y="27426"/>
                </a:moveTo>
                <a:lnTo>
                  <a:pt x="103887" y="27426"/>
                </a:lnTo>
                <a:cubicBezTo>
                  <a:pt x="105066" y="27681"/>
                  <a:pt x="106237" y="28051"/>
                  <a:pt x="107408" y="28421"/>
                </a:cubicBezTo>
                <a:cubicBezTo>
                  <a:pt x="107813" y="28712"/>
                  <a:pt x="108218" y="29002"/>
                  <a:pt x="108658" y="29301"/>
                </a:cubicBezTo>
                <a:cubicBezTo>
                  <a:pt x="107523" y="28932"/>
                  <a:pt x="106387" y="28562"/>
                  <a:pt x="105207" y="28271"/>
                </a:cubicBezTo>
                <a:cubicBezTo>
                  <a:pt x="104767" y="27981"/>
                  <a:pt x="104327" y="27681"/>
                  <a:pt x="103887" y="27426"/>
                </a:cubicBezTo>
                <a:close/>
                <a:moveTo>
                  <a:pt x="12845" y="27461"/>
                </a:moveTo>
                <a:cubicBezTo>
                  <a:pt x="12326" y="28051"/>
                  <a:pt x="11850" y="28676"/>
                  <a:pt x="11375" y="29337"/>
                </a:cubicBezTo>
                <a:cubicBezTo>
                  <a:pt x="10600" y="29301"/>
                  <a:pt x="9799" y="29266"/>
                  <a:pt x="8989" y="29266"/>
                </a:cubicBezTo>
                <a:cubicBezTo>
                  <a:pt x="9500" y="28641"/>
                  <a:pt x="10054" y="28051"/>
                  <a:pt x="10600" y="27505"/>
                </a:cubicBezTo>
                <a:cubicBezTo>
                  <a:pt x="11340" y="27461"/>
                  <a:pt x="12105" y="27461"/>
                  <a:pt x="12845" y="27461"/>
                </a:cubicBezTo>
                <a:close/>
                <a:moveTo>
                  <a:pt x="24871" y="27576"/>
                </a:moveTo>
                <a:cubicBezTo>
                  <a:pt x="25681" y="27981"/>
                  <a:pt x="26491" y="28421"/>
                  <a:pt x="27292" y="28896"/>
                </a:cubicBezTo>
                <a:cubicBezTo>
                  <a:pt x="27407" y="28932"/>
                  <a:pt x="27512" y="29002"/>
                  <a:pt x="27627" y="29081"/>
                </a:cubicBezTo>
                <a:cubicBezTo>
                  <a:pt x="27442" y="29152"/>
                  <a:pt x="27222" y="29266"/>
                  <a:pt x="27037" y="29372"/>
                </a:cubicBezTo>
                <a:cubicBezTo>
                  <a:pt x="26157" y="28826"/>
                  <a:pt x="25241" y="28271"/>
                  <a:pt x="24325" y="27761"/>
                </a:cubicBezTo>
                <a:cubicBezTo>
                  <a:pt x="24510" y="27681"/>
                  <a:pt x="24686" y="27611"/>
                  <a:pt x="24871" y="27576"/>
                </a:cubicBezTo>
                <a:close/>
                <a:moveTo>
                  <a:pt x="53669" y="27426"/>
                </a:moveTo>
                <a:cubicBezTo>
                  <a:pt x="53634" y="27831"/>
                  <a:pt x="53599" y="28236"/>
                  <a:pt x="53563" y="28641"/>
                </a:cubicBezTo>
                <a:cubicBezTo>
                  <a:pt x="52639" y="28932"/>
                  <a:pt x="51723" y="29187"/>
                  <a:pt x="50808" y="29372"/>
                </a:cubicBezTo>
                <a:cubicBezTo>
                  <a:pt x="50808" y="29301"/>
                  <a:pt x="50843" y="29187"/>
                  <a:pt x="50843" y="29081"/>
                </a:cubicBezTo>
                <a:cubicBezTo>
                  <a:pt x="50922" y="28861"/>
                  <a:pt x="50957" y="28606"/>
                  <a:pt x="50993" y="28386"/>
                </a:cubicBezTo>
                <a:cubicBezTo>
                  <a:pt x="51873" y="28122"/>
                  <a:pt x="52753" y="27796"/>
                  <a:pt x="53669" y="27426"/>
                </a:cubicBezTo>
                <a:close/>
                <a:moveTo>
                  <a:pt x="30964" y="29046"/>
                </a:moveTo>
                <a:lnTo>
                  <a:pt x="30964" y="29046"/>
                </a:lnTo>
                <a:cubicBezTo>
                  <a:pt x="31730" y="29152"/>
                  <a:pt x="32504" y="29222"/>
                  <a:pt x="33314" y="29222"/>
                </a:cubicBezTo>
                <a:cubicBezTo>
                  <a:pt x="33270" y="29266"/>
                  <a:pt x="33235" y="29301"/>
                  <a:pt x="33200" y="29301"/>
                </a:cubicBezTo>
                <a:cubicBezTo>
                  <a:pt x="33165" y="29337"/>
                  <a:pt x="33129" y="29372"/>
                  <a:pt x="33094" y="29407"/>
                </a:cubicBezTo>
                <a:cubicBezTo>
                  <a:pt x="32355" y="29301"/>
                  <a:pt x="31659" y="29187"/>
                  <a:pt x="30964" y="29046"/>
                </a:cubicBezTo>
                <a:close/>
                <a:moveTo>
                  <a:pt x="42039" y="28386"/>
                </a:moveTo>
                <a:lnTo>
                  <a:pt x="42039" y="28386"/>
                </a:lnTo>
                <a:cubicBezTo>
                  <a:pt x="41933" y="28641"/>
                  <a:pt x="41854" y="28896"/>
                  <a:pt x="41748" y="29152"/>
                </a:cubicBezTo>
                <a:cubicBezTo>
                  <a:pt x="40833" y="29152"/>
                  <a:pt x="40243" y="29222"/>
                  <a:pt x="39178" y="29372"/>
                </a:cubicBezTo>
                <a:cubicBezTo>
                  <a:pt x="39037" y="29372"/>
                  <a:pt x="38922" y="29407"/>
                  <a:pt x="38773" y="29407"/>
                </a:cubicBezTo>
                <a:cubicBezTo>
                  <a:pt x="38887" y="29187"/>
                  <a:pt x="39037" y="28967"/>
                  <a:pt x="39142" y="28712"/>
                </a:cubicBezTo>
                <a:cubicBezTo>
                  <a:pt x="40137" y="28527"/>
                  <a:pt x="41088" y="28421"/>
                  <a:pt x="42039" y="28386"/>
                </a:cubicBezTo>
                <a:close/>
                <a:moveTo>
                  <a:pt x="82317" y="28122"/>
                </a:moveTo>
                <a:cubicBezTo>
                  <a:pt x="82616" y="28307"/>
                  <a:pt x="82907" y="28456"/>
                  <a:pt x="83233" y="28641"/>
                </a:cubicBezTo>
                <a:cubicBezTo>
                  <a:pt x="82247" y="28861"/>
                  <a:pt x="81296" y="29117"/>
                  <a:pt x="80336" y="29407"/>
                </a:cubicBezTo>
                <a:cubicBezTo>
                  <a:pt x="80116" y="29266"/>
                  <a:pt x="79861" y="29081"/>
                  <a:pt x="79641" y="28896"/>
                </a:cubicBezTo>
                <a:cubicBezTo>
                  <a:pt x="80521" y="28606"/>
                  <a:pt x="81401" y="28342"/>
                  <a:pt x="82317" y="28122"/>
                </a:cubicBezTo>
                <a:close/>
                <a:moveTo>
                  <a:pt x="96923" y="28527"/>
                </a:moveTo>
                <a:cubicBezTo>
                  <a:pt x="98164" y="28527"/>
                  <a:pt x="99414" y="28606"/>
                  <a:pt x="100664" y="28747"/>
                </a:cubicBezTo>
                <a:cubicBezTo>
                  <a:pt x="101105" y="28967"/>
                  <a:pt x="101580" y="29187"/>
                  <a:pt x="102020" y="29407"/>
                </a:cubicBezTo>
                <a:cubicBezTo>
                  <a:pt x="100770" y="29266"/>
                  <a:pt x="99485" y="29152"/>
                  <a:pt x="98243" y="29117"/>
                </a:cubicBezTo>
                <a:cubicBezTo>
                  <a:pt x="97803" y="28896"/>
                  <a:pt x="97363" y="28712"/>
                  <a:pt x="96923" y="28527"/>
                </a:cubicBezTo>
                <a:close/>
                <a:moveTo>
                  <a:pt x="36096" y="29187"/>
                </a:moveTo>
                <a:cubicBezTo>
                  <a:pt x="35991" y="29337"/>
                  <a:pt x="35911" y="29442"/>
                  <a:pt x="35806" y="29592"/>
                </a:cubicBezTo>
                <a:cubicBezTo>
                  <a:pt x="34925" y="29557"/>
                  <a:pt x="34080" y="29522"/>
                  <a:pt x="33200" y="29407"/>
                </a:cubicBezTo>
                <a:cubicBezTo>
                  <a:pt x="33235" y="29407"/>
                  <a:pt x="33235" y="29407"/>
                  <a:pt x="33235" y="29372"/>
                </a:cubicBezTo>
                <a:cubicBezTo>
                  <a:pt x="33314" y="29337"/>
                  <a:pt x="33385" y="29301"/>
                  <a:pt x="33420" y="29266"/>
                </a:cubicBezTo>
                <a:cubicBezTo>
                  <a:pt x="34335" y="29266"/>
                  <a:pt x="35216" y="29266"/>
                  <a:pt x="36096" y="29187"/>
                </a:cubicBezTo>
                <a:close/>
                <a:moveTo>
                  <a:pt x="39037" y="28747"/>
                </a:moveTo>
                <a:cubicBezTo>
                  <a:pt x="38922" y="28967"/>
                  <a:pt x="38773" y="29187"/>
                  <a:pt x="38667" y="29407"/>
                </a:cubicBezTo>
                <a:cubicBezTo>
                  <a:pt x="38632" y="29442"/>
                  <a:pt x="38632" y="29442"/>
                  <a:pt x="38597" y="29442"/>
                </a:cubicBezTo>
                <a:cubicBezTo>
                  <a:pt x="37716" y="29557"/>
                  <a:pt x="36836" y="29592"/>
                  <a:pt x="35911" y="29592"/>
                </a:cubicBezTo>
                <a:cubicBezTo>
                  <a:pt x="36026" y="29442"/>
                  <a:pt x="36131" y="29301"/>
                  <a:pt x="36211" y="29187"/>
                </a:cubicBezTo>
                <a:cubicBezTo>
                  <a:pt x="37126" y="29117"/>
                  <a:pt x="38042" y="28967"/>
                  <a:pt x="38887" y="28782"/>
                </a:cubicBezTo>
                <a:cubicBezTo>
                  <a:pt x="38922" y="28782"/>
                  <a:pt x="38993" y="28747"/>
                  <a:pt x="39037" y="28747"/>
                </a:cubicBezTo>
                <a:close/>
                <a:moveTo>
                  <a:pt x="92591" y="28641"/>
                </a:moveTo>
                <a:cubicBezTo>
                  <a:pt x="93067" y="28826"/>
                  <a:pt x="93507" y="29002"/>
                  <a:pt x="93947" y="29187"/>
                </a:cubicBezTo>
                <a:cubicBezTo>
                  <a:pt x="92662" y="29266"/>
                  <a:pt x="91456" y="29407"/>
                  <a:pt x="90241" y="29592"/>
                </a:cubicBezTo>
                <a:cubicBezTo>
                  <a:pt x="89880" y="29372"/>
                  <a:pt x="89475" y="29187"/>
                  <a:pt x="89070" y="29046"/>
                </a:cubicBezTo>
                <a:cubicBezTo>
                  <a:pt x="90241" y="28861"/>
                  <a:pt x="91420" y="28712"/>
                  <a:pt x="92591" y="28641"/>
                </a:cubicBezTo>
                <a:close/>
                <a:moveTo>
                  <a:pt x="12951" y="27461"/>
                </a:moveTo>
                <a:cubicBezTo>
                  <a:pt x="13646" y="27461"/>
                  <a:pt x="14342" y="27541"/>
                  <a:pt x="15046" y="27611"/>
                </a:cubicBezTo>
                <a:cubicBezTo>
                  <a:pt x="15187" y="27611"/>
                  <a:pt x="15337" y="27646"/>
                  <a:pt x="15486" y="27681"/>
                </a:cubicBezTo>
                <a:cubicBezTo>
                  <a:pt x="15002" y="28271"/>
                  <a:pt x="14562" y="28967"/>
                  <a:pt x="14122" y="29627"/>
                </a:cubicBezTo>
                <a:cubicBezTo>
                  <a:pt x="13241" y="29486"/>
                  <a:pt x="12361" y="29407"/>
                  <a:pt x="11480" y="29337"/>
                </a:cubicBezTo>
                <a:cubicBezTo>
                  <a:pt x="11965" y="28712"/>
                  <a:pt x="12440" y="28051"/>
                  <a:pt x="12951" y="27461"/>
                </a:cubicBezTo>
                <a:close/>
                <a:moveTo>
                  <a:pt x="29969" y="28932"/>
                </a:moveTo>
                <a:cubicBezTo>
                  <a:pt x="30964" y="29152"/>
                  <a:pt x="31950" y="29337"/>
                  <a:pt x="32944" y="29486"/>
                </a:cubicBezTo>
                <a:cubicBezTo>
                  <a:pt x="32874" y="29522"/>
                  <a:pt x="32760" y="29592"/>
                  <a:pt x="32654" y="29627"/>
                </a:cubicBezTo>
                <a:cubicBezTo>
                  <a:pt x="31730" y="29442"/>
                  <a:pt x="30849" y="29187"/>
                  <a:pt x="29969" y="28932"/>
                </a:cubicBezTo>
                <a:close/>
                <a:moveTo>
                  <a:pt x="75133" y="27611"/>
                </a:moveTo>
                <a:cubicBezTo>
                  <a:pt x="75239" y="27866"/>
                  <a:pt x="75388" y="28122"/>
                  <a:pt x="75529" y="28342"/>
                </a:cubicBezTo>
                <a:cubicBezTo>
                  <a:pt x="74913" y="28747"/>
                  <a:pt x="74323" y="29187"/>
                  <a:pt x="73698" y="29627"/>
                </a:cubicBezTo>
                <a:cubicBezTo>
                  <a:pt x="73628" y="29372"/>
                  <a:pt x="73513" y="29152"/>
                  <a:pt x="73443" y="28896"/>
                </a:cubicBezTo>
                <a:cubicBezTo>
                  <a:pt x="73988" y="28456"/>
                  <a:pt x="74543" y="28016"/>
                  <a:pt x="75133" y="27611"/>
                </a:cubicBezTo>
                <a:close/>
                <a:moveTo>
                  <a:pt x="87564" y="28527"/>
                </a:moveTo>
                <a:cubicBezTo>
                  <a:pt x="87969" y="28676"/>
                  <a:pt x="88374" y="28826"/>
                  <a:pt x="88779" y="29002"/>
                </a:cubicBezTo>
                <a:cubicBezTo>
                  <a:pt x="87635" y="29152"/>
                  <a:pt x="86499" y="29372"/>
                  <a:pt x="85398" y="29627"/>
                </a:cubicBezTo>
                <a:cubicBezTo>
                  <a:pt x="85073" y="29486"/>
                  <a:pt x="84773" y="29301"/>
                  <a:pt x="84448" y="29152"/>
                </a:cubicBezTo>
                <a:cubicBezTo>
                  <a:pt x="85478" y="28896"/>
                  <a:pt x="86499" y="28712"/>
                  <a:pt x="87564" y="28527"/>
                </a:cubicBezTo>
                <a:close/>
                <a:moveTo>
                  <a:pt x="20399" y="26880"/>
                </a:moveTo>
                <a:cubicBezTo>
                  <a:pt x="21429" y="27285"/>
                  <a:pt x="22415" y="27761"/>
                  <a:pt x="23366" y="28271"/>
                </a:cubicBezTo>
                <a:cubicBezTo>
                  <a:pt x="22855" y="28676"/>
                  <a:pt x="22380" y="29187"/>
                  <a:pt x="21940" y="29777"/>
                </a:cubicBezTo>
                <a:cubicBezTo>
                  <a:pt x="20945" y="29266"/>
                  <a:pt x="19959" y="28826"/>
                  <a:pt x="18893" y="28456"/>
                </a:cubicBezTo>
                <a:cubicBezTo>
                  <a:pt x="19334" y="27831"/>
                  <a:pt x="19809" y="27285"/>
                  <a:pt x="20399" y="26880"/>
                </a:cubicBezTo>
                <a:close/>
                <a:moveTo>
                  <a:pt x="28947" y="28712"/>
                </a:moveTo>
                <a:cubicBezTo>
                  <a:pt x="29018" y="28747"/>
                  <a:pt x="29088" y="28747"/>
                  <a:pt x="29132" y="28747"/>
                </a:cubicBezTo>
                <a:cubicBezTo>
                  <a:pt x="30233" y="29117"/>
                  <a:pt x="31369" y="29442"/>
                  <a:pt x="32504" y="29706"/>
                </a:cubicBezTo>
                <a:cubicBezTo>
                  <a:pt x="32355" y="29742"/>
                  <a:pt x="32249" y="29812"/>
                  <a:pt x="32099" y="29847"/>
                </a:cubicBezTo>
                <a:cubicBezTo>
                  <a:pt x="32099" y="29847"/>
                  <a:pt x="32064" y="29882"/>
                  <a:pt x="32029" y="29882"/>
                </a:cubicBezTo>
                <a:cubicBezTo>
                  <a:pt x="30999" y="29557"/>
                  <a:pt x="29933" y="29152"/>
                  <a:pt x="28912" y="28747"/>
                </a:cubicBezTo>
                <a:lnTo>
                  <a:pt x="28947" y="28712"/>
                </a:lnTo>
                <a:close/>
                <a:moveTo>
                  <a:pt x="50878" y="28421"/>
                </a:moveTo>
                <a:lnTo>
                  <a:pt x="50878" y="28421"/>
                </a:lnTo>
                <a:cubicBezTo>
                  <a:pt x="50843" y="28641"/>
                  <a:pt x="50808" y="28861"/>
                  <a:pt x="50772" y="29081"/>
                </a:cubicBezTo>
                <a:cubicBezTo>
                  <a:pt x="50772" y="29187"/>
                  <a:pt x="50737" y="29301"/>
                  <a:pt x="50702" y="29407"/>
                </a:cubicBezTo>
                <a:cubicBezTo>
                  <a:pt x="49742" y="29627"/>
                  <a:pt x="48756" y="29777"/>
                  <a:pt x="47762" y="29882"/>
                </a:cubicBezTo>
                <a:cubicBezTo>
                  <a:pt x="47841" y="29627"/>
                  <a:pt x="47911" y="29337"/>
                  <a:pt x="47982" y="29081"/>
                </a:cubicBezTo>
                <a:cubicBezTo>
                  <a:pt x="48941" y="28932"/>
                  <a:pt x="49927" y="28712"/>
                  <a:pt x="50878" y="28421"/>
                </a:cubicBezTo>
                <a:close/>
                <a:moveTo>
                  <a:pt x="56680" y="27541"/>
                </a:moveTo>
                <a:lnTo>
                  <a:pt x="56680" y="27946"/>
                </a:lnTo>
                <a:cubicBezTo>
                  <a:pt x="56715" y="28236"/>
                  <a:pt x="56715" y="28527"/>
                  <a:pt x="56750" y="28826"/>
                </a:cubicBezTo>
                <a:cubicBezTo>
                  <a:pt x="56240" y="29002"/>
                  <a:pt x="55720" y="29187"/>
                  <a:pt x="55210" y="29337"/>
                </a:cubicBezTo>
                <a:cubicBezTo>
                  <a:pt x="54664" y="29557"/>
                  <a:pt x="54109" y="29706"/>
                  <a:pt x="53563" y="29882"/>
                </a:cubicBezTo>
                <a:cubicBezTo>
                  <a:pt x="53563" y="29742"/>
                  <a:pt x="53599" y="29592"/>
                  <a:pt x="53599" y="29442"/>
                </a:cubicBezTo>
                <a:cubicBezTo>
                  <a:pt x="53634" y="29187"/>
                  <a:pt x="53634" y="28967"/>
                  <a:pt x="53669" y="28712"/>
                </a:cubicBezTo>
                <a:cubicBezTo>
                  <a:pt x="54224" y="28527"/>
                  <a:pt x="54805" y="28307"/>
                  <a:pt x="55395" y="28051"/>
                </a:cubicBezTo>
                <a:cubicBezTo>
                  <a:pt x="55835" y="27866"/>
                  <a:pt x="56240" y="27726"/>
                  <a:pt x="56680" y="27541"/>
                </a:cubicBezTo>
                <a:close/>
                <a:moveTo>
                  <a:pt x="78575" y="28166"/>
                </a:moveTo>
                <a:cubicBezTo>
                  <a:pt x="78795" y="28386"/>
                  <a:pt x="79095" y="28606"/>
                  <a:pt x="79385" y="28826"/>
                </a:cubicBezTo>
                <a:cubicBezTo>
                  <a:pt x="79385" y="28861"/>
                  <a:pt x="79421" y="28861"/>
                  <a:pt x="79421" y="28896"/>
                </a:cubicBezTo>
                <a:cubicBezTo>
                  <a:pt x="78575" y="29187"/>
                  <a:pt x="77695" y="29486"/>
                  <a:pt x="76815" y="29882"/>
                </a:cubicBezTo>
                <a:cubicBezTo>
                  <a:pt x="76779" y="29812"/>
                  <a:pt x="76744" y="29777"/>
                  <a:pt x="76674" y="29706"/>
                </a:cubicBezTo>
                <a:cubicBezTo>
                  <a:pt x="76559" y="29557"/>
                  <a:pt x="76410" y="29407"/>
                  <a:pt x="76304" y="29266"/>
                </a:cubicBezTo>
                <a:cubicBezTo>
                  <a:pt x="76999" y="28861"/>
                  <a:pt x="77774" y="28456"/>
                  <a:pt x="78575" y="28166"/>
                </a:cubicBezTo>
                <a:close/>
                <a:moveTo>
                  <a:pt x="66030" y="26766"/>
                </a:moveTo>
                <a:cubicBezTo>
                  <a:pt x="66179" y="27206"/>
                  <a:pt x="66285" y="27681"/>
                  <a:pt x="66435" y="28166"/>
                </a:cubicBezTo>
                <a:cubicBezTo>
                  <a:pt x="66470" y="28271"/>
                  <a:pt x="66505" y="28386"/>
                  <a:pt x="66549" y="28491"/>
                </a:cubicBezTo>
                <a:cubicBezTo>
                  <a:pt x="65554" y="29046"/>
                  <a:pt x="64568" y="29522"/>
                  <a:pt x="63538" y="29926"/>
                </a:cubicBezTo>
                <a:cubicBezTo>
                  <a:pt x="63503" y="29847"/>
                  <a:pt x="63503" y="29777"/>
                  <a:pt x="63468" y="29742"/>
                </a:cubicBezTo>
                <a:cubicBezTo>
                  <a:pt x="63389" y="29222"/>
                  <a:pt x="63283" y="28747"/>
                  <a:pt x="63133" y="28236"/>
                </a:cubicBezTo>
                <a:cubicBezTo>
                  <a:pt x="64163" y="27796"/>
                  <a:pt x="65114" y="27321"/>
                  <a:pt x="66030" y="26766"/>
                </a:cubicBezTo>
                <a:close/>
                <a:moveTo>
                  <a:pt x="24211" y="27831"/>
                </a:moveTo>
                <a:cubicBezTo>
                  <a:pt x="25171" y="28342"/>
                  <a:pt x="26086" y="28896"/>
                  <a:pt x="26967" y="29442"/>
                </a:cubicBezTo>
                <a:cubicBezTo>
                  <a:pt x="26746" y="29592"/>
                  <a:pt x="26526" y="29777"/>
                  <a:pt x="26306" y="29962"/>
                </a:cubicBezTo>
                <a:cubicBezTo>
                  <a:pt x="25391" y="29372"/>
                  <a:pt x="24466" y="28826"/>
                  <a:pt x="23515" y="28271"/>
                </a:cubicBezTo>
                <a:cubicBezTo>
                  <a:pt x="23736" y="28086"/>
                  <a:pt x="23991" y="27946"/>
                  <a:pt x="24211" y="27831"/>
                </a:cubicBezTo>
                <a:close/>
                <a:moveTo>
                  <a:pt x="83347" y="28676"/>
                </a:moveTo>
                <a:cubicBezTo>
                  <a:pt x="83567" y="28826"/>
                  <a:pt x="83823" y="28932"/>
                  <a:pt x="84043" y="29046"/>
                </a:cubicBezTo>
                <a:cubicBezTo>
                  <a:pt x="84078" y="29081"/>
                  <a:pt x="84157" y="29081"/>
                  <a:pt x="84192" y="29117"/>
                </a:cubicBezTo>
                <a:cubicBezTo>
                  <a:pt x="83162" y="29372"/>
                  <a:pt x="82132" y="29627"/>
                  <a:pt x="81146" y="29962"/>
                </a:cubicBezTo>
                <a:cubicBezTo>
                  <a:pt x="81032" y="29882"/>
                  <a:pt x="80926" y="29812"/>
                  <a:pt x="80776" y="29742"/>
                </a:cubicBezTo>
                <a:cubicBezTo>
                  <a:pt x="80671" y="29662"/>
                  <a:pt x="80556" y="29557"/>
                  <a:pt x="80451" y="29486"/>
                </a:cubicBezTo>
                <a:cubicBezTo>
                  <a:pt x="81366" y="29187"/>
                  <a:pt x="82352" y="28932"/>
                  <a:pt x="83347" y="28676"/>
                </a:cubicBezTo>
                <a:close/>
                <a:moveTo>
                  <a:pt x="96804" y="29196"/>
                </a:moveTo>
                <a:cubicBezTo>
                  <a:pt x="97275" y="29196"/>
                  <a:pt x="97742" y="29205"/>
                  <a:pt x="98199" y="29222"/>
                </a:cubicBezTo>
                <a:cubicBezTo>
                  <a:pt x="98684" y="29442"/>
                  <a:pt x="99159" y="29706"/>
                  <a:pt x="99599" y="29997"/>
                </a:cubicBezTo>
                <a:cubicBezTo>
                  <a:pt x="99038" y="29982"/>
                  <a:pt x="98482" y="29974"/>
                  <a:pt x="97930" y="29974"/>
                </a:cubicBezTo>
                <a:cubicBezTo>
                  <a:pt x="97149" y="29974"/>
                  <a:pt x="96376" y="29991"/>
                  <a:pt x="95602" y="30032"/>
                </a:cubicBezTo>
                <a:cubicBezTo>
                  <a:pt x="95162" y="29742"/>
                  <a:pt x="94722" y="29486"/>
                  <a:pt x="94282" y="29266"/>
                </a:cubicBezTo>
                <a:cubicBezTo>
                  <a:pt x="94643" y="29222"/>
                  <a:pt x="95012" y="29222"/>
                  <a:pt x="95382" y="29222"/>
                </a:cubicBezTo>
                <a:cubicBezTo>
                  <a:pt x="95858" y="29205"/>
                  <a:pt x="96333" y="29196"/>
                  <a:pt x="96804" y="29196"/>
                </a:cubicBezTo>
                <a:close/>
                <a:moveTo>
                  <a:pt x="33094" y="29486"/>
                </a:moveTo>
                <a:cubicBezTo>
                  <a:pt x="33975" y="29592"/>
                  <a:pt x="34855" y="29662"/>
                  <a:pt x="35735" y="29662"/>
                </a:cubicBezTo>
                <a:cubicBezTo>
                  <a:pt x="35621" y="29812"/>
                  <a:pt x="35471" y="29962"/>
                  <a:pt x="35366" y="30067"/>
                </a:cubicBezTo>
                <a:cubicBezTo>
                  <a:pt x="34520" y="29997"/>
                  <a:pt x="33640" y="29847"/>
                  <a:pt x="32760" y="29662"/>
                </a:cubicBezTo>
                <a:cubicBezTo>
                  <a:pt x="32874" y="29592"/>
                  <a:pt x="32980" y="29557"/>
                  <a:pt x="33094" y="29486"/>
                </a:cubicBezTo>
                <a:close/>
                <a:moveTo>
                  <a:pt x="47876" y="29081"/>
                </a:moveTo>
                <a:lnTo>
                  <a:pt x="47876" y="29081"/>
                </a:lnTo>
                <a:cubicBezTo>
                  <a:pt x="47797" y="29372"/>
                  <a:pt x="47726" y="29627"/>
                  <a:pt x="47656" y="29882"/>
                </a:cubicBezTo>
                <a:cubicBezTo>
                  <a:pt x="46661" y="29997"/>
                  <a:pt x="45640" y="30067"/>
                  <a:pt x="44610" y="30103"/>
                </a:cubicBezTo>
                <a:cubicBezTo>
                  <a:pt x="44680" y="29847"/>
                  <a:pt x="44795" y="29592"/>
                  <a:pt x="44900" y="29337"/>
                </a:cubicBezTo>
                <a:cubicBezTo>
                  <a:pt x="45640" y="29337"/>
                  <a:pt x="46406" y="29301"/>
                  <a:pt x="47216" y="29187"/>
                </a:cubicBezTo>
                <a:cubicBezTo>
                  <a:pt x="47436" y="29152"/>
                  <a:pt x="47656" y="29117"/>
                  <a:pt x="47876" y="29081"/>
                </a:cubicBezTo>
                <a:close/>
                <a:moveTo>
                  <a:pt x="100920" y="28747"/>
                </a:moveTo>
                <a:lnTo>
                  <a:pt x="100920" y="28747"/>
                </a:lnTo>
                <a:cubicBezTo>
                  <a:pt x="102161" y="28896"/>
                  <a:pt x="103376" y="29081"/>
                  <a:pt x="104626" y="29337"/>
                </a:cubicBezTo>
                <a:cubicBezTo>
                  <a:pt x="105066" y="29592"/>
                  <a:pt x="105542" y="29847"/>
                  <a:pt x="105982" y="30103"/>
                </a:cubicBezTo>
                <a:cubicBezTo>
                  <a:pt x="104767" y="29847"/>
                  <a:pt x="103526" y="29627"/>
                  <a:pt x="102240" y="29442"/>
                </a:cubicBezTo>
                <a:cubicBezTo>
                  <a:pt x="101800" y="29222"/>
                  <a:pt x="101360" y="28967"/>
                  <a:pt x="100920" y="28747"/>
                </a:cubicBezTo>
                <a:close/>
                <a:moveTo>
                  <a:pt x="103226" y="28491"/>
                </a:moveTo>
                <a:lnTo>
                  <a:pt x="103226" y="28491"/>
                </a:lnTo>
                <a:cubicBezTo>
                  <a:pt x="103852" y="28606"/>
                  <a:pt x="104441" y="28712"/>
                  <a:pt x="105022" y="28826"/>
                </a:cubicBezTo>
                <a:cubicBezTo>
                  <a:pt x="105577" y="28967"/>
                  <a:pt x="106123" y="29117"/>
                  <a:pt x="106678" y="29266"/>
                </a:cubicBezTo>
                <a:cubicBezTo>
                  <a:pt x="106748" y="29301"/>
                  <a:pt x="106862" y="29372"/>
                  <a:pt x="106933" y="29407"/>
                </a:cubicBezTo>
                <a:cubicBezTo>
                  <a:pt x="107338" y="29662"/>
                  <a:pt x="107708" y="29882"/>
                  <a:pt x="108069" y="30103"/>
                </a:cubicBezTo>
                <a:cubicBezTo>
                  <a:pt x="107373" y="29882"/>
                  <a:pt x="106678" y="29706"/>
                  <a:pt x="105947" y="29522"/>
                </a:cubicBezTo>
                <a:cubicBezTo>
                  <a:pt x="105507" y="29407"/>
                  <a:pt x="105066" y="29337"/>
                  <a:pt x="104626" y="29222"/>
                </a:cubicBezTo>
                <a:cubicBezTo>
                  <a:pt x="104186" y="28967"/>
                  <a:pt x="103702" y="28747"/>
                  <a:pt x="103226" y="28491"/>
                </a:cubicBezTo>
                <a:close/>
                <a:moveTo>
                  <a:pt x="41713" y="29222"/>
                </a:moveTo>
                <a:cubicBezTo>
                  <a:pt x="41564" y="29557"/>
                  <a:pt x="41414" y="29847"/>
                  <a:pt x="41273" y="30182"/>
                </a:cubicBezTo>
                <a:lnTo>
                  <a:pt x="38297" y="30182"/>
                </a:lnTo>
                <a:cubicBezTo>
                  <a:pt x="38447" y="29962"/>
                  <a:pt x="38597" y="29742"/>
                  <a:pt x="38702" y="29522"/>
                </a:cubicBezTo>
                <a:cubicBezTo>
                  <a:pt x="38887" y="29486"/>
                  <a:pt x="39037" y="29442"/>
                  <a:pt x="39178" y="29442"/>
                </a:cubicBezTo>
                <a:cubicBezTo>
                  <a:pt x="40243" y="29301"/>
                  <a:pt x="40833" y="29222"/>
                  <a:pt x="41713" y="29222"/>
                </a:cubicBezTo>
                <a:close/>
                <a:moveTo>
                  <a:pt x="41784" y="29222"/>
                </a:moveTo>
                <a:cubicBezTo>
                  <a:pt x="42118" y="29222"/>
                  <a:pt x="42444" y="29266"/>
                  <a:pt x="42884" y="29266"/>
                </a:cubicBezTo>
                <a:cubicBezTo>
                  <a:pt x="43474" y="29301"/>
                  <a:pt x="44134" y="29337"/>
                  <a:pt x="44795" y="29337"/>
                </a:cubicBezTo>
                <a:cubicBezTo>
                  <a:pt x="44715" y="29592"/>
                  <a:pt x="44610" y="29847"/>
                  <a:pt x="44495" y="30103"/>
                </a:cubicBezTo>
                <a:cubicBezTo>
                  <a:pt x="43474" y="30147"/>
                  <a:pt x="42409" y="30182"/>
                  <a:pt x="41379" y="30182"/>
                </a:cubicBezTo>
                <a:cubicBezTo>
                  <a:pt x="41528" y="29847"/>
                  <a:pt x="41634" y="29557"/>
                  <a:pt x="41784" y="29222"/>
                </a:cubicBezTo>
                <a:close/>
                <a:moveTo>
                  <a:pt x="28727" y="28782"/>
                </a:moveTo>
                <a:cubicBezTo>
                  <a:pt x="29793" y="29187"/>
                  <a:pt x="30849" y="29592"/>
                  <a:pt x="31914" y="29926"/>
                </a:cubicBezTo>
                <a:cubicBezTo>
                  <a:pt x="31730" y="30032"/>
                  <a:pt x="31509" y="30103"/>
                  <a:pt x="31333" y="30217"/>
                </a:cubicBezTo>
                <a:cubicBezTo>
                  <a:pt x="30338" y="29812"/>
                  <a:pt x="29352" y="29337"/>
                  <a:pt x="28358" y="28861"/>
                </a:cubicBezTo>
                <a:cubicBezTo>
                  <a:pt x="28507" y="28826"/>
                  <a:pt x="28613" y="28782"/>
                  <a:pt x="28727" y="28782"/>
                </a:cubicBezTo>
                <a:close/>
                <a:moveTo>
                  <a:pt x="38597" y="29522"/>
                </a:moveTo>
                <a:lnTo>
                  <a:pt x="38597" y="29522"/>
                </a:lnTo>
                <a:cubicBezTo>
                  <a:pt x="38482" y="29742"/>
                  <a:pt x="38332" y="29962"/>
                  <a:pt x="38192" y="30182"/>
                </a:cubicBezTo>
                <a:cubicBezTo>
                  <a:pt x="38007" y="30182"/>
                  <a:pt x="37787" y="30182"/>
                  <a:pt x="37567" y="30217"/>
                </a:cubicBezTo>
                <a:cubicBezTo>
                  <a:pt x="36871" y="30217"/>
                  <a:pt x="36176" y="30182"/>
                  <a:pt x="35471" y="30103"/>
                </a:cubicBezTo>
                <a:cubicBezTo>
                  <a:pt x="35586" y="29962"/>
                  <a:pt x="35735" y="29812"/>
                  <a:pt x="35841" y="29662"/>
                </a:cubicBezTo>
                <a:cubicBezTo>
                  <a:pt x="36757" y="29662"/>
                  <a:pt x="37716" y="29627"/>
                  <a:pt x="38597" y="29522"/>
                </a:cubicBezTo>
                <a:close/>
                <a:moveTo>
                  <a:pt x="68600" y="27285"/>
                </a:moveTo>
                <a:cubicBezTo>
                  <a:pt x="68600" y="27321"/>
                  <a:pt x="68600" y="27356"/>
                  <a:pt x="68636" y="27391"/>
                </a:cubicBezTo>
                <a:cubicBezTo>
                  <a:pt x="68785" y="27946"/>
                  <a:pt x="68970" y="28456"/>
                  <a:pt x="69111" y="29002"/>
                </a:cubicBezTo>
                <a:cubicBezTo>
                  <a:pt x="68451" y="29442"/>
                  <a:pt x="67791" y="29847"/>
                  <a:pt x="67095" y="30217"/>
                </a:cubicBezTo>
                <a:cubicBezTo>
                  <a:pt x="66945" y="29706"/>
                  <a:pt x="66804" y="29187"/>
                  <a:pt x="66655" y="28676"/>
                </a:cubicBezTo>
                <a:cubicBezTo>
                  <a:pt x="66655" y="28641"/>
                  <a:pt x="66655" y="28606"/>
                  <a:pt x="66620" y="28527"/>
                </a:cubicBezTo>
                <a:cubicBezTo>
                  <a:pt x="67315" y="28166"/>
                  <a:pt x="67975" y="27761"/>
                  <a:pt x="68600" y="27285"/>
                </a:cubicBezTo>
                <a:close/>
                <a:moveTo>
                  <a:pt x="105463" y="28421"/>
                </a:moveTo>
                <a:lnTo>
                  <a:pt x="105463" y="28421"/>
                </a:lnTo>
                <a:cubicBezTo>
                  <a:pt x="106642" y="28712"/>
                  <a:pt x="107778" y="29117"/>
                  <a:pt x="108914" y="29486"/>
                </a:cubicBezTo>
                <a:cubicBezTo>
                  <a:pt x="109284" y="29742"/>
                  <a:pt x="109609" y="29997"/>
                  <a:pt x="109979" y="30252"/>
                </a:cubicBezTo>
                <a:cubicBezTo>
                  <a:pt x="108914" y="29847"/>
                  <a:pt x="107813" y="29486"/>
                  <a:pt x="106713" y="29187"/>
                </a:cubicBezTo>
                <a:cubicBezTo>
                  <a:pt x="106308" y="28932"/>
                  <a:pt x="105868" y="28676"/>
                  <a:pt x="105463" y="28421"/>
                </a:cubicBezTo>
                <a:close/>
                <a:moveTo>
                  <a:pt x="88920" y="29046"/>
                </a:moveTo>
                <a:cubicBezTo>
                  <a:pt x="89325" y="29222"/>
                  <a:pt x="89730" y="29407"/>
                  <a:pt x="90100" y="29627"/>
                </a:cubicBezTo>
                <a:cubicBezTo>
                  <a:pt x="88885" y="29812"/>
                  <a:pt x="87679" y="30032"/>
                  <a:pt x="86499" y="30287"/>
                </a:cubicBezTo>
                <a:cubicBezTo>
                  <a:pt x="86173" y="30103"/>
                  <a:pt x="85839" y="29882"/>
                  <a:pt x="85513" y="29706"/>
                </a:cubicBezTo>
                <a:cubicBezTo>
                  <a:pt x="86649" y="29442"/>
                  <a:pt x="87784" y="29222"/>
                  <a:pt x="88920" y="29046"/>
                </a:cubicBezTo>
                <a:close/>
                <a:moveTo>
                  <a:pt x="59981" y="27681"/>
                </a:moveTo>
                <a:cubicBezTo>
                  <a:pt x="60052" y="28201"/>
                  <a:pt x="60166" y="28747"/>
                  <a:pt x="60237" y="29266"/>
                </a:cubicBezTo>
                <a:cubicBezTo>
                  <a:pt x="59171" y="29627"/>
                  <a:pt x="58036" y="29997"/>
                  <a:pt x="56900" y="30323"/>
                </a:cubicBezTo>
                <a:cubicBezTo>
                  <a:pt x="56900" y="29847"/>
                  <a:pt x="56865" y="29337"/>
                  <a:pt x="56821" y="28861"/>
                </a:cubicBezTo>
                <a:cubicBezTo>
                  <a:pt x="57886" y="28491"/>
                  <a:pt x="58951" y="28086"/>
                  <a:pt x="59981" y="27681"/>
                </a:cubicBezTo>
                <a:close/>
                <a:moveTo>
                  <a:pt x="72967" y="27902"/>
                </a:moveTo>
                <a:cubicBezTo>
                  <a:pt x="73073" y="28236"/>
                  <a:pt x="73223" y="28562"/>
                  <a:pt x="73328" y="28861"/>
                </a:cubicBezTo>
                <a:cubicBezTo>
                  <a:pt x="73187" y="29002"/>
                  <a:pt x="73002" y="29117"/>
                  <a:pt x="72853" y="29266"/>
                </a:cubicBezTo>
                <a:cubicBezTo>
                  <a:pt x="72597" y="29486"/>
                  <a:pt x="72342" y="29706"/>
                  <a:pt x="72052" y="29926"/>
                </a:cubicBezTo>
                <a:cubicBezTo>
                  <a:pt x="71867" y="30067"/>
                  <a:pt x="71717" y="30182"/>
                  <a:pt x="71532" y="30323"/>
                </a:cubicBezTo>
                <a:cubicBezTo>
                  <a:pt x="71462" y="29997"/>
                  <a:pt x="71391" y="29662"/>
                  <a:pt x="71312" y="29337"/>
                </a:cubicBezTo>
                <a:cubicBezTo>
                  <a:pt x="71532" y="29152"/>
                  <a:pt x="71752" y="28967"/>
                  <a:pt x="72008" y="28747"/>
                </a:cubicBezTo>
                <a:cubicBezTo>
                  <a:pt x="72342" y="28456"/>
                  <a:pt x="72633" y="28166"/>
                  <a:pt x="72967" y="27902"/>
                </a:cubicBezTo>
                <a:close/>
                <a:moveTo>
                  <a:pt x="98419" y="29222"/>
                </a:moveTo>
                <a:cubicBezTo>
                  <a:pt x="99670" y="29266"/>
                  <a:pt x="100955" y="29372"/>
                  <a:pt x="102240" y="29557"/>
                </a:cubicBezTo>
                <a:cubicBezTo>
                  <a:pt x="102681" y="29777"/>
                  <a:pt x="103121" y="30067"/>
                  <a:pt x="103561" y="30367"/>
                </a:cubicBezTo>
                <a:cubicBezTo>
                  <a:pt x="102276" y="30182"/>
                  <a:pt x="101025" y="30067"/>
                  <a:pt x="99740" y="29997"/>
                </a:cubicBezTo>
                <a:cubicBezTo>
                  <a:pt x="99300" y="29742"/>
                  <a:pt x="98860" y="29442"/>
                  <a:pt x="98419" y="29222"/>
                </a:cubicBezTo>
                <a:close/>
                <a:moveTo>
                  <a:pt x="94097" y="29266"/>
                </a:moveTo>
                <a:cubicBezTo>
                  <a:pt x="94572" y="29522"/>
                  <a:pt x="95012" y="29777"/>
                  <a:pt x="95453" y="30067"/>
                </a:cubicBezTo>
                <a:cubicBezTo>
                  <a:pt x="94167" y="30147"/>
                  <a:pt x="92847" y="30252"/>
                  <a:pt x="91561" y="30437"/>
                </a:cubicBezTo>
                <a:cubicBezTo>
                  <a:pt x="91200" y="30147"/>
                  <a:pt x="90795" y="29882"/>
                  <a:pt x="90390" y="29662"/>
                </a:cubicBezTo>
                <a:cubicBezTo>
                  <a:pt x="91596" y="29486"/>
                  <a:pt x="92847" y="29337"/>
                  <a:pt x="94097" y="29266"/>
                </a:cubicBezTo>
                <a:close/>
                <a:moveTo>
                  <a:pt x="79535" y="28932"/>
                </a:moveTo>
                <a:cubicBezTo>
                  <a:pt x="79755" y="29117"/>
                  <a:pt x="80010" y="29301"/>
                  <a:pt x="80231" y="29442"/>
                </a:cubicBezTo>
                <a:cubicBezTo>
                  <a:pt x="79271" y="29777"/>
                  <a:pt x="78320" y="30103"/>
                  <a:pt x="77369" y="30472"/>
                </a:cubicBezTo>
                <a:cubicBezTo>
                  <a:pt x="77220" y="30287"/>
                  <a:pt x="77070" y="30147"/>
                  <a:pt x="76894" y="29962"/>
                </a:cubicBezTo>
                <a:cubicBezTo>
                  <a:pt x="77774" y="29557"/>
                  <a:pt x="78655" y="29222"/>
                  <a:pt x="79535" y="28932"/>
                </a:cubicBezTo>
                <a:close/>
                <a:moveTo>
                  <a:pt x="15592" y="27681"/>
                </a:moveTo>
                <a:cubicBezTo>
                  <a:pt x="16692" y="27866"/>
                  <a:pt x="17758" y="28122"/>
                  <a:pt x="18744" y="28491"/>
                </a:cubicBezTo>
                <a:cubicBezTo>
                  <a:pt x="18303" y="29117"/>
                  <a:pt x="17907" y="29812"/>
                  <a:pt x="17538" y="30437"/>
                </a:cubicBezTo>
                <a:cubicBezTo>
                  <a:pt x="17538" y="30437"/>
                  <a:pt x="17502" y="30472"/>
                  <a:pt x="17502" y="30508"/>
                </a:cubicBezTo>
                <a:cubicBezTo>
                  <a:pt x="16437" y="30147"/>
                  <a:pt x="15337" y="29847"/>
                  <a:pt x="14236" y="29662"/>
                </a:cubicBezTo>
                <a:cubicBezTo>
                  <a:pt x="14641" y="28967"/>
                  <a:pt x="15081" y="28307"/>
                  <a:pt x="15592" y="27681"/>
                </a:cubicBezTo>
                <a:close/>
                <a:moveTo>
                  <a:pt x="75608" y="28421"/>
                </a:moveTo>
                <a:cubicBezTo>
                  <a:pt x="75793" y="28712"/>
                  <a:pt x="75969" y="28967"/>
                  <a:pt x="76154" y="29222"/>
                </a:cubicBezTo>
                <a:cubicBezTo>
                  <a:pt x="75459" y="29627"/>
                  <a:pt x="74763" y="30067"/>
                  <a:pt x="74068" y="30508"/>
                </a:cubicBezTo>
                <a:cubicBezTo>
                  <a:pt x="73953" y="30252"/>
                  <a:pt x="73848" y="29997"/>
                  <a:pt x="73733" y="29706"/>
                </a:cubicBezTo>
                <a:cubicBezTo>
                  <a:pt x="74358" y="29266"/>
                  <a:pt x="74948" y="28826"/>
                  <a:pt x="75608" y="28421"/>
                </a:cubicBezTo>
                <a:close/>
                <a:moveTo>
                  <a:pt x="53563" y="28747"/>
                </a:moveTo>
                <a:cubicBezTo>
                  <a:pt x="53563" y="28967"/>
                  <a:pt x="53519" y="29187"/>
                  <a:pt x="53519" y="29442"/>
                </a:cubicBezTo>
                <a:cubicBezTo>
                  <a:pt x="53484" y="29592"/>
                  <a:pt x="53484" y="29742"/>
                  <a:pt x="53484" y="29882"/>
                </a:cubicBezTo>
                <a:cubicBezTo>
                  <a:pt x="52498" y="30182"/>
                  <a:pt x="51538" y="30402"/>
                  <a:pt x="50588" y="30543"/>
                </a:cubicBezTo>
                <a:cubicBezTo>
                  <a:pt x="50658" y="30217"/>
                  <a:pt x="50737" y="29847"/>
                  <a:pt x="50808" y="29486"/>
                </a:cubicBezTo>
                <a:cubicBezTo>
                  <a:pt x="51723" y="29301"/>
                  <a:pt x="52639" y="29046"/>
                  <a:pt x="53563" y="28747"/>
                </a:cubicBezTo>
                <a:close/>
                <a:moveTo>
                  <a:pt x="70801" y="27761"/>
                </a:moveTo>
                <a:cubicBezTo>
                  <a:pt x="70951" y="28271"/>
                  <a:pt x="71092" y="28782"/>
                  <a:pt x="71206" y="29301"/>
                </a:cubicBezTo>
                <a:cubicBezTo>
                  <a:pt x="70652" y="29742"/>
                  <a:pt x="70106" y="30147"/>
                  <a:pt x="69516" y="30543"/>
                </a:cubicBezTo>
                <a:cubicBezTo>
                  <a:pt x="69446" y="30032"/>
                  <a:pt x="69331" y="29522"/>
                  <a:pt x="69190" y="29046"/>
                </a:cubicBezTo>
                <a:cubicBezTo>
                  <a:pt x="69736" y="28641"/>
                  <a:pt x="70291" y="28236"/>
                  <a:pt x="70801" y="27761"/>
                </a:cubicBezTo>
                <a:close/>
                <a:moveTo>
                  <a:pt x="84298" y="29187"/>
                </a:moveTo>
                <a:cubicBezTo>
                  <a:pt x="84632" y="29337"/>
                  <a:pt x="84958" y="29522"/>
                  <a:pt x="85258" y="29662"/>
                </a:cubicBezTo>
                <a:cubicBezTo>
                  <a:pt x="84192" y="29926"/>
                  <a:pt x="83092" y="30217"/>
                  <a:pt x="81991" y="30543"/>
                </a:cubicBezTo>
                <a:cubicBezTo>
                  <a:pt x="81736" y="30367"/>
                  <a:pt x="81472" y="30217"/>
                  <a:pt x="81217" y="30032"/>
                </a:cubicBezTo>
                <a:cubicBezTo>
                  <a:pt x="82247" y="29706"/>
                  <a:pt x="83277" y="29407"/>
                  <a:pt x="84298" y="29187"/>
                </a:cubicBezTo>
                <a:close/>
                <a:moveTo>
                  <a:pt x="28252" y="28896"/>
                </a:moveTo>
                <a:cubicBezTo>
                  <a:pt x="29238" y="29372"/>
                  <a:pt x="30233" y="29847"/>
                  <a:pt x="31219" y="30252"/>
                </a:cubicBezTo>
                <a:cubicBezTo>
                  <a:pt x="31113" y="30323"/>
                  <a:pt x="31034" y="30367"/>
                  <a:pt x="30928" y="30437"/>
                </a:cubicBezTo>
                <a:cubicBezTo>
                  <a:pt x="30849" y="30508"/>
                  <a:pt x="30779" y="30543"/>
                  <a:pt x="30708" y="30622"/>
                </a:cubicBezTo>
                <a:cubicBezTo>
                  <a:pt x="29713" y="30103"/>
                  <a:pt x="28763" y="29592"/>
                  <a:pt x="27812" y="29081"/>
                </a:cubicBezTo>
                <a:cubicBezTo>
                  <a:pt x="27917" y="29002"/>
                  <a:pt x="28032" y="28967"/>
                  <a:pt x="28137" y="28932"/>
                </a:cubicBezTo>
                <a:cubicBezTo>
                  <a:pt x="28173" y="28932"/>
                  <a:pt x="28208" y="28932"/>
                  <a:pt x="28252" y="28896"/>
                </a:cubicBezTo>
                <a:close/>
                <a:moveTo>
                  <a:pt x="32654" y="29706"/>
                </a:moveTo>
                <a:cubicBezTo>
                  <a:pt x="33534" y="29926"/>
                  <a:pt x="34415" y="30067"/>
                  <a:pt x="35295" y="30182"/>
                </a:cubicBezTo>
                <a:cubicBezTo>
                  <a:pt x="35181" y="30287"/>
                  <a:pt x="35031" y="30437"/>
                  <a:pt x="34890" y="30622"/>
                </a:cubicBezTo>
                <a:cubicBezTo>
                  <a:pt x="33975" y="30437"/>
                  <a:pt x="33094" y="30182"/>
                  <a:pt x="32170" y="29926"/>
                </a:cubicBezTo>
                <a:cubicBezTo>
                  <a:pt x="32319" y="29847"/>
                  <a:pt x="32504" y="29777"/>
                  <a:pt x="32654" y="29706"/>
                </a:cubicBezTo>
                <a:close/>
                <a:moveTo>
                  <a:pt x="35401" y="30182"/>
                </a:moveTo>
                <a:cubicBezTo>
                  <a:pt x="36131" y="30252"/>
                  <a:pt x="36871" y="30287"/>
                  <a:pt x="37567" y="30287"/>
                </a:cubicBezTo>
                <a:lnTo>
                  <a:pt x="38156" y="30287"/>
                </a:lnTo>
                <a:cubicBezTo>
                  <a:pt x="38042" y="30508"/>
                  <a:pt x="37892" y="30728"/>
                  <a:pt x="37751" y="30913"/>
                </a:cubicBezTo>
                <a:lnTo>
                  <a:pt x="37232" y="30913"/>
                </a:lnTo>
                <a:cubicBezTo>
                  <a:pt x="36501" y="30842"/>
                  <a:pt x="35735" y="30763"/>
                  <a:pt x="34996" y="30622"/>
                </a:cubicBezTo>
                <a:cubicBezTo>
                  <a:pt x="35145" y="30472"/>
                  <a:pt x="35251" y="30323"/>
                  <a:pt x="35401" y="30182"/>
                </a:cubicBezTo>
                <a:close/>
                <a:moveTo>
                  <a:pt x="63063" y="28271"/>
                </a:moveTo>
                <a:cubicBezTo>
                  <a:pt x="63168" y="28782"/>
                  <a:pt x="63283" y="29266"/>
                  <a:pt x="63389" y="29742"/>
                </a:cubicBezTo>
                <a:cubicBezTo>
                  <a:pt x="63424" y="29812"/>
                  <a:pt x="63424" y="29882"/>
                  <a:pt x="63424" y="29962"/>
                </a:cubicBezTo>
                <a:cubicBezTo>
                  <a:pt x="62473" y="30323"/>
                  <a:pt x="61487" y="30657"/>
                  <a:pt x="60492" y="30948"/>
                </a:cubicBezTo>
                <a:cubicBezTo>
                  <a:pt x="60457" y="30402"/>
                  <a:pt x="60386" y="29882"/>
                  <a:pt x="60307" y="29337"/>
                </a:cubicBezTo>
                <a:cubicBezTo>
                  <a:pt x="61267" y="29002"/>
                  <a:pt x="62182" y="28676"/>
                  <a:pt x="63063" y="28271"/>
                </a:cubicBezTo>
                <a:close/>
                <a:moveTo>
                  <a:pt x="3557" y="29301"/>
                </a:moveTo>
                <a:cubicBezTo>
                  <a:pt x="4217" y="29337"/>
                  <a:pt x="4877" y="29337"/>
                  <a:pt x="5538" y="29337"/>
                </a:cubicBezTo>
                <a:lnTo>
                  <a:pt x="6092" y="29337"/>
                </a:lnTo>
                <a:cubicBezTo>
                  <a:pt x="5503" y="29882"/>
                  <a:pt x="4957" y="30437"/>
                  <a:pt x="4402" y="30983"/>
                </a:cubicBezTo>
                <a:cubicBezTo>
                  <a:pt x="4076" y="30948"/>
                  <a:pt x="3707" y="30948"/>
                  <a:pt x="3381" y="30913"/>
                </a:cubicBezTo>
                <a:cubicBezTo>
                  <a:pt x="2826" y="30877"/>
                  <a:pt x="2280" y="30842"/>
                  <a:pt x="1761" y="30763"/>
                </a:cubicBezTo>
                <a:cubicBezTo>
                  <a:pt x="2351" y="30287"/>
                  <a:pt x="2941" y="29777"/>
                  <a:pt x="3557" y="29301"/>
                </a:cubicBezTo>
                <a:close/>
                <a:moveTo>
                  <a:pt x="50702" y="29486"/>
                </a:moveTo>
                <a:lnTo>
                  <a:pt x="50702" y="29486"/>
                </a:lnTo>
                <a:cubicBezTo>
                  <a:pt x="50623" y="29847"/>
                  <a:pt x="50588" y="30217"/>
                  <a:pt x="50517" y="30587"/>
                </a:cubicBezTo>
                <a:cubicBezTo>
                  <a:pt x="49487" y="30763"/>
                  <a:pt x="48457" y="30877"/>
                  <a:pt x="47436" y="30983"/>
                </a:cubicBezTo>
                <a:cubicBezTo>
                  <a:pt x="47541" y="30657"/>
                  <a:pt x="47656" y="30287"/>
                  <a:pt x="47726" y="29962"/>
                </a:cubicBezTo>
                <a:cubicBezTo>
                  <a:pt x="48721" y="29847"/>
                  <a:pt x="49707" y="29706"/>
                  <a:pt x="50702" y="29486"/>
                </a:cubicBezTo>
                <a:close/>
                <a:moveTo>
                  <a:pt x="83381" y="0"/>
                </a:moveTo>
                <a:cubicBezTo>
                  <a:pt x="83108" y="0"/>
                  <a:pt x="82827" y="9"/>
                  <a:pt x="82537" y="28"/>
                </a:cubicBezTo>
                <a:cubicBezTo>
                  <a:pt x="78831" y="248"/>
                  <a:pt x="75864" y="1754"/>
                  <a:pt x="73478" y="3656"/>
                </a:cubicBezTo>
                <a:lnTo>
                  <a:pt x="73407" y="3620"/>
                </a:lnTo>
                <a:cubicBezTo>
                  <a:pt x="73407" y="3691"/>
                  <a:pt x="73372" y="3735"/>
                  <a:pt x="73372" y="3770"/>
                </a:cubicBezTo>
                <a:cubicBezTo>
                  <a:pt x="72597" y="4395"/>
                  <a:pt x="71937" y="5055"/>
                  <a:pt x="71277" y="5716"/>
                </a:cubicBezTo>
                <a:cubicBezTo>
                  <a:pt x="71277" y="5672"/>
                  <a:pt x="71277" y="5636"/>
                  <a:pt x="71312" y="5636"/>
                </a:cubicBezTo>
                <a:lnTo>
                  <a:pt x="71206" y="5601"/>
                </a:lnTo>
                <a:cubicBezTo>
                  <a:pt x="71206" y="5672"/>
                  <a:pt x="71171" y="5751"/>
                  <a:pt x="71171" y="5857"/>
                </a:cubicBezTo>
                <a:cubicBezTo>
                  <a:pt x="70546" y="6517"/>
                  <a:pt x="69991" y="7177"/>
                  <a:pt x="69446" y="7837"/>
                </a:cubicBezTo>
                <a:lnTo>
                  <a:pt x="69410" y="7837"/>
                </a:lnTo>
                <a:cubicBezTo>
                  <a:pt x="69366" y="7873"/>
                  <a:pt x="69366" y="7917"/>
                  <a:pt x="69366" y="7952"/>
                </a:cubicBezTo>
                <a:cubicBezTo>
                  <a:pt x="68970" y="8498"/>
                  <a:pt x="68565" y="9017"/>
                  <a:pt x="68231" y="9528"/>
                </a:cubicBezTo>
                <a:cubicBezTo>
                  <a:pt x="66435" y="12055"/>
                  <a:pt x="64163" y="14300"/>
                  <a:pt x="61707" y="16421"/>
                </a:cubicBezTo>
                <a:lnTo>
                  <a:pt x="61707" y="16316"/>
                </a:lnTo>
                <a:lnTo>
                  <a:pt x="61628" y="16316"/>
                </a:lnTo>
                <a:cubicBezTo>
                  <a:pt x="61628" y="16386"/>
                  <a:pt x="61593" y="16421"/>
                  <a:pt x="61593" y="16500"/>
                </a:cubicBezTo>
                <a:cubicBezTo>
                  <a:pt x="60862" y="17117"/>
                  <a:pt x="60122" y="17742"/>
                  <a:pt x="59392" y="18332"/>
                </a:cubicBezTo>
                <a:lnTo>
                  <a:pt x="59392" y="18217"/>
                </a:lnTo>
                <a:lnTo>
                  <a:pt x="59321" y="18182"/>
                </a:lnTo>
                <a:cubicBezTo>
                  <a:pt x="59321" y="18261"/>
                  <a:pt x="59286" y="18332"/>
                  <a:pt x="59286" y="18402"/>
                </a:cubicBezTo>
                <a:cubicBezTo>
                  <a:pt x="58546" y="18992"/>
                  <a:pt x="57851" y="19538"/>
                  <a:pt x="57120" y="20093"/>
                </a:cubicBezTo>
                <a:lnTo>
                  <a:pt x="57041" y="20093"/>
                </a:lnTo>
                <a:lnTo>
                  <a:pt x="57041" y="20163"/>
                </a:lnTo>
                <a:cubicBezTo>
                  <a:pt x="56865" y="20313"/>
                  <a:pt x="56680" y="20462"/>
                  <a:pt x="56495" y="20603"/>
                </a:cubicBezTo>
                <a:lnTo>
                  <a:pt x="55940" y="21008"/>
                </a:lnTo>
                <a:cubicBezTo>
                  <a:pt x="53264" y="23103"/>
                  <a:pt x="50772" y="24310"/>
                  <a:pt x="48316" y="24715"/>
                </a:cubicBezTo>
                <a:cubicBezTo>
                  <a:pt x="47963" y="24777"/>
                  <a:pt x="47611" y="24800"/>
                  <a:pt x="47260" y="24800"/>
                </a:cubicBezTo>
                <a:cubicBezTo>
                  <a:pt x="46772" y="24800"/>
                  <a:pt x="46288" y="24756"/>
                  <a:pt x="45816" y="24715"/>
                </a:cubicBezTo>
                <a:cubicBezTo>
                  <a:pt x="45405" y="24690"/>
                  <a:pt x="44990" y="24665"/>
                  <a:pt x="44573" y="24665"/>
                </a:cubicBezTo>
                <a:cubicBezTo>
                  <a:pt x="44401" y="24665"/>
                  <a:pt x="44228" y="24669"/>
                  <a:pt x="44055" y="24679"/>
                </a:cubicBezTo>
                <a:cubicBezTo>
                  <a:pt x="43879" y="24679"/>
                  <a:pt x="43694" y="24679"/>
                  <a:pt x="43509" y="24715"/>
                </a:cubicBezTo>
                <a:cubicBezTo>
                  <a:pt x="43544" y="24679"/>
                  <a:pt x="43544" y="24644"/>
                  <a:pt x="43544" y="24600"/>
                </a:cubicBezTo>
                <a:lnTo>
                  <a:pt x="43474" y="24600"/>
                </a:lnTo>
                <a:cubicBezTo>
                  <a:pt x="43474" y="24644"/>
                  <a:pt x="43439" y="24679"/>
                  <a:pt x="43439" y="24715"/>
                </a:cubicBezTo>
                <a:cubicBezTo>
                  <a:pt x="42373" y="24820"/>
                  <a:pt x="41678" y="25040"/>
                  <a:pt x="40648" y="25410"/>
                </a:cubicBezTo>
                <a:cubicBezTo>
                  <a:pt x="40577" y="25445"/>
                  <a:pt x="40498" y="25445"/>
                  <a:pt x="40428" y="25481"/>
                </a:cubicBezTo>
                <a:cubicBezTo>
                  <a:pt x="40243" y="25560"/>
                  <a:pt x="40058" y="25630"/>
                  <a:pt x="39873" y="25665"/>
                </a:cubicBezTo>
                <a:cubicBezTo>
                  <a:pt x="37577" y="26488"/>
                  <a:pt x="34895" y="26958"/>
                  <a:pt x="32275" y="26958"/>
                </a:cubicBezTo>
                <a:cubicBezTo>
                  <a:pt x="32093" y="26958"/>
                  <a:pt x="31911" y="26955"/>
                  <a:pt x="31730" y="26951"/>
                </a:cubicBezTo>
                <a:lnTo>
                  <a:pt x="31694" y="26916"/>
                </a:lnTo>
                <a:lnTo>
                  <a:pt x="31694" y="26951"/>
                </a:lnTo>
                <a:cubicBezTo>
                  <a:pt x="30673" y="26916"/>
                  <a:pt x="29678" y="26801"/>
                  <a:pt x="28727" y="26581"/>
                </a:cubicBezTo>
                <a:lnTo>
                  <a:pt x="28692" y="26581"/>
                </a:lnTo>
                <a:cubicBezTo>
                  <a:pt x="26412" y="26141"/>
                  <a:pt x="24325" y="25225"/>
                  <a:pt x="22785" y="23764"/>
                </a:cubicBezTo>
                <a:cubicBezTo>
                  <a:pt x="20874" y="21924"/>
                  <a:pt x="20064" y="19432"/>
                  <a:pt x="19298" y="17011"/>
                </a:cubicBezTo>
                <a:cubicBezTo>
                  <a:pt x="18524" y="14625"/>
                  <a:pt x="17722" y="12204"/>
                  <a:pt x="15882" y="10408"/>
                </a:cubicBezTo>
                <a:lnTo>
                  <a:pt x="15847" y="10373"/>
                </a:lnTo>
                <a:cubicBezTo>
                  <a:pt x="15521" y="10074"/>
                  <a:pt x="15152" y="9783"/>
                  <a:pt x="14747" y="9493"/>
                </a:cubicBezTo>
                <a:cubicBezTo>
                  <a:pt x="12798" y="8228"/>
                  <a:pt x="10381" y="7580"/>
                  <a:pt x="7629" y="7580"/>
                </a:cubicBezTo>
                <a:cubicBezTo>
                  <a:pt x="6701" y="7580"/>
                  <a:pt x="5735" y="7653"/>
                  <a:pt x="4737" y="7802"/>
                </a:cubicBezTo>
                <a:cubicBezTo>
                  <a:pt x="3196" y="8022"/>
                  <a:pt x="1576" y="8463"/>
                  <a:pt x="0" y="9017"/>
                </a:cubicBezTo>
                <a:lnTo>
                  <a:pt x="0" y="9123"/>
                </a:lnTo>
                <a:cubicBezTo>
                  <a:pt x="845" y="8832"/>
                  <a:pt x="1726" y="8533"/>
                  <a:pt x="2606" y="8313"/>
                </a:cubicBezTo>
                <a:lnTo>
                  <a:pt x="2606" y="8427"/>
                </a:lnTo>
                <a:cubicBezTo>
                  <a:pt x="2351" y="9123"/>
                  <a:pt x="2095" y="9854"/>
                  <a:pt x="1840" y="10628"/>
                </a:cubicBezTo>
                <a:cubicBezTo>
                  <a:pt x="1215" y="10778"/>
                  <a:pt x="625" y="10954"/>
                  <a:pt x="0" y="11174"/>
                </a:cubicBezTo>
                <a:lnTo>
                  <a:pt x="0" y="11253"/>
                </a:lnTo>
                <a:cubicBezTo>
                  <a:pt x="590" y="11068"/>
                  <a:pt x="1215" y="10884"/>
                  <a:pt x="1796" y="10699"/>
                </a:cubicBezTo>
                <a:lnTo>
                  <a:pt x="1796" y="10699"/>
                </a:lnTo>
                <a:cubicBezTo>
                  <a:pt x="1541" y="11473"/>
                  <a:pt x="1250" y="12204"/>
                  <a:pt x="880" y="12935"/>
                </a:cubicBezTo>
                <a:cubicBezTo>
                  <a:pt x="590" y="13014"/>
                  <a:pt x="299" y="13120"/>
                  <a:pt x="0" y="13199"/>
                </a:cubicBezTo>
                <a:lnTo>
                  <a:pt x="0" y="13305"/>
                </a:lnTo>
                <a:cubicBezTo>
                  <a:pt x="299" y="13199"/>
                  <a:pt x="555" y="13120"/>
                  <a:pt x="845" y="13049"/>
                </a:cubicBezTo>
                <a:lnTo>
                  <a:pt x="845" y="13049"/>
                </a:lnTo>
                <a:cubicBezTo>
                  <a:pt x="590" y="13595"/>
                  <a:pt x="299" y="14115"/>
                  <a:pt x="0" y="14625"/>
                </a:cubicBezTo>
                <a:lnTo>
                  <a:pt x="0" y="14775"/>
                </a:lnTo>
                <a:cubicBezTo>
                  <a:pt x="370" y="14220"/>
                  <a:pt x="660" y="13639"/>
                  <a:pt x="960" y="13014"/>
                </a:cubicBezTo>
                <a:cubicBezTo>
                  <a:pt x="1911" y="12759"/>
                  <a:pt x="2861" y="12539"/>
                  <a:pt x="3821" y="12424"/>
                </a:cubicBezTo>
                <a:lnTo>
                  <a:pt x="3821" y="12424"/>
                </a:lnTo>
                <a:cubicBezTo>
                  <a:pt x="3451" y="13155"/>
                  <a:pt x="3046" y="13895"/>
                  <a:pt x="2606" y="14555"/>
                </a:cubicBezTo>
                <a:cubicBezTo>
                  <a:pt x="2351" y="14625"/>
                  <a:pt x="2131" y="14660"/>
                  <a:pt x="1875" y="14696"/>
                </a:cubicBezTo>
                <a:cubicBezTo>
                  <a:pt x="1250" y="14845"/>
                  <a:pt x="625" y="14995"/>
                  <a:pt x="0" y="15136"/>
                </a:cubicBezTo>
                <a:lnTo>
                  <a:pt x="0" y="15215"/>
                </a:lnTo>
                <a:cubicBezTo>
                  <a:pt x="845" y="14995"/>
                  <a:pt x="1690" y="14810"/>
                  <a:pt x="2571" y="14660"/>
                </a:cubicBezTo>
                <a:lnTo>
                  <a:pt x="2571" y="14660"/>
                </a:lnTo>
                <a:cubicBezTo>
                  <a:pt x="2131" y="15286"/>
                  <a:pt x="1655" y="15911"/>
                  <a:pt x="1101" y="16456"/>
                </a:cubicBezTo>
                <a:cubicBezTo>
                  <a:pt x="740" y="16536"/>
                  <a:pt x="370" y="16606"/>
                  <a:pt x="0" y="16677"/>
                </a:cubicBezTo>
                <a:lnTo>
                  <a:pt x="0" y="16756"/>
                </a:lnTo>
                <a:cubicBezTo>
                  <a:pt x="335" y="16677"/>
                  <a:pt x="660" y="16606"/>
                  <a:pt x="995" y="16571"/>
                </a:cubicBezTo>
                <a:lnTo>
                  <a:pt x="995" y="16571"/>
                </a:lnTo>
                <a:cubicBezTo>
                  <a:pt x="995" y="16606"/>
                  <a:pt x="960" y="16606"/>
                  <a:pt x="916" y="16641"/>
                </a:cubicBezTo>
                <a:cubicBezTo>
                  <a:pt x="625" y="16941"/>
                  <a:pt x="335" y="17231"/>
                  <a:pt x="0" y="17522"/>
                </a:cubicBezTo>
                <a:lnTo>
                  <a:pt x="0" y="17636"/>
                </a:lnTo>
                <a:cubicBezTo>
                  <a:pt x="335" y="17337"/>
                  <a:pt x="660" y="17011"/>
                  <a:pt x="995" y="16721"/>
                </a:cubicBezTo>
                <a:cubicBezTo>
                  <a:pt x="1030" y="16641"/>
                  <a:pt x="1101" y="16606"/>
                  <a:pt x="1136" y="16536"/>
                </a:cubicBezTo>
                <a:cubicBezTo>
                  <a:pt x="2131" y="16386"/>
                  <a:pt x="3117" y="16280"/>
                  <a:pt x="4111" y="16236"/>
                </a:cubicBezTo>
                <a:lnTo>
                  <a:pt x="4111" y="16236"/>
                </a:lnTo>
                <a:cubicBezTo>
                  <a:pt x="4041" y="16351"/>
                  <a:pt x="3927" y="16421"/>
                  <a:pt x="3856" y="16536"/>
                </a:cubicBezTo>
                <a:cubicBezTo>
                  <a:pt x="3337" y="17046"/>
                  <a:pt x="2826" y="17487"/>
                  <a:pt x="2315" y="17962"/>
                </a:cubicBezTo>
                <a:cubicBezTo>
                  <a:pt x="1541" y="17997"/>
                  <a:pt x="775" y="18041"/>
                  <a:pt x="0" y="18147"/>
                </a:cubicBezTo>
                <a:lnTo>
                  <a:pt x="0" y="18217"/>
                </a:lnTo>
                <a:cubicBezTo>
                  <a:pt x="740" y="18147"/>
                  <a:pt x="1470" y="18076"/>
                  <a:pt x="2201" y="18041"/>
                </a:cubicBezTo>
                <a:lnTo>
                  <a:pt x="2201" y="18041"/>
                </a:lnTo>
                <a:cubicBezTo>
                  <a:pt x="1576" y="18622"/>
                  <a:pt x="916" y="19142"/>
                  <a:pt x="255" y="19652"/>
                </a:cubicBezTo>
                <a:lnTo>
                  <a:pt x="0" y="19652"/>
                </a:lnTo>
                <a:lnTo>
                  <a:pt x="0" y="19723"/>
                </a:lnTo>
                <a:lnTo>
                  <a:pt x="150" y="19723"/>
                </a:lnTo>
                <a:cubicBezTo>
                  <a:pt x="114" y="19758"/>
                  <a:pt x="35" y="19802"/>
                  <a:pt x="0" y="19837"/>
                </a:cubicBezTo>
                <a:lnTo>
                  <a:pt x="0" y="19943"/>
                </a:lnTo>
                <a:cubicBezTo>
                  <a:pt x="114" y="19872"/>
                  <a:pt x="185" y="19802"/>
                  <a:pt x="299" y="19723"/>
                </a:cubicBezTo>
                <a:cubicBezTo>
                  <a:pt x="1321" y="19723"/>
                  <a:pt x="2351" y="19758"/>
                  <a:pt x="3337" y="19837"/>
                </a:cubicBezTo>
                <a:cubicBezTo>
                  <a:pt x="2676" y="20348"/>
                  <a:pt x="2016" y="20823"/>
                  <a:pt x="1321" y="21343"/>
                </a:cubicBezTo>
                <a:cubicBezTo>
                  <a:pt x="880" y="21299"/>
                  <a:pt x="440" y="21263"/>
                  <a:pt x="0" y="21263"/>
                </a:cubicBezTo>
                <a:lnTo>
                  <a:pt x="0" y="21343"/>
                </a:lnTo>
                <a:cubicBezTo>
                  <a:pt x="405" y="21343"/>
                  <a:pt x="810" y="21378"/>
                  <a:pt x="1215" y="21413"/>
                </a:cubicBezTo>
                <a:cubicBezTo>
                  <a:pt x="916" y="21633"/>
                  <a:pt x="590" y="21889"/>
                  <a:pt x="255" y="22109"/>
                </a:cubicBezTo>
                <a:cubicBezTo>
                  <a:pt x="185" y="22144"/>
                  <a:pt x="79" y="22223"/>
                  <a:pt x="0" y="22293"/>
                </a:cubicBezTo>
                <a:lnTo>
                  <a:pt x="0" y="22399"/>
                </a:lnTo>
                <a:cubicBezTo>
                  <a:pt x="114" y="22329"/>
                  <a:pt x="220" y="22258"/>
                  <a:pt x="299" y="22179"/>
                </a:cubicBezTo>
                <a:cubicBezTo>
                  <a:pt x="660" y="21924"/>
                  <a:pt x="1030" y="21668"/>
                  <a:pt x="1356" y="21413"/>
                </a:cubicBezTo>
                <a:cubicBezTo>
                  <a:pt x="2386" y="21519"/>
                  <a:pt x="3416" y="21633"/>
                  <a:pt x="4481" y="21818"/>
                </a:cubicBezTo>
                <a:cubicBezTo>
                  <a:pt x="4332" y="21924"/>
                  <a:pt x="4182" y="22038"/>
                  <a:pt x="4076" y="22144"/>
                </a:cubicBezTo>
                <a:cubicBezTo>
                  <a:pt x="3636" y="22443"/>
                  <a:pt x="3196" y="22769"/>
                  <a:pt x="2791" y="23103"/>
                </a:cubicBezTo>
                <a:cubicBezTo>
                  <a:pt x="1840" y="22989"/>
                  <a:pt x="880" y="22883"/>
                  <a:pt x="0" y="22804"/>
                </a:cubicBezTo>
                <a:lnTo>
                  <a:pt x="0" y="22919"/>
                </a:lnTo>
                <a:cubicBezTo>
                  <a:pt x="880" y="22989"/>
                  <a:pt x="1761" y="23059"/>
                  <a:pt x="2676" y="23174"/>
                </a:cubicBezTo>
                <a:cubicBezTo>
                  <a:pt x="2060" y="23614"/>
                  <a:pt x="1435" y="24054"/>
                  <a:pt x="810" y="24494"/>
                </a:cubicBezTo>
                <a:cubicBezTo>
                  <a:pt x="555" y="24459"/>
                  <a:pt x="255" y="24459"/>
                  <a:pt x="0" y="24424"/>
                </a:cubicBezTo>
                <a:lnTo>
                  <a:pt x="0" y="24494"/>
                </a:lnTo>
                <a:cubicBezTo>
                  <a:pt x="220" y="24530"/>
                  <a:pt x="475" y="24530"/>
                  <a:pt x="696" y="24565"/>
                </a:cubicBezTo>
                <a:cubicBezTo>
                  <a:pt x="475" y="24715"/>
                  <a:pt x="220" y="24864"/>
                  <a:pt x="0" y="25040"/>
                </a:cubicBezTo>
                <a:lnTo>
                  <a:pt x="0" y="25155"/>
                </a:lnTo>
                <a:cubicBezTo>
                  <a:pt x="299" y="24935"/>
                  <a:pt x="555" y="24750"/>
                  <a:pt x="845" y="24565"/>
                </a:cubicBezTo>
                <a:cubicBezTo>
                  <a:pt x="1400" y="24600"/>
                  <a:pt x="1946" y="24679"/>
                  <a:pt x="2500" y="24715"/>
                </a:cubicBezTo>
                <a:cubicBezTo>
                  <a:pt x="2861" y="24750"/>
                  <a:pt x="3231" y="24785"/>
                  <a:pt x="3557" y="24820"/>
                </a:cubicBezTo>
                <a:cubicBezTo>
                  <a:pt x="2941" y="25260"/>
                  <a:pt x="2315" y="25701"/>
                  <a:pt x="1655" y="26141"/>
                </a:cubicBezTo>
                <a:cubicBezTo>
                  <a:pt x="1065" y="26106"/>
                  <a:pt x="519" y="26070"/>
                  <a:pt x="0" y="26000"/>
                </a:cubicBezTo>
                <a:lnTo>
                  <a:pt x="0" y="26106"/>
                </a:lnTo>
                <a:cubicBezTo>
                  <a:pt x="475" y="26141"/>
                  <a:pt x="995" y="26185"/>
                  <a:pt x="1541" y="26220"/>
                </a:cubicBezTo>
                <a:cubicBezTo>
                  <a:pt x="1030" y="26581"/>
                  <a:pt x="519" y="26916"/>
                  <a:pt x="0" y="27241"/>
                </a:cubicBezTo>
                <a:lnTo>
                  <a:pt x="0" y="27356"/>
                </a:lnTo>
                <a:cubicBezTo>
                  <a:pt x="555" y="26986"/>
                  <a:pt x="1136" y="26625"/>
                  <a:pt x="1690" y="26220"/>
                </a:cubicBezTo>
                <a:cubicBezTo>
                  <a:pt x="2536" y="26290"/>
                  <a:pt x="3416" y="26326"/>
                  <a:pt x="4332" y="26361"/>
                </a:cubicBezTo>
                <a:cubicBezTo>
                  <a:pt x="3742" y="26801"/>
                  <a:pt x="3161" y="27206"/>
                  <a:pt x="2571" y="27646"/>
                </a:cubicBezTo>
                <a:cubicBezTo>
                  <a:pt x="1726" y="27576"/>
                  <a:pt x="845" y="27541"/>
                  <a:pt x="0" y="27461"/>
                </a:cubicBezTo>
                <a:lnTo>
                  <a:pt x="0" y="27541"/>
                </a:lnTo>
                <a:cubicBezTo>
                  <a:pt x="810" y="27611"/>
                  <a:pt x="1655" y="27681"/>
                  <a:pt x="2456" y="27726"/>
                </a:cubicBezTo>
                <a:cubicBezTo>
                  <a:pt x="1911" y="28122"/>
                  <a:pt x="1321" y="28527"/>
                  <a:pt x="740" y="28967"/>
                </a:cubicBezTo>
                <a:cubicBezTo>
                  <a:pt x="519" y="28932"/>
                  <a:pt x="299" y="28896"/>
                  <a:pt x="35" y="28896"/>
                </a:cubicBezTo>
                <a:lnTo>
                  <a:pt x="0" y="28861"/>
                </a:lnTo>
                <a:lnTo>
                  <a:pt x="0" y="28967"/>
                </a:lnTo>
                <a:lnTo>
                  <a:pt x="35" y="28967"/>
                </a:lnTo>
                <a:cubicBezTo>
                  <a:pt x="220" y="28967"/>
                  <a:pt x="440" y="29002"/>
                  <a:pt x="625" y="29046"/>
                </a:cubicBezTo>
                <a:cubicBezTo>
                  <a:pt x="440" y="29187"/>
                  <a:pt x="220" y="29337"/>
                  <a:pt x="0" y="29486"/>
                </a:cubicBezTo>
                <a:lnTo>
                  <a:pt x="0" y="29592"/>
                </a:lnTo>
                <a:cubicBezTo>
                  <a:pt x="255" y="29407"/>
                  <a:pt x="519" y="29222"/>
                  <a:pt x="775" y="29046"/>
                </a:cubicBezTo>
                <a:cubicBezTo>
                  <a:pt x="1655" y="29152"/>
                  <a:pt x="2536" y="29222"/>
                  <a:pt x="3416" y="29266"/>
                </a:cubicBezTo>
                <a:cubicBezTo>
                  <a:pt x="2826" y="29777"/>
                  <a:pt x="2236" y="30252"/>
                  <a:pt x="1655" y="30763"/>
                </a:cubicBezTo>
                <a:cubicBezTo>
                  <a:pt x="1101" y="30692"/>
                  <a:pt x="555" y="30622"/>
                  <a:pt x="0" y="30543"/>
                </a:cubicBezTo>
                <a:lnTo>
                  <a:pt x="0" y="30657"/>
                </a:lnTo>
                <a:cubicBezTo>
                  <a:pt x="519" y="30728"/>
                  <a:pt x="1030" y="30807"/>
                  <a:pt x="1541" y="30842"/>
                </a:cubicBezTo>
                <a:cubicBezTo>
                  <a:pt x="1470" y="30913"/>
                  <a:pt x="1356" y="30983"/>
                  <a:pt x="1285" y="31062"/>
                </a:cubicBezTo>
                <a:lnTo>
                  <a:pt x="1435" y="31062"/>
                </a:lnTo>
                <a:cubicBezTo>
                  <a:pt x="1506" y="30983"/>
                  <a:pt x="1576" y="30913"/>
                  <a:pt x="1655" y="30842"/>
                </a:cubicBezTo>
                <a:cubicBezTo>
                  <a:pt x="2236" y="30913"/>
                  <a:pt x="2791" y="30983"/>
                  <a:pt x="3381" y="31027"/>
                </a:cubicBezTo>
                <a:cubicBezTo>
                  <a:pt x="3636" y="31027"/>
                  <a:pt x="3927" y="31062"/>
                  <a:pt x="4182" y="31062"/>
                </a:cubicBezTo>
                <a:lnTo>
                  <a:pt x="5538" y="31062"/>
                </a:lnTo>
                <a:cubicBezTo>
                  <a:pt x="5212" y="31027"/>
                  <a:pt x="4877" y="31027"/>
                  <a:pt x="4516" y="30983"/>
                </a:cubicBezTo>
                <a:cubicBezTo>
                  <a:pt x="5098" y="30437"/>
                  <a:pt x="5652" y="29882"/>
                  <a:pt x="6198" y="29337"/>
                </a:cubicBezTo>
                <a:lnTo>
                  <a:pt x="8804" y="29337"/>
                </a:lnTo>
                <a:cubicBezTo>
                  <a:pt x="8443" y="29812"/>
                  <a:pt x="8038" y="30252"/>
                  <a:pt x="7668" y="30728"/>
                </a:cubicBezTo>
                <a:cubicBezTo>
                  <a:pt x="7563" y="30842"/>
                  <a:pt x="7483" y="30948"/>
                  <a:pt x="7413" y="31062"/>
                </a:cubicBezTo>
                <a:lnTo>
                  <a:pt x="7519" y="31062"/>
                </a:lnTo>
                <a:cubicBezTo>
                  <a:pt x="7598" y="30948"/>
                  <a:pt x="7668" y="30877"/>
                  <a:pt x="7739" y="30807"/>
                </a:cubicBezTo>
                <a:cubicBezTo>
                  <a:pt x="8108" y="30287"/>
                  <a:pt x="8513" y="29812"/>
                  <a:pt x="8918" y="29337"/>
                </a:cubicBezTo>
                <a:cubicBezTo>
                  <a:pt x="9720" y="29337"/>
                  <a:pt x="10530" y="29372"/>
                  <a:pt x="11340" y="29407"/>
                </a:cubicBezTo>
                <a:cubicBezTo>
                  <a:pt x="10970" y="29926"/>
                  <a:pt x="10644" y="30437"/>
                  <a:pt x="10309" y="30913"/>
                </a:cubicBezTo>
                <a:cubicBezTo>
                  <a:pt x="10274" y="30948"/>
                  <a:pt x="10239" y="31027"/>
                  <a:pt x="10204" y="31062"/>
                </a:cubicBezTo>
                <a:lnTo>
                  <a:pt x="10309" y="31062"/>
                </a:lnTo>
                <a:cubicBezTo>
                  <a:pt x="10345" y="31027"/>
                  <a:pt x="10345" y="30983"/>
                  <a:pt x="10380" y="30948"/>
                </a:cubicBezTo>
                <a:cubicBezTo>
                  <a:pt x="10714" y="30472"/>
                  <a:pt x="11084" y="29926"/>
                  <a:pt x="11445" y="29407"/>
                </a:cubicBezTo>
                <a:cubicBezTo>
                  <a:pt x="12326" y="29486"/>
                  <a:pt x="13206" y="29592"/>
                  <a:pt x="14086" y="29742"/>
                </a:cubicBezTo>
                <a:cubicBezTo>
                  <a:pt x="13796" y="30182"/>
                  <a:pt x="13541" y="30622"/>
                  <a:pt x="13320" y="31062"/>
                </a:cubicBezTo>
                <a:lnTo>
                  <a:pt x="13391" y="31062"/>
                </a:lnTo>
                <a:cubicBezTo>
                  <a:pt x="13646" y="30622"/>
                  <a:pt x="13901" y="30182"/>
                  <a:pt x="14166" y="29742"/>
                </a:cubicBezTo>
                <a:cubicBezTo>
                  <a:pt x="15301" y="29926"/>
                  <a:pt x="16402" y="30217"/>
                  <a:pt x="17423" y="30587"/>
                </a:cubicBezTo>
                <a:cubicBezTo>
                  <a:pt x="17353" y="30728"/>
                  <a:pt x="17247" y="30913"/>
                  <a:pt x="17168" y="31062"/>
                </a:cubicBezTo>
                <a:lnTo>
                  <a:pt x="17247" y="31062"/>
                </a:lnTo>
                <a:cubicBezTo>
                  <a:pt x="17353" y="30913"/>
                  <a:pt x="17423" y="30763"/>
                  <a:pt x="17538" y="30622"/>
                </a:cubicBezTo>
                <a:cubicBezTo>
                  <a:pt x="17943" y="30728"/>
                  <a:pt x="18347" y="30913"/>
                  <a:pt x="18788" y="31062"/>
                </a:cubicBezTo>
                <a:lnTo>
                  <a:pt x="19008" y="31062"/>
                </a:lnTo>
                <a:cubicBezTo>
                  <a:pt x="18524" y="30877"/>
                  <a:pt x="18048" y="30692"/>
                  <a:pt x="17573" y="30543"/>
                </a:cubicBezTo>
                <a:cubicBezTo>
                  <a:pt x="17573" y="30508"/>
                  <a:pt x="17608" y="30472"/>
                  <a:pt x="17608" y="30472"/>
                </a:cubicBezTo>
                <a:cubicBezTo>
                  <a:pt x="17978" y="29847"/>
                  <a:pt x="18383" y="29152"/>
                  <a:pt x="18823" y="28527"/>
                </a:cubicBezTo>
                <a:cubicBezTo>
                  <a:pt x="19888" y="28896"/>
                  <a:pt x="20909" y="29337"/>
                  <a:pt x="21904" y="29847"/>
                </a:cubicBezTo>
                <a:cubicBezTo>
                  <a:pt x="21605" y="30217"/>
                  <a:pt x="21314" y="30622"/>
                  <a:pt x="21024" y="31062"/>
                </a:cubicBezTo>
                <a:lnTo>
                  <a:pt x="21130" y="31062"/>
                </a:lnTo>
                <a:cubicBezTo>
                  <a:pt x="21385" y="30657"/>
                  <a:pt x="21684" y="30252"/>
                  <a:pt x="21975" y="29882"/>
                </a:cubicBezTo>
                <a:cubicBezTo>
                  <a:pt x="22705" y="30252"/>
                  <a:pt x="23445" y="30657"/>
                  <a:pt x="24176" y="31062"/>
                </a:cubicBezTo>
                <a:lnTo>
                  <a:pt x="24361" y="31062"/>
                </a:lnTo>
                <a:cubicBezTo>
                  <a:pt x="23586" y="30622"/>
                  <a:pt x="22820" y="30217"/>
                  <a:pt x="22010" y="29812"/>
                </a:cubicBezTo>
                <a:cubicBezTo>
                  <a:pt x="22450" y="29222"/>
                  <a:pt x="22926" y="28712"/>
                  <a:pt x="23445" y="28342"/>
                </a:cubicBezTo>
                <a:cubicBezTo>
                  <a:pt x="24396" y="28861"/>
                  <a:pt x="25311" y="29442"/>
                  <a:pt x="26227" y="30032"/>
                </a:cubicBezTo>
                <a:cubicBezTo>
                  <a:pt x="25901" y="30323"/>
                  <a:pt x="25611" y="30692"/>
                  <a:pt x="25311" y="31062"/>
                </a:cubicBezTo>
                <a:lnTo>
                  <a:pt x="25426" y="31062"/>
                </a:lnTo>
                <a:cubicBezTo>
                  <a:pt x="25681" y="30692"/>
                  <a:pt x="26007" y="30367"/>
                  <a:pt x="26306" y="30067"/>
                </a:cubicBezTo>
                <a:cubicBezTo>
                  <a:pt x="26526" y="30217"/>
                  <a:pt x="26711" y="30323"/>
                  <a:pt x="26887" y="30472"/>
                </a:cubicBezTo>
                <a:cubicBezTo>
                  <a:pt x="27222" y="30657"/>
                  <a:pt x="27512" y="30877"/>
                  <a:pt x="27847" y="31062"/>
                </a:cubicBezTo>
                <a:lnTo>
                  <a:pt x="27988" y="31062"/>
                </a:lnTo>
                <a:cubicBezTo>
                  <a:pt x="27627" y="30842"/>
                  <a:pt x="27292" y="30622"/>
                  <a:pt x="26967" y="30402"/>
                </a:cubicBezTo>
                <a:cubicBezTo>
                  <a:pt x="26746" y="30252"/>
                  <a:pt x="26562" y="30147"/>
                  <a:pt x="26377" y="30032"/>
                </a:cubicBezTo>
                <a:cubicBezTo>
                  <a:pt x="26597" y="29812"/>
                  <a:pt x="26817" y="29662"/>
                  <a:pt x="27037" y="29486"/>
                </a:cubicBezTo>
                <a:cubicBezTo>
                  <a:pt x="27107" y="29522"/>
                  <a:pt x="27187" y="29557"/>
                  <a:pt x="27257" y="29592"/>
                </a:cubicBezTo>
                <a:cubicBezTo>
                  <a:pt x="28032" y="30103"/>
                  <a:pt x="28833" y="30587"/>
                  <a:pt x="29678" y="31062"/>
                </a:cubicBezTo>
                <a:lnTo>
                  <a:pt x="29828" y="31062"/>
                </a:lnTo>
                <a:cubicBezTo>
                  <a:pt x="28983" y="30587"/>
                  <a:pt x="28137" y="30032"/>
                  <a:pt x="27292" y="29522"/>
                </a:cubicBezTo>
                <a:cubicBezTo>
                  <a:pt x="27222" y="29522"/>
                  <a:pt x="27187" y="29486"/>
                  <a:pt x="27151" y="29442"/>
                </a:cubicBezTo>
                <a:cubicBezTo>
                  <a:pt x="27328" y="29337"/>
                  <a:pt x="27512" y="29222"/>
                  <a:pt x="27733" y="29117"/>
                </a:cubicBezTo>
                <a:cubicBezTo>
                  <a:pt x="28692" y="29627"/>
                  <a:pt x="29643" y="30182"/>
                  <a:pt x="30629" y="30657"/>
                </a:cubicBezTo>
                <a:cubicBezTo>
                  <a:pt x="30453" y="30807"/>
                  <a:pt x="30303" y="30913"/>
                  <a:pt x="30154" y="31062"/>
                </a:cubicBezTo>
                <a:lnTo>
                  <a:pt x="30303" y="31062"/>
                </a:lnTo>
                <a:cubicBezTo>
                  <a:pt x="30409" y="30948"/>
                  <a:pt x="30559" y="30807"/>
                  <a:pt x="30708" y="30692"/>
                </a:cubicBezTo>
                <a:cubicBezTo>
                  <a:pt x="30964" y="30842"/>
                  <a:pt x="31219" y="30948"/>
                  <a:pt x="31474" y="31062"/>
                </a:cubicBezTo>
                <a:lnTo>
                  <a:pt x="31659" y="31062"/>
                </a:lnTo>
                <a:cubicBezTo>
                  <a:pt x="31369" y="30913"/>
                  <a:pt x="31069" y="30807"/>
                  <a:pt x="30779" y="30657"/>
                </a:cubicBezTo>
                <a:cubicBezTo>
                  <a:pt x="30849" y="30622"/>
                  <a:pt x="30928" y="30543"/>
                  <a:pt x="30964" y="30508"/>
                </a:cubicBezTo>
                <a:cubicBezTo>
                  <a:pt x="31069" y="30437"/>
                  <a:pt x="31219" y="30367"/>
                  <a:pt x="31333" y="30287"/>
                </a:cubicBezTo>
                <a:cubicBezTo>
                  <a:pt x="32029" y="30587"/>
                  <a:pt x="32724" y="30842"/>
                  <a:pt x="33420" y="31062"/>
                </a:cubicBezTo>
                <a:lnTo>
                  <a:pt x="33754" y="31062"/>
                </a:lnTo>
                <a:cubicBezTo>
                  <a:pt x="32944" y="30842"/>
                  <a:pt x="32170" y="30543"/>
                  <a:pt x="31439" y="30252"/>
                </a:cubicBezTo>
                <a:cubicBezTo>
                  <a:pt x="31624" y="30147"/>
                  <a:pt x="31844" y="30067"/>
                  <a:pt x="32064" y="29962"/>
                </a:cubicBezTo>
                <a:cubicBezTo>
                  <a:pt x="32980" y="30252"/>
                  <a:pt x="33895" y="30508"/>
                  <a:pt x="34811" y="30692"/>
                </a:cubicBezTo>
                <a:cubicBezTo>
                  <a:pt x="34705" y="30807"/>
                  <a:pt x="34591" y="30913"/>
                  <a:pt x="34485" y="31062"/>
                </a:cubicBezTo>
                <a:lnTo>
                  <a:pt x="34591" y="31062"/>
                </a:lnTo>
                <a:cubicBezTo>
                  <a:pt x="34705" y="30948"/>
                  <a:pt x="34811" y="30807"/>
                  <a:pt x="34925" y="30692"/>
                </a:cubicBezTo>
                <a:cubicBezTo>
                  <a:pt x="35691" y="30842"/>
                  <a:pt x="36466" y="30948"/>
                  <a:pt x="37232" y="30983"/>
                </a:cubicBezTo>
                <a:cubicBezTo>
                  <a:pt x="37417" y="30983"/>
                  <a:pt x="37567" y="30983"/>
                  <a:pt x="37716" y="31027"/>
                </a:cubicBezTo>
                <a:lnTo>
                  <a:pt x="37672" y="31062"/>
                </a:lnTo>
                <a:lnTo>
                  <a:pt x="37787" y="31062"/>
                </a:lnTo>
                <a:cubicBezTo>
                  <a:pt x="37787" y="31062"/>
                  <a:pt x="37787" y="31027"/>
                  <a:pt x="37822" y="31027"/>
                </a:cubicBezTo>
                <a:cubicBezTo>
                  <a:pt x="38077" y="31027"/>
                  <a:pt x="38332" y="31062"/>
                  <a:pt x="38597" y="31062"/>
                </a:cubicBezTo>
                <a:lnTo>
                  <a:pt x="40463" y="31062"/>
                </a:lnTo>
                <a:cubicBezTo>
                  <a:pt x="39618" y="31027"/>
                  <a:pt x="38737" y="30983"/>
                  <a:pt x="37857" y="30948"/>
                </a:cubicBezTo>
                <a:cubicBezTo>
                  <a:pt x="38007" y="30728"/>
                  <a:pt x="38112" y="30508"/>
                  <a:pt x="38262" y="30287"/>
                </a:cubicBezTo>
                <a:lnTo>
                  <a:pt x="39917" y="30287"/>
                </a:lnTo>
                <a:cubicBezTo>
                  <a:pt x="40357" y="30252"/>
                  <a:pt x="40798" y="30252"/>
                  <a:pt x="41238" y="30252"/>
                </a:cubicBezTo>
                <a:cubicBezTo>
                  <a:pt x="41123" y="30543"/>
                  <a:pt x="41018" y="30807"/>
                  <a:pt x="40868" y="31062"/>
                </a:cubicBezTo>
                <a:lnTo>
                  <a:pt x="40974" y="31062"/>
                </a:lnTo>
                <a:cubicBezTo>
                  <a:pt x="41088" y="30807"/>
                  <a:pt x="41194" y="30543"/>
                  <a:pt x="41343" y="30252"/>
                </a:cubicBezTo>
                <a:cubicBezTo>
                  <a:pt x="42373" y="30252"/>
                  <a:pt x="43439" y="30252"/>
                  <a:pt x="44460" y="30217"/>
                </a:cubicBezTo>
                <a:lnTo>
                  <a:pt x="44460" y="30217"/>
                </a:lnTo>
                <a:cubicBezTo>
                  <a:pt x="44354" y="30472"/>
                  <a:pt x="44240" y="30763"/>
                  <a:pt x="44134" y="31062"/>
                </a:cubicBezTo>
                <a:lnTo>
                  <a:pt x="44205" y="31062"/>
                </a:lnTo>
                <a:cubicBezTo>
                  <a:pt x="44354" y="30763"/>
                  <a:pt x="44460" y="30472"/>
                  <a:pt x="44574" y="30217"/>
                </a:cubicBezTo>
                <a:cubicBezTo>
                  <a:pt x="45596" y="30147"/>
                  <a:pt x="46626" y="30103"/>
                  <a:pt x="47656" y="29997"/>
                </a:cubicBezTo>
                <a:lnTo>
                  <a:pt x="47656" y="29997"/>
                </a:lnTo>
                <a:lnTo>
                  <a:pt x="47321" y="30983"/>
                </a:lnTo>
                <a:cubicBezTo>
                  <a:pt x="46960" y="31027"/>
                  <a:pt x="46555" y="31027"/>
                  <a:pt x="46186" y="31062"/>
                </a:cubicBezTo>
                <a:lnTo>
                  <a:pt x="47471" y="31062"/>
                </a:lnTo>
                <a:cubicBezTo>
                  <a:pt x="48457" y="30983"/>
                  <a:pt x="49487" y="30842"/>
                  <a:pt x="50482" y="30657"/>
                </a:cubicBezTo>
                <a:lnTo>
                  <a:pt x="50482" y="30657"/>
                </a:lnTo>
                <a:cubicBezTo>
                  <a:pt x="50482" y="30807"/>
                  <a:pt x="50438" y="30913"/>
                  <a:pt x="50403" y="31062"/>
                </a:cubicBezTo>
                <a:lnTo>
                  <a:pt x="50482" y="31062"/>
                </a:lnTo>
                <a:cubicBezTo>
                  <a:pt x="50517" y="30913"/>
                  <a:pt x="50552" y="30807"/>
                  <a:pt x="50588" y="30657"/>
                </a:cubicBezTo>
                <a:cubicBezTo>
                  <a:pt x="51538" y="30472"/>
                  <a:pt x="52498" y="30252"/>
                  <a:pt x="53484" y="29997"/>
                </a:cubicBezTo>
                <a:lnTo>
                  <a:pt x="53484" y="29997"/>
                </a:lnTo>
                <a:cubicBezTo>
                  <a:pt x="53449" y="30367"/>
                  <a:pt x="53414" y="30692"/>
                  <a:pt x="53378" y="31062"/>
                </a:cubicBezTo>
                <a:lnTo>
                  <a:pt x="53484" y="31062"/>
                </a:lnTo>
                <a:cubicBezTo>
                  <a:pt x="53484" y="30692"/>
                  <a:pt x="53519" y="30323"/>
                  <a:pt x="53563" y="29962"/>
                </a:cubicBezTo>
                <a:cubicBezTo>
                  <a:pt x="54109" y="29812"/>
                  <a:pt x="54699" y="29627"/>
                  <a:pt x="55245" y="29442"/>
                </a:cubicBezTo>
                <a:cubicBezTo>
                  <a:pt x="55764" y="29266"/>
                  <a:pt x="56275" y="29081"/>
                  <a:pt x="56750" y="28896"/>
                </a:cubicBezTo>
                <a:cubicBezTo>
                  <a:pt x="56786" y="29372"/>
                  <a:pt x="56821" y="29847"/>
                  <a:pt x="56821" y="30323"/>
                </a:cubicBezTo>
                <a:cubicBezTo>
                  <a:pt x="56275" y="30508"/>
                  <a:pt x="55720" y="30657"/>
                  <a:pt x="55174" y="30807"/>
                </a:cubicBezTo>
                <a:cubicBezTo>
                  <a:pt x="54840" y="30913"/>
                  <a:pt x="54514" y="30983"/>
                  <a:pt x="54180" y="31062"/>
                </a:cubicBezTo>
                <a:lnTo>
                  <a:pt x="54549" y="31062"/>
                </a:lnTo>
                <a:cubicBezTo>
                  <a:pt x="54734" y="30983"/>
                  <a:pt x="54954" y="30948"/>
                  <a:pt x="55174" y="30877"/>
                </a:cubicBezTo>
                <a:cubicBezTo>
                  <a:pt x="55720" y="30728"/>
                  <a:pt x="56275" y="30587"/>
                  <a:pt x="56821" y="30437"/>
                </a:cubicBezTo>
                <a:lnTo>
                  <a:pt x="56821" y="31062"/>
                </a:lnTo>
                <a:lnTo>
                  <a:pt x="56935" y="31062"/>
                </a:lnTo>
                <a:cubicBezTo>
                  <a:pt x="56935" y="30842"/>
                  <a:pt x="56935" y="30622"/>
                  <a:pt x="56900" y="30402"/>
                </a:cubicBezTo>
                <a:cubicBezTo>
                  <a:pt x="58071" y="30067"/>
                  <a:pt x="59171" y="29742"/>
                  <a:pt x="60237" y="29372"/>
                </a:cubicBezTo>
                <a:cubicBezTo>
                  <a:pt x="60307" y="29926"/>
                  <a:pt x="60386" y="30437"/>
                  <a:pt x="60422" y="30983"/>
                </a:cubicBezTo>
                <a:cubicBezTo>
                  <a:pt x="60307" y="31027"/>
                  <a:pt x="60201" y="31027"/>
                  <a:pt x="60122" y="31062"/>
                </a:cubicBezTo>
                <a:lnTo>
                  <a:pt x="60492" y="31062"/>
                </a:lnTo>
                <a:cubicBezTo>
                  <a:pt x="61522" y="30728"/>
                  <a:pt x="62508" y="30402"/>
                  <a:pt x="63468" y="30032"/>
                </a:cubicBezTo>
                <a:cubicBezTo>
                  <a:pt x="63538" y="30402"/>
                  <a:pt x="63609" y="30728"/>
                  <a:pt x="63644" y="31062"/>
                </a:cubicBezTo>
                <a:lnTo>
                  <a:pt x="63758" y="31062"/>
                </a:lnTo>
                <a:cubicBezTo>
                  <a:pt x="63688" y="30728"/>
                  <a:pt x="63609" y="30367"/>
                  <a:pt x="63538" y="29997"/>
                </a:cubicBezTo>
                <a:cubicBezTo>
                  <a:pt x="64568" y="29592"/>
                  <a:pt x="65590" y="29117"/>
                  <a:pt x="66549" y="28606"/>
                </a:cubicBezTo>
                <a:cubicBezTo>
                  <a:pt x="66584" y="28641"/>
                  <a:pt x="66584" y="28676"/>
                  <a:pt x="66584" y="28712"/>
                </a:cubicBezTo>
                <a:cubicBezTo>
                  <a:pt x="66725" y="29222"/>
                  <a:pt x="66875" y="29742"/>
                  <a:pt x="66989" y="30252"/>
                </a:cubicBezTo>
                <a:cubicBezTo>
                  <a:pt x="66435" y="30543"/>
                  <a:pt x="65845" y="30807"/>
                  <a:pt x="65264" y="31062"/>
                </a:cubicBezTo>
                <a:lnTo>
                  <a:pt x="65484" y="31062"/>
                </a:lnTo>
                <a:cubicBezTo>
                  <a:pt x="66030" y="30842"/>
                  <a:pt x="66505" y="30622"/>
                  <a:pt x="67025" y="30367"/>
                </a:cubicBezTo>
                <a:cubicBezTo>
                  <a:pt x="67060" y="30587"/>
                  <a:pt x="67130" y="30842"/>
                  <a:pt x="67165" y="31062"/>
                </a:cubicBezTo>
                <a:lnTo>
                  <a:pt x="67245" y="31062"/>
                </a:lnTo>
                <a:cubicBezTo>
                  <a:pt x="67209" y="30807"/>
                  <a:pt x="67165" y="30543"/>
                  <a:pt x="67095" y="30287"/>
                </a:cubicBezTo>
                <a:cubicBezTo>
                  <a:pt x="67791" y="29962"/>
                  <a:pt x="68486" y="29557"/>
                  <a:pt x="69111" y="29081"/>
                </a:cubicBezTo>
                <a:cubicBezTo>
                  <a:pt x="69261" y="29592"/>
                  <a:pt x="69366" y="30067"/>
                  <a:pt x="69446" y="30587"/>
                </a:cubicBezTo>
                <a:cubicBezTo>
                  <a:pt x="69190" y="30728"/>
                  <a:pt x="68926" y="30913"/>
                  <a:pt x="68671" y="31062"/>
                </a:cubicBezTo>
                <a:lnTo>
                  <a:pt x="68821" y="31062"/>
                </a:lnTo>
                <a:cubicBezTo>
                  <a:pt x="69041" y="30948"/>
                  <a:pt x="69261" y="30807"/>
                  <a:pt x="69481" y="30657"/>
                </a:cubicBezTo>
                <a:cubicBezTo>
                  <a:pt x="69481" y="30807"/>
                  <a:pt x="69516" y="30913"/>
                  <a:pt x="69516" y="31062"/>
                </a:cubicBezTo>
                <a:lnTo>
                  <a:pt x="69587" y="31062"/>
                </a:lnTo>
                <a:cubicBezTo>
                  <a:pt x="69587" y="30913"/>
                  <a:pt x="69551" y="30763"/>
                  <a:pt x="69551" y="30622"/>
                </a:cubicBezTo>
                <a:cubicBezTo>
                  <a:pt x="70141" y="30252"/>
                  <a:pt x="70687" y="29847"/>
                  <a:pt x="71242" y="29407"/>
                </a:cubicBezTo>
                <a:cubicBezTo>
                  <a:pt x="71312" y="29742"/>
                  <a:pt x="71391" y="30032"/>
                  <a:pt x="71462" y="30367"/>
                </a:cubicBezTo>
                <a:cubicBezTo>
                  <a:pt x="71127" y="30622"/>
                  <a:pt x="70801" y="30842"/>
                  <a:pt x="70467" y="31062"/>
                </a:cubicBezTo>
                <a:lnTo>
                  <a:pt x="70617" y="31062"/>
                </a:lnTo>
                <a:cubicBezTo>
                  <a:pt x="70907" y="30877"/>
                  <a:pt x="71206" y="30657"/>
                  <a:pt x="71462" y="30472"/>
                </a:cubicBezTo>
                <a:cubicBezTo>
                  <a:pt x="71532" y="30657"/>
                  <a:pt x="71567" y="30877"/>
                  <a:pt x="71611" y="31062"/>
                </a:cubicBezTo>
                <a:lnTo>
                  <a:pt x="71682" y="31062"/>
                </a:lnTo>
                <a:cubicBezTo>
                  <a:pt x="71647" y="30842"/>
                  <a:pt x="71611" y="30622"/>
                  <a:pt x="71567" y="30402"/>
                </a:cubicBezTo>
                <a:cubicBezTo>
                  <a:pt x="71752" y="30252"/>
                  <a:pt x="71902" y="30147"/>
                  <a:pt x="72087" y="29997"/>
                </a:cubicBezTo>
                <a:cubicBezTo>
                  <a:pt x="72377" y="29777"/>
                  <a:pt x="72633" y="29557"/>
                  <a:pt x="72932" y="29337"/>
                </a:cubicBezTo>
                <a:cubicBezTo>
                  <a:pt x="73073" y="29187"/>
                  <a:pt x="73223" y="29081"/>
                  <a:pt x="73372" y="28967"/>
                </a:cubicBezTo>
                <a:cubicBezTo>
                  <a:pt x="73443" y="29187"/>
                  <a:pt x="73548" y="29442"/>
                  <a:pt x="73663" y="29662"/>
                </a:cubicBezTo>
                <a:cubicBezTo>
                  <a:pt x="73443" y="29812"/>
                  <a:pt x="73258" y="29962"/>
                  <a:pt x="73073" y="30103"/>
                </a:cubicBezTo>
                <a:cubicBezTo>
                  <a:pt x="72747" y="30367"/>
                  <a:pt x="72377" y="30622"/>
                  <a:pt x="72008" y="30877"/>
                </a:cubicBezTo>
                <a:cubicBezTo>
                  <a:pt x="71937" y="30948"/>
                  <a:pt x="71867" y="31027"/>
                  <a:pt x="71788" y="31062"/>
                </a:cubicBezTo>
                <a:lnTo>
                  <a:pt x="71937" y="31062"/>
                </a:lnTo>
                <a:cubicBezTo>
                  <a:pt x="71972" y="31027"/>
                  <a:pt x="72008" y="30983"/>
                  <a:pt x="72052" y="30948"/>
                </a:cubicBezTo>
                <a:cubicBezTo>
                  <a:pt x="72413" y="30692"/>
                  <a:pt x="72782" y="30437"/>
                  <a:pt x="73152" y="30182"/>
                </a:cubicBezTo>
                <a:cubicBezTo>
                  <a:pt x="73328" y="30032"/>
                  <a:pt x="73513" y="29882"/>
                  <a:pt x="73663" y="29777"/>
                </a:cubicBezTo>
                <a:cubicBezTo>
                  <a:pt x="73768" y="30032"/>
                  <a:pt x="73883" y="30287"/>
                  <a:pt x="73988" y="30587"/>
                </a:cubicBezTo>
                <a:cubicBezTo>
                  <a:pt x="73768" y="30728"/>
                  <a:pt x="73548" y="30877"/>
                  <a:pt x="73293" y="31027"/>
                </a:cubicBezTo>
                <a:lnTo>
                  <a:pt x="73258" y="31062"/>
                </a:lnTo>
                <a:lnTo>
                  <a:pt x="73407" y="31062"/>
                </a:lnTo>
                <a:cubicBezTo>
                  <a:pt x="73628" y="30913"/>
                  <a:pt x="73848" y="30763"/>
                  <a:pt x="74033" y="30657"/>
                </a:cubicBezTo>
                <a:cubicBezTo>
                  <a:pt x="74068" y="30728"/>
                  <a:pt x="74103" y="30807"/>
                  <a:pt x="74138" y="30913"/>
                </a:cubicBezTo>
                <a:cubicBezTo>
                  <a:pt x="74173" y="30948"/>
                  <a:pt x="74209" y="31027"/>
                  <a:pt x="74209" y="31062"/>
                </a:cubicBezTo>
                <a:lnTo>
                  <a:pt x="74323" y="31062"/>
                </a:lnTo>
                <a:cubicBezTo>
                  <a:pt x="74288" y="30983"/>
                  <a:pt x="74253" y="30913"/>
                  <a:pt x="74209" y="30877"/>
                </a:cubicBezTo>
                <a:cubicBezTo>
                  <a:pt x="74173" y="30763"/>
                  <a:pt x="74138" y="30692"/>
                  <a:pt x="74103" y="30587"/>
                </a:cubicBezTo>
                <a:cubicBezTo>
                  <a:pt x="74798" y="30147"/>
                  <a:pt x="75494" y="29706"/>
                  <a:pt x="76234" y="29301"/>
                </a:cubicBezTo>
                <a:cubicBezTo>
                  <a:pt x="76339" y="29442"/>
                  <a:pt x="76489" y="29592"/>
                  <a:pt x="76594" y="29742"/>
                </a:cubicBezTo>
                <a:cubicBezTo>
                  <a:pt x="76674" y="29812"/>
                  <a:pt x="76709" y="29847"/>
                  <a:pt x="76744" y="29926"/>
                </a:cubicBezTo>
                <a:cubicBezTo>
                  <a:pt x="75969" y="30252"/>
                  <a:pt x="75168" y="30622"/>
                  <a:pt x="74358" y="31062"/>
                </a:cubicBezTo>
                <a:lnTo>
                  <a:pt x="74543" y="31062"/>
                </a:lnTo>
                <a:cubicBezTo>
                  <a:pt x="75309" y="30657"/>
                  <a:pt x="76084" y="30287"/>
                  <a:pt x="76815" y="29997"/>
                </a:cubicBezTo>
                <a:cubicBezTo>
                  <a:pt x="76964" y="30147"/>
                  <a:pt x="77149" y="30323"/>
                  <a:pt x="77290" y="30508"/>
                </a:cubicBezTo>
                <a:cubicBezTo>
                  <a:pt x="76850" y="30692"/>
                  <a:pt x="76454" y="30877"/>
                  <a:pt x="76013" y="31062"/>
                </a:cubicBezTo>
                <a:lnTo>
                  <a:pt x="76234" y="31062"/>
                </a:lnTo>
                <a:cubicBezTo>
                  <a:pt x="76594" y="30913"/>
                  <a:pt x="76964" y="30728"/>
                  <a:pt x="77334" y="30587"/>
                </a:cubicBezTo>
                <a:cubicBezTo>
                  <a:pt x="77475" y="30728"/>
                  <a:pt x="77625" y="30913"/>
                  <a:pt x="77730" y="31062"/>
                </a:cubicBezTo>
                <a:lnTo>
                  <a:pt x="77880" y="31062"/>
                </a:lnTo>
                <a:cubicBezTo>
                  <a:pt x="77730" y="30877"/>
                  <a:pt x="77589" y="30728"/>
                  <a:pt x="77440" y="30543"/>
                </a:cubicBezTo>
                <a:cubicBezTo>
                  <a:pt x="78390" y="30182"/>
                  <a:pt x="79350" y="29812"/>
                  <a:pt x="80336" y="29522"/>
                </a:cubicBezTo>
                <a:cubicBezTo>
                  <a:pt x="80486" y="29592"/>
                  <a:pt x="80591" y="29706"/>
                  <a:pt x="80741" y="29812"/>
                </a:cubicBezTo>
                <a:cubicBezTo>
                  <a:pt x="80856" y="29847"/>
                  <a:pt x="80926" y="29926"/>
                  <a:pt x="81032" y="29997"/>
                </a:cubicBezTo>
                <a:cubicBezTo>
                  <a:pt x="80046" y="30323"/>
                  <a:pt x="79016" y="30657"/>
                  <a:pt x="77994" y="31062"/>
                </a:cubicBezTo>
                <a:lnTo>
                  <a:pt x="78250" y="31062"/>
                </a:lnTo>
                <a:cubicBezTo>
                  <a:pt x="79200" y="30692"/>
                  <a:pt x="80151" y="30367"/>
                  <a:pt x="81111" y="30067"/>
                </a:cubicBezTo>
                <a:cubicBezTo>
                  <a:pt x="81366" y="30252"/>
                  <a:pt x="81622" y="30402"/>
                  <a:pt x="81877" y="30587"/>
                </a:cubicBezTo>
                <a:cubicBezTo>
                  <a:pt x="81401" y="30728"/>
                  <a:pt x="80926" y="30913"/>
                  <a:pt x="80415" y="31062"/>
                </a:cubicBezTo>
                <a:lnTo>
                  <a:pt x="80706" y="31062"/>
                </a:lnTo>
                <a:cubicBezTo>
                  <a:pt x="81111" y="30913"/>
                  <a:pt x="81551" y="30763"/>
                  <a:pt x="81956" y="30657"/>
                </a:cubicBezTo>
                <a:cubicBezTo>
                  <a:pt x="82132" y="30807"/>
                  <a:pt x="82317" y="30913"/>
                  <a:pt x="82502" y="31062"/>
                </a:cubicBezTo>
                <a:lnTo>
                  <a:pt x="82652" y="31062"/>
                </a:lnTo>
                <a:cubicBezTo>
                  <a:pt x="82431" y="30913"/>
                  <a:pt x="82247" y="30763"/>
                  <a:pt x="82062" y="30622"/>
                </a:cubicBezTo>
                <a:cubicBezTo>
                  <a:pt x="83162" y="30287"/>
                  <a:pt x="84263" y="29997"/>
                  <a:pt x="85363" y="29742"/>
                </a:cubicBezTo>
                <a:cubicBezTo>
                  <a:pt x="85733" y="29926"/>
                  <a:pt x="86059" y="30103"/>
                  <a:pt x="86393" y="30323"/>
                </a:cubicBezTo>
                <a:cubicBezTo>
                  <a:pt x="85398" y="30543"/>
                  <a:pt x="84448" y="30807"/>
                  <a:pt x="83497" y="31062"/>
                </a:cubicBezTo>
                <a:lnTo>
                  <a:pt x="83823" y="31062"/>
                </a:lnTo>
                <a:cubicBezTo>
                  <a:pt x="84703" y="30807"/>
                  <a:pt x="85583" y="30587"/>
                  <a:pt x="86464" y="30402"/>
                </a:cubicBezTo>
                <a:cubicBezTo>
                  <a:pt x="86798" y="30587"/>
                  <a:pt x="87124" y="30807"/>
                  <a:pt x="87415" y="31062"/>
                </a:cubicBezTo>
                <a:lnTo>
                  <a:pt x="87529" y="31062"/>
                </a:lnTo>
                <a:cubicBezTo>
                  <a:pt x="87238" y="30807"/>
                  <a:pt x="86904" y="30587"/>
                  <a:pt x="86578" y="30367"/>
                </a:cubicBezTo>
                <a:cubicBezTo>
                  <a:pt x="87784" y="30103"/>
                  <a:pt x="88999" y="29847"/>
                  <a:pt x="90241" y="29662"/>
                </a:cubicBezTo>
                <a:cubicBezTo>
                  <a:pt x="90646" y="29926"/>
                  <a:pt x="91086" y="30182"/>
                  <a:pt x="91456" y="30472"/>
                </a:cubicBezTo>
                <a:cubicBezTo>
                  <a:pt x="90355" y="30622"/>
                  <a:pt x="89255" y="30842"/>
                  <a:pt x="88154" y="31062"/>
                </a:cubicBezTo>
                <a:lnTo>
                  <a:pt x="88594" y="31062"/>
                </a:lnTo>
                <a:cubicBezTo>
                  <a:pt x="89580" y="30877"/>
                  <a:pt x="90575" y="30692"/>
                  <a:pt x="91561" y="30543"/>
                </a:cubicBezTo>
                <a:cubicBezTo>
                  <a:pt x="91676" y="30657"/>
                  <a:pt x="91817" y="30763"/>
                  <a:pt x="91966" y="30877"/>
                </a:cubicBezTo>
                <a:cubicBezTo>
                  <a:pt x="92001" y="30948"/>
                  <a:pt x="92081" y="30983"/>
                  <a:pt x="92151" y="31062"/>
                </a:cubicBezTo>
                <a:lnTo>
                  <a:pt x="92257" y="31062"/>
                </a:lnTo>
                <a:cubicBezTo>
                  <a:pt x="92186" y="30983"/>
                  <a:pt x="92116" y="30877"/>
                  <a:pt x="92001" y="30807"/>
                </a:cubicBezTo>
                <a:cubicBezTo>
                  <a:pt x="91896" y="30728"/>
                  <a:pt x="91781" y="30622"/>
                  <a:pt x="91676" y="30508"/>
                </a:cubicBezTo>
                <a:cubicBezTo>
                  <a:pt x="92961" y="30367"/>
                  <a:pt x="94282" y="30217"/>
                  <a:pt x="95558" y="30147"/>
                </a:cubicBezTo>
                <a:cubicBezTo>
                  <a:pt x="95822" y="30323"/>
                  <a:pt x="96078" y="30508"/>
                  <a:pt x="96298" y="30692"/>
                </a:cubicBezTo>
                <a:cubicBezTo>
                  <a:pt x="96439" y="30807"/>
                  <a:pt x="96553" y="30948"/>
                  <a:pt x="96703" y="31062"/>
                </a:cubicBezTo>
                <a:lnTo>
                  <a:pt x="96808" y="31062"/>
                </a:lnTo>
                <a:cubicBezTo>
                  <a:pt x="96659" y="30913"/>
                  <a:pt x="96518" y="30763"/>
                  <a:pt x="96368" y="30622"/>
                </a:cubicBezTo>
                <a:cubicBezTo>
                  <a:pt x="96148" y="30437"/>
                  <a:pt x="95928" y="30287"/>
                  <a:pt x="95708" y="30147"/>
                </a:cubicBezTo>
                <a:cubicBezTo>
                  <a:pt x="96534" y="30097"/>
                  <a:pt x="97375" y="30065"/>
                  <a:pt x="98211" y="30065"/>
                </a:cubicBezTo>
                <a:cubicBezTo>
                  <a:pt x="98712" y="30065"/>
                  <a:pt x="99211" y="30076"/>
                  <a:pt x="99705" y="30103"/>
                </a:cubicBezTo>
                <a:cubicBezTo>
                  <a:pt x="100075" y="30323"/>
                  <a:pt x="100400" y="30587"/>
                  <a:pt x="100735" y="30877"/>
                </a:cubicBezTo>
                <a:cubicBezTo>
                  <a:pt x="100805" y="30913"/>
                  <a:pt x="100841" y="30983"/>
                  <a:pt x="100920" y="31027"/>
                </a:cubicBezTo>
                <a:cubicBezTo>
                  <a:pt x="100341" y="31008"/>
                  <a:pt x="99760" y="30997"/>
                  <a:pt x="99177" y="30997"/>
                </a:cubicBezTo>
                <a:cubicBezTo>
                  <a:pt x="98394" y="30997"/>
                  <a:pt x="97605" y="31017"/>
                  <a:pt x="96808" y="31062"/>
                </a:cubicBezTo>
                <a:lnTo>
                  <a:pt x="101615" y="31062"/>
                </a:lnTo>
                <a:cubicBezTo>
                  <a:pt x="101430" y="31062"/>
                  <a:pt x="101246" y="31027"/>
                  <a:pt x="101025" y="31027"/>
                </a:cubicBezTo>
                <a:cubicBezTo>
                  <a:pt x="100955" y="30948"/>
                  <a:pt x="100885" y="30877"/>
                  <a:pt x="100805" y="30807"/>
                </a:cubicBezTo>
                <a:cubicBezTo>
                  <a:pt x="100515" y="30543"/>
                  <a:pt x="100180" y="30323"/>
                  <a:pt x="99890" y="30103"/>
                </a:cubicBezTo>
                <a:lnTo>
                  <a:pt x="99890" y="30103"/>
                </a:lnTo>
                <a:cubicBezTo>
                  <a:pt x="101140" y="30147"/>
                  <a:pt x="102425" y="30287"/>
                  <a:pt x="103746" y="30472"/>
                </a:cubicBezTo>
                <a:cubicBezTo>
                  <a:pt x="104001" y="30657"/>
                  <a:pt x="104292" y="30842"/>
                  <a:pt x="104547" y="31062"/>
                </a:cubicBezTo>
                <a:lnTo>
                  <a:pt x="104697" y="31062"/>
                </a:lnTo>
                <a:cubicBezTo>
                  <a:pt x="104441" y="30877"/>
                  <a:pt x="104186" y="30657"/>
                  <a:pt x="103922" y="30472"/>
                </a:cubicBezTo>
                <a:lnTo>
                  <a:pt x="103922" y="30472"/>
                </a:lnTo>
                <a:cubicBezTo>
                  <a:pt x="104952" y="30622"/>
                  <a:pt x="105947" y="30842"/>
                  <a:pt x="107003" y="31062"/>
                </a:cubicBezTo>
                <a:lnTo>
                  <a:pt x="107373" y="31062"/>
                </a:lnTo>
                <a:cubicBezTo>
                  <a:pt x="106167" y="30763"/>
                  <a:pt x="104952" y="30543"/>
                  <a:pt x="103781" y="30367"/>
                </a:cubicBezTo>
                <a:cubicBezTo>
                  <a:pt x="103341" y="30103"/>
                  <a:pt x="102901" y="29812"/>
                  <a:pt x="102460" y="29557"/>
                </a:cubicBezTo>
                <a:lnTo>
                  <a:pt x="102460" y="29557"/>
                </a:lnTo>
                <a:cubicBezTo>
                  <a:pt x="103702" y="29742"/>
                  <a:pt x="104987" y="29962"/>
                  <a:pt x="106237" y="30252"/>
                </a:cubicBezTo>
                <a:cubicBezTo>
                  <a:pt x="106642" y="30508"/>
                  <a:pt x="107083" y="30763"/>
                  <a:pt x="107488" y="31062"/>
                </a:cubicBezTo>
                <a:lnTo>
                  <a:pt x="107628" y="31062"/>
                </a:lnTo>
                <a:cubicBezTo>
                  <a:pt x="107267" y="30807"/>
                  <a:pt x="106898" y="30543"/>
                  <a:pt x="106493" y="30323"/>
                </a:cubicBezTo>
                <a:lnTo>
                  <a:pt x="106493" y="30323"/>
                </a:lnTo>
                <a:cubicBezTo>
                  <a:pt x="107003" y="30437"/>
                  <a:pt x="107523" y="30587"/>
                  <a:pt x="108033" y="30728"/>
                </a:cubicBezTo>
                <a:cubicBezTo>
                  <a:pt x="108403" y="30807"/>
                  <a:pt x="108808" y="30948"/>
                  <a:pt x="109169" y="31062"/>
                </a:cubicBezTo>
                <a:lnTo>
                  <a:pt x="109468" y="31062"/>
                </a:lnTo>
                <a:cubicBezTo>
                  <a:pt x="108984" y="30913"/>
                  <a:pt x="108509" y="30763"/>
                  <a:pt x="108033" y="30622"/>
                </a:cubicBezTo>
                <a:cubicBezTo>
                  <a:pt x="107444" y="30472"/>
                  <a:pt x="106862" y="30323"/>
                  <a:pt x="106273" y="30182"/>
                </a:cubicBezTo>
                <a:cubicBezTo>
                  <a:pt x="105797" y="29926"/>
                  <a:pt x="105357" y="29627"/>
                  <a:pt x="104882" y="29372"/>
                </a:cubicBezTo>
                <a:lnTo>
                  <a:pt x="104882" y="29372"/>
                </a:lnTo>
                <a:cubicBezTo>
                  <a:pt x="105243" y="29442"/>
                  <a:pt x="105577" y="29522"/>
                  <a:pt x="105947" y="29592"/>
                </a:cubicBezTo>
                <a:cubicBezTo>
                  <a:pt x="106748" y="29812"/>
                  <a:pt x="107593" y="30032"/>
                  <a:pt x="108403" y="30287"/>
                </a:cubicBezTo>
                <a:cubicBezTo>
                  <a:pt x="108808" y="30543"/>
                  <a:pt x="109204" y="30807"/>
                  <a:pt x="109609" y="31062"/>
                </a:cubicBezTo>
                <a:lnTo>
                  <a:pt x="109759" y="31062"/>
                </a:lnTo>
                <a:cubicBezTo>
                  <a:pt x="109424" y="30842"/>
                  <a:pt x="109063" y="30622"/>
                  <a:pt x="108729" y="30402"/>
                </a:cubicBezTo>
                <a:lnTo>
                  <a:pt x="108729" y="30402"/>
                </a:lnTo>
                <a:cubicBezTo>
                  <a:pt x="109169" y="30543"/>
                  <a:pt x="109609" y="30692"/>
                  <a:pt x="110050" y="30877"/>
                </a:cubicBezTo>
                <a:lnTo>
                  <a:pt x="110050" y="30763"/>
                </a:lnTo>
                <a:cubicBezTo>
                  <a:pt x="109504" y="30587"/>
                  <a:pt x="108984" y="30402"/>
                  <a:pt x="108438" y="30217"/>
                </a:cubicBezTo>
                <a:cubicBezTo>
                  <a:pt x="107963" y="29926"/>
                  <a:pt x="107444" y="29627"/>
                  <a:pt x="107003" y="29337"/>
                </a:cubicBezTo>
                <a:lnTo>
                  <a:pt x="107003" y="29337"/>
                </a:lnTo>
                <a:cubicBezTo>
                  <a:pt x="108033" y="29662"/>
                  <a:pt x="109063" y="29997"/>
                  <a:pt x="110050" y="30367"/>
                </a:cubicBezTo>
                <a:lnTo>
                  <a:pt x="110050" y="30182"/>
                </a:lnTo>
                <a:cubicBezTo>
                  <a:pt x="109759" y="29997"/>
                  <a:pt x="109504" y="29777"/>
                  <a:pt x="109204" y="29592"/>
                </a:cubicBezTo>
                <a:lnTo>
                  <a:pt x="109204" y="29592"/>
                </a:lnTo>
                <a:cubicBezTo>
                  <a:pt x="109504" y="29706"/>
                  <a:pt x="109759" y="29812"/>
                  <a:pt x="110050" y="29882"/>
                </a:cubicBezTo>
                <a:lnTo>
                  <a:pt x="110050" y="29812"/>
                </a:lnTo>
                <a:cubicBezTo>
                  <a:pt x="109689" y="29662"/>
                  <a:pt x="109319" y="29557"/>
                  <a:pt x="108949" y="29407"/>
                </a:cubicBezTo>
                <a:cubicBezTo>
                  <a:pt x="108509" y="29117"/>
                  <a:pt x="108104" y="28826"/>
                  <a:pt x="107664" y="28527"/>
                </a:cubicBezTo>
                <a:lnTo>
                  <a:pt x="107664" y="28527"/>
                </a:lnTo>
                <a:cubicBezTo>
                  <a:pt x="108438" y="28782"/>
                  <a:pt x="109169" y="29046"/>
                  <a:pt x="109865" y="29301"/>
                </a:cubicBezTo>
                <a:cubicBezTo>
                  <a:pt x="109944" y="29301"/>
                  <a:pt x="109979" y="29337"/>
                  <a:pt x="110050" y="29337"/>
                </a:cubicBezTo>
                <a:lnTo>
                  <a:pt x="110050" y="29266"/>
                </a:lnTo>
                <a:cubicBezTo>
                  <a:pt x="110014" y="29266"/>
                  <a:pt x="109944" y="29222"/>
                  <a:pt x="109909" y="29222"/>
                </a:cubicBezTo>
                <a:cubicBezTo>
                  <a:pt x="109099" y="28932"/>
                  <a:pt x="108253" y="28641"/>
                  <a:pt x="107444" y="28342"/>
                </a:cubicBezTo>
                <a:cubicBezTo>
                  <a:pt x="107338" y="28271"/>
                  <a:pt x="107188" y="28201"/>
                  <a:pt x="107083" y="28122"/>
                </a:cubicBezTo>
                <a:cubicBezTo>
                  <a:pt x="106898" y="27981"/>
                  <a:pt x="106563" y="27726"/>
                  <a:pt x="106088" y="27391"/>
                </a:cubicBezTo>
                <a:lnTo>
                  <a:pt x="106088" y="27391"/>
                </a:lnTo>
                <a:cubicBezTo>
                  <a:pt x="107118" y="27726"/>
                  <a:pt x="108148" y="28086"/>
                  <a:pt x="109204" y="28456"/>
                </a:cubicBezTo>
                <a:cubicBezTo>
                  <a:pt x="109504" y="28641"/>
                  <a:pt x="109759" y="28861"/>
                  <a:pt x="110050" y="29081"/>
                </a:cubicBezTo>
                <a:lnTo>
                  <a:pt x="110050" y="28967"/>
                </a:lnTo>
                <a:cubicBezTo>
                  <a:pt x="109865" y="28826"/>
                  <a:pt x="109689" y="28676"/>
                  <a:pt x="109504" y="28527"/>
                </a:cubicBezTo>
                <a:lnTo>
                  <a:pt x="109504" y="28527"/>
                </a:lnTo>
                <a:cubicBezTo>
                  <a:pt x="109689" y="28606"/>
                  <a:pt x="109865" y="28676"/>
                  <a:pt x="110050" y="28747"/>
                </a:cubicBezTo>
                <a:lnTo>
                  <a:pt x="110050" y="28641"/>
                </a:lnTo>
                <a:cubicBezTo>
                  <a:pt x="109794" y="28562"/>
                  <a:pt x="109574" y="28491"/>
                  <a:pt x="109319" y="28386"/>
                </a:cubicBezTo>
                <a:lnTo>
                  <a:pt x="109248" y="28386"/>
                </a:lnTo>
                <a:cubicBezTo>
                  <a:pt x="108808" y="28016"/>
                  <a:pt x="108324" y="27646"/>
                  <a:pt x="107849" y="27285"/>
                </a:cubicBezTo>
                <a:lnTo>
                  <a:pt x="107849" y="27285"/>
                </a:lnTo>
                <a:cubicBezTo>
                  <a:pt x="107928" y="27321"/>
                  <a:pt x="107963" y="27321"/>
                  <a:pt x="107998" y="27356"/>
                </a:cubicBezTo>
                <a:cubicBezTo>
                  <a:pt x="108623" y="27576"/>
                  <a:pt x="109284" y="27796"/>
                  <a:pt x="109909" y="28016"/>
                </a:cubicBezTo>
                <a:cubicBezTo>
                  <a:pt x="109944" y="28016"/>
                  <a:pt x="110014" y="28051"/>
                  <a:pt x="110050" y="28051"/>
                </a:cubicBezTo>
                <a:lnTo>
                  <a:pt x="110050" y="27981"/>
                </a:lnTo>
                <a:cubicBezTo>
                  <a:pt x="110014" y="27946"/>
                  <a:pt x="109979" y="27946"/>
                  <a:pt x="109944" y="27946"/>
                </a:cubicBezTo>
                <a:cubicBezTo>
                  <a:pt x="109284" y="27726"/>
                  <a:pt x="108658" y="27505"/>
                  <a:pt x="108033" y="27285"/>
                </a:cubicBezTo>
                <a:cubicBezTo>
                  <a:pt x="107928" y="27206"/>
                  <a:pt x="107778" y="27171"/>
                  <a:pt x="107664" y="27136"/>
                </a:cubicBezTo>
                <a:cubicBezTo>
                  <a:pt x="107223" y="26801"/>
                  <a:pt x="106827" y="26475"/>
                  <a:pt x="106387" y="26106"/>
                </a:cubicBezTo>
                <a:lnTo>
                  <a:pt x="106387" y="26106"/>
                </a:lnTo>
                <a:cubicBezTo>
                  <a:pt x="106493" y="26141"/>
                  <a:pt x="106607" y="26185"/>
                  <a:pt x="106713" y="26220"/>
                </a:cubicBezTo>
                <a:cubicBezTo>
                  <a:pt x="107338" y="26475"/>
                  <a:pt x="107998" y="26731"/>
                  <a:pt x="108623" y="26951"/>
                </a:cubicBezTo>
                <a:cubicBezTo>
                  <a:pt x="108879" y="27065"/>
                  <a:pt x="109134" y="27136"/>
                  <a:pt x="109424" y="27206"/>
                </a:cubicBezTo>
                <a:cubicBezTo>
                  <a:pt x="109609" y="27391"/>
                  <a:pt x="109829" y="27541"/>
                  <a:pt x="110050" y="27681"/>
                </a:cubicBezTo>
                <a:lnTo>
                  <a:pt x="110050" y="27576"/>
                </a:lnTo>
                <a:cubicBezTo>
                  <a:pt x="109909" y="27505"/>
                  <a:pt x="109794" y="27391"/>
                  <a:pt x="109645" y="27321"/>
                </a:cubicBezTo>
                <a:lnTo>
                  <a:pt x="109645" y="27321"/>
                </a:lnTo>
                <a:cubicBezTo>
                  <a:pt x="109794" y="27356"/>
                  <a:pt x="109909" y="27391"/>
                  <a:pt x="110050" y="27426"/>
                </a:cubicBezTo>
                <a:lnTo>
                  <a:pt x="110050" y="27321"/>
                </a:lnTo>
                <a:cubicBezTo>
                  <a:pt x="109865" y="27285"/>
                  <a:pt x="109645" y="27206"/>
                  <a:pt x="109468" y="27136"/>
                </a:cubicBezTo>
                <a:cubicBezTo>
                  <a:pt x="108949" y="26766"/>
                  <a:pt x="108474" y="26405"/>
                  <a:pt x="107998" y="26000"/>
                </a:cubicBezTo>
                <a:lnTo>
                  <a:pt x="107998" y="26000"/>
                </a:lnTo>
                <a:cubicBezTo>
                  <a:pt x="108658" y="26255"/>
                  <a:pt x="109354" y="26440"/>
                  <a:pt x="110050" y="26660"/>
                </a:cubicBezTo>
                <a:lnTo>
                  <a:pt x="110050" y="26546"/>
                </a:lnTo>
                <a:cubicBezTo>
                  <a:pt x="109284" y="26326"/>
                  <a:pt x="108509" y="26106"/>
                  <a:pt x="107778" y="25850"/>
                </a:cubicBezTo>
                <a:cubicBezTo>
                  <a:pt x="107267" y="25410"/>
                  <a:pt x="106748" y="25005"/>
                  <a:pt x="106202" y="24565"/>
                </a:cubicBezTo>
                <a:lnTo>
                  <a:pt x="106202" y="24565"/>
                </a:lnTo>
                <a:cubicBezTo>
                  <a:pt x="107223" y="24935"/>
                  <a:pt x="108253" y="25225"/>
                  <a:pt x="109319" y="25525"/>
                </a:cubicBezTo>
                <a:cubicBezTo>
                  <a:pt x="109574" y="25701"/>
                  <a:pt x="109794" y="25885"/>
                  <a:pt x="110050" y="26106"/>
                </a:cubicBezTo>
                <a:lnTo>
                  <a:pt x="110050" y="26000"/>
                </a:lnTo>
                <a:cubicBezTo>
                  <a:pt x="109865" y="25850"/>
                  <a:pt x="109724" y="25701"/>
                  <a:pt x="109539" y="25595"/>
                </a:cubicBezTo>
                <a:lnTo>
                  <a:pt x="109539" y="25595"/>
                </a:lnTo>
                <a:cubicBezTo>
                  <a:pt x="109724" y="25630"/>
                  <a:pt x="109865" y="25665"/>
                  <a:pt x="110050" y="25701"/>
                </a:cubicBezTo>
                <a:lnTo>
                  <a:pt x="110050" y="25630"/>
                </a:lnTo>
                <a:cubicBezTo>
                  <a:pt x="109829" y="25560"/>
                  <a:pt x="109574" y="25525"/>
                  <a:pt x="109354" y="25445"/>
                </a:cubicBezTo>
                <a:cubicBezTo>
                  <a:pt x="108843" y="25040"/>
                  <a:pt x="108324" y="24679"/>
                  <a:pt x="107849" y="24274"/>
                </a:cubicBezTo>
                <a:lnTo>
                  <a:pt x="107849" y="24274"/>
                </a:lnTo>
                <a:cubicBezTo>
                  <a:pt x="108544" y="24459"/>
                  <a:pt x="109284" y="24600"/>
                  <a:pt x="110050" y="24750"/>
                </a:cubicBezTo>
                <a:lnTo>
                  <a:pt x="110050" y="24679"/>
                </a:lnTo>
                <a:cubicBezTo>
                  <a:pt x="109248" y="24530"/>
                  <a:pt x="108438" y="24345"/>
                  <a:pt x="107708" y="24125"/>
                </a:cubicBezTo>
                <a:cubicBezTo>
                  <a:pt x="107338" y="23869"/>
                  <a:pt x="107003" y="23579"/>
                  <a:pt x="106642" y="23280"/>
                </a:cubicBezTo>
                <a:cubicBezTo>
                  <a:pt x="106493" y="23139"/>
                  <a:pt x="106343" y="23024"/>
                  <a:pt x="106202" y="22883"/>
                </a:cubicBezTo>
                <a:lnTo>
                  <a:pt x="106202" y="22883"/>
                </a:lnTo>
                <a:cubicBezTo>
                  <a:pt x="107118" y="23139"/>
                  <a:pt x="108104" y="23359"/>
                  <a:pt x="109134" y="23544"/>
                </a:cubicBezTo>
                <a:cubicBezTo>
                  <a:pt x="109424" y="23764"/>
                  <a:pt x="109724" y="24019"/>
                  <a:pt x="110050" y="24274"/>
                </a:cubicBezTo>
                <a:lnTo>
                  <a:pt x="110050" y="24160"/>
                </a:lnTo>
                <a:cubicBezTo>
                  <a:pt x="109794" y="23940"/>
                  <a:pt x="109539" y="23764"/>
                  <a:pt x="109319" y="23579"/>
                </a:cubicBezTo>
                <a:lnTo>
                  <a:pt x="109319" y="23579"/>
                </a:lnTo>
                <a:cubicBezTo>
                  <a:pt x="109539" y="23614"/>
                  <a:pt x="109794" y="23649"/>
                  <a:pt x="110050" y="23685"/>
                </a:cubicBezTo>
                <a:lnTo>
                  <a:pt x="110050" y="23579"/>
                </a:lnTo>
                <a:cubicBezTo>
                  <a:pt x="109759" y="23544"/>
                  <a:pt x="109468" y="23500"/>
                  <a:pt x="109169" y="23429"/>
                </a:cubicBezTo>
                <a:cubicBezTo>
                  <a:pt x="108623" y="22989"/>
                  <a:pt x="108104" y="22549"/>
                  <a:pt x="107628" y="22144"/>
                </a:cubicBezTo>
                <a:lnTo>
                  <a:pt x="107628" y="22144"/>
                </a:lnTo>
                <a:cubicBezTo>
                  <a:pt x="108403" y="22258"/>
                  <a:pt x="109204" y="22364"/>
                  <a:pt x="110050" y="22478"/>
                </a:cubicBezTo>
                <a:lnTo>
                  <a:pt x="110050" y="22399"/>
                </a:lnTo>
                <a:cubicBezTo>
                  <a:pt x="109169" y="22293"/>
                  <a:pt x="108289" y="22179"/>
                  <a:pt x="107488" y="22038"/>
                </a:cubicBezTo>
                <a:cubicBezTo>
                  <a:pt x="107003" y="21563"/>
                  <a:pt x="106528" y="21123"/>
                  <a:pt x="106123" y="20718"/>
                </a:cubicBezTo>
                <a:lnTo>
                  <a:pt x="106123" y="20718"/>
                </a:lnTo>
                <a:cubicBezTo>
                  <a:pt x="107003" y="20858"/>
                  <a:pt x="107998" y="20973"/>
                  <a:pt x="109028" y="21079"/>
                </a:cubicBezTo>
                <a:cubicBezTo>
                  <a:pt x="109354" y="21413"/>
                  <a:pt x="109689" y="21739"/>
                  <a:pt x="110050" y="22073"/>
                </a:cubicBezTo>
                <a:lnTo>
                  <a:pt x="110050" y="21924"/>
                </a:lnTo>
                <a:cubicBezTo>
                  <a:pt x="109724" y="21668"/>
                  <a:pt x="109424" y="21378"/>
                  <a:pt x="109169" y="21079"/>
                </a:cubicBezTo>
                <a:lnTo>
                  <a:pt x="109169" y="21079"/>
                </a:lnTo>
                <a:cubicBezTo>
                  <a:pt x="109248" y="21123"/>
                  <a:pt x="109354" y="21123"/>
                  <a:pt x="109468" y="21123"/>
                </a:cubicBezTo>
                <a:cubicBezTo>
                  <a:pt x="109645" y="21158"/>
                  <a:pt x="109865" y="21158"/>
                  <a:pt x="110050" y="21158"/>
                </a:cubicBezTo>
                <a:lnTo>
                  <a:pt x="110050" y="21079"/>
                </a:lnTo>
                <a:cubicBezTo>
                  <a:pt x="109865" y="21079"/>
                  <a:pt x="109645" y="21043"/>
                  <a:pt x="109468" y="21043"/>
                </a:cubicBezTo>
                <a:cubicBezTo>
                  <a:pt x="109319" y="21043"/>
                  <a:pt x="109204" y="21008"/>
                  <a:pt x="109063" y="21008"/>
                </a:cubicBezTo>
                <a:cubicBezTo>
                  <a:pt x="108588" y="20533"/>
                  <a:pt x="108148" y="20057"/>
                  <a:pt x="107778" y="19617"/>
                </a:cubicBezTo>
                <a:lnTo>
                  <a:pt x="107778" y="19617"/>
                </a:lnTo>
                <a:cubicBezTo>
                  <a:pt x="108148" y="19652"/>
                  <a:pt x="108544" y="19688"/>
                  <a:pt x="108949" y="19723"/>
                </a:cubicBezTo>
                <a:lnTo>
                  <a:pt x="110050" y="19723"/>
                </a:lnTo>
                <a:lnTo>
                  <a:pt x="110050" y="19652"/>
                </a:lnTo>
                <a:cubicBezTo>
                  <a:pt x="109689" y="19652"/>
                  <a:pt x="109319" y="19652"/>
                  <a:pt x="108949" y="19617"/>
                </a:cubicBezTo>
                <a:cubicBezTo>
                  <a:pt x="108509" y="19582"/>
                  <a:pt x="108104" y="19582"/>
                  <a:pt x="107708" y="19503"/>
                </a:cubicBezTo>
                <a:cubicBezTo>
                  <a:pt x="107267" y="18992"/>
                  <a:pt x="106862" y="18481"/>
                  <a:pt x="106563" y="17997"/>
                </a:cubicBezTo>
                <a:lnTo>
                  <a:pt x="106563" y="17997"/>
                </a:lnTo>
                <a:cubicBezTo>
                  <a:pt x="106933" y="18041"/>
                  <a:pt x="107338" y="18076"/>
                  <a:pt x="107708" y="18112"/>
                </a:cubicBezTo>
                <a:cubicBezTo>
                  <a:pt x="107998" y="18129"/>
                  <a:pt x="108291" y="18138"/>
                  <a:pt x="108589" y="18138"/>
                </a:cubicBezTo>
                <a:cubicBezTo>
                  <a:pt x="108887" y="18138"/>
                  <a:pt x="109191" y="18129"/>
                  <a:pt x="109504" y="18112"/>
                </a:cubicBezTo>
                <a:cubicBezTo>
                  <a:pt x="109689" y="18367"/>
                  <a:pt x="109865" y="18657"/>
                  <a:pt x="110050" y="18922"/>
                </a:cubicBezTo>
                <a:lnTo>
                  <a:pt x="110050" y="18772"/>
                </a:lnTo>
                <a:cubicBezTo>
                  <a:pt x="109909" y="18552"/>
                  <a:pt x="109759" y="18332"/>
                  <a:pt x="109609" y="18112"/>
                </a:cubicBezTo>
                <a:lnTo>
                  <a:pt x="110050" y="18112"/>
                </a:lnTo>
                <a:lnTo>
                  <a:pt x="110050" y="17997"/>
                </a:lnTo>
                <a:cubicBezTo>
                  <a:pt x="109909" y="17997"/>
                  <a:pt x="109724" y="18041"/>
                  <a:pt x="109574" y="18041"/>
                </a:cubicBezTo>
                <a:cubicBezTo>
                  <a:pt x="109248" y="17487"/>
                  <a:pt x="108949" y="16976"/>
                  <a:pt x="108764" y="16421"/>
                </a:cubicBezTo>
                <a:cubicBezTo>
                  <a:pt x="109169" y="16386"/>
                  <a:pt x="109609" y="16386"/>
                  <a:pt x="110050" y="16386"/>
                </a:cubicBezTo>
                <a:lnTo>
                  <a:pt x="110050" y="16280"/>
                </a:lnTo>
                <a:cubicBezTo>
                  <a:pt x="109609" y="16316"/>
                  <a:pt x="109169" y="16316"/>
                  <a:pt x="108729" y="16316"/>
                </a:cubicBezTo>
                <a:cubicBezTo>
                  <a:pt x="108544" y="15796"/>
                  <a:pt x="108438" y="15286"/>
                  <a:pt x="108368" y="14740"/>
                </a:cubicBezTo>
                <a:cubicBezTo>
                  <a:pt x="108879" y="14740"/>
                  <a:pt x="109389" y="14740"/>
                  <a:pt x="109909" y="14696"/>
                </a:cubicBezTo>
                <a:lnTo>
                  <a:pt x="110050" y="14696"/>
                </a:lnTo>
                <a:lnTo>
                  <a:pt x="110050" y="14625"/>
                </a:lnTo>
                <a:lnTo>
                  <a:pt x="109909" y="14625"/>
                </a:lnTo>
                <a:cubicBezTo>
                  <a:pt x="109389" y="14625"/>
                  <a:pt x="108879" y="14660"/>
                  <a:pt x="108368" y="14660"/>
                </a:cubicBezTo>
                <a:cubicBezTo>
                  <a:pt x="108324" y="14185"/>
                  <a:pt x="108368" y="13710"/>
                  <a:pt x="108438" y="13234"/>
                </a:cubicBezTo>
                <a:lnTo>
                  <a:pt x="108368" y="13234"/>
                </a:lnTo>
                <a:cubicBezTo>
                  <a:pt x="108253" y="13710"/>
                  <a:pt x="108253" y="14185"/>
                  <a:pt x="108289" y="14660"/>
                </a:cubicBezTo>
                <a:cubicBezTo>
                  <a:pt x="107558" y="14660"/>
                  <a:pt x="106862" y="14660"/>
                  <a:pt x="106237" y="14590"/>
                </a:cubicBezTo>
                <a:cubicBezTo>
                  <a:pt x="105947" y="14590"/>
                  <a:pt x="105612" y="14555"/>
                  <a:pt x="105322" y="14520"/>
                </a:cubicBezTo>
                <a:cubicBezTo>
                  <a:pt x="105287" y="14000"/>
                  <a:pt x="105357" y="13525"/>
                  <a:pt x="105507" y="13049"/>
                </a:cubicBezTo>
                <a:cubicBezTo>
                  <a:pt x="105762" y="13085"/>
                  <a:pt x="106017" y="13120"/>
                  <a:pt x="106308" y="13120"/>
                </a:cubicBezTo>
                <a:cubicBezTo>
                  <a:pt x="106600" y="13150"/>
                  <a:pt x="106944" y="13162"/>
                  <a:pt x="107326" y="13162"/>
                </a:cubicBezTo>
                <a:cubicBezTo>
                  <a:pt x="107956" y="13162"/>
                  <a:pt x="108690" y="13128"/>
                  <a:pt x="109468" y="13085"/>
                </a:cubicBezTo>
                <a:cubicBezTo>
                  <a:pt x="109645" y="13085"/>
                  <a:pt x="109865" y="13049"/>
                  <a:pt x="110050" y="13049"/>
                </a:cubicBezTo>
                <a:lnTo>
                  <a:pt x="110050" y="12979"/>
                </a:lnTo>
                <a:cubicBezTo>
                  <a:pt x="109865" y="12979"/>
                  <a:pt x="109645" y="12979"/>
                  <a:pt x="109468" y="13014"/>
                </a:cubicBezTo>
                <a:cubicBezTo>
                  <a:pt x="108606" y="13038"/>
                  <a:pt x="107798" y="13079"/>
                  <a:pt x="107125" y="13079"/>
                </a:cubicBezTo>
                <a:cubicBezTo>
                  <a:pt x="106823" y="13079"/>
                  <a:pt x="106548" y="13071"/>
                  <a:pt x="106308" y="13049"/>
                </a:cubicBezTo>
                <a:cubicBezTo>
                  <a:pt x="102496" y="12680"/>
                  <a:pt x="99414" y="11694"/>
                  <a:pt x="97143" y="10153"/>
                </a:cubicBezTo>
                <a:cubicBezTo>
                  <a:pt x="95778" y="9193"/>
                  <a:pt x="94678" y="8022"/>
                  <a:pt x="93657" y="6772"/>
                </a:cubicBezTo>
                <a:cubicBezTo>
                  <a:pt x="93657" y="6702"/>
                  <a:pt x="93692" y="6667"/>
                  <a:pt x="93692" y="6596"/>
                </a:cubicBezTo>
                <a:lnTo>
                  <a:pt x="93621" y="6552"/>
                </a:lnTo>
                <a:cubicBezTo>
                  <a:pt x="93577" y="6596"/>
                  <a:pt x="93577" y="6667"/>
                  <a:pt x="93577" y="6702"/>
                </a:cubicBezTo>
                <a:cubicBezTo>
                  <a:pt x="93322" y="6376"/>
                  <a:pt x="93067" y="6041"/>
                  <a:pt x="92811" y="5751"/>
                </a:cubicBezTo>
                <a:cubicBezTo>
                  <a:pt x="92521" y="5381"/>
                  <a:pt x="92221" y="5011"/>
                  <a:pt x="91931" y="4686"/>
                </a:cubicBezTo>
                <a:cubicBezTo>
                  <a:pt x="91966" y="4571"/>
                  <a:pt x="92001" y="4466"/>
                  <a:pt x="92037" y="4351"/>
                </a:cubicBezTo>
                <a:lnTo>
                  <a:pt x="91966" y="4316"/>
                </a:lnTo>
                <a:cubicBezTo>
                  <a:pt x="91931" y="4430"/>
                  <a:pt x="91896" y="4501"/>
                  <a:pt x="91861" y="4615"/>
                </a:cubicBezTo>
                <a:cubicBezTo>
                  <a:pt x="91271" y="3876"/>
                  <a:pt x="90646" y="3180"/>
                  <a:pt x="89950" y="2555"/>
                </a:cubicBezTo>
                <a:cubicBezTo>
                  <a:pt x="89985" y="2485"/>
                  <a:pt x="89985" y="2449"/>
                  <a:pt x="90021" y="2370"/>
                </a:cubicBezTo>
                <a:lnTo>
                  <a:pt x="89915" y="2370"/>
                </a:lnTo>
                <a:cubicBezTo>
                  <a:pt x="89915" y="2414"/>
                  <a:pt x="89915" y="2449"/>
                  <a:pt x="89880" y="2485"/>
                </a:cubicBezTo>
                <a:cubicBezTo>
                  <a:pt x="88270" y="1044"/>
                  <a:pt x="86292" y="0"/>
                  <a:pt x="83381" y="0"/>
                </a:cubicBezTo>
                <a:close/>
              </a:path>
            </a:pathLst>
          </a:custGeom>
          <a:gradFill>
            <a:gsLst>
              <a:gs pos="0">
                <a:srgbClr val="3F2551"/>
              </a:gs>
              <a:gs pos="14000">
                <a:srgbClr val="242637"/>
              </a:gs>
              <a:gs pos="100000">
                <a:srgbClr val="9C1B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2204650" y="2874200"/>
            <a:ext cx="4881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2280675" y="1938600"/>
            <a:ext cx="4881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flipH="1" rot="10800000">
            <a:off x="5139834" y="-5"/>
            <a:ext cx="4004169" cy="1517428"/>
          </a:xfrm>
          <a:custGeom>
            <a:rect b="b" l="l" r="r" t="t"/>
            <a:pathLst>
              <a:path extrusionOk="0" h="31063" w="110050">
                <a:moveTo>
                  <a:pt x="83462" y="76"/>
                </a:moveTo>
                <a:cubicBezTo>
                  <a:pt x="83882" y="76"/>
                  <a:pt x="84281" y="93"/>
                  <a:pt x="84668" y="134"/>
                </a:cubicBezTo>
                <a:cubicBezTo>
                  <a:pt x="84483" y="724"/>
                  <a:pt x="84333" y="1349"/>
                  <a:pt x="84192" y="1974"/>
                </a:cubicBezTo>
                <a:cubicBezTo>
                  <a:pt x="83768" y="1900"/>
                  <a:pt x="83310" y="1874"/>
                  <a:pt x="82824" y="1874"/>
                </a:cubicBezTo>
                <a:cubicBezTo>
                  <a:pt x="82555" y="1874"/>
                  <a:pt x="82277" y="1882"/>
                  <a:pt x="81991" y="1895"/>
                </a:cubicBezTo>
                <a:cubicBezTo>
                  <a:pt x="81736" y="1895"/>
                  <a:pt x="81472" y="1930"/>
                  <a:pt x="81252" y="1930"/>
                </a:cubicBezTo>
                <a:cubicBezTo>
                  <a:pt x="81366" y="1349"/>
                  <a:pt x="81516" y="759"/>
                  <a:pt x="81692" y="169"/>
                </a:cubicBezTo>
                <a:cubicBezTo>
                  <a:pt x="81991" y="134"/>
                  <a:pt x="82247" y="99"/>
                  <a:pt x="82537" y="99"/>
                </a:cubicBezTo>
                <a:cubicBezTo>
                  <a:pt x="82858" y="84"/>
                  <a:pt x="83165" y="76"/>
                  <a:pt x="83462" y="76"/>
                </a:cubicBezTo>
                <a:close/>
                <a:moveTo>
                  <a:pt x="81586" y="169"/>
                </a:moveTo>
                <a:lnTo>
                  <a:pt x="81586" y="169"/>
                </a:lnTo>
                <a:cubicBezTo>
                  <a:pt x="81401" y="759"/>
                  <a:pt x="81296" y="1349"/>
                  <a:pt x="81146" y="1930"/>
                </a:cubicBezTo>
                <a:cubicBezTo>
                  <a:pt x="80195" y="2044"/>
                  <a:pt x="79236" y="2229"/>
                  <a:pt x="78320" y="2520"/>
                </a:cubicBezTo>
                <a:cubicBezTo>
                  <a:pt x="78434" y="1974"/>
                  <a:pt x="78575" y="1384"/>
                  <a:pt x="78725" y="830"/>
                </a:cubicBezTo>
                <a:cubicBezTo>
                  <a:pt x="79605" y="539"/>
                  <a:pt x="80591" y="319"/>
                  <a:pt x="81586" y="169"/>
                </a:cubicBezTo>
                <a:close/>
                <a:moveTo>
                  <a:pt x="84773" y="169"/>
                </a:moveTo>
                <a:cubicBezTo>
                  <a:pt x="85768" y="284"/>
                  <a:pt x="86684" y="574"/>
                  <a:pt x="87494" y="944"/>
                </a:cubicBezTo>
                <a:cubicBezTo>
                  <a:pt x="87274" y="1534"/>
                  <a:pt x="87089" y="2150"/>
                  <a:pt x="86974" y="2775"/>
                </a:cubicBezTo>
                <a:cubicBezTo>
                  <a:pt x="86173" y="2370"/>
                  <a:pt x="85293" y="2115"/>
                  <a:pt x="84263" y="1974"/>
                </a:cubicBezTo>
                <a:cubicBezTo>
                  <a:pt x="84412" y="1349"/>
                  <a:pt x="84553" y="759"/>
                  <a:pt x="84773" y="169"/>
                </a:cubicBezTo>
                <a:close/>
                <a:moveTo>
                  <a:pt x="78655" y="874"/>
                </a:moveTo>
                <a:cubicBezTo>
                  <a:pt x="78470" y="1419"/>
                  <a:pt x="78355" y="1974"/>
                  <a:pt x="78250" y="2555"/>
                </a:cubicBezTo>
                <a:cubicBezTo>
                  <a:pt x="77334" y="2810"/>
                  <a:pt x="76489" y="3180"/>
                  <a:pt x="75644" y="3656"/>
                </a:cubicBezTo>
                <a:cubicBezTo>
                  <a:pt x="75714" y="3110"/>
                  <a:pt x="75829" y="2590"/>
                  <a:pt x="75969" y="2080"/>
                </a:cubicBezTo>
                <a:cubicBezTo>
                  <a:pt x="76815" y="1604"/>
                  <a:pt x="77695" y="1199"/>
                  <a:pt x="78655" y="874"/>
                </a:cubicBezTo>
                <a:close/>
                <a:moveTo>
                  <a:pt x="82621" y="1956"/>
                </a:moveTo>
                <a:cubicBezTo>
                  <a:pt x="83163" y="1956"/>
                  <a:pt x="83689" y="1994"/>
                  <a:pt x="84192" y="2044"/>
                </a:cubicBezTo>
                <a:cubicBezTo>
                  <a:pt x="84043" y="2775"/>
                  <a:pt x="83937" y="3550"/>
                  <a:pt x="83858" y="4281"/>
                </a:cubicBezTo>
                <a:cubicBezTo>
                  <a:pt x="83450" y="4239"/>
                  <a:pt x="83055" y="4222"/>
                  <a:pt x="82658" y="4222"/>
                </a:cubicBezTo>
                <a:cubicBezTo>
                  <a:pt x="82377" y="4222"/>
                  <a:pt x="82095" y="4231"/>
                  <a:pt x="81806" y="4245"/>
                </a:cubicBezTo>
                <a:cubicBezTo>
                  <a:pt x="81516" y="4245"/>
                  <a:pt x="81181" y="4281"/>
                  <a:pt x="80891" y="4316"/>
                </a:cubicBezTo>
                <a:cubicBezTo>
                  <a:pt x="80961" y="3550"/>
                  <a:pt x="81076" y="2775"/>
                  <a:pt x="81217" y="2044"/>
                </a:cubicBezTo>
                <a:cubicBezTo>
                  <a:pt x="81472" y="2009"/>
                  <a:pt x="81736" y="1974"/>
                  <a:pt x="81991" y="1974"/>
                </a:cubicBezTo>
                <a:cubicBezTo>
                  <a:pt x="82203" y="1962"/>
                  <a:pt x="82413" y="1956"/>
                  <a:pt x="82621" y="1956"/>
                </a:cubicBezTo>
                <a:close/>
                <a:moveTo>
                  <a:pt x="87564" y="979"/>
                </a:moveTo>
                <a:cubicBezTo>
                  <a:pt x="88409" y="1419"/>
                  <a:pt x="89175" y="1974"/>
                  <a:pt x="89836" y="2590"/>
                </a:cubicBezTo>
                <a:cubicBezTo>
                  <a:pt x="89660" y="3145"/>
                  <a:pt x="89510" y="3770"/>
                  <a:pt x="89395" y="4351"/>
                </a:cubicBezTo>
                <a:cubicBezTo>
                  <a:pt x="88700" y="3770"/>
                  <a:pt x="87934" y="3215"/>
                  <a:pt x="87054" y="2810"/>
                </a:cubicBezTo>
                <a:cubicBezTo>
                  <a:pt x="87194" y="2194"/>
                  <a:pt x="87344" y="1569"/>
                  <a:pt x="87564" y="979"/>
                </a:cubicBezTo>
                <a:close/>
                <a:moveTo>
                  <a:pt x="81146" y="2044"/>
                </a:moveTo>
                <a:lnTo>
                  <a:pt x="81146" y="2044"/>
                </a:lnTo>
                <a:cubicBezTo>
                  <a:pt x="80996" y="2775"/>
                  <a:pt x="80891" y="3550"/>
                  <a:pt x="80812" y="4316"/>
                </a:cubicBezTo>
                <a:cubicBezTo>
                  <a:pt x="79790" y="4430"/>
                  <a:pt x="78875" y="4615"/>
                  <a:pt x="77994" y="4906"/>
                </a:cubicBezTo>
                <a:cubicBezTo>
                  <a:pt x="78065" y="4131"/>
                  <a:pt x="78170" y="3365"/>
                  <a:pt x="78320" y="2634"/>
                </a:cubicBezTo>
                <a:cubicBezTo>
                  <a:pt x="79200" y="2335"/>
                  <a:pt x="80151" y="2150"/>
                  <a:pt x="81146" y="2044"/>
                </a:cubicBezTo>
                <a:close/>
                <a:moveTo>
                  <a:pt x="84263" y="2044"/>
                </a:moveTo>
                <a:cubicBezTo>
                  <a:pt x="85293" y="2194"/>
                  <a:pt x="86173" y="2485"/>
                  <a:pt x="86974" y="2854"/>
                </a:cubicBezTo>
                <a:cubicBezTo>
                  <a:pt x="86833" y="3550"/>
                  <a:pt x="86719" y="4245"/>
                  <a:pt x="86684" y="4941"/>
                </a:cubicBezTo>
                <a:cubicBezTo>
                  <a:pt x="85803" y="4615"/>
                  <a:pt x="84888" y="4430"/>
                  <a:pt x="83937" y="4316"/>
                </a:cubicBezTo>
                <a:cubicBezTo>
                  <a:pt x="84007" y="3550"/>
                  <a:pt x="84113" y="2775"/>
                  <a:pt x="84263" y="2044"/>
                </a:cubicBezTo>
                <a:close/>
                <a:moveTo>
                  <a:pt x="75864" y="2115"/>
                </a:moveTo>
                <a:lnTo>
                  <a:pt x="75864" y="2115"/>
                </a:lnTo>
                <a:cubicBezTo>
                  <a:pt x="75749" y="2634"/>
                  <a:pt x="75644" y="3180"/>
                  <a:pt x="75529" y="3691"/>
                </a:cubicBezTo>
                <a:cubicBezTo>
                  <a:pt x="74913" y="4061"/>
                  <a:pt x="74323" y="4430"/>
                  <a:pt x="73733" y="4871"/>
                </a:cubicBezTo>
                <a:cubicBezTo>
                  <a:pt x="73548" y="4976"/>
                  <a:pt x="73372" y="5126"/>
                  <a:pt x="73187" y="5275"/>
                </a:cubicBezTo>
                <a:cubicBezTo>
                  <a:pt x="73258" y="4756"/>
                  <a:pt x="73328" y="4281"/>
                  <a:pt x="73443" y="3805"/>
                </a:cubicBezTo>
                <a:cubicBezTo>
                  <a:pt x="74209" y="3180"/>
                  <a:pt x="74983" y="2634"/>
                  <a:pt x="75864" y="2115"/>
                </a:cubicBezTo>
                <a:close/>
                <a:moveTo>
                  <a:pt x="78214" y="2634"/>
                </a:moveTo>
                <a:lnTo>
                  <a:pt x="78214" y="2634"/>
                </a:lnTo>
                <a:cubicBezTo>
                  <a:pt x="78065" y="3400"/>
                  <a:pt x="77950" y="4175"/>
                  <a:pt x="77880" y="4941"/>
                </a:cubicBezTo>
                <a:cubicBezTo>
                  <a:pt x="76999" y="5196"/>
                  <a:pt x="76154" y="5566"/>
                  <a:pt x="75388" y="6006"/>
                </a:cubicBezTo>
                <a:lnTo>
                  <a:pt x="75388" y="6006"/>
                </a:lnTo>
                <a:cubicBezTo>
                  <a:pt x="75424" y="5196"/>
                  <a:pt x="75494" y="4466"/>
                  <a:pt x="75608" y="3770"/>
                </a:cubicBezTo>
                <a:cubicBezTo>
                  <a:pt x="76410" y="3330"/>
                  <a:pt x="77290" y="2925"/>
                  <a:pt x="78214" y="2634"/>
                </a:cubicBezTo>
                <a:close/>
                <a:moveTo>
                  <a:pt x="87054" y="2890"/>
                </a:moveTo>
                <a:cubicBezTo>
                  <a:pt x="87899" y="3330"/>
                  <a:pt x="88665" y="3840"/>
                  <a:pt x="89395" y="4466"/>
                </a:cubicBezTo>
                <a:cubicBezTo>
                  <a:pt x="89290" y="5011"/>
                  <a:pt x="89255" y="5566"/>
                  <a:pt x="89219" y="6156"/>
                </a:cubicBezTo>
                <a:cubicBezTo>
                  <a:pt x="88445" y="5672"/>
                  <a:pt x="87599" y="5275"/>
                  <a:pt x="86754" y="4976"/>
                </a:cubicBezTo>
                <a:cubicBezTo>
                  <a:pt x="86833" y="4281"/>
                  <a:pt x="86904" y="3585"/>
                  <a:pt x="87054" y="2890"/>
                </a:cubicBezTo>
                <a:close/>
                <a:moveTo>
                  <a:pt x="89915" y="2634"/>
                </a:moveTo>
                <a:cubicBezTo>
                  <a:pt x="90610" y="3251"/>
                  <a:pt x="91235" y="3955"/>
                  <a:pt x="91817" y="4686"/>
                </a:cubicBezTo>
                <a:cubicBezTo>
                  <a:pt x="91640" y="5275"/>
                  <a:pt x="91526" y="5857"/>
                  <a:pt x="91491" y="6482"/>
                </a:cubicBezTo>
                <a:cubicBezTo>
                  <a:pt x="90830" y="5751"/>
                  <a:pt x="90205" y="5055"/>
                  <a:pt x="89475" y="4430"/>
                </a:cubicBezTo>
                <a:cubicBezTo>
                  <a:pt x="89580" y="3805"/>
                  <a:pt x="89730" y="3215"/>
                  <a:pt x="89915" y="2634"/>
                </a:cubicBezTo>
                <a:close/>
                <a:moveTo>
                  <a:pt x="82349" y="4302"/>
                </a:moveTo>
                <a:cubicBezTo>
                  <a:pt x="82852" y="4302"/>
                  <a:pt x="83345" y="4337"/>
                  <a:pt x="83858" y="4395"/>
                </a:cubicBezTo>
                <a:cubicBezTo>
                  <a:pt x="83787" y="5231"/>
                  <a:pt x="83752" y="6077"/>
                  <a:pt x="83752" y="6922"/>
                </a:cubicBezTo>
                <a:cubicBezTo>
                  <a:pt x="83277" y="6887"/>
                  <a:pt x="82757" y="6887"/>
                  <a:pt x="82282" y="6887"/>
                </a:cubicBezTo>
                <a:cubicBezTo>
                  <a:pt x="81771" y="6922"/>
                  <a:pt x="81252" y="6957"/>
                  <a:pt x="80741" y="7036"/>
                </a:cubicBezTo>
                <a:cubicBezTo>
                  <a:pt x="80741" y="6156"/>
                  <a:pt x="80812" y="5275"/>
                  <a:pt x="80891" y="4395"/>
                </a:cubicBezTo>
                <a:cubicBezTo>
                  <a:pt x="81181" y="4351"/>
                  <a:pt x="81516" y="4316"/>
                  <a:pt x="81806" y="4316"/>
                </a:cubicBezTo>
                <a:cubicBezTo>
                  <a:pt x="81989" y="4307"/>
                  <a:pt x="82170" y="4302"/>
                  <a:pt x="82349" y="4302"/>
                </a:cubicBezTo>
                <a:close/>
                <a:moveTo>
                  <a:pt x="73328" y="3911"/>
                </a:moveTo>
                <a:lnTo>
                  <a:pt x="73328" y="3911"/>
                </a:lnTo>
                <a:cubicBezTo>
                  <a:pt x="73223" y="4351"/>
                  <a:pt x="73152" y="4871"/>
                  <a:pt x="73073" y="5346"/>
                </a:cubicBezTo>
                <a:cubicBezTo>
                  <a:pt x="72377" y="5892"/>
                  <a:pt x="71717" y="6517"/>
                  <a:pt x="71022" y="7212"/>
                </a:cubicBezTo>
                <a:cubicBezTo>
                  <a:pt x="71092" y="6737"/>
                  <a:pt x="71171" y="6332"/>
                  <a:pt x="71242" y="5892"/>
                </a:cubicBezTo>
                <a:cubicBezTo>
                  <a:pt x="71902" y="5196"/>
                  <a:pt x="72597" y="4536"/>
                  <a:pt x="73328" y="3911"/>
                </a:cubicBezTo>
                <a:close/>
                <a:moveTo>
                  <a:pt x="83937" y="4395"/>
                </a:moveTo>
                <a:cubicBezTo>
                  <a:pt x="84853" y="4501"/>
                  <a:pt x="85803" y="4721"/>
                  <a:pt x="86684" y="5011"/>
                </a:cubicBezTo>
                <a:cubicBezTo>
                  <a:pt x="86613" y="5821"/>
                  <a:pt x="86613" y="6631"/>
                  <a:pt x="86649" y="7397"/>
                </a:cubicBezTo>
                <a:cubicBezTo>
                  <a:pt x="85733" y="7142"/>
                  <a:pt x="84817" y="6992"/>
                  <a:pt x="83858" y="6922"/>
                </a:cubicBezTo>
                <a:cubicBezTo>
                  <a:pt x="83823" y="6077"/>
                  <a:pt x="83858" y="5231"/>
                  <a:pt x="83937" y="4395"/>
                </a:cubicBezTo>
                <a:close/>
                <a:moveTo>
                  <a:pt x="75529" y="3805"/>
                </a:moveTo>
                <a:lnTo>
                  <a:pt x="75529" y="3805"/>
                </a:lnTo>
                <a:cubicBezTo>
                  <a:pt x="75424" y="4501"/>
                  <a:pt x="75353" y="5275"/>
                  <a:pt x="75274" y="6041"/>
                </a:cubicBezTo>
                <a:cubicBezTo>
                  <a:pt x="74473" y="6482"/>
                  <a:pt x="73698" y="6992"/>
                  <a:pt x="73002" y="7547"/>
                </a:cubicBezTo>
                <a:cubicBezTo>
                  <a:pt x="73002" y="6772"/>
                  <a:pt x="73073" y="6077"/>
                  <a:pt x="73152" y="5381"/>
                </a:cubicBezTo>
                <a:cubicBezTo>
                  <a:pt x="73883" y="4791"/>
                  <a:pt x="74693" y="4281"/>
                  <a:pt x="75529" y="3805"/>
                </a:cubicBezTo>
                <a:close/>
                <a:moveTo>
                  <a:pt x="80776" y="4395"/>
                </a:moveTo>
                <a:lnTo>
                  <a:pt x="80776" y="4395"/>
                </a:lnTo>
                <a:cubicBezTo>
                  <a:pt x="80706" y="5275"/>
                  <a:pt x="80671" y="6156"/>
                  <a:pt x="80671" y="7036"/>
                </a:cubicBezTo>
                <a:cubicBezTo>
                  <a:pt x="79676" y="7142"/>
                  <a:pt x="78760" y="7362"/>
                  <a:pt x="77845" y="7653"/>
                </a:cubicBezTo>
                <a:cubicBezTo>
                  <a:pt x="77845" y="6737"/>
                  <a:pt x="77880" y="5857"/>
                  <a:pt x="77994" y="4976"/>
                </a:cubicBezTo>
                <a:cubicBezTo>
                  <a:pt x="78875" y="4721"/>
                  <a:pt x="79790" y="4501"/>
                  <a:pt x="80776" y="4395"/>
                </a:cubicBezTo>
                <a:close/>
                <a:moveTo>
                  <a:pt x="89475" y="4536"/>
                </a:moveTo>
                <a:cubicBezTo>
                  <a:pt x="90170" y="5161"/>
                  <a:pt x="90830" y="5857"/>
                  <a:pt x="91456" y="6596"/>
                </a:cubicBezTo>
                <a:cubicBezTo>
                  <a:pt x="91420" y="6992"/>
                  <a:pt x="91420" y="7432"/>
                  <a:pt x="91420" y="7837"/>
                </a:cubicBezTo>
                <a:cubicBezTo>
                  <a:pt x="91086" y="7547"/>
                  <a:pt x="90760" y="7256"/>
                  <a:pt x="90425" y="6957"/>
                </a:cubicBezTo>
                <a:cubicBezTo>
                  <a:pt x="90056" y="6702"/>
                  <a:pt x="89695" y="6446"/>
                  <a:pt x="89325" y="6191"/>
                </a:cubicBezTo>
                <a:cubicBezTo>
                  <a:pt x="89325" y="5636"/>
                  <a:pt x="89395" y="5091"/>
                  <a:pt x="89475" y="4536"/>
                </a:cubicBezTo>
                <a:close/>
                <a:moveTo>
                  <a:pt x="86754" y="5055"/>
                </a:moveTo>
                <a:cubicBezTo>
                  <a:pt x="87599" y="5346"/>
                  <a:pt x="88445" y="5751"/>
                  <a:pt x="89219" y="6262"/>
                </a:cubicBezTo>
                <a:cubicBezTo>
                  <a:pt x="89219" y="6957"/>
                  <a:pt x="89219" y="7697"/>
                  <a:pt x="89290" y="8427"/>
                </a:cubicBezTo>
                <a:cubicBezTo>
                  <a:pt x="88480" y="8022"/>
                  <a:pt x="87635" y="7697"/>
                  <a:pt x="86719" y="7432"/>
                </a:cubicBezTo>
                <a:cubicBezTo>
                  <a:pt x="86684" y="6631"/>
                  <a:pt x="86719" y="5857"/>
                  <a:pt x="86754" y="5055"/>
                </a:cubicBezTo>
                <a:close/>
                <a:moveTo>
                  <a:pt x="91896" y="4756"/>
                </a:moveTo>
                <a:cubicBezTo>
                  <a:pt x="92186" y="5126"/>
                  <a:pt x="92442" y="5452"/>
                  <a:pt x="92741" y="5786"/>
                </a:cubicBezTo>
                <a:cubicBezTo>
                  <a:pt x="92996" y="6112"/>
                  <a:pt x="93252" y="6446"/>
                  <a:pt x="93542" y="6772"/>
                </a:cubicBezTo>
                <a:cubicBezTo>
                  <a:pt x="93357" y="7327"/>
                  <a:pt x="93252" y="7917"/>
                  <a:pt x="93216" y="8463"/>
                </a:cubicBezTo>
                <a:cubicBezTo>
                  <a:pt x="92882" y="8137"/>
                  <a:pt x="92591" y="7802"/>
                  <a:pt x="92301" y="7432"/>
                </a:cubicBezTo>
                <a:cubicBezTo>
                  <a:pt x="92081" y="7142"/>
                  <a:pt x="91817" y="6851"/>
                  <a:pt x="91561" y="6552"/>
                </a:cubicBezTo>
                <a:cubicBezTo>
                  <a:pt x="91596" y="5971"/>
                  <a:pt x="91711" y="5346"/>
                  <a:pt x="91896" y="4756"/>
                </a:cubicBezTo>
                <a:close/>
                <a:moveTo>
                  <a:pt x="77880" y="5011"/>
                </a:moveTo>
                <a:cubicBezTo>
                  <a:pt x="77809" y="5892"/>
                  <a:pt x="77774" y="6772"/>
                  <a:pt x="77774" y="7653"/>
                </a:cubicBezTo>
                <a:cubicBezTo>
                  <a:pt x="76929" y="7952"/>
                  <a:pt x="76119" y="8278"/>
                  <a:pt x="75353" y="8683"/>
                </a:cubicBezTo>
                <a:cubicBezTo>
                  <a:pt x="75309" y="7767"/>
                  <a:pt x="75309" y="6922"/>
                  <a:pt x="75388" y="6077"/>
                </a:cubicBezTo>
                <a:cubicBezTo>
                  <a:pt x="76154" y="5672"/>
                  <a:pt x="76999" y="5311"/>
                  <a:pt x="77880" y="5011"/>
                </a:cubicBezTo>
                <a:close/>
                <a:moveTo>
                  <a:pt x="71127" y="6006"/>
                </a:moveTo>
                <a:cubicBezTo>
                  <a:pt x="71057" y="6446"/>
                  <a:pt x="70986" y="6851"/>
                  <a:pt x="70951" y="7292"/>
                </a:cubicBezTo>
                <a:cubicBezTo>
                  <a:pt x="70396" y="7873"/>
                  <a:pt x="69851" y="8498"/>
                  <a:pt x="69261" y="9158"/>
                </a:cubicBezTo>
                <a:cubicBezTo>
                  <a:pt x="69331" y="8753"/>
                  <a:pt x="69366" y="8392"/>
                  <a:pt x="69446" y="7987"/>
                </a:cubicBezTo>
                <a:cubicBezTo>
                  <a:pt x="69956" y="7327"/>
                  <a:pt x="70511" y="6667"/>
                  <a:pt x="71127" y="6006"/>
                </a:cubicBezTo>
                <a:close/>
                <a:moveTo>
                  <a:pt x="73073" y="5452"/>
                </a:moveTo>
                <a:cubicBezTo>
                  <a:pt x="72967" y="6156"/>
                  <a:pt x="72932" y="6851"/>
                  <a:pt x="72888" y="7617"/>
                </a:cubicBezTo>
                <a:cubicBezTo>
                  <a:pt x="72192" y="8172"/>
                  <a:pt x="71532" y="8753"/>
                  <a:pt x="70907" y="9378"/>
                </a:cubicBezTo>
                <a:cubicBezTo>
                  <a:pt x="70907" y="8683"/>
                  <a:pt x="70951" y="7987"/>
                  <a:pt x="71022" y="7327"/>
                </a:cubicBezTo>
                <a:cubicBezTo>
                  <a:pt x="71647" y="6667"/>
                  <a:pt x="72342" y="6041"/>
                  <a:pt x="73073" y="5452"/>
                </a:cubicBezTo>
                <a:close/>
                <a:moveTo>
                  <a:pt x="83017" y="6966"/>
                </a:moveTo>
                <a:cubicBezTo>
                  <a:pt x="83266" y="6966"/>
                  <a:pt x="83514" y="6975"/>
                  <a:pt x="83752" y="6992"/>
                </a:cubicBezTo>
                <a:cubicBezTo>
                  <a:pt x="83787" y="7802"/>
                  <a:pt x="83823" y="8612"/>
                  <a:pt x="83893" y="9413"/>
                </a:cubicBezTo>
                <a:cubicBezTo>
                  <a:pt x="83717" y="9403"/>
                  <a:pt x="83537" y="9399"/>
                  <a:pt x="83356" y="9399"/>
                </a:cubicBezTo>
                <a:cubicBezTo>
                  <a:pt x="82902" y="9399"/>
                  <a:pt x="82438" y="9426"/>
                  <a:pt x="81991" y="9457"/>
                </a:cubicBezTo>
                <a:cubicBezTo>
                  <a:pt x="81586" y="9493"/>
                  <a:pt x="81181" y="9528"/>
                  <a:pt x="80812" y="9563"/>
                </a:cubicBezTo>
                <a:cubicBezTo>
                  <a:pt x="80776" y="8753"/>
                  <a:pt x="80741" y="7917"/>
                  <a:pt x="80741" y="7107"/>
                </a:cubicBezTo>
                <a:cubicBezTo>
                  <a:pt x="81252" y="7036"/>
                  <a:pt x="81771" y="6992"/>
                  <a:pt x="82282" y="6992"/>
                </a:cubicBezTo>
                <a:cubicBezTo>
                  <a:pt x="82520" y="6975"/>
                  <a:pt x="82768" y="6966"/>
                  <a:pt x="83017" y="6966"/>
                </a:cubicBezTo>
                <a:close/>
                <a:moveTo>
                  <a:pt x="91526" y="6667"/>
                </a:moveTo>
                <a:cubicBezTo>
                  <a:pt x="91781" y="6957"/>
                  <a:pt x="92001" y="7212"/>
                  <a:pt x="92257" y="7512"/>
                </a:cubicBezTo>
                <a:cubicBezTo>
                  <a:pt x="92556" y="7873"/>
                  <a:pt x="92882" y="8242"/>
                  <a:pt x="93181" y="8612"/>
                </a:cubicBezTo>
                <a:cubicBezTo>
                  <a:pt x="93137" y="8973"/>
                  <a:pt x="93137" y="9343"/>
                  <a:pt x="93181" y="9748"/>
                </a:cubicBezTo>
                <a:cubicBezTo>
                  <a:pt x="92626" y="9123"/>
                  <a:pt x="92116" y="8498"/>
                  <a:pt x="91491" y="7952"/>
                </a:cubicBezTo>
                <a:cubicBezTo>
                  <a:pt x="91491" y="7512"/>
                  <a:pt x="91491" y="7107"/>
                  <a:pt x="91526" y="6667"/>
                </a:cubicBezTo>
                <a:close/>
                <a:moveTo>
                  <a:pt x="83858" y="6992"/>
                </a:moveTo>
                <a:cubicBezTo>
                  <a:pt x="84817" y="7071"/>
                  <a:pt x="85733" y="7256"/>
                  <a:pt x="86649" y="7512"/>
                </a:cubicBezTo>
                <a:cubicBezTo>
                  <a:pt x="86684" y="8278"/>
                  <a:pt x="86754" y="9017"/>
                  <a:pt x="86869" y="9783"/>
                </a:cubicBezTo>
                <a:cubicBezTo>
                  <a:pt x="85918" y="9563"/>
                  <a:pt x="84958" y="9457"/>
                  <a:pt x="83972" y="9413"/>
                </a:cubicBezTo>
                <a:cubicBezTo>
                  <a:pt x="83893" y="8612"/>
                  <a:pt x="83858" y="7802"/>
                  <a:pt x="83858" y="6992"/>
                </a:cubicBezTo>
                <a:close/>
                <a:moveTo>
                  <a:pt x="89325" y="6297"/>
                </a:moveTo>
                <a:lnTo>
                  <a:pt x="89325" y="6297"/>
                </a:lnTo>
                <a:cubicBezTo>
                  <a:pt x="89695" y="6517"/>
                  <a:pt x="90021" y="6772"/>
                  <a:pt x="90355" y="7036"/>
                </a:cubicBezTo>
                <a:cubicBezTo>
                  <a:pt x="90760" y="7327"/>
                  <a:pt x="91086" y="7653"/>
                  <a:pt x="91420" y="7987"/>
                </a:cubicBezTo>
                <a:cubicBezTo>
                  <a:pt x="91456" y="8612"/>
                  <a:pt x="91526" y="9272"/>
                  <a:pt x="91640" y="9898"/>
                </a:cubicBezTo>
                <a:cubicBezTo>
                  <a:pt x="91420" y="9748"/>
                  <a:pt x="91200" y="9563"/>
                  <a:pt x="90980" y="9413"/>
                </a:cubicBezTo>
                <a:cubicBezTo>
                  <a:pt x="90461" y="9052"/>
                  <a:pt x="89950" y="8753"/>
                  <a:pt x="89395" y="8498"/>
                </a:cubicBezTo>
                <a:cubicBezTo>
                  <a:pt x="89325" y="7767"/>
                  <a:pt x="89290" y="7036"/>
                  <a:pt x="89325" y="6297"/>
                </a:cubicBezTo>
                <a:close/>
                <a:moveTo>
                  <a:pt x="7669" y="7679"/>
                </a:moveTo>
                <a:cubicBezTo>
                  <a:pt x="8850" y="7679"/>
                  <a:pt x="10008" y="7802"/>
                  <a:pt x="11119" y="8058"/>
                </a:cubicBezTo>
                <a:cubicBezTo>
                  <a:pt x="10899" y="8753"/>
                  <a:pt x="10679" y="9457"/>
                  <a:pt x="10424" y="10153"/>
                </a:cubicBezTo>
                <a:cubicBezTo>
                  <a:pt x="9579" y="9968"/>
                  <a:pt x="8698" y="9898"/>
                  <a:pt x="7783" y="9854"/>
                </a:cubicBezTo>
                <a:cubicBezTo>
                  <a:pt x="8038" y="9123"/>
                  <a:pt x="8258" y="8392"/>
                  <a:pt x="8478" y="7732"/>
                </a:cubicBezTo>
                <a:lnTo>
                  <a:pt x="8399" y="7697"/>
                </a:lnTo>
                <a:cubicBezTo>
                  <a:pt x="8179" y="8392"/>
                  <a:pt x="7959" y="9123"/>
                  <a:pt x="7668" y="9854"/>
                </a:cubicBezTo>
                <a:cubicBezTo>
                  <a:pt x="7524" y="9848"/>
                  <a:pt x="7377" y="9845"/>
                  <a:pt x="7229" y="9845"/>
                </a:cubicBezTo>
                <a:cubicBezTo>
                  <a:pt x="6475" y="9845"/>
                  <a:pt x="5679" y="9915"/>
                  <a:pt x="4877" y="10003"/>
                </a:cubicBezTo>
                <a:cubicBezTo>
                  <a:pt x="5142" y="9272"/>
                  <a:pt x="5397" y="8533"/>
                  <a:pt x="5617" y="7802"/>
                </a:cubicBezTo>
                <a:lnTo>
                  <a:pt x="5582" y="7802"/>
                </a:lnTo>
                <a:cubicBezTo>
                  <a:pt x="6283" y="7721"/>
                  <a:pt x="6980" y="7679"/>
                  <a:pt x="7669" y="7679"/>
                </a:cubicBezTo>
                <a:close/>
                <a:moveTo>
                  <a:pt x="75274" y="6156"/>
                </a:moveTo>
                <a:cubicBezTo>
                  <a:pt x="75239" y="6957"/>
                  <a:pt x="75203" y="7837"/>
                  <a:pt x="75239" y="8718"/>
                </a:cubicBezTo>
                <a:cubicBezTo>
                  <a:pt x="74473" y="9123"/>
                  <a:pt x="73733" y="9598"/>
                  <a:pt x="73038" y="10153"/>
                </a:cubicBezTo>
                <a:cubicBezTo>
                  <a:pt x="72967" y="9272"/>
                  <a:pt x="72967" y="8427"/>
                  <a:pt x="72967" y="7653"/>
                </a:cubicBezTo>
                <a:cubicBezTo>
                  <a:pt x="73698" y="7107"/>
                  <a:pt x="74473" y="6596"/>
                  <a:pt x="75274" y="6156"/>
                </a:cubicBezTo>
                <a:close/>
                <a:moveTo>
                  <a:pt x="80671" y="7107"/>
                </a:moveTo>
                <a:cubicBezTo>
                  <a:pt x="80671" y="7952"/>
                  <a:pt x="80706" y="8753"/>
                  <a:pt x="80741" y="9563"/>
                </a:cubicBezTo>
                <a:cubicBezTo>
                  <a:pt x="79711" y="9713"/>
                  <a:pt x="78795" y="9898"/>
                  <a:pt x="77915" y="10188"/>
                </a:cubicBezTo>
                <a:cubicBezTo>
                  <a:pt x="77880" y="9378"/>
                  <a:pt x="77845" y="8577"/>
                  <a:pt x="77845" y="7732"/>
                </a:cubicBezTo>
                <a:cubicBezTo>
                  <a:pt x="78760" y="7432"/>
                  <a:pt x="79676" y="7256"/>
                  <a:pt x="80671" y="7107"/>
                </a:cubicBezTo>
                <a:close/>
                <a:moveTo>
                  <a:pt x="93621" y="6887"/>
                </a:moveTo>
                <a:cubicBezTo>
                  <a:pt x="94167" y="7547"/>
                  <a:pt x="94722" y="8172"/>
                  <a:pt x="95338" y="8797"/>
                </a:cubicBezTo>
                <a:cubicBezTo>
                  <a:pt x="95083" y="9237"/>
                  <a:pt x="94942" y="9713"/>
                  <a:pt x="94863" y="10223"/>
                </a:cubicBezTo>
                <a:cubicBezTo>
                  <a:pt x="94317" y="9677"/>
                  <a:pt x="93762" y="9123"/>
                  <a:pt x="93287" y="8577"/>
                </a:cubicBezTo>
                <a:cubicBezTo>
                  <a:pt x="93322" y="7987"/>
                  <a:pt x="93436" y="7432"/>
                  <a:pt x="93621" y="6887"/>
                </a:cubicBezTo>
                <a:close/>
                <a:moveTo>
                  <a:pt x="5538" y="7802"/>
                </a:moveTo>
                <a:lnTo>
                  <a:pt x="5538" y="7802"/>
                </a:lnTo>
                <a:cubicBezTo>
                  <a:pt x="5282" y="8533"/>
                  <a:pt x="5062" y="9272"/>
                  <a:pt x="4772" y="10038"/>
                </a:cubicBezTo>
                <a:cubicBezTo>
                  <a:pt x="4516" y="10074"/>
                  <a:pt x="4217" y="10118"/>
                  <a:pt x="3962" y="10153"/>
                </a:cubicBezTo>
                <a:cubicBezTo>
                  <a:pt x="3302" y="10259"/>
                  <a:pt x="2606" y="10408"/>
                  <a:pt x="1946" y="10593"/>
                </a:cubicBezTo>
                <a:cubicBezTo>
                  <a:pt x="2201" y="9854"/>
                  <a:pt x="2421" y="9123"/>
                  <a:pt x="2676" y="8427"/>
                </a:cubicBezTo>
                <a:lnTo>
                  <a:pt x="2720" y="8313"/>
                </a:lnTo>
                <a:cubicBezTo>
                  <a:pt x="3671" y="8058"/>
                  <a:pt x="4587" y="7917"/>
                  <a:pt x="5538" y="7802"/>
                </a:cubicBezTo>
                <a:close/>
                <a:moveTo>
                  <a:pt x="86719" y="7512"/>
                </a:moveTo>
                <a:lnTo>
                  <a:pt x="86719" y="7512"/>
                </a:lnTo>
                <a:cubicBezTo>
                  <a:pt x="87635" y="7767"/>
                  <a:pt x="88480" y="8093"/>
                  <a:pt x="89325" y="8533"/>
                </a:cubicBezTo>
                <a:cubicBezTo>
                  <a:pt x="89395" y="9237"/>
                  <a:pt x="89510" y="9933"/>
                  <a:pt x="89616" y="10628"/>
                </a:cubicBezTo>
                <a:cubicBezTo>
                  <a:pt x="88779" y="10259"/>
                  <a:pt x="87855" y="10003"/>
                  <a:pt x="86939" y="9783"/>
                </a:cubicBezTo>
                <a:cubicBezTo>
                  <a:pt x="86833" y="9052"/>
                  <a:pt x="86754" y="8278"/>
                  <a:pt x="86719" y="7512"/>
                </a:cubicBezTo>
                <a:close/>
                <a:moveTo>
                  <a:pt x="11190" y="8058"/>
                </a:moveTo>
                <a:cubicBezTo>
                  <a:pt x="12000" y="8278"/>
                  <a:pt x="12801" y="8533"/>
                  <a:pt x="13541" y="8903"/>
                </a:cubicBezTo>
                <a:cubicBezTo>
                  <a:pt x="13356" y="9598"/>
                  <a:pt x="13136" y="10294"/>
                  <a:pt x="12915" y="10954"/>
                </a:cubicBezTo>
                <a:cubicBezTo>
                  <a:pt x="12185" y="10628"/>
                  <a:pt x="11375" y="10373"/>
                  <a:pt x="10530" y="10188"/>
                </a:cubicBezTo>
                <a:cubicBezTo>
                  <a:pt x="10750" y="9493"/>
                  <a:pt x="10970" y="8797"/>
                  <a:pt x="11190" y="8058"/>
                </a:cubicBezTo>
                <a:close/>
                <a:moveTo>
                  <a:pt x="77774" y="7767"/>
                </a:moveTo>
                <a:cubicBezTo>
                  <a:pt x="77774" y="8577"/>
                  <a:pt x="77774" y="9413"/>
                  <a:pt x="77845" y="10223"/>
                </a:cubicBezTo>
                <a:cubicBezTo>
                  <a:pt x="76999" y="10479"/>
                  <a:pt x="76234" y="10813"/>
                  <a:pt x="75494" y="11174"/>
                </a:cubicBezTo>
                <a:cubicBezTo>
                  <a:pt x="75424" y="10373"/>
                  <a:pt x="75353" y="9563"/>
                  <a:pt x="75353" y="8797"/>
                </a:cubicBezTo>
                <a:cubicBezTo>
                  <a:pt x="76119" y="8357"/>
                  <a:pt x="76929" y="8022"/>
                  <a:pt x="77774" y="7767"/>
                </a:cubicBezTo>
                <a:close/>
                <a:moveTo>
                  <a:pt x="69331" y="8137"/>
                </a:moveTo>
                <a:cubicBezTo>
                  <a:pt x="69261" y="8533"/>
                  <a:pt x="69226" y="8903"/>
                  <a:pt x="69190" y="9308"/>
                </a:cubicBezTo>
                <a:cubicBezTo>
                  <a:pt x="68750" y="9818"/>
                  <a:pt x="68310" y="10408"/>
                  <a:pt x="67870" y="10998"/>
                </a:cubicBezTo>
                <a:cubicBezTo>
                  <a:pt x="67826" y="11068"/>
                  <a:pt x="67755" y="11174"/>
                  <a:pt x="67685" y="11253"/>
                </a:cubicBezTo>
                <a:cubicBezTo>
                  <a:pt x="67720" y="10884"/>
                  <a:pt x="67791" y="10558"/>
                  <a:pt x="67870" y="10188"/>
                </a:cubicBezTo>
                <a:lnTo>
                  <a:pt x="67826" y="10188"/>
                </a:lnTo>
                <a:cubicBezTo>
                  <a:pt x="67975" y="9968"/>
                  <a:pt x="68160" y="9783"/>
                  <a:pt x="68310" y="9563"/>
                </a:cubicBezTo>
                <a:cubicBezTo>
                  <a:pt x="68636" y="9088"/>
                  <a:pt x="68970" y="8612"/>
                  <a:pt x="69331" y="8137"/>
                </a:cubicBezTo>
                <a:close/>
                <a:moveTo>
                  <a:pt x="70907" y="7432"/>
                </a:moveTo>
                <a:lnTo>
                  <a:pt x="70907" y="7432"/>
                </a:lnTo>
                <a:cubicBezTo>
                  <a:pt x="70837" y="8093"/>
                  <a:pt x="70837" y="8753"/>
                  <a:pt x="70837" y="9457"/>
                </a:cubicBezTo>
                <a:cubicBezTo>
                  <a:pt x="70247" y="10038"/>
                  <a:pt x="69701" y="10663"/>
                  <a:pt x="69190" y="11253"/>
                </a:cubicBezTo>
                <a:cubicBezTo>
                  <a:pt x="69190" y="10593"/>
                  <a:pt x="69190" y="9968"/>
                  <a:pt x="69261" y="9308"/>
                </a:cubicBezTo>
                <a:cubicBezTo>
                  <a:pt x="69771" y="8683"/>
                  <a:pt x="70326" y="8058"/>
                  <a:pt x="70907" y="7432"/>
                </a:cubicBezTo>
                <a:close/>
                <a:moveTo>
                  <a:pt x="91491" y="8058"/>
                </a:moveTo>
                <a:lnTo>
                  <a:pt x="91491" y="8058"/>
                </a:lnTo>
                <a:cubicBezTo>
                  <a:pt x="92116" y="8647"/>
                  <a:pt x="92626" y="9272"/>
                  <a:pt x="93181" y="9898"/>
                </a:cubicBezTo>
                <a:cubicBezTo>
                  <a:pt x="93216" y="10408"/>
                  <a:pt x="93252" y="10954"/>
                  <a:pt x="93401" y="11509"/>
                </a:cubicBezTo>
                <a:cubicBezTo>
                  <a:pt x="92847" y="10954"/>
                  <a:pt x="92301" y="10443"/>
                  <a:pt x="91711" y="9968"/>
                </a:cubicBezTo>
                <a:cubicBezTo>
                  <a:pt x="91596" y="9343"/>
                  <a:pt x="91526" y="8683"/>
                  <a:pt x="91491" y="8058"/>
                </a:cubicBezTo>
                <a:close/>
                <a:moveTo>
                  <a:pt x="93252" y="8683"/>
                </a:moveTo>
                <a:cubicBezTo>
                  <a:pt x="93762" y="9237"/>
                  <a:pt x="94282" y="9783"/>
                  <a:pt x="94827" y="10338"/>
                </a:cubicBezTo>
                <a:cubicBezTo>
                  <a:pt x="94792" y="10778"/>
                  <a:pt x="94792" y="11218"/>
                  <a:pt x="94863" y="11694"/>
                </a:cubicBezTo>
                <a:cubicBezTo>
                  <a:pt x="94352" y="11139"/>
                  <a:pt x="93841" y="10558"/>
                  <a:pt x="93357" y="10003"/>
                </a:cubicBezTo>
                <a:cubicBezTo>
                  <a:pt x="93322" y="9968"/>
                  <a:pt x="93287" y="9898"/>
                  <a:pt x="93252" y="9854"/>
                </a:cubicBezTo>
                <a:cubicBezTo>
                  <a:pt x="93216" y="9457"/>
                  <a:pt x="93252" y="9088"/>
                  <a:pt x="93252" y="8683"/>
                </a:cubicBezTo>
                <a:close/>
                <a:moveTo>
                  <a:pt x="72888" y="7732"/>
                </a:moveTo>
                <a:lnTo>
                  <a:pt x="72888" y="7732"/>
                </a:lnTo>
                <a:cubicBezTo>
                  <a:pt x="72853" y="8498"/>
                  <a:pt x="72888" y="9343"/>
                  <a:pt x="72932" y="10188"/>
                </a:cubicBezTo>
                <a:cubicBezTo>
                  <a:pt x="72307" y="10699"/>
                  <a:pt x="71647" y="11253"/>
                  <a:pt x="71022" y="11834"/>
                </a:cubicBezTo>
                <a:cubicBezTo>
                  <a:pt x="70951" y="11033"/>
                  <a:pt x="70907" y="10259"/>
                  <a:pt x="70907" y="9493"/>
                </a:cubicBezTo>
                <a:cubicBezTo>
                  <a:pt x="71532" y="8867"/>
                  <a:pt x="72192" y="8278"/>
                  <a:pt x="72888" y="7732"/>
                </a:cubicBezTo>
                <a:close/>
                <a:moveTo>
                  <a:pt x="83893" y="9493"/>
                </a:moveTo>
                <a:cubicBezTo>
                  <a:pt x="83972" y="10259"/>
                  <a:pt x="84078" y="10998"/>
                  <a:pt x="84192" y="11729"/>
                </a:cubicBezTo>
                <a:cubicBezTo>
                  <a:pt x="84037" y="11722"/>
                  <a:pt x="83883" y="11719"/>
                  <a:pt x="83730" y="11719"/>
                </a:cubicBezTo>
                <a:cubicBezTo>
                  <a:pt x="83049" y="11719"/>
                  <a:pt x="82382" y="11777"/>
                  <a:pt x="81692" y="11834"/>
                </a:cubicBezTo>
                <a:cubicBezTo>
                  <a:pt x="81472" y="11878"/>
                  <a:pt x="81252" y="11878"/>
                  <a:pt x="81032" y="11914"/>
                </a:cubicBezTo>
                <a:cubicBezTo>
                  <a:pt x="80961" y="11174"/>
                  <a:pt x="80891" y="10408"/>
                  <a:pt x="80812" y="9633"/>
                </a:cubicBezTo>
                <a:cubicBezTo>
                  <a:pt x="81217" y="9598"/>
                  <a:pt x="81586" y="9563"/>
                  <a:pt x="81991" y="9528"/>
                </a:cubicBezTo>
                <a:cubicBezTo>
                  <a:pt x="82652" y="9493"/>
                  <a:pt x="83277" y="9493"/>
                  <a:pt x="83893" y="9493"/>
                </a:cubicBezTo>
                <a:close/>
                <a:moveTo>
                  <a:pt x="84007" y="9493"/>
                </a:moveTo>
                <a:cubicBezTo>
                  <a:pt x="84958" y="9528"/>
                  <a:pt x="85953" y="9677"/>
                  <a:pt x="86869" y="9854"/>
                </a:cubicBezTo>
                <a:cubicBezTo>
                  <a:pt x="86939" y="10593"/>
                  <a:pt x="87089" y="11289"/>
                  <a:pt x="87194" y="11949"/>
                </a:cubicBezTo>
                <a:cubicBezTo>
                  <a:pt x="86244" y="11799"/>
                  <a:pt x="85258" y="11729"/>
                  <a:pt x="84263" y="11729"/>
                </a:cubicBezTo>
                <a:cubicBezTo>
                  <a:pt x="84157" y="10998"/>
                  <a:pt x="84043" y="10259"/>
                  <a:pt x="84007" y="9493"/>
                </a:cubicBezTo>
                <a:close/>
                <a:moveTo>
                  <a:pt x="89439" y="8577"/>
                </a:moveTo>
                <a:cubicBezTo>
                  <a:pt x="89950" y="8867"/>
                  <a:pt x="90425" y="9158"/>
                  <a:pt x="90901" y="9493"/>
                </a:cubicBezTo>
                <a:cubicBezTo>
                  <a:pt x="91156" y="9633"/>
                  <a:pt x="91420" y="9818"/>
                  <a:pt x="91640" y="10038"/>
                </a:cubicBezTo>
                <a:cubicBezTo>
                  <a:pt x="91746" y="10663"/>
                  <a:pt x="91931" y="11324"/>
                  <a:pt x="92116" y="11949"/>
                </a:cubicBezTo>
                <a:cubicBezTo>
                  <a:pt x="91746" y="11694"/>
                  <a:pt x="91376" y="11473"/>
                  <a:pt x="90980" y="11253"/>
                </a:cubicBezTo>
                <a:cubicBezTo>
                  <a:pt x="90575" y="11068"/>
                  <a:pt x="90170" y="10848"/>
                  <a:pt x="89765" y="10663"/>
                </a:cubicBezTo>
                <a:cubicBezTo>
                  <a:pt x="89616" y="10003"/>
                  <a:pt x="89510" y="9308"/>
                  <a:pt x="89439" y="8577"/>
                </a:cubicBezTo>
                <a:close/>
                <a:moveTo>
                  <a:pt x="95417" y="8832"/>
                </a:moveTo>
                <a:cubicBezTo>
                  <a:pt x="95928" y="9343"/>
                  <a:pt x="96483" y="9818"/>
                  <a:pt x="97099" y="10223"/>
                </a:cubicBezTo>
                <a:cubicBezTo>
                  <a:pt x="97249" y="10338"/>
                  <a:pt x="97398" y="10408"/>
                  <a:pt x="97539" y="10514"/>
                </a:cubicBezTo>
                <a:cubicBezTo>
                  <a:pt x="97284" y="10954"/>
                  <a:pt x="97143" y="11438"/>
                  <a:pt x="97064" y="11949"/>
                </a:cubicBezTo>
                <a:cubicBezTo>
                  <a:pt x="96958" y="11878"/>
                  <a:pt x="96844" y="11799"/>
                  <a:pt x="96703" y="11729"/>
                </a:cubicBezTo>
                <a:cubicBezTo>
                  <a:pt x="96078" y="11289"/>
                  <a:pt x="95488" y="10813"/>
                  <a:pt x="94942" y="10294"/>
                </a:cubicBezTo>
                <a:cubicBezTo>
                  <a:pt x="95012" y="9783"/>
                  <a:pt x="95162" y="9308"/>
                  <a:pt x="95417" y="8832"/>
                </a:cubicBezTo>
                <a:close/>
                <a:moveTo>
                  <a:pt x="7668" y="9933"/>
                </a:moveTo>
                <a:cubicBezTo>
                  <a:pt x="7413" y="10663"/>
                  <a:pt x="7122" y="11359"/>
                  <a:pt x="6788" y="12099"/>
                </a:cubicBezTo>
                <a:cubicBezTo>
                  <a:pt x="5872" y="12099"/>
                  <a:pt x="4921" y="12169"/>
                  <a:pt x="3962" y="12319"/>
                </a:cubicBezTo>
                <a:cubicBezTo>
                  <a:pt x="4296" y="11579"/>
                  <a:pt x="4587" y="10848"/>
                  <a:pt x="4842" y="10118"/>
                </a:cubicBezTo>
                <a:cubicBezTo>
                  <a:pt x="5802" y="9968"/>
                  <a:pt x="6753" y="9933"/>
                  <a:pt x="7668" y="9933"/>
                </a:cubicBezTo>
                <a:close/>
                <a:moveTo>
                  <a:pt x="7739" y="9933"/>
                </a:moveTo>
                <a:cubicBezTo>
                  <a:pt x="8663" y="9968"/>
                  <a:pt x="9579" y="10074"/>
                  <a:pt x="10380" y="10223"/>
                </a:cubicBezTo>
                <a:cubicBezTo>
                  <a:pt x="10160" y="10954"/>
                  <a:pt x="9869" y="11658"/>
                  <a:pt x="9579" y="12354"/>
                </a:cubicBezTo>
                <a:cubicBezTo>
                  <a:pt x="8734" y="12169"/>
                  <a:pt x="7818" y="12099"/>
                  <a:pt x="6858" y="12099"/>
                </a:cubicBezTo>
                <a:cubicBezTo>
                  <a:pt x="7193" y="11359"/>
                  <a:pt x="7483" y="10663"/>
                  <a:pt x="7739" y="9933"/>
                </a:cubicBezTo>
                <a:close/>
                <a:moveTo>
                  <a:pt x="13611" y="8938"/>
                </a:moveTo>
                <a:cubicBezTo>
                  <a:pt x="13981" y="9123"/>
                  <a:pt x="14342" y="9343"/>
                  <a:pt x="14711" y="9563"/>
                </a:cubicBezTo>
                <a:cubicBezTo>
                  <a:pt x="15116" y="9854"/>
                  <a:pt x="15442" y="10118"/>
                  <a:pt x="15777" y="10443"/>
                </a:cubicBezTo>
                <a:lnTo>
                  <a:pt x="15706" y="10699"/>
                </a:lnTo>
                <a:cubicBezTo>
                  <a:pt x="15557" y="11253"/>
                  <a:pt x="15372" y="11834"/>
                  <a:pt x="15187" y="12424"/>
                </a:cubicBezTo>
                <a:cubicBezTo>
                  <a:pt x="14861" y="12134"/>
                  <a:pt x="14491" y="11834"/>
                  <a:pt x="14122" y="11614"/>
                </a:cubicBezTo>
                <a:cubicBezTo>
                  <a:pt x="13761" y="11394"/>
                  <a:pt x="13391" y="11174"/>
                  <a:pt x="12986" y="10998"/>
                </a:cubicBezTo>
                <a:cubicBezTo>
                  <a:pt x="13206" y="10338"/>
                  <a:pt x="13426" y="9633"/>
                  <a:pt x="13611" y="8938"/>
                </a:cubicBezTo>
                <a:close/>
                <a:moveTo>
                  <a:pt x="80741" y="9677"/>
                </a:moveTo>
                <a:cubicBezTo>
                  <a:pt x="80776" y="10408"/>
                  <a:pt x="80856" y="11174"/>
                  <a:pt x="80961" y="11914"/>
                </a:cubicBezTo>
                <a:cubicBezTo>
                  <a:pt x="79931" y="12055"/>
                  <a:pt x="78980" y="12275"/>
                  <a:pt x="78135" y="12539"/>
                </a:cubicBezTo>
                <a:cubicBezTo>
                  <a:pt x="78030" y="11799"/>
                  <a:pt x="77950" y="11033"/>
                  <a:pt x="77915" y="10259"/>
                </a:cubicBezTo>
                <a:cubicBezTo>
                  <a:pt x="78795" y="10003"/>
                  <a:pt x="79755" y="9783"/>
                  <a:pt x="80741" y="9677"/>
                </a:cubicBezTo>
                <a:close/>
                <a:moveTo>
                  <a:pt x="75239" y="8832"/>
                </a:moveTo>
                <a:cubicBezTo>
                  <a:pt x="75274" y="9598"/>
                  <a:pt x="75353" y="10408"/>
                  <a:pt x="75424" y="11253"/>
                </a:cubicBezTo>
                <a:cubicBezTo>
                  <a:pt x="74649" y="11658"/>
                  <a:pt x="73953" y="12099"/>
                  <a:pt x="73258" y="12609"/>
                </a:cubicBezTo>
                <a:cubicBezTo>
                  <a:pt x="73152" y="11799"/>
                  <a:pt x="73073" y="10998"/>
                  <a:pt x="73038" y="10223"/>
                </a:cubicBezTo>
                <a:cubicBezTo>
                  <a:pt x="73733" y="9713"/>
                  <a:pt x="74508" y="9237"/>
                  <a:pt x="75239" y="8832"/>
                </a:cubicBezTo>
                <a:close/>
                <a:moveTo>
                  <a:pt x="86939" y="9898"/>
                </a:moveTo>
                <a:lnTo>
                  <a:pt x="86939" y="9898"/>
                </a:lnTo>
                <a:cubicBezTo>
                  <a:pt x="87899" y="10074"/>
                  <a:pt x="88779" y="10373"/>
                  <a:pt x="89660" y="10734"/>
                </a:cubicBezTo>
                <a:cubicBezTo>
                  <a:pt x="89765" y="11394"/>
                  <a:pt x="89950" y="12019"/>
                  <a:pt x="90135" y="12644"/>
                </a:cubicBezTo>
                <a:cubicBezTo>
                  <a:pt x="89219" y="12354"/>
                  <a:pt x="88260" y="12134"/>
                  <a:pt x="87309" y="11984"/>
                </a:cubicBezTo>
                <a:cubicBezTo>
                  <a:pt x="87159" y="11289"/>
                  <a:pt x="87054" y="10593"/>
                  <a:pt x="86939" y="9898"/>
                </a:cubicBezTo>
                <a:close/>
                <a:moveTo>
                  <a:pt x="4737" y="10118"/>
                </a:moveTo>
                <a:lnTo>
                  <a:pt x="4737" y="10118"/>
                </a:lnTo>
                <a:cubicBezTo>
                  <a:pt x="4481" y="10848"/>
                  <a:pt x="4182" y="11579"/>
                  <a:pt x="3856" y="12319"/>
                </a:cubicBezTo>
                <a:cubicBezTo>
                  <a:pt x="3557" y="12354"/>
                  <a:pt x="3302" y="12389"/>
                  <a:pt x="3011" y="12459"/>
                </a:cubicBezTo>
                <a:cubicBezTo>
                  <a:pt x="2351" y="12574"/>
                  <a:pt x="1655" y="12715"/>
                  <a:pt x="995" y="12900"/>
                </a:cubicBezTo>
                <a:cubicBezTo>
                  <a:pt x="1321" y="12169"/>
                  <a:pt x="1620" y="11438"/>
                  <a:pt x="1911" y="10699"/>
                </a:cubicBezTo>
                <a:cubicBezTo>
                  <a:pt x="2606" y="10514"/>
                  <a:pt x="3302" y="10373"/>
                  <a:pt x="3962" y="10223"/>
                </a:cubicBezTo>
                <a:cubicBezTo>
                  <a:pt x="4217" y="10188"/>
                  <a:pt x="4481" y="10153"/>
                  <a:pt x="4737" y="10118"/>
                </a:cubicBezTo>
                <a:close/>
                <a:moveTo>
                  <a:pt x="10494" y="10259"/>
                </a:moveTo>
                <a:cubicBezTo>
                  <a:pt x="11340" y="10443"/>
                  <a:pt x="12141" y="10699"/>
                  <a:pt x="12880" y="11033"/>
                </a:cubicBezTo>
                <a:cubicBezTo>
                  <a:pt x="12660" y="11729"/>
                  <a:pt x="12405" y="12424"/>
                  <a:pt x="12141" y="13085"/>
                </a:cubicBezTo>
                <a:cubicBezTo>
                  <a:pt x="11375" y="12759"/>
                  <a:pt x="10530" y="12539"/>
                  <a:pt x="9649" y="12354"/>
                </a:cubicBezTo>
                <a:cubicBezTo>
                  <a:pt x="9984" y="11694"/>
                  <a:pt x="10239" y="10954"/>
                  <a:pt x="10494" y="10259"/>
                </a:cubicBezTo>
                <a:close/>
                <a:moveTo>
                  <a:pt x="97618" y="10558"/>
                </a:moveTo>
                <a:cubicBezTo>
                  <a:pt x="98314" y="10998"/>
                  <a:pt x="99080" y="11394"/>
                  <a:pt x="99960" y="11729"/>
                </a:cubicBezTo>
                <a:cubicBezTo>
                  <a:pt x="99740" y="12169"/>
                  <a:pt x="99599" y="12644"/>
                  <a:pt x="99599" y="13155"/>
                </a:cubicBezTo>
                <a:cubicBezTo>
                  <a:pt x="98684" y="12829"/>
                  <a:pt x="97874" y="12424"/>
                  <a:pt x="97143" y="11984"/>
                </a:cubicBezTo>
                <a:cubicBezTo>
                  <a:pt x="97213" y="11509"/>
                  <a:pt x="97363" y="10998"/>
                  <a:pt x="97618" y="10558"/>
                </a:cubicBezTo>
                <a:close/>
                <a:moveTo>
                  <a:pt x="69146" y="9457"/>
                </a:moveTo>
                <a:cubicBezTo>
                  <a:pt x="69111" y="10074"/>
                  <a:pt x="69076" y="10699"/>
                  <a:pt x="69111" y="11359"/>
                </a:cubicBezTo>
                <a:cubicBezTo>
                  <a:pt x="68671" y="11878"/>
                  <a:pt x="68310" y="12354"/>
                  <a:pt x="67940" y="12829"/>
                </a:cubicBezTo>
                <a:cubicBezTo>
                  <a:pt x="67791" y="13014"/>
                  <a:pt x="67685" y="13155"/>
                  <a:pt x="67570" y="13305"/>
                </a:cubicBezTo>
                <a:cubicBezTo>
                  <a:pt x="67535" y="12680"/>
                  <a:pt x="67570" y="12055"/>
                  <a:pt x="67650" y="11438"/>
                </a:cubicBezTo>
                <a:cubicBezTo>
                  <a:pt x="67755" y="11289"/>
                  <a:pt x="67870" y="11174"/>
                  <a:pt x="67940" y="11068"/>
                </a:cubicBezTo>
                <a:cubicBezTo>
                  <a:pt x="68345" y="10514"/>
                  <a:pt x="68750" y="9968"/>
                  <a:pt x="69146" y="9457"/>
                </a:cubicBezTo>
                <a:close/>
                <a:moveTo>
                  <a:pt x="91746" y="10118"/>
                </a:moveTo>
                <a:lnTo>
                  <a:pt x="91746" y="10118"/>
                </a:lnTo>
                <a:cubicBezTo>
                  <a:pt x="92336" y="10593"/>
                  <a:pt x="92882" y="11139"/>
                  <a:pt x="93436" y="11658"/>
                </a:cubicBezTo>
                <a:cubicBezTo>
                  <a:pt x="93542" y="12204"/>
                  <a:pt x="93692" y="12759"/>
                  <a:pt x="93912" y="13340"/>
                </a:cubicBezTo>
                <a:cubicBezTo>
                  <a:pt x="93357" y="12864"/>
                  <a:pt x="92811" y="12424"/>
                  <a:pt x="92221" y="12019"/>
                </a:cubicBezTo>
                <a:cubicBezTo>
                  <a:pt x="92037" y="11394"/>
                  <a:pt x="91861" y="10734"/>
                  <a:pt x="91746" y="10118"/>
                </a:cubicBezTo>
                <a:close/>
                <a:moveTo>
                  <a:pt x="77845" y="10294"/>
                </a:moveTo>
                <a:cubicBezTo>
                  <a:pt x="77880" y="11068"/>
                  <a:pt x="77950" y="11799"/>
                  <a:pt x="78030" y="12539"/>
                </a:cubicBezTo>
                <a:cubicBezTo>
                  <a:pt x="77220" y="12794"/>
                  <a:pt x="76489" y="13085"/>
                  <a:pt x="75793" y="13454"/>
                </a:cubicBezTo>
                <a:cubicBezTo>
                  <a:pt x="75679" y="12715"/>
                  <a:pt x="75573" y="11984"/>
                  <a:pt x="75494" y="11289"/>
                </a:cubicBezTo>
                <a:cubicBezTo>
                  <a:pt x="76234" y="10884"/>
                  <a:pt x="76999" y="10558"/>
                  <a:pt x="77845" y="10294"/>
                </a:cubicBezTo>
                <a:close/>
                <a:moveTo>
                  <a:pt x="93252" y="10003"/>
                </a:moveTo>
                <a:cubicBezTo>
                  <a:pt x="93287" y="10003"/>
                  <a:pt x="93287" y="10038"/>
                  <a:pt x="93287" y="10038"/>
                </a:cubicBezTo>
                <a:cubicBezTo>
                  <a:pt x="93797" y="10663"/>
                  <a:pt x="94317" y="11253"/>
                  <a:pt x="94898" y="11834"/>
                </a:cubicBezTo>
                <a:cubicBezTo>
                  <a:pt x="94977" y="12389"/>
                  <a:pt x="95162" y="12935"/>
                  <a:pt x="95382" y="13490"/>
                </a:cubicBezTo>
                <a:cubicBezTo>
                  <a:pt x="94942" y="13085"/>
                  <a:pt x="94537" y="12680"/>
                  <a:pt x="94132" y="12239"/>
                </a:cubicBezTo>
                <a:cubicBezTo>
                  <a:pt x="93912" y="12019"/>
                  <a:pt x="93692" y="11799"/>
                  <a:pt x="93472" y="11614"/>
                </a:cubicBezTo>
                <a:cubicBezTo>
                  <a:pt x="93357" y="11068"/>
                  <a:pt x="93287" y="10514"/>
                  <a:pt x="93252" y="10003"/>
                </a:cubicBezTo>
                <a:close/>
                <a:moveTo>
                  <a:pt x="94898" y="10408"/>
                </a:moveTo>
                <a:lnTo>
                  <a:pt x="94898" y="10408"/>
                </a:lnTo>
                <a:cubicBezTo>
                  <a:pt x="95453" y="10884"/>
                  <a:pt x="96042" y="11359"/>
                  <a:pt x="96659" y="11799"/>
                </a:cubicBezTo>
                <a:cubicBezTo>
                  <a:pt x="96808" y="11878"/>
                  <a:pt x="96923" y="11949"/>
                  <a:pt x="97064" y="12055"/>
                </a:cubicBezTo>
                <a:cubicBezTo>
                  <a:pt x="97028" y="12539"/>
                  <a:pt x="97064" y="13085"/>
                  <a:pt x="97178" y="13595"/>
                </a:cubicBezTo>
                <a:cubicBezTo>
                  <a:pt x="97143" y="13595"/>
                  <a:pt x="97099" y="13560"/>
                  <a:pt x="97064" y="13560"/>
                </a:cubicBezTo>
                <a:cubicBezTo>
                  <a:pt x="96298" y="13049"/>
                  <a:pt x="95602" y="12424"/>
                  <a:pt x="94977" y="11799"/>
                </a:cubicBezTo>
                <a:cubicBezTo>
                  <a:pt x="94898" y="11324"/>
                  <a:pt x="94863" y="10848"/>
                  <a:pt x="94898" y="10408"/>
                </a:cubicBezTo>
                <a:close/>
                <a:moveTo>
                  <a:pt x="70837" y="9563"/>
                </a:moveTo>
                <a:cubicBezTo>
                  <a:pt x="70837" y="10338"/>
                  <a:pt x="70872" y="11139"/>
                  <a:pt x="70951" y="11914"/>
                </a:cubicBezTo>
                <a:cubicBezTo>
                  <a:pt x="70396" y="12459"/>
                  <a:pt x="69886" y="13014"/>
                  <a:pt x="69331" y="13639"/>
                </a:cubicBezTo>
                <a:cubicBezTo>
                  <a:pt x="69261" y="12864"/>
                  <a:pt x="69190" y="12134"/>
                  <a:pt x="69190" y="11394"/>
                </a:cubicBezTo>
                <a:cubicBezTo>
                  <a:pt x="69701" y="10778"/>
                  <a:pt x="70247" y="10153"/>
                  <a:pt x="70837" y="9563"/>
                </a:cubicBezTo>
                <a:close/>
                <a:moveTo>
                  <a:pt x="89765" y="10778"/>
                </a:moveTo>
                <a:cubicBezTo>
                  <a:pt x="90170" y="10954"/>
                  <a:pt x="90575" y="11139"/>
                  <a:pt x="90936" y="11359"/>
                </a:cubicBezTo>
                <a:cubicBezTo>
                  <a:pt x="91341" y="11579"/>
                  <a:pt x="91746" y="11799"/>
                  <a:pt x="92151" y="12055"/>
                </a:cubicBezTo>
                <a:cubicBezTo>
                  <a:pt x="92336" y="12680"/>
                  <a:pt x="92521" y="13269"/>
                  <a:pt x="92741" y="13815"/>
                </a:cubicBezTo>
                <a:cubicBezTo>
                  <a:pt x="92186" y="13525"/>
                  <a:pt x="91640" y="13234"/>
                  <a:pt x="91015" y="12979"/>
                </a:cubicBezTo>
                <a:cubicBezTo>
                  <a:pt x="90760" y="12864"/>
                  <a:pt x="90496" y="12794"/>
                  <a:pt x="90241" y="12680"/>
                </a:cubicBezTo>
                <a:cubicBezTo>
                  <a:pt x="90056" y="12055"/>
                  <a:pt x="89915" y="11438"/>
                  <a:pt x="89765" y="10778"/>
                </a:cubicBezTo>
                <a:close/>
                <a:moveTo>
                  <a:pt x="100039" y="11764"/>
                </a:moveTo>
                <a:cubicBezTo>
                  <a:pt x="100805" y="12055"/>
                  <a:pt x="101686" y="12319"/>
                  <a:pt x="102601" y="12539"/>
                </a:cubicBezTo>
                <a:cubicBezTo>
                  <a:pt x="102425" y="13014"/>
                  <a:pt x="102311" y="13490"/>
                  <a:pt x="102311" y="14000"/>
                </a:cubicBezTo>
                <a:cubicBezTo>
                  <a:pt x="101360" y="13780"/>
                  <a:pt x="100480" y="13525"/>
                  <a:pt x="99670" y="13199"/>
                </a:cubicBezTo>
                <a:cubicBezTo>
                  <a:pt x="99705" y="12680"/>
                  <a:pt x="99819" y="12204"/>
                  <a:pt x="100039" y="11764"/>
                </a:cubicBezTo>
                <a:close/>
                <a:moveTo>
                  <a:pt x="84263" y="11799"/>
                </a:moveTo>
                <a:cubicBezTo>
                  <a:pt x="85293" y="11799"/>
                  <a:pt x="86279" y="11878"/>
                  <a:pt x="87238" y="12055"/>
                </a:cubicBezTo>
                <a:cubicBezTo>
                  <a:pt x="87379" y="12794"/>
                  <a:pt x="87564" y="13525"/>
                  <a:pt x="87749" y="14220"/>
                </a:cubicBezTo>
                <a:cubicBezTo>
                  <a:pt x="87021" y="14169"/>
                  <a:pt x="86278" y="14136"/>
                  <a:pt x="85529" y="14136"/>
                </a:cubicBezTo>
                <a:cubicBezTo>
                  <a:pt x="85254" y="14136"/>
                  <a:pt x="84979" y="14140"/>
                  <a:pt x="84703" y="14150"/>
                </a:cubicBezTo>
                <a:cubicBezTo>
                  <a:pt x="84518" y="13375"/>
                  <a:pt x="84412" y="12609"/>
                  <a:pt x="84263" y="11799"/>
                </a:cubicBezTo>
                <a:close/>
                <a:moveTo>
                  <a:pt x="72967" y="10294"/>
                </a:moveTo>
                <a:cubicBezTo>
                  <a:pt x="73002" y="11068"/>
                  <a:pt x="73073" y="11834"/>
                  <a:pt x="73187" y="12680"/>
                </a:cubicBezTo>
                <a:cubicBezTo>
                  <a:pt x="72562" y="13155"/>
                  <a:pt x="71937" y="13710"/>
                  <a:pt x="71347" y="14300"/>
                </a:cubicBezTo>
                <a:cubicBezTo>
                  <a:pt x="71206" y="13490"/>
                  <a:pt x="71092" y="12715"/>
                  <a:pt x="71022" y="11949"/>
                </a:cubicBezTo>
                <a:cubicBezTo>
                  <a:pt x="71647" y="11324"/>
                  <a:pt x="72307" y="10778"/>
                  <a:pt x="72967" y="10294"/>
                </a:cubicBezTo>
                <a:close/>
                <a:moveTo>
                  <a:pt x="15847" y="10514"/>
                </a:moveTo>
                <a:cubicBezTo>
                  <a:pt x="16472" y="11104"/>
                  <a:pt x="16983" y="11764"/>
                  <a:pt x="17388" y="12495"/>
                </a:cubicBezTo>
                <a:lnTo>
                  <a:pt x="17353" y="12609"/>
                </a:lnTo>
                <a:cubicBezTo>
                  <a:pt x="17168" y="13199"/>
                  <a:pt x="16983" y="13745"/>
                  <a:pt x="16807" y="14335"/>
                </a:cubicBezTo>
                <a:cubicBezTo>
                  <a:pt x="16367" y="13674"/>
                  <a:pt x="15847" y="13014"/>
                  <a:pt x="15266" y="12459"/>
                </a:cubicBezTo>
                <a:cubicBezTo>
                  <a:pt x="15442" y="11878"/>
                  <a:pt x="15627" y="11289"/>
                  <a:pt x="15812" y="10699"/>
                </a:cubicBezTo>
                <a:lnTo>
                  <a:pt x="15847" y="10514"/>
                </a:lnTo>
                <a:close/>
                <a:moveTo>
                  <a:pt x="6823" y="12204"/>
                </a:moveTo>
                <a:cubicBezTo>
                  <a:pt x="7783" y="12204"/>
                  <a:pt x="8663" y="12275"/>
                  <a:pt x="9544" y="12424"/>
                </a:cubicBezTo>
                <a:cubicBezTo>
                  <a:pt x="9244" y="13120"/>
                  <a:pt x="8883" y="13780"/>
                  <a:pt x="8513" y="14440"/>
                </a:cubicBezTo>
                <a:cubicBezTo>
                  <a:pt x="7598" y="14300"/>
                  <a:pt x="6682" y="14255"/>
                  <a:pt x="5723" y="14255"/>
                </a:cubicBezTo>
                <a:cubicBezTo>
                  <a:pt x="6128" y="13595"/>
                  <a:pt x="6497" y="12900"/>
                  <a:pt x="6823" y="12204"/>
                </a:cubicBezTo>
                <a:close/>
                <a:moveTo>
                  <a:pt x="12986" y="11068"/>
                </a:moveTo>
                <a:cubicBezTo>
                  <a:pt x="13356" y="11253"/>
                  <a:pt x="13725" y="11473"/>
                  <a:pt x="14086" y="11694"/>
                </a:cubicBezTo>
                <a:cubicBezTo>
                  <a:pt x="14456" y="11949"/>
                  <a:pt x="14826" y="12204"/>
                  <a:pt x="15152" y="12495"/>
                </a:cubicBezTo>
                <a:cubicBezTo>
                  <a:pt x="14932" y="13155"/>
                  <a:pt x="14711" y="13815"/>
                  <a:pt x="14421" y="14440"/>
                </a:cubicBezTo>
                <a:cubicBezTo>
                  <a:pt x="14086" y="14150"/>
                  <a:pt x="13725" y="13895"/>
                  <a:pt x="13320" y="13674"/>
                </a:cubicBezTo>
                <a:cubicBezTo>
                  <a:pt x="12986" y="13454"/>
                  <a:pt x="12581" y="13269"/>
                  <a:pt x="12220" y="13120"/>
                </a:cubicBezTo>
                <a:cubicBezTo>
                  <a:pt x="12510" y="12459"/>
                  <a:pt x="12731" y="11764"/>
                  <a:pt x="12986" y="11068"/>
                </a:cubicBezTo>
                <a:close/>
                <a:moveTo>
                  <a:pt x="84192" y="11799"/>
                </a:moveTo>
                <a:cubicBezTo>
                  <a:pt x="84298" y="12609"/>
                  <a:pt x="84448" y="13375"/>
                  <a:pt x="84597" y="14150"/>
                </a:cubicBezTo>
                <a:cubicBezTo>
                  <a:pt x="84007" y="14150"/>
                  <a:pt x="83382" y="14185"/>
                  <a:pt x="82792" y="14255"/>
                </a:cubicBezTo>
                <a:cubicBezTo>
                  <a:pt x="82317" y="14300"/>
                  <a:pt x="81842" y="14370"/>
                  <a:pt x="81401" y="14440"/>
                </a:cubicBezTo>
                <a:cubicBezTo>
                  <a:pt x="81252" y="13639"/>
                  <a:pt x="81146" y="12829"/>
                  <a:pt x="81032" y="11984"/>
                </a:cubicBezTo>
                <a:cubicBezTo>
                  <a:pt x="81252" y="11984"/>
                  <a:pt x="81472" y="11949"/>
                  <a:pt x="81692" y="11914"/>
                </a:cubicBezTo>
                <a:cubicBezTo>
                  <a:pt x="82537" y="11834"/>
                  <a:pt x="83382" y="11799"/>
                  <a:pt x="84192" y="11799"/>
                </a:cubicBezTo>
                <a:close/>
                <a:moveTo>
                  <a:pt x="102681" y="12574"/>
                </a:moveTo>
                <a:cubicBezTo>
                  <a:pt x="103526" y="12759"/>
                  <a:pt x="104441" y="12900"/>
                  <a:pt x="105427" y="13049"/>
                </a:cubicBezTo>
                <a:cubicBezTo>
                  <a:pt x="105287" y="13490"/>
                  <a:pt x="105207" y="14000"/>
                  <a:pt x="105243" y="14476"/>
                </a:cubicBezTo>
                <a:cubicBezTo>
                  <a:pt x="104257" y="14370"/>
                  <a:pt x="103306" y="14220"/>
                  <a:pt x="102425" y="14000"/>
                </a:cubicBezTo>
                <a:cubicBezTo>
                  <a:pt x="102425" y="13490"/>
                  <a:pt x="102496" y="13014"/>
                  <a:pt x="102681" y="12574"/>
                </a:cubicBezTo>
                <a:close/>
                <a:moveTo>
                  <a:pt x="6753" y="12204"/>
                </a:moveTo>
                <a:cubicBezTo>
                  <a:pt x="6418" y="12900"/>
                  <a:pt x="6057" y="13595"/>
                  <a:pt x="5617" y="14300"/>
                </a:cubicBezTo>
                <a:cubicBezTo>
                  <a:pt x="4657" y="14300"/>
                  <a:pt x="3707" y="14405"/>
                  <a:pt x="2720" y="14555"/>
                </a:cubicBezTo>
                <a:cubicBezTo>
                  <a:pt x="3161" y="13859"/>
                  <a:pt x="3557" y="13120"/>
                  <a:pt x="3891" y="12389"/>
                </a:cubicBezTo>
                <a:cubicBezTo>
                  <a:pt x="4842" y="12275"/>
                  <a:pt x="5802" y="12204"/>
                  <a:pt x="6753" y="12204"/>
                </a:cubicBezTo>
                <a:close/>
                <a:moveTo>
                  <a:pt x="75424" y="11324"/>
                </a:moveTo>
                <a:cubicBezTo>
                  <a:pt x="75494" y="12019"/>
                  <a:pt x="75573" y="12759"/>
                  <a:pt x="75679" y="13490"/>
                </a:cubicBezTo>
                <a:cubicBezTo>
                  <a:pt x="74948" y="13859"/>
                  <a:pt x="74253" y="14255"/>
                  <a:pt x="73592" y="14740"/>
                </a:cubicBezTo>
                <a:cubicBezTo>
                  <a:pt x="73478" y="14035"/>
                  <a:pt x="73372" y="13375"/>
                  <a:pt x="73293" y="12715"/>
                </a:cubicBezTo>
                <a:cubicBezTo>
                  <a:pt x="73953" y="12204"/>
                  <a:pt x="74649" y="11729"/>
                  <a:pt x="75424" y="11324"/>
                </a:cubicBezTo>
                <a:close/>
                <a:moveTo>
                  <a:pt x="87309" y="12055"/>
                </a:moveTo>
                <a:lnTo>
                  <a:pt x="87309" y="12055"/>
                </a:lnTo>
                <a:cubicBezTo>
                  <a:pt x="88295" y="12204"/>
                  <a:pt x="89255" y="12459"/>
                  <a:pt x="90135" y="12759"/>
                </a:cubicBezTo>
                <a:cubicBezTo>
                  <a:pt x="90355" y="13454"/>
                  <a:pt x="90575" y="14115"/>
                  <a:pt x="90795" y="14740"/>
                </a:cubicBezTo>
                <a:cubicBezTo>
                  <a:pt x="89836" y="14520"/>
                  <a:pt x="88850" y="14335"/>
                  <a:pt x="87820" y="14220"/>
                </a:cubicBezTo>
                <a:cubicBezTo>
                  <a:pt x="87635" y="13560"/>
                  <a:pt x="87459" y="12829"/>
                  <a:pt x="87309" y="12055"/>
                </a:cubicBezTo>
                <a:close/>
                <a:moveTo>
                  <a:pt x="97143" y="12099"/>
                </a:moveTo>
                <a:lnTo>
                  <a:pt x="97143" y="12099"/>
                </a:lnTo>
                <a:cubicBezTo>
                  <a:pt x="97874" y="12539"/>
                  <a:pt x="98684" y="12935"/>
                  <a:pt x="99599" y="13269"/>
                </a:cubicBezTo>
                <a:cubicBezTo>
                  <a:pt x="99564" y="13780"/>
                  <a:pt x="99634" y="14335"/>
                  <a:pt x="99819" y="14881"/>
                </a:cubicBezTo>
                <a:cubicBezTo>
                  <a:pt x="98860" y="14555"/>
                  <a:pt x="98023" y="14150"/>
                  <a:pt x="97284" y="13674"/>
                </a:cubicBezTo>
                <a:cubicBezTo>
                  <a:pt x="97143" y="13120"/>
                  <a:pt x="97099" y="12609"/>
                  <a:pt x="97143" y="12099"/>
                </a:cubicBezTo>
                <a:close/>
                <a:moveTo>
                  <a:pt x="9614" y="12459"/>
                </a:moveTo>
                <a:cubicBezTo>
                  <a:pt x="10494" y="12609"/>
                  <a:pt x="11340" y="12829"/>
                  <a:pt x="12105" y="13155"/>
                </a:cubicBezTo>
                <a:cubicBezTo>
                  <a:pt x="11815" y="13815"/>
                  <a:pt x="11524" y="14476"/>
                  <a:pt x="11155" y="15065"/>
                </a:cubicBezTo>
                <a:cubicBezTo>
                  <a:pt x="10345" y="14810"/>
                  <a:pt x="9500" y="14590"/>
                  <a:pt x="8584" y="14440"/>
                </a:cubicBezTo>
                <a:cubicBezTo>
                  <a:pt x="8989" y="13815"/>
                  <a:pt x="9323" y="13120"/>
                  <a:pt x="9614" y="12459"/>
                </a:cubicBezTo>
                <a:close/>
                <a:moveTo>
                  <a:pt x="80961" y="12019"/>
                </a:moveTo>
                <a:cubicBezTo>
                  <a:pt x="81076" y="12829"/>
                  <a:pt x="81181" y="13674"/>
                  <a:pt x="81296" y="14440"/>
                </a:cubicBezTo>
                <a:cubicBezTo>
                  <a:pt x="80301" y="14590"/>
                  <a:pt x="79350" y="14810"/>
                  <a:pt x="78470" y="15065"/>
                </a:cubicBezTo>
                <a:cubicBezTo>
                  <a:pt x="78355" y="14255"/>
                  <a:pt x="78214" y="13454"/>
                  <a:pt x="78135" y="12609"/>
                </a:cubicBezTo>
                <a:cubicBezTo>
                  <a:pt x="79016" y="12354"/>
                  <a:pt x="79931" y="12169"/>
                  <a:pt x="80961" y="12019"/>
                </a:cubicBezTo>
                <a:close/>
                <a:moveTo>
                  <a:pt x="92257" y="12134"/>
                </a:moveTo>
                <a:lnTo>
                  <a:pt x="92257" y="12134"/>
                </a:lnTo>
                <a:cubicBezTo>
                  <a:pt x="92847" y="12574"/>
                  <a:pt x="93436" y="13014"/>
                  <a:pt x="93982" y="13490"/>
                </a:cubicBezTo>
                <a:cubicBezTo>
                  <a:pt x="94167" y="14000"/>
                  <a:pt x="94422" y="14555"/>
                  <a:pt x="94678" y="15101"/>
                </a:cubicBezTo>
                <a:cubicBezTo>
                  <a:pt x="94097" y="14660"/>
                  <a:pt x="93507" y="14255"/>
                  <a:pt x="92847" y="13895"/>
                </a:cubicBezTo>
                <a:cubicBezTo>
                  <a:pt x="92626" y="13340"/>
                  <a:pt x="92442" y="12759"/>
                  <a:pt x="92257" y="12134"/>
                </a:cubicBezTo>
                <a:close/>
                <a:moveTo>
                  <a:pt x="67570" y="11544"/>
                </a:moveTo>
                <a:lnTo>
                  <a:pt x="67570" y="11544"/>
                </a:lnTo>
                <a:cubicBezTo>
                  <a:pt x="67500" y="12169"/>
                  <a:pt x="67465" y="12794"/>
                  <a:pt x="67465" y="13419"/>
                </a:cubicBezTo>
                <a:cubicBezTo>
                  <a:pt x="66989" y="14035"/>
                  <a:pt x="66470" y="14625"/>
                  <a:pt x="65924" y="15215"/>
                </a:cubicBezTo>
                <a:cubicBezTo>
                  <a:pt x="65924" y="14590"/>
                  <a:pt x="65924" y="14000"/>
                  <a:pt x="65995" y="13454"/>
                </a:cubicBezTo>
                <a:cubicBezTo>
                  <a:pt x="66549" y="12829"/>
                  <a:pt x="67060" y="12204"/>
                  <a:pt x="67570" y="11544"/>
                </a:cubicBezTo>
                <a:close/>
                <a:moveTo>
                  <a:pt x="93507" y="11764"/>
                </a:moveTo>
                <a:cubicBezTo>
                  <a:pt x="93692" y="11949"/>
                  <a:pt x="93877" y="12134"/>
                  <a:pt x="94062" y="12319"/>
                </a:cubicBezTo>
                <a:cubicBezTo>
                  <a:pt x="94502" y="12794"/>
                  <a:pt x="94977" y="13234"/>
                  <a:pt x="95453" y="13710"/>
                </a:cubicBezTo>
                <a:cubicBezTo>
                  <a:pt x="95673" y="14255"/>
                  <a:pt x="95963" y="14810"/>
                  <a:pt x="96298" y="15356"/>
                </a:cubicBezTo>
                <a:cubicBezTo>
                  <a:pt x="95822" y="14995"/>
                  <a:pt x="95382" y="14590"/>
                  <a:pt x="94977" y="14220"/>
                </a:cubicBezTo>
                <a:cubicBezTo>
                  <a:pt x="94643" y="13965"/>
                  <a:pt x="94352" y="13710"/>
                  <a:pt x="94018" y="13419"/>
                </a:cubicBezTo>
                <a:cubicBezTo>
                  <a:pt x="93841" y="12864"/>
                  <a:pt x="93657" y="12319"/>
                  <a:pt x="93507" y="11764"/>
                </a:cubicBezTo>
                <a:close/>
                <a:moveTo>
                  <a:pt x="95012" y="11949"/>
                </a:moveTo>
                <a:lnTo>
                  <a:pt x="95012" y="11949"/>
                </a:lnTo>
                <a:cubicBezTo>
                  <a:pt x="95602" y="12574"/>
                  <a:pt x="96263" y="13120"/>
                  <a:pt x="97028" y="13639"/>
                </a:cubicBezTo>
                <a:cubicBezTo>
                  <a:pt x="97099" y="13674"/>
                  <a:pt x="97143" y="13710"/>
                  <a:pt x="97213" y="13745"/>
                </a:cubicBezTo>
                <a:cubicBezTo>
                  <a:pt x="97363" y="14300"/>
                  <a:pt x="97583" y="14881"/>
                  <a:pt x="97874" y="15470"/>
                </a:cubicBezTo>
                <a:cubicBezTo>
                  <a:pt x="96993" y="14960"/>
                  <a:pt x="96218" y="14300"/>
                  <a:pt x="95523" y="13639"/>
                </a:cubicBezTo>
                <a:cubicBezTo>
                  <a:pt x="95268" y="13085"/>
                  <a:pt x="95118" y="12495"/>
                  <a:pt x="95012" y="11949"/>
                </a:cubicBezTo>
                <a:close/>
                <a:moveTo>
                  <a:pt x="69111" y="11509"/>
                </a:moveTo>
                <a:cubicBezTo>
                  <a:pt x="69111" y="12239"/>
                  <a:pt x="69190" y="12979"/>
                  <a:pt x="69261" y="13745"/>
                </a:cubicBezTo>
                <a:cubicBezTo>
                  <a:pt x="69041" y="14000"/>
                  <a:pt x="68785" y="14300"/>
                  <a:pt x="68565" y="14590"/>
                </a:cubicBezTo>
                <a:cubicBezTo>
                  <a:pt x="68266" y="14960"/>
                  <a:pt x="67975" y="15286"/>
                  <a:pt x="67685" y="15620"/>
                </a:cubicBezTo>
                <a:cubicBezTo>
                  <a:pt x="67606" y="14916"/>
                  <a:pt x="67570" y="14185"/>
                  <a:pt x="67570" y="13454"/>
                </a:cubicBezTo>
                <a:cubicBezTo>
                  <a:pt x="67720" y="13269"/>
                  <a:pt x="67870" y="13085"/>
                  <a:pt x="68011" y="12900"/>
                </a:cubicBezTo>
                <a:cubicBezTo>
                  <a:pt x="68345" y="12424"/>
                  <a:pt x="68706" y="11949"/>
                  <a:pt x="69111" y="11509"/>
                </a:cubicBezTo>
                <a:close/>
                <a:moveTo>
                  <a:pt x="90276" y="12794"/>
                </a:moveTo>
                <a:cubicBezTo>
                  <a:pt x="90496" y="12864"/>
                  <a:pt x="90760" y="12979"/>
                  <a:pt x="90980" y="13049"/>
                </a:cubicBezTo>
                <a:cubicBezTo>
                  <a:pt x="91640" y="13305"/>
                  <a:pt x="92221" y="13639"/>
                  <a:pt x="92811" y="13965"/>
                </a:cubicBezTo>
                <a:cubicBezTo>
                  <a:pt x="93031" y="14555"/>
                  <a:pt x="93287" y="15136"/>
                  <a:pt x="93542" y="15691"/>
                </a:cubicBezTo>
                <a:cubicBezTo>
                  <a:pt x="93102" y="15506"/>
                  <a:pt x="92662" y="15321"/>
                  <a:pt x="92186" y="15136"/>
                </a:cubicBezTo>
                <a:cubicBezTo>
                  <a:pt x="91781" y="15030"/>
                  <a:pt x="91341" y="14881"/>
                  <a:pt x="90901" y="14775"/>
                </a:cubicBezTo>
                <a:cubicBezTo>
                  <a:pt x="90681" y="14150"/>
                  <a:pt x="90461" y="13490"/>
                  <a:pt x="90276" y="12794"/>
                </a:cubicBezTo>
                <a:close/>
                <a:moveTo>
                  <a:pt x="99670" y="13305"/>
                </a:moveTo>
                <a:lnTo>
                  <a:pt x="99670" y="13305"/>
                </a:lnTo>
                <a:cubicBezTo>
                  <a:pt x="100480" y="13595"/>
                  <a:pt x="101360" y="13859"/>
                  <a:pt x="102311" y="14079"/>
                </a:cubicBezTo>
                <a:cubicBezTo>
                  <a:pt x="102311" y="14590"/>
                  <a:pt x="102425" y="15136"/>
                  <a:pt x="102601" y="15691"/>
                </a:cubicBezTo>
                <a:cubicBezTo>
                  <a:pt x="101615" y="15470"/>
                  <a:pt x="100735" y="15215"/>
                  <a:pt x="99890" y="14916"/>
                </a:cubicBezTo>
                <a:cubicBezTo>
                  <a:pt x="99740" y="14335"/>
                  <a:pt x="99670" y="13815"/>
                  <a:pt x="99670" y="13305"/>
                </a:cubicBezTo>
                <a:close/>
                <a:moveTo>
                  <a:pt x="78065" y="12644"/>
                </a:moveTo>
                <a:cubicBezTo>
                  <a:pt x="78135" y="13490"/>
                  <a:pt x="78250" y="14300"/>
                  <a:pt x="78390" y="15065"/>
                </a:cubicBezTo>
                <a:cubicBezTo>
                  <a:pt x="77625" y="15286"/>
                  <a:pt x="76894" y="15576"/>
                  <a:pt x="76189" y="15875"/>
                </a:cubicBezTo>
                <a:cubicBezTo>
                  <a:pt x="76049" y="15065"/>
                  <a:pt x="75899" y="14300"/>
                  <a:pt x="75793" y="13525"/>
                </a:cubicBezTo>
                <a:cubicBezTo>
                  <a:pt x="76489" y="13199"/>
                  <a:pt x="77255" y="12900"/>
                  <a:pt x="78065" y="12644"/>
                </a:cubicBezTo>
                <a:close/>
                <a:moveTo>
                  <a:pt x="70951" y="12019"/>
                </a:moveTo>
                <a:cubicBezTo>
                  <a:pt x="71022" y="12794"/>
                  <a:pt x="71127" y="13560"/>
                  <a:pt x="71277" y="14370"/>
                </a:cubicBezTo>
                <a:cubicBezTo>
                  <a:pt x="70731" y="14881"/>
                  <a:pt x="70212" y="15435"/>
                  <a:pt x="69701" y="16016"/>
                </a:cubicBezTo>
                <a:cubicBezTo>
                  <a:pt x="69551" y="15286"/>
                  <a:pt x="69446" y="14520"/>
                  <a:pt x="69366" y="13745"/>
                </a:cubicBezTo>
                <a:cubicBezTo>
                  <a:pt x="69886" y="13120"/>
                  <a:pt x="70396" y="12574"/>
                  <a:pt x="70951" y="12019"/>
                </a:cubicBezTo>
                <a:close/>
                <a:moveTo>
                  <a:pt x="15222" y="12574"/>
                </a:moveTo>
                <a:cubicBezTo>
                  <a:pt x="15812" y="13120"/>
                  <a:pt x="16323" y="13745"/>
                  <a:pt x="16763" y="14440"/>
                </a:cubicBezTo>
                <a:cubicBezTo>
                  <a:pt x="16543" y="15030"/>
                  <a:pt x="16323" y="15576"/>
                  <a:pt x="16067" y="16131"/>
                </a:cubicBezTo>
                <a:cubicBezTo>
                  <a:pt x="15627" y="15541"/>
                  <a:pt x="15116" y="14995"/>
                  <a:pt x="14491" y="14476"/>
                </a:cubicBezTo>
                <a:cubicBezTo>
                  <a:pt x="14782" y="13859"/>
                  <a:pt x="15002" y="13234"/>
                  <a:pt x="15222" y="12574"/>
                </a:cubicBezTo>
                <a:close/>
                <a:moveTo>
                  <a:pt x="102425" y="14079"/>
                </a:moveTo>
                <a:lnTo>
                  <a:pt x="102425" y="14079"/>
                </a:lnTo>
                <a:cubicBezTo>
                  <a:pt x="103306" y="14300"/>
                  <a:pt x="104257" y="14440"/>
                  <a:pt x="105243" y="14590"/>
                </a:cubicBezTo>
                <a:cubicBezTo>
                  <a:pt x="105287" y="15101"/>
                  <a:pt x="105392" y="15620"/>
                  <a:pt x="105577" y="16166"/>
                </a:cubicBezTo>
                <a:cubicBezTo>
                  <a:pt x="104547" y="16060"/>
                  <a:pt x="103596" y="15875"/>
                  <a:pt x="102681" y="15691"/>
                </a:cubicBezTo>
                <a:cubicBezTo>
                  <a:pt x="102496" y="15136"/>
                  <a:pt x="102425" y="14625"/>
                  <a:pt x="102425" y="14079"/>
                </a:cubicBezTo>
                <a:close/>
                <a:moveTo>
                  <a:pt x="12185" y="13199"/>
                </a:moveTo>
                <a:cubicBezTo>
                  <a:pt x="12546" y="13340"/>
                  <a:pt x="12915" y="13525"/>
                  <a:pt x="13285" y="13745"/>
                </a:cubicBezTo>
                <a:cubicBezTo>
                  <a:pt x="13681" y="13965"/>
                  <a:pt x="14051" y="14220"/>
                  <a:pt x="14386" y="14520"/>
                </a:cubicBezTo>
                <a:cubicBezTo>
                  <a:pt x="14122" y="15101"/>
                  <a:pt x="13831" y="15691"/>
                  <a:pt x="13505" y="16236"/>
                </a:cubicBezTo>
                <a:cubicBezTo>
                  <a:pt x="13136" y="15981"/>
                  <a:pt x="12731" y="15761"/>
                  <a:pt x="12290" y="15541"/>
                </a:cubicBezTo>
                <a:cubicBezTo>
                  <a:pt x="11965" y="15400"/>
                  <a:pt x="11595" y="15250"/>
                  <a:pt x="11225" y="15101"/>
                </a:cubicBezTo>
                <a:cubicBezTo>
                  <a:pt x="11595" y="14476"/>
                  <a:pt x="11921" y="13859"/>
                  <a:pt x="12185" y="13199"/>
                </a:cubicBezTo>
                <a:close/>
                <a:moveTo>
                  <a:pt x="5687" y="14335"/>
                </a:moveTo>
                <a:cubicBezTo>
                  <a:pt x="6603" y="14335"/>
                  <a:pt x="7563" y="14370"/>
                  <a:pt x="8443" y="14520"/>
                </a:cubicBezTo>
                <a:cubicBezTo>
                  <a:pt x="8073" y="15136"/>
                  <a:pt x="7668" y="15726"/>
                  <a:pt x="7158" y="16280"/>
                </a:cubicBezTo>
                <a:cubicBezTo>
                  <a:pt x="6467" y="16194"/>
                  <a:pt x="5752" y="16153"/>
                  <a:pt x="5035" y="16153"/>
                </a:cubicBezTo>
                <a:cubicBezTo>
                  <a:pt x="4800" y="16153"/>
                  <a:pt x="4566" y="16157"/>
                  <a:pt x="4332" y="16166"/>
                </a:cubicBezTo>
                <a:cubicBezTo>
                  <a:pt x="4807" y="15576"/>
                  <a:pt x="5282" y="14995"/>
                  <a:pt x="5687" y="14335"/>
                </a:cubicBezTo>
                <a:close/>
                <a:moveTo>
                  <a:pt x="73187" y="12794"/>
                </a:moveTo>
                <a:cubicBezTo>
                  <a:pt x="73293" y="13419"/>
                  <a:pt x="73407" y="14115"/>
                  <a:pt x="73513" y="14775"/>
                </a:cubicBezTo>
                <a:cubicBezTo>
                  <a:pt x="72888" y="15250"/>
                  <a:pt x="72307" y="15726"/>
                  <a:pt x="71717" y="16280"/>
                </a:cubicBezTo>
                <a:cubicBezTo>
                  <a:pt x="71611" y="15655"/>
                  <a:pt x="71462" y="15030"/>
                  <a:pt x="71347" y="14370"/>
                </a:cubicBezTo>
                <a:cubicBezTo>
                  <a:pt x="71937" y="13815"/>
                  <a:pt x="72562" y="13269"/>
                  <a:pt x="73187" y="12794"/>
                </a:cubicBezTo>
                <a:close/>
                <a:moveTo>
                  <a:pt x="105322" y="14590"/>
                </a:moveTo>
                <a:lnTo>
                  <a:pt x="105322" y="14590"/>
                </a:lnTo>
                <a:cubicBezTo>
                  <a:pt x="105612" y="14625"/>
                  <a:pt x="105903" y="14660"/>
                  <a:pt x="106237" y="14696"/>
                </a:cubicBezTo>
                <a:cubicBezTo>
                  <a:pt x="106684" y="14727"/>
                  <a:pt x="107166" y="14754"/>
                  <a:pt x="107672" y="14754"/>
                </a:cubicBezTo>
                <a:cubicBezTo>
                  <a:pt x="107874" y="14754"/>
                  <a:pt x="108080" y="14750"/>
                  <a:pt x="108289" y="14740"/>
                </a:cubicBezTo>
                <a:cubicBezTo>
                  <a:pt x="108324" y="15286"/>
                  <a:pt x="108474" y="15796"/>
                  <a:pt x="108658" y="16316"/>
                </a:cubicBezTo>
                <a:cubicBezTo>
                  <a:pt x="108370" y="16330"/>
                  <a:pt x="108094" y="16339"/>
                  <a:pt x="107828" y="16339"/>
                </a:cubicBezTo>
                <a:cubicBezTo>
                  <a:pt x="107451" y="16339"/>
                  <a:pt x="107094" y="16322"/>
                  <a:pt x="106748" y="16280"/>
                </a:cubicBezTo>
                <a:cubicBezTo>
                  <a:pt x="106387" y="16236"/>
                  <a:pt x="106017" y="16201"/>
                  <a:pt x="105648" y="16166"/>
                </a:cubicBezTo>
                <a:cubicBezTo>
                  <a:pt x="105463" y="15620"/>
                  <a:pt x="105357" y="15101"/>
                  <a:pt x="105322" y="14590"/>
                </a:cubicBezTo>
                <a:close/>
                <a:moveTo>
                  <a:pt x="5582" y="14335"/>
                </a:moveTo>
                <a:lnTo>
                  <a:pt x="5582" y="14335"/>
                </a:lnTo>
                <a:cubicBezTo>
                  <a:pt x="5177" y="14995"/>
                  <a:pt x="4701" y="15576"/>
                  <a:pt x="4182" y="16166"/>
                </a:cubicBezTo>
                <a:cubicBezTo>
                  <a:pt x="3231" y="16201"/>
                  <a:pt x="2236" y="16280"/>
                  <a:pt x="1250" y="16421"/>
                </a:cubicBezTo>
                <a:cubicBezTo>
                  <a:pt x="1796" y="15875"/>
                  <a:pt x="2236" y="15250"/>
                  <a:pt x="2676" y="14625"/>
                </a:cubicBezTo>
                <a:cubicBezTo>
                  <a:pt x="3636" y="14476"/>
                  <a:pt x="4622" y="14370"/>
                  <a:pt x="5582" y="14335"/>
                </a:cubicBezTo>
                <a:close/>
                <a:moveTo>
                  <a:pt x="85462" y="14207"/>
                </a:moveTo>
                <a:cubicBezTo>
                  <a:pt x="86234" y="14207"/>
                  <a:pt x="86999" y="14248"/>
                  <a:pt x="87749" y="14335"/>
                </a:cubicBezTo>
                <a:cubicBezTo>
                  <a:pt x="87969" y="15101"/>
                  <a:pt x="88189" y="15840"/>
                  <a:pt x="88374" y="16500"/>
                </a:cubicBezTo>
                <a:cubicBezTo>
                  <a:pt x="87949" y="16482"/>
                  <a:pt x="87520" y="16471"/>
                  <a:pt x="87081" y="16471"/>
                </a:cubicBezTo>
                <a:cubicBezTo>
                  <a:pt x="86493" y="16471"/>
                  <a:pt x="85888" y="16490"/>
                  <a:pt x="85258" y="16536"/>
                </a:cubicBezTo>
                <a:cubicBezTo>
                  <a:pt x="85073" y="15840"/>
                  <a:pt x="84888" y="15065"/>
                  <a:pt x="84703" y="14220"/>
                </a:cubicBezTo>
                <a:cubicBezTo>
                  <a:pt x="84957" y="14212"/>
                  <a:pt x="85210" y="14207"/>
                  <a:pt x="85462" y="14207"/>
                </a:cubicBezTo>
                <a:close/>
                <a:moveTo>
                  <a:pt x="97319" y="13780"/>
                </a:moveTo>
                <a:cubicBezTo>
                  <a:pt x="98059" y="14255"/>
                  <a:pt x="98904" y="14660"/>
                  <a:pt x="99855" y="14995"/>
                </a:cubicBezTo>
                <a:cubicBezTo>
                  <a:pt x="100004" y="15541"/>
                  <a:pt x="100260" y="16096"/>
                  <a:pt x="100585" y="16721"/>
                </a:cubicBezTo>
                <a:cubicBezTo>
                  <a:pt x="99634" y="16386"/>
                  <a:pt x="98789" y="15981"/>
                  <a:pt x="98023" y="15541"/>
                </a:cubicBezTo>
                <a:cubicBezTo>
                  <a:pt x="97689" y="14960"/>
                  <a:pt x="97469" y="14370"/>
                  <a:pt x="97319" y="13780"/>
                </a:cubicBezTo>
                <a:close/>
                <a:moveTo>
                  <a:pt x="87855" y="14335"/>
                </a:moveTo>
                <a:lnTo>
                  <a:pt x="87855" y="14335"/>
                </a:lnTo>
                <a:cubicBezTo>
                  <a:pt x="88885" y="14440"/>
                  <a:pt x="89880" y="14590"/>
                  <a:pt x="90830" y="14845"/>
                </a:cubicBezTo>
                <a:cubicBezTo>
                  <a:pt x="91086" y="15541"/>
                  <a:pt x="91341" y="16201"/>
                  <a:pt x="91596" y="16826"/>
                </a:cubicBezTo>
                <a:cubicBezTo>
                  <a:pt x="90610" y="16641"/>
                  <a:pt x="89545" y="16536"/>
                  <a:pt x="88480" y="16500"/>
                </a:cubicBezTo>
                <a:cubicBezTo>
                  <a:pt x="88260" y="15840"/>
                  <a:pt x="88040" y="15101"/>
                  <a:pt x="87855" y="14335"/>
                </a:cubicBezTo>
                <a:close/>
                <a:moveTo>
                  <a:pt x="92917" y="14000"/>
                </a:moveTo>
                <a:lnTo>
                  <a:pt x="92917" y="14000"/>
                </a:lnTo>
                <a:cubicBezTo>
                  <a:pt x="93577" y="14405"/>
                  <a:pt x="94167" y="14810"/>
                  <a:pt x="94792" y="15250"/>
                </a:cubicBezTo>
                <a:cubicBezTo>
                  <a:pt x="95048" y="15761"/>
                  <a:pt x="95338" y="16316"/>
                  <a:pt x="95673" y="16826"/>
                </a:cubicBezTo>
                <a:cubicBezTo>
                  <a:pt x="95048" y="16456"/>
                  <a:pt x="94387" y="16096"/>
                  <a:pt x="93692" y="15761"/>
                </a:cubicBezTo>
                <a:cubicBezTo>
                  <a:pt x="93436" y="15215"/>
                  <a:pt x="93137" y="14625"/>
                  <a:pt x="92917" y="14000"/>
                </a:cubicBezTo>
                <a:close/>
                <a:moveTo>
                  <a:pt x="8549" y="14520"/>
                </a:moveTo>
                <a:cubicBezTo>
                  <a:pt x="9429" y="14660"/>
                  <a:pt x="10274" y="14845"/>
                  <a:pt x="11119" y="15136"/>
                </a:cubicBezTo>
                <a:cubicBezTo>
                  <a:pt x="10750" y="15761"/>
                  <a:pt x="10380" y="16316"/>
                  <a:pt x="9940" y="16861"/>
                </a:cubicBezTo>
                <a:cubicBezTo>
                  <a:pt x="9059" y="16606"/>
                  <a:pt x="8179" y="16421"/>
                  <a:pt x="7263" y="16316"/>
                </a:cubicBezTo>
                <a:cubicBezTo>
                  <a:pt x="7739" y="15726"/>
                  <a:pt x="8179" y="15136"/>
                  <a:pt x="8549" y="14520"/>
                </a:cubicBezTo>
                <a:close/>
                <a:moveTo>
                  <a:pt x="84632" y="14220"/>
                </a:moveTo>
                <a:cubicBezTo>
                  <a:pt x="84773" y="15065"/>
                  <a:pt x="84993" y="15840"/>
                  <a:pt x="85143" y="16571"/>
                </a:cubicBezTo>
                <a:cubicBezTo>
                  <a:pt x="84263" y="16606"/>
                  <a:pt x="83347" y="16721"/>
                  <a:pt x="82396" y="16861"/>
                </a:cubicBezTo>
                <a:cubicBezTo>
                  <a:pt x="82211" y="16897"/>
                  <a:pt x="82062" y="16897"/>
                  <a:pt x="81877" y="16941"/>
                </a:cubicBezTo>
                <a:cubicBezTo>
                  <a:pt x="81692" y="16166"/>
                  <a:pt x="81551" y="15356"/>
                  <a:pt x="81401" y="14520"/>
                </a:cubicBezTo>
                <a:cubicBezTo>
                  <a:pt x="81842" y="14440"/>
                  <a:pt x="82317" y="14405"/>
                  <a:pt x="82792" y="14335"/>
                </a:cubicBezTo>
                <a:cubicBezTo>
                  <a:pt x="83418" y="14300"/>
                  <a:pt x="84007" y="14255"/>
                  <a:pt x="84632" y="14220"/>
                </a:cubicBezTo>
                <a:close/>
                <a:moveTo>
                  <a:pt x="75714" y="13560"/>
                </a:moveTo>
                <a:cubicBezTo>
                  <a:pt x="75829" y="14335"/>
                  <a:pt x="75969" y="15101"/>
                  <a:pt x="76119" y="15911"/>
                </a:cubicBezTo>
                <a:cubicBezTo>
                  <a:pt x="75424" y="16236"/>
                  <a:pt x="74728" y="16606"/>
                  <a:pt x="74068" y="17046"/>
                </a:cubicBezTo>
                <a:cubicBezTo>
                  <a:pt x="73883" y="16280"/>
                  <a:pt x="73733" y="15541"/>
                  <a:pt x="73628" y="14810"/>
                </a:cubicBezTo>
                <a:cubicBezTo>
                  <a:pt x="74288" y="14370"/>
                  <a:pt x="74948" y="13930"/>
                  <a:pt x="75714" y="13560"/>
                </a:cubicBezTo>
                <a:close/>
                <a:moveTo>
                  <a:pt x="94097" y="13595"/>
                </a:moveTo>
                <a:cubicBezTo>
                  <a:pt x="94387" y="13815"/>
                  <a:pt x="94643" y="14079"/>
                  <a:pt x="94898" y="14300"/>
                </a:cubicBezTo>
                <a:cubicBezTo>
                  <a:pt x="95382" y="14740"/>
                  <a:pt x="95893" y="15136"/>
                  <a:pt x="96403" y="15576"/>
                </a:cubicBezTo>
                <a:cubicBezTo>
                  <a:pt x="96738" y="16096"/>
                  <a:pt x="97064" y="16606"/>
                  <a:pt x="97398" y="17082"/>
                </a:cubicBezTo>
                <a:cubicBezTo>
                  <a:pt x="96923" y="16756"/>
                  <a:pt x="96483" y="16386"/>
                  <a:pt x="95998" y="16060"/>
                </a:cubicBezTo>
                <a:cubicBezTo>
                  <a:pt x="95602" y="15761"/>
                  <a:pt x="95232" y="15470"/>
                  <a:pt x="94827" y="15180"/>
                </a:cubicBezTo>
                <a:cubicBezTo>
                  <a:pt x="94537" y="14660"/>
                  <a:pt x="94317" y="14115"/>
                  <a:pt x="94097" y="13595"/>
                </a:cubicBezTo>
                <a:close/>
                <a:moveTo>
                  <a:pt x="95602" y="13815"/>
                </a:moveTo>
                <a:cubicBezTo>
                  <a:pt x="96298" y="14476"/>
                  <a:pt x="97064" y="15101"/>
                  <a:pt x="97944" y="15620"/>
                </a:cubicBezTo>
                <a:cubicBezTo>
                  <a:pt x="98199" y="16131"/>
                  <a:pt x="98534" y="16641"/>
                  <a:pt x="98860" y="17161"/>
                </a:cubicBezTo>
                <a:cubicBezTo>
                  <a:pt x="98719" y="17082"/>
                  <a:pt x="98569" y="16976"/>
                  <a:pt x="98419" y="16897"/>
                </a:cubicBezTo>
                <a:cubicBezTo>
                  <a:pt x="97724" y="16500"/>
                  <a:pt x="97099" y="16016"/>
                  <a:pt x="96483" y="15506"/>
                </a:cubicBezTo>
                <a:cubicBezTo>
                  <a:pt x="96148" y="14960"/>
                  <a:pt x="95858" y="14405"/>
                  <a:pt x="95602" y="13815"/>
                </a:cubicBezTo>
                <a:close/>
                <a:moveTo>
                  <a:pt x="65889" y="13525"/>
                </a:moveTo>
                <a:lnTo>
                  <a:pt x="65889" y="13525"/>
                </a:lnTo>
                <a:cubicBezTo>
                  <a:pt x="65845" y="14115"/>
                  <a:pt x="65810" y="14696"/>
                  <a:pt x="65845" y="15286"/>
                </a:cubicBezTo>
                <a:cubicBezTo>
                  <a:pt x="65229" y="15946"/>
                  <a:pt x="64568" y="16571"/>
                  <a:pt x="63908" y="17196"/>
                </a:cubicBezTo>
                <a:cubicBezTo>
                  <a:pt x="63864" y="16641"/>
                  <a:pt x="63864" y="16096"/>
                  <a:pt x="63943" y="15541"/>
                </a:cubicBezTo>
                <a:cubicBezTo>
                  <a:pt x="64603" y="14881"/>
                  <a:pt x="65264" y="14220"/>
                  <a:pt x="65889" y="13525"/>
                </a:cubicBezTo>
                <a:close/>
                <a:moveTo>
                  <a:pt x="67465" y="13560"/>
                </a:moveTo>
                <a:cubicBezTo>
                  <a:pt x="67500" y="14300"/>
                  <a:pt x="67535" y="14995"/>
                  <a:pt x="67606" y="15726"/>
                </a:cubicBezTo>
                <a:cubicBezTo>
                  <a:pt x="67130" y="16280"/>
                  <a:pt x="66620" y="16791"/>
                  <a:pt x="66109" y="17302"/>
                </a:cubicBezTo>
                <a:cubicBezTo>
                  <a:pt x="65995" y="16641"/>
                  <a:pt x="65959" y="15981"/>
                  <a:pt x="65924" y="15321"/>
                </a:cubicBezTo>
                <a:cubicBezTo>
                  <a:pt x="66470" y="14775"/>
                  <a:pt x="66989" y="14185"/>
                  <a:pt x="67465" y="13560"/>
                </a:cubicBezTo>
                <a:close/>
                <a:moveTo>
                  <a:pt x="99925" y="15030"/>
                </a:moveTo>
                <a:lnTo>
                  <a:pt x="99925" y="15030"/>
                </a:lnTo>
                <a:cubicBezTo>
                  <a:pt x="100770" y="15321"/>
                  <a:pt x="101651" y="15576"/>
                  <a:pt x="102645" y="15761"/>
                </a:cubicBezTo>
                <a:cubicBezTo>
                  <a:pt x="102821" y="16316"/>
                  <a:pt x="103086" y="16861"/>
                  <a:pt x="103411" y="17451"/>
                </a:cubicBezTo>
                <a:cubicBezTo>
                  <a:pt x="102460" y="17266"/>
                  <a:pt x="101545" y="17011"/>
                  <a:pt x="100700" y="16756"/>
                </a:cubicBezTo>
                <a:cubicBezTo>
                  <a:pt x="100365" y="16131"/>
                  <a:pt x="100110" y="15576"/>
                  <a:pt x="99925" y="15030"/>
                </a:cubicBezTo>
                <a:close/>
                <a:moveTo>
                  <a:pt x="67755" y="10294"/>
                </a:moveTo>
                <a:lnTo>
                  <a:pt x="67755" y="10294"/>
                </a:lnTo>
                <a:cubicBezTo>
                  <a:pt x="67685" y="10663"/>
                  <a:pt x="67606" y="11033"/>
                  <a:pt x="67570" y="11394"/>
                </a:cubicBezTo>
                <a:cubicBezTo>
                  <a:pt x="67095" y="12019"/>
                  <a:pt x="66584" y="12680"/>
                  <a:pt x="66030" y="13269"/>
                </a:cubicBezTo>
                <a:cubicBezTo>
                  <a:pt x="66065" y="13014"/>
                  <a:pt x="66109" y="12759"/>
                  <a:pt x="66144" y="12459"/>
                </a:cubicBezTo>
                <a:lnTo>
                  <a:pt x="66065" y="12459"/>
                </a:lnTo>
                <a:cubicBezTo>
                  <a:pt x="65995" y="12759"/>
                  <a:pt x="65959" y="13085"/>
                  <a:pt x="65924" y="13419"/>
                </a:cubicBezTo>
                <a:cubicBezTo>
                  <a:pt x="65299" y="14079"/>
                  <a:pt x="64639" y="14775"/>
                  <a:pt x="63943" y="15400"/>
                </a:cubicBezTo>
                <a:cubicBezTo>
                  <a:pt x="63978" y="15101"/>
                  <a:pt x="64014" y="14810"/>
                  <a:pt x="64084" y="14520"/>
                </a:cubicBezTo>
                <a:lnTo>
                  <a:pt x="63978" y="14520"/>
                </a:lnTo>
                <a:cubicBezTo>
                  <a:pt x="63943" y="14845"/>
                  <a:pt x="63864" y="15180"/>
                  <a:pt x="63829" y="15506"/>
                </a:cubicBezTo>
                <a:cubicBezTo>
                  <a:pt x="63098" y="16201"/>
                  <a:pt x="62323" y="16897"/>
                  <a:pt x="61522" y="17557"/>
                </a:cubicBezTo>
                <a:cubicBezTo>
                  <a:pt x="61557" y="17231"/>
                  <a:pt x="61628" y="16861"/>
                  <a:pt x="61663" y="16536"/>
                </a:cubicBezTo>
                <a:cubicBezTo>
                  <a:pt x="63908" y="14625"/>
                  <a:pt x="66030" y="12609"/>
                  <a:pt x="67755" y="10294"/>
                </a:cubicBezTo>
                <a:close/>
                <a:moveTo>
                  <a:pt x="81331" y="14520"/>
                </a:moveTo>
                <a:cubicBezTo>
                  <a:pt x="81472" y="15400"/>
                  <a:pt x="81622" y="16201"/>
                  <a:pt x="81771" y="16976"/>
                </a:cubicBezTo>
                <a:cubicBezTo>
                  <a:pt x="80741" y="17117"/>
                  <a:pt x="79826" y="17337"/>
                  <a:pt x="78945" y="17557"/>
                </a:cubicBezTo>
                <a:cubicBezTo>
                  <a:pt x="78795" y="16791"/>
                  <a:pt x="78611" y="15981"/>
                  <a:pt x="78505" y="15136"/>
                </a:cubicBezTo>
                <a:cubicBezTo>
                  <a:pt x="79385" y="14881"/>
                  <a:pt x="80301" y="14696"/>
                  <a:pt x="81331" y="14520"/>
                </a:cubicBezTo>
                <a:close/>
                <a:moveTo>
                  <a:pt x="90936" y="14881"/>
                </a:moveTo>
                <a:lnTo>
                  <a:pt x="90936" y="14881"/>
                </a:lnTo>
                <a:cubicBezTo>
                  <a:pt x="91341" y="14995"/>
                  <a:pt x="91746" y="15101"/>
                  <a:pt x="92151" y="15250"/>
                </a:cubicBezTo>
                <a:cubicBezTo>
                  <a:pt x="92662" y="15400"/>
                  <a:pt x="93137" y="15620"/>
                  <a:pt x="93621" y="15840"/>
                </a:cubicBezTo>
                <a:cubicBezTo>
                  <a:pt x="93912" y="16456"/>
                  <a:pt x="94238" y="17046"/>
                  <a:pt x="94537" y="17557"/>
                </a:cubicBezTo>
                <a:cubicBezTo>
                  <a:pt x="93982" y="17381"/>
                  <a:pt x="93401" y="17196"/>
                  <a:pt x="92811" y="17046"/>
                </a:cubicBezTo>
                <a:cubicBezTo>
                  <a:pt x="92442" y="16976"/>
                  <a:pt x="92081" y="16897"/>
                  <a:pt x="91676" y="16826"/>
                </a:cubicBezTo>
                <a:cubicBezTo>
                  <a:pt x="91456" y="16236"/>
                  <a:pt x="91200" y="15576"/>
                  <a:pt x="90936" y="14881"/>
                </a:cubicBezTo>
                <a:close/>
                <a:moveTo>
                  <a:pt x="14456" y="14555"/>
                </a:moveTo>
                <a:cubicBezTo>
                  <a:pt x="15081" y="15065"/>
                  <a:pt x="15557" y="15620"/>
                  <a:pt x="16032" y="16236"/>
                </a:cubicBezTo>
                <a:cubicBezTo>
                  <a:pt x="15777" y="16756"/>
                  <a:pt x="15521" y="17231"/>
                  <a:pt x="15222" y="17707"/>
                </a:cubicBezTo>
                <a:cubicBezTo>
                  <a:pt x="14711" y="17196"/>
                  <a:pt x="14166" y="16721"/>
                  <a:pt x="13576" y="16280"/>
                </a:cubicBezTo>
                <a:cubicBezTo>
                  <a:pt x="13901" y="15726"/>
                  <a:pt x="14201" y="15136"/>
                  <a:pt x="14456" y="14555"/>
                </a:cubicBezTo>
                <a:close/>
                <a:moveTo>
                  <a:pt x="11190" y="15180"/>
                </a:moveTo>
                <a:cubicBezTo>
                  <a:pt x="11560" y="15321"/>
                  <a:pt x="11921" y="15470"/>
                  <a:pt x="12255" y="15620"/>
                </a:cubicBezTo>
                <a:cubicBezTo>
                  <a:pt x="12695" y="15840"/>
                  <a:pt x="13100" y="16060"/>
                  <a:pt x="13461" y="16316"/>
                </a:cubicBezTo>
                <a:cubicBezTo>
                  <a:pt x="13171" y="16791"/>
                  <a:pt x="12801" y="17266"/>
                  <a:pt x="12405" y="17707"/>
                </a:cubicBezTo>
                <a:cubicBezTo>
                  <a:pt x="12361" y="17777"/>
                  <a:pt x="12326" y="17821"/>
                  <a:pt x="12290" y="17856"/>
                </a:cubicBezTo>
                <a:cubicBezTo>
                  <a:pt x="12035" y="17707"/>
                  <a:pt x="11780" y="17601"/>
                  <a:pt x="11524" y="17487"/>
                </a:cubicBezTo>
                <a:cubicBezTo>
                  <a:pt x="11040" y="17231"/>
                  <a:pt x="10530" y="17046"/>
                  <a:pt x="10019" y="16897"/>
                </a:cubicBezTo>
                <a:cubicBezTo>
                  <a:pt x="10459" y="16351"/>
                  <a:pt x="10864" y="15761"/>
                  <a:pt x="11190" y="15180"/>
                </a:cubicBezTo>
                <a:close/>
                <a:moveTo>
                  <a:pt x="102716" y="15796"/>
                </a:moveTo>
                <a:lnTo>
                  <a:pt x="102716" y="15796"/>
                </a:lnTo>
                <a:cubicBezTo>
                  <a:pt x="103631" y="15981"/>
                  <a:pt x="104582" y="16131"/>
                  <a:pt x="105612" y="16236"/>
                </a:cubicBezTo>
                <a:cubicBezTo>
                  <a:pt x="105797" y="16791"/>
                  <a:pt x="106053" y="17337"/>
                  <a:pt x="106422" y="17892"/>
                </a:cubicBezTo>
                <a:cubicBezTo>
                  <a:pt x="105392" y="17777"/>
                  <a:pt x="104441" y="17636"/>
                  <a:pt x="103526" y="17487"/>
                </a:cubicBezTo>
                <a:cubicBezTo>
                  <a:pt x="103191" y="16897"/>
                  <a:pt x="102901" y="16351"/>
                  <a:pt x="102716" y="15796"/>
                </a:cubicBezTo>
                <a:close/>
                <a:moveTo>
                  <a:pt x="69261" y="13859"/>
                </a:moveTo>
                <a:cubicBezTo>
                  <a:pt x="69366" y="14590"/>
                  <a:pt x="69481" y="15356"/>
                  <a:pt x="69631" y="16131"/>
                </a:cubicBezTo>
                <a:cubicBezTo>
                  <a:pt x="69296" y="16536"/>
                  <a:pt x="68926" y="16941"/>
                  <a:pt x="68600" y="17381"/>
                </a:cubicBezTo>
                <a:cubicBezTo>
                  <a:pt x="68416" y="17601"/>
                  <a:pt x="68266" y="17777"/>
                  <a:pt x="68090" y="17962"/>
                </a:cubicBezTo>
                <a:cubicBezTo>
                  <a:pt x="67940" y="17231"/>
                  <a:pt x="67791" y="16500"/>
                  <a:pt x="67720" y="15726"/>
                </a:cubicBezTo>
                <a:cubicBezTo>
                  <a:pt x="68011" y="15400"/>
                  <a:pt x="68345" y="15030"/>
                  <a:pt x="68636" y="14625"/>
                </a:cubicBezTo>
                <a:cubicBezTo>
                  <a:pt x="68856" y="14370"/>
                  <a:pt x="69076" y="14115"/>
                  <a:pt x="69261" y="13859"/>
                </a:cubicBezTo>
                <a:close/>
                <a:moveTo>
                  <a:pt x="71277" y="14440"/>
                </a:moveTo>
                <a:cubicBezTo>
                  <a:pt x="71391" y="15101"/>
                  <a:pt x="71532" y="15726"/>
                  <a:pt x="71647" y="16351"/>
                </a:cubicBezTo>
                <a:cubicBezTo>
                  <a:pt x="71127" y="16861"/>
                  <a:pt x="70617" y="17416"/>
                  <a:pt x="70106" y="17962"/>
                </a:cubicBezTo>
                <a:cubicBezTo>
                  <a:pt x="69991" y="17381"/>
                  <a:pt x="69851" y="16756"/>
                  <a:pt x="69736" y="16131"/>
                </a:cubicBezTo>
                <a:cubicBezTo>
                  <a:pt x="70247" y="15541"/>
                  <a:pt x="70766" y="14995"/>
                  <a:pt x="71277" y="14440"/>
                </a:cubicBezTo>
                <a:close/>
                <a:moveTo>
                  <a:pt x="105683" y="16280"/>
                </a:moveTo>
                <a:lnTo>
                  <a:pt x="105683" y="16280"/>
                </a:lnTo>
                <a:cubicBezTo>
                  <a:pt x="106017" y="16316"/>
                  <a:pt x="106387" y="16351"/>
                  <a:pt x="106748" y="16386"/>
                </a:cubicBezTo>
                <a:cubicBezTo>
                  <a:pt x="107338" y="16421"/>
                  <a:pt x="107998" y="16421"/>
                  <a:pt x="108694" y="16421"/>
                </a:cubicBezTo>
                <a:cubicBezTo>
                  <a:pt x="108879" y="16976"/>
                  <a:pt x="109134" y="17487"/>
                  <a:pt x="109468" y="18041"/>
                </a:cubicBezTo>
                <a:cubicBezTo>
                  <a:pt x="108843" y="18041"/>
                  <a:pt x="108253" y="18041"/>
                  <a:pt x="107708" y="17997"/>
                </a:cubicBezTo>
                <a:cubicBezTo>
                  <a:pt x="107303" y="17962"/>
                  <a:pt x="106898" y="17927"/>
                  <a:pt x="106493" y="17892"/>
                </a:cubicBezTo>
                <a:cubicBezTo>
                  <a:pt x="106167" y="17337"/>
                  <a:pt x="105868" y="16791"/>
                  <a:pt x="105683" y="16280"/>
                </a:cubicBezTo>
                <a:close/>
                <a:moveTo>
                  <a:pt x="4945" y="16223"/>
                </a:moveTo>
                <a:cubicBezTo>
                  <a:pt x="5681" y="16223"/>
                  <a:pt x="6399" y="16265"/>
                  <a:pt x="7122" y="16351"/>
                </a:cubicBezTo>
                <a:cubicBezTo>
                  <a:pt x="6568" y="16976"/>
                  <a:pt x="6022" y="17522"/>
                  <a:pt x="5432" y="18076"/>
                </a:cubicBezTo>
                <a:cubicBezTo>
                  <a:pt x="4715" y="17990"/>
                  <a:pt x="3954" y="17949"/>
                  <a:pt x="3196" y="17949"/>
                </a:cubicBezTo>
                <a:cubicBezTo>
                  <a:pt x="2948" y="17949"/>
                  <a:pt x="2701" y="17953"/>
                  <a:pt x="2456" y="17962"/>
                </a:cubicBezTo>
                <a:cubicBezTo>
                  <a:pt x="2941" y="17522"/>
                  <a:pt x="3416" y="17082"/>
                  <a:pt x="3891" y="16606"/>
                </a:cubicBezTo>
                <a:cubicBezTo>
                  <a:pt x="3997" y="16500"/>
                  <a:pt x="4111" y="16351"/>
                  <a:pt x="4217" y="16236"/>
                </a:cubicBezTo>
                <a:cubicBezTo>
                  <a:pt x="4462" y="16228"/>
                  <a:pt x="4704" y="16223"/>
                  <a:pt x="4945" y="16223"/>
                </a:cubicBezTo>
                <a:close/>
                <a:moveTo>
                  <a:pt x="16807" y="14520"/>
                </a:moveTo>
                <a:cubicBezTo>
                  <a:pt x="17203" y="15180"/>
                  <a:pt x="17573" y="15875"/>
                  <a:pt x="17863" y="16571"/>
                </a:cubicBezTo>
                <a:cubicBezTo>
                  <a:pt x="17687" y="17082"/>
                  <a:pt x="17502" y="17557"/>
                  <a:pt x="17282" y="18076"/>
                </a:cubicBezTo>
                <a:cubicBezTo>
                  <a:pt x="16948" y="17416"/>
                  <a:pt x="16543" y="16826"/>
                  <a:pt x="16147" y="16236"/>
                </a:cubicBezTo>
                <a:cubicBezTo>
                  <a:pt x="16402" y="15655"/>
                  <a:pt x="16622" y="15101"/>
                  <a:pt x="16807" y="14520"/>
                </a:cubicBezTo>
                <a:close/>
                <a:moveTo>
                  <a:pt x="78390" y="15180"/>
                </a:moveTo>
                <a:cubicBezTo>
                  <a:pt x="78540" y="16016"/>
                  <a:pt x="78690" y="16826"/>
                  <a:pt x="78875" y="17601"/>
                </a:cubicBezTo>
                <a:cubicBezTo>
                  <a:pt x="78100" y="17821"/>
                  <a:pt x="77404" y="18041"/>
                  <a:pt x="76744" y="18332"/>
                </a:cubicBezTo>
                <a:cubicBezTo>
                  <a:pt x="76559" y="17522"/>
                  <a:pt x="76374" y="16756"/>
                  <a:pt x="76234" y="15981"/>
                </a:cubicBezTo>
                <a:cubicBezTo>
                  <a:pt x="76929" y="15655"/>
                  <a:pt x="77625" y="15400"/>
                  <a:pt x="78390" y="15180"/>
                </a:cubicBezTo>
                <a:close/>
                <a:moveTo>
                  <a:pt x="98094" y="15691"/>
                </a:moveTo>
                <a:cubicBezTo>
                  <a:pt x="98860" y="16131"/>
                  <a:pt x="99705" y="16500"/>
                  <a:pt x="100664" y="16826"/>
                </a:cubicBezTo>
                <a:cubicBezTo>
                  <a:pt x="100955" y="17302"/>
                  <a:pt x="101281" y="17821"/>
                  <a:pt x="101686" y="18367"/>
                </a:cubicBezTo>
                <a:cubicBezTo>
                  <a:pt x="100735" y="18041"/>
                  <a:pt x="99855" y="17671"/>
                  <a:pt x="99045" y="17231"/>
                </a:cubicBezTo>
                <a:cubicBezTo>
                  <a:pt x="98684" y="16721"/>
                  <a:pt x="98349" y="16201"/>
                  <a:pt x="98094" y="15691"/>
                </a:cubicBezTo>
                <a:close/>
                <a:moveTo>
                  <a:pt x="73548" y="14881"/>
                </a:moveTo>
                <a:cubicBezTo>
                  <a:pt x="73663" y="15620"/>
                  <a:pt x="73812" y="16351"/>
                  <a:pt x="73988" y="17117"/>
                </a:cubicBezTo>
                <a:cubicBezTo>
                  <a:pt x="73407" y="17487"/>
                  <a:pt x="72818" y="17962"/>
                  <a:pt x="72228" y="18437"/>
                </a:cubicBezTo>
                <a:cubicBezTo>
                  <a:pt x="72052" y="17742"/>
                  <a:pt x="71902" y="17082"/>
                  <a:pt x="71752" y="16386"/>
                </a:cubicBezTo>
                <a:cubicBezTo>
                  <a:pt x="72307" y="15840"/>
                  <a:pt x="72888" y="15321"/>
                  <a:pt x="73548" y="14881"/>
                </a:cubicBezTo>
                <a:close/>
                <a:moveTo>
                  <a:pt x="7193" y="16386"/>
                </a:moveTo>
                <a:cubicBezTo>
                  <a:pt x="8108" y="16500"/>
                  <a:pt x="9024" y="16677"/>
                  <a:pt x="9869" y="16941"/>
                </a:cubicBezTo>
                <a:cubicBezTo>
                  <a:pt x="9799" y="17011"/>
                  <a:pt x="9720" y="17082"/>
                  <a:pt x="9684" y="17161"/>
                </a:cubicBezTo>
                <a:cubicBezTo>
                  <a:pt x="9244" y="17671"/>
                  <a:pt x="8804" y="18112"/>
                  <a:pt x="8293" y="18587"/>
                </a:cubicBezTo>
                <a:cubicBezTo>
                  <a:pt x="7413" y="18367"/>
                  <a:pt x="6497" y="18182"/>
                  <a:pt x="5538" y="18076"/>
                </a:cubicBezTo>
                <a:cubicBezTo>
                  <a:pt x="6128" y="17522"/>
                  <a:pt x="6682" y="16976"/>
                  <a:pt x="7193" y="16386"/>
                </a:cubicBezTo>
                <a:close/>
                <a:moveTo>
                  <a:pt x="93727" y="15875"/>
                </a:moveTo>
                <a:lnTo>
                  <a:pt x="93727" y="15875"/>
                </a:lnTo>
                <a:cubicBezTo>
                  <a:pt x="94458" y="16236"/>
                  <a:pt x="95118" y="16606"/>
                  <a:pt x="95778" y="17011"/>
                </a:cubicBezTo>
                <a:cubicBezTo>
                  <a:pt x="96113" y="17522"/>
                  <a:pt x="96518" y="18076"/>
                  <a:pt x="96879" y="18587"/>
                </a:cubicBezTo>
                <a:cubicBezTo>
                  <a:pt x="96183" y="18217"/>
                  <a:pt x="95417" y="17892"/>
                  <a:pt x="94643" y="17636"/>
                </a:cubicBezTo>
                <a:cubicBezTo>
                  <a:pt x="94352" y="17082"/>
                  <a:pt x="94062" y="16500"/>
                  <a:pt x="93727" y="15875"/>
                </a:cubicBezTo>
                <a:close/>
                <a:moveTo>
                  <a:pt x="94898" y="15356"/>
                </a:moveTo>
                <a:lnTo>
                  <a:pt x="94898" y="15356"/>
                </a:lnTo>
                <a:cubicBezTo>
                  <a:pt x="95268" y="15620"/>
                  <a:pt x="95602" y="15875"/>
                  <a:pt x="95963" y="16131"/>
                </a:cubicBezTo>
                <a:cubicBezTo>
                  <a:pt x="96483" y="16536"/>
                  <a:pt x="97028" y="16941"/>
                  <a:pt x="97583" y="17302"/>
                </a:cubicBezTo>
                <a:cubicBezTo>
                  <a:pt x="97909" y="17777"/>
                  <a:pt x="98279" y="18261"/>
                  <a:pt x="98640" y="18701"/>
                </a:cubicBezTo>
                <a:cubicBezTo>
                  <a:pt x="98279" y="18437"/>
                  <a:pt x="97874" y="18217"/>
                  <a:pt x="97504" y="17962"/>
                </a:cubicBezTo>
                <a:cubicBezTo>
                  <a:pt x="96958" y="17636"/>
                  <a:pt x="96403" y="17266"/>
                  <a:pt x="95822" y="16941"/>
                </a:cubicBezTo>
                <a:cubicBezTo>
                  <a:pt x="95488" y="16421"/>
                  <a:pt x="95197" y="15875"/>
                  <a:pt x="94898" y="15356"/>
                </a:cubicBezTo>
                <a:close/>
                <a:moveTo>
                  <a:pt x="96588" y="15726"/>
                </a:moveTo>
                <a:lnTo>
                  <a:pt x="96588" y="15726"/>
                </a:lnTo>
                <a:cubicBezTo>
                  <a:pt x="97178" y="16166"/>
                  <a:pt x="97759" y="16606"/>
                  <a:pt x="98384" y="16976"/>
                </a:cubicBezTo>
                <a:cubicBezTo>
                  <a:pt x="98569" y="17082"/>
                  <a:pt x="98789" y="17196"/>
                  <a:pt x="98974" y="17302"/>
                </a:cubicBezTo>
                <a:cubicBezTo>
                  <a:pt x="99300" y="17777"/>
                  <a:pt x="99670" y="18261"/>
                  <a:pt x="100075" y="18737"/>
                </a:cubicBezTo>
                <a:cubicBezTo>
                  <a:pt x="99890" y="18657"/>
                  <a:pt x="99740" y="18552"/>
                  <a:pt x="99599" y="18481"/>
                </a:cubicBezTo>
                <a:cubicBezTo>
                  <a:pt x="98904" y="18112"/>
                  <a:pt x="98243" y="17707"/>
                  <a:pt x="97618" y="17231"/>
                </a:cubicBezTo>
                <a:cubicBezTo>
                  <a:pt x="97249" y="16756"/>
                  <a:pt x="96923" y="16236"/>
                  <a:pt x="96588" y="15726"/>
                </a:cubicBezTo>
                <a:close/>
                <a:moveTo>
                  <a:pt x="88515" y="16571"/>
                </a:moveTo>
                <a:lnTo>
                  <a:pt x="88515" y="16571"/>
                </a:lnTo>
                <a:cubicBezTo>
                  <a:pt x="89580" y="16606"/>
                  <a:pt x="90610" y="16721"/>
                  <a:pt x="91640" y="16897"/>
                </a:cubicBezTo>
                <a:cubicBezTo>
                  <a:pt x="91817" y="17337"/>
                  <a:pt x="91966" y="17707"/>
                  <a:pt x="92151" y="18076"/>
                </a:cubicBezTo>
                <a:cubicBezTo>
                  <a:pt x="92257" y="18296"/>
                  <a:pt x="92371" y="18552"/>
                  <a:pt x="92477" y="18772"/>
                </a:cubicBezTo>
                <a:cubicBezTo>
                  <a:pt x="91635" y="18678"/>
                  <a:pt x="90739" y="18613"/>
                  <a:pt x="89834" y="18613"/>
                </a:cubicBezTo>
                <a:cubicBezTo>
                  <a:pt x="89641" y="18613"/>
                  <a:pt x="89448" y="18616"/>
                  <a:pt x="89255" y="18622"/>
                </a:cubicBezTo>
                <a:cubicBezTo>
                  <a:pt x="89175" y="18437"/>
                  <a:pt x="89105" y="18261"/>
                  <a:pt x="89034" y="18076"/>
                </a:cubicBezTo>
                <a:cubicBezTo>
                  <a:pt x="88885" y="17636"/>
                  <a:pt x="88700" y="17161"/>
                  <a:pt x="88515" y="16571"/>
                </a:cubicBezTo>
                <a:close/>
                <a:moveTo>
                  <a:pt x="87597" y="16557"/>
                </a:moveTo>
                <a:cubicBezTo>
                  <a:pt x="87872" y="16557"/>
                  <a:pt x="88143" y="16561"/>
                  <a:pt x="88409" y="16571"/>
                </a:cubicBezTo>
                <a:cubicBezTo>
                  <a:pt x="88594" y="17161"/>
                  <a:pt x="88779" y="17671"/>
                  <a:pt x="88955" y="18112"/>
                </a:cubicBezTo>
                <a:cubicBezTo>
                  <a:pt x="88999" y="18261"/>
                  <a:pt x="89070" y="18437"/>
                  <a:pt x="89140" y="18622"/>
                </a:cubicBezTo>
                <a:cubicBezTo>
                  <a:pt x="88119" y="18622"/>
                  <a:pt x="87018" y="18701"/>
                  <a:pt x="85918" y="18842"/>
                </a:cubicBezTo>
                <a:cubicBezTo>
                  <a:pt x="85768" y="18402"/>
                  <a:pt x="85619" y="17962"/>
                  <a:pt x="85513" y="17522"/>
                </a:cubicBezTo>
                <a:cubicBezTo>
                  <a:pt x="85434" y="17231"/>
                  <a:pt x="85363" y="16941"/>
                  <a:pt x="85258" y="16641"/>
                </a:cubicBezTo>
                <a:cubicBezTo>
                  <a:pt x="86063" y="16590"/>
                  <a:pt x="86845" y="16557"/>
                  <a:pt x="87597" y="16557"/>
                </a:cubicBezTo>
                <a:close/>
                <a:moveTo>
                  <a:pt x="13541" y="16351"/>
                </a:moveTo>
                <a:cubicBezTo>
                  <a:pt x="14122" y="16756"/>
                  <a:pt x="14676" y="17266"/>
                  <a:pt x="15152" y="17777"/>
                </a:cubicBezTo>
                <a:cubicBezTo>
                  <a:pt x="14861" y="18217"/>
                  <a:pt x="14527" y="18657"/>
                  <a:pt x="14122" y="19098"/>
                </a:cubicBezTo>
                <a:cubicBezTo>
                  <a:pt x="13576" y="18657"/>
                  <a:pt x="12986" y="18261"/>
                  <a:pt x="12361" y="17892"/>
                </a:cubicBezTo>
                <a:cubicBezTo>
                  <a:pt x="12405" y="17856"/>
                  <a:pt x="12440" y="17821"/>
                  <a:pt x="12475" y="17777"/>
                </a:cubicBezTo>
                <a:cubicBezTo>
                  <a:pt x="12880" y="17337"/>
                  <a:pt x="13206" y="16861"/>
                  <a:pt x="13541" y="16351"/>
                </a:cubicBezTo>
                <a:close/>
                <a:moveTo>
                  <a:pt x="100770" y="16861"/>
                </a:moveTo>
                <a:lnTo>
                  <a:pt x="100770" y="16861"/>
                </a:lnTo>
                <a:cubicBezTo>
                  <a:pt x="101615" y="17117"/>
                  <a:pt x="102496" y="17381"/>
                  <a:pt x="103482" y="17557"/>
                </a:cubicBezTo>
                <a:cubicBezTo>
                  <a:pt x="103781" y="18041"/>
                  <a:pt x="104142" y="18552"/>
                  <a:pt x="104547" y="19098"/>
                </a:cubicBezTo>
                <a:cubicBezTo>
                  <a:pt x="103596" y="18922"/>
                  <a:pt x="102681" y="18657"/>
                  <a:pt x="101835" y="18402"/>
                </a:cubicBezTo>
                <a:cubicBezTo>
                  <a:pt x="101430" y="17856"/>
                  <a:pt x="101061" y="17337"/>
                  <a:pt x="100770" y="16861"/>
                </a:cubicBezTo>
                <a:close/>
                <a:moveTo>
                  <a:pt x="65845" y="15400"/>
                </a:moveTo>
                <a:cubicBezTo>
                  <a:pt x="65889" y="16060"/>
                  <a:pt x="65924" y="16721"/>
                  <a:pt x="66030" y="17381"/>
                </a:cubicBezTo>
                <a:cubicBezTo>
                  <a:pt x="65405" y="17997"/>
                  <a:pt x="64744" y="18587"/>
                  <a:pt x="64084" y="19142"/>
                </a:cubicBezTo>
                <a:cubicBezTo>
                  <a:pt x="63978" y="18517"/>
                  <a:pt x="63908" y="17892"/>
                  <a:pt x="63908" y="17302"/>
                </a:cubicBezTo>
                <a:cubicBezTo>
                  <a:pt x="64568" y="16677"/>
                  <a:pt x="65229" y="16060"/>
                  <a:pt x="65845" y="15400"/>
                </a:cubicBezTo>
                <a:close/>
                <a:moveTo>
                  <a:pt x="63829" y="15620"/>
                </a:moveTo>
                <a:lnTo>
                  <a:pt x="63829" y="15620"/>
                </a:lnTo>
                <a:cubicBezTo>
                  <a:pt x="63794" y="16166"/>
                  <a:pt x="63794" y="16721"/>
                  <a:pt x="63794" y="17266"/>
                </a:cubicBezTo>
                <a:cubicBezTo>
                  <a:pt x="63063" y="17927"/>
                  <a:pt x="62288" y="18552"/>
                  <a:pt x="61487" y="19177"/>
                </a:cubicBezTo>
                <a:cubicBezTo>
                  <a:pt x="61487" y="18657"/>
                  <a:pt x="61487" y="18182"/>
                  <a:pt x="61522" y="17671"/>
                </a:cubicBezTo>
                <a:cubicBezTo>
                  <a:pt x="62323" y="17011"/>
                  <a:pt x="63098" y="16351"/>
                  <a:pt x="63829" y="15620"/>
                </a:cubicBezTo>
                <a:close/>
                <a:moveTo>
                  <a:pt x="85178" y="16641"/>
                </a:moveTo>
                <a:cubicBezTo>
                  <a:pt x="85258" y="16976"/>
                  <a:pt x="85363" y="17266"/>
                  <a:pt x="85434" y="17557"/>
                </a:cubicBezTo>
                <a:cubicBezTo>
                  <a:pt x="85548" y="17962"/>
                  <a:pt x="85654" y="18402"/>
                  <a:pt x="85803" y="18842"/>
                </a:cubicBezTo>
                <a:cubicBezTo>
                  <a:pt x="85178" y="18922"/>
                  <a:pt x="84518" y="18992"/>
                  <a:pt x="83823" y="19098"/>
                </a:cubicBezTo>
                <a:cubicBezTo>
                  <a:pt x="83347" y="19177"/>
                  <a:pt x="82872" y="19247"/>
                  <a:pt x="82431" y="19318"/>
                </a:cubicBezTo>
                <a:cubicBezTo>
                  <a:pt x="82247" y="18701"/>
                  <a:pt x="82132" y="18112"/>
                  <a:pt x="81991" y="17487"/>
                </a:cubicBezTo>
                <a:cubicBezTo>
                  <a:pt x="81956" y="17337"/>
                  <a:pt x="81912" y="17196"/>
                  <a:pt x="81877" y="17046"/>
                </a:cubicBezTo>
                <a:cubicBezTo>
                  <a:pt x="82062" y="17011"/>
                  <a:pt x="82247" y="16976"/>
                  <a:pt x="82431" y="16941"/>
                </a:cubicBezTo>
                <a:cubicBezTo>
                  <a:pt x="83382" y="16791"/>
                  <a:pt x="84298" y="16721"/>
                  <a:pt x="85178" y="16641"/>
                </a:cubicBezTo>
                <a:close/>
                <a:moveTo>
                  <a:pt x="91746" y="16941"/>
                </a:moveTo>
                <a:lnTo>
                  <a:pt x="91746" y="16941"/>
                </a:lnTo>
                <a:cubicBezTo>
                  <a:pt x="92081" y="16976"/>
                  <a:pt x="92442" y="17046"/>
                  <a:pt x="92776" y="17161"/>
                </a:cubicBezTo>
                <a:cubicBezTo>
                  <a:pt x="93401" y="17302"/>
                  <a:pt x="94018" y="17487"/>
                  <a:pt x="94572" y="17671"/>
                </a:cubicBezTo>
                <a:cubicBezTo>
                  <a:pt x="94757" y="17997"/>
                  <a:pt x="94898" y="18261"/>
                  <a:pt x="95083" y="18517"/>
                </a:cubicBezTo>
                <a:cubicBezTo>
                  <a:pt x="95232" y="18807"/>
                  <a:pt x="95417" y="19062"/>
                  <a:pt x="95558" y="19318"/>
                </a:cubicBezTo>
                <a:cubicBezTo>
                  <a:pt x="94942" y="19142"/>
                  <a:pt x="94238" y="18992"/>
                  <a:pt x="93542" y="18878"/>
                </a:cubicBezTo>
                <a:cubicBezTo>
                  <a:pt x="93252" y="18842"/>
                  <a:pt x="92917" y="18807"/>
                  <a:pt x="92591" y="18772"/>
                </a:cubicBezTo>
                <a:cubicBezTo>
                  <a:pt x="92442" y="18517"/>
                  <a:pt x="92336" y="18296"/>
                  <a:pt x="92221" y="18041"/>
                </a:cubicBezTo>
                <a:cubicBezTo>
                  <a:pt x="92081" y="17707"/>
                  <a:pt x="91896" y="17337"/>
                  <a:pt x="91746" y="16941"/>
                </a:cubicBezTo>
                <a:close/>
                <a:moveTo>
                  <a:pt x="16067" y="16316"/>
                </a:moveTo>
                <a:cubicBezTo>
                  <a:pt x="16507" y="16897"/>
                  <a:pt x="16912" y="17522"/>
                  <a:pt x="17247" y="18182"/>
                </a:cubicBezTo>
                <a:cubicBezTo>
                  <a:pt x="17062" y="18587"/>
                  <a:pt x="16842" y="18957"/>
                  <a:pt x="16622" y="19362"/>
                </a:cubicBezTo>
                <a:cubicBezTo>
                  <a:pt x="16182" y="18807"/>
                  <a:pt x="15742" y="18261"/>
                  <a:pt x="15266" y="17742"/>
                </a:cubicBezTo>
                <a:cubicBezTo>
                  <a:pt x="15592" y="17302"/>
                  <a:pt x="15847" y="16826"/>
                  <a:pt x="16067" y="16316"/>
                </a:cubicBezTo>
                <a:close/>
                <a:moveTo>
                  <a:pt x="9940" y="16976"/>
                </a:moveTo>
                <a:cubicBezTo>
                  <a:pt x="10494" y="17117"/>
                  <a:pt x="11005" y="17302"/>
                  <a:pt x="11480" y="17557"/>
                </a:cubicBezTo>
                <a:cubicBezTo>
                  <a:pt x="11745" y="17671"/>
                  <a:pt x="12000" y="17777"/>
                  <a:pt x="12220" y="17927"/>
                </a:cubicBezTo>
                <a:cubicBezTo>
                  <a:pt x="11745" y="18437"/>
                  <a:pt x="11260" y="18922"/>
                  <a:pt x="10714" y="19397"/>
                </a:cubicBezTo>
                <a:cubicBezTo>
                  <a:pt x="10424" y="19247"/>
                  <a:pt x="10125" y="19142"/>
                  <a:pt x="9799" y="19027"/>
                </a:cubicBezTo>
                <a:cubicBezTo>
                  <a:pt x="9359" y="18878"/>
                  <a:pt x="8883" y="18737"/>
                  <a:pt x="8399" y="18622"/>
                </a:cubicBezTo>
                <a:cubicBezTo>
                  <a:pt x="8883" y="18147"/>
                  <a:pt x="9323" y="17707"/>
                  <a:pt x="9720" y="17231"/>
                </a:cubicBezTo>
                <a:cubicBezTo>
                  <a:pt x="9799" y="17161"/>
                  <a:pt x="9869" y="17046"/>
                  <a:pt x="9940" y="16976"/>
                </a:cubicBezTo>
                <a:close/>
                <a:moveTo>
                  <a:pt x="76154" y="16016"/>
                </a:moveTo>
                <a:cubicBezTo>
                  <a:pt x="76304" y="16791"/>
                  <a:pt x="76489" y="17557"/>
                  <a:pt x="76674" y="18367"/>
                </a:cubicBezTo>
                <a:cubicBezTo>
                  <a:pt x="75969" y="18657"/>
                  <a:pt x="75309" y="19027"/>
                  <a:pt x="74649" y="19397"/>
                </a:cubicBezTo>
                <a:cubicBezTo>
                  <a:pt x="74429" y="18622"/>
                  <a:pt x="74253" y="17892"/>
                  <a:pt x="74103" y="17161"/>
                </a:cubicBezTo>
                <a:cubicBezTo>
                  <a:pt x="74763" y="16721"/>
                  <a:pt x="75424" y="16316"/>
                  <a:pt x="76154" y="16016"/>
                </a:cubicBezTo>
                <a:close/>
                <a:moveTo>
                  <a:pt x="61557" y="16641"/>
                </a:moveTo>
                <a:lnTo>
                  <a:pt x="61557" y="16641"/>
                </a:lnTo>
                <a:cubicBezTo>
                  <a:pt x="61522" y="16976"/>
                  <a:pt x="61487" y="17302"/>
                  <a:pt x="61443" y="17636"/>
                </a:cubicBezTo>
                <a:cubicBezTo>
                  <a:pt x="60712" y="18261"/>
                  <a:pt x="59946" y="18842"/>
                  <a:pt x="59207" y="19432"/>
                </a:cubicBezTo>
                <a:cubicBezTo>
                  <a:pt x="59242" y="19098"/>
                  <a:pt x="59286" y="18772"/>
                  <a:pt x="59356" y="18437"/>
                </a:cubicBezTo>
                <a:cubicBezTo>
                  <a:pt x="60087" y="17856"/>
                  <a:pt x="60862" y="17266"/>
                  <a:pt x="61557" y="16641"/>
                </a:cubicBezTo>
                <a:close/>
                <a:moveTo>
                  <a:pt x="103596" y="17557"/>
                </a:moveTo>
                <a:lnTo>
                  <a:pt x="103596" y="17557"/>
                </a:lnTo>
                <a:cubicBezTo>
                  <a:pt x="104477" y="17742"/>
                  <a:pt x="105427" y="17892"/>
                  <a:pt x="106457" y="17997"/>
                </a:cubicBezTo>
                <a:cubicBezTo>
                  <a:pt x="106783" y="18481"/>
                  <a:pt x="107153" y="18992"/>
                  <a:pt x="107558" y="19503"/>
                </a:cubicBezTo>
                <a:cubicBezTo>
                  <a:pt x="106563" y="19432"/>
                  <a:pt x="105577" y="19283"/>
                  <a:pt x="104697" y="19098"/>
                </a:cubicBezTo>
                <a:cubicBezTo>
                  <a:pt x="104257" y="18587"/>
                  <a:pt x="103887" y="18076"/>
                  <a:pt x="103596" y="17557"/>
                </a:cubicBezTo>
                <a:close/>
                <a:moveTo>
                  <a:pt x="67650" y="15840"/>
                </a:moveTo>
                <a:cubicBezTo>
                  <a:pt x="67720" y="16571"/>
                  <a:pt x="67870" y="17302"/>
                  <a:pt x="68011" y="18076"/>
                </a:cubicBezTo>
                <a:cubicBezTo>
                  <a:pt x="67535" y="18622"/>
                  <a:pt x="67060" y="19142"/>
                  <a:pt x="66549" y="19617"/>
                </a:cubicBezTo>
                <a:cubicBezTo>
                  <a:pt x="66364" y="18878"/>
                  <a:pt x="66215" y="18147"/>
                  <a:pt x="66109" y="17416"/>
                </a:cubicBezTo>
                <a:cubicBezTo>
                  <a:pt x="66655" y="16897"/>
                  <a:pt x="67130" y="16386"/>
                  <a:pt x="67650" y="15840"/>
                </a:cubicBezTo>
                <a:close/>
                <a:moveTo>
                  <a:pt x="2351" y="18041"/>
                </a:moveTo>
                <a:cubicBezTo>
                  <a:pt x="3381" y="18041"/>
                  <a:pt x="4367" y="18041"/>
                  <a:pt x="5362" y="18147"/>
                </a:cubicBezTo>
                <a:cubicBezTo>
                  <a:pt x="4737" y="18701"/>
                  <a:pt x="4111" y="19247"/>
                  <a:pt x="3451" y="19758"/>
                </a:cubicBezTo>
                <a:cubicBezTo>
                  <a:pt x="2679" y="19679"/>
                  <a:pt x="1931" y="19639"/>
                  <a:pt x="1171" y="19639"/>
                </a:cubicBezTo>
                <a:cubicBezTo>
                  <a:pt x="917" y="19639"/>
                  <a:pt x="663" y="19643"/>
                  <a:pt x="405" y="19652"/>
                </a:cubicBezTo>
                <a:cubicBezTo>
                  <a:pt x="1065" y="19142"/>
                  <a:pt x="1726" y="18622"/>
                  <a:pt x="2351" y="18041"/>
                </a:cubicBezTo>
                <a:close/>
                <a:moveTo>
                  <a:pt x="69666" y="16236"/>
                </a:moveTo>
                <a:cubicBezTo>
                  <a:pt x="69771" y="16826"/>
                  <a:pt x="69921" y="17451"/>
                  <a:pt x="70071" y="18041"/>
                </a:cubicBezTo>
                <a:cubicBezTo>
                  <a:pt x="69771" y="18367"/>
                  <a:pt x="69516" y="18701"/>
                  <a:pt x="69226" y="19027"/>
                </a:cubicBezTo>
                <a:cubicBezTo>
                  <a:pt x="69005" y="19318"/>
                  <a:pt x="68785" y="19617"/>
                  <a:pt x="68530" y="19872"/>
                </a:cubicBezTo>
                <a:cubicBezTo>
                  <a:pt x="68380" y="19283"/>
                  <a:pt x="68231" y="18701"/>
                  <a:pt x="68125" y="18076"/>
                </a:cubicBezTo>
                <a:cubicBezTo>
                  <a:pt x="68310" y="17892"/>
                  <a:pt x="68486" y="17671"/>
                  <a:pt x="68636" y="17451"/>
                </a:cubicBezTo>
                <a:cubicBezTo>
                  <a:pt x="68970" y="17011"/>
                  <a:pt x="69331" y="16606"/>
                  <a:pt x="69666" y="16236"/>
                </a:cubicBezTo>
                <a:close/>
                <a:moveTo>
                  <a:pt x="99159" y="17381"/>
                </a:moveTo>
                <a:cubicBezTo>
                  <a:pt x="99960" y="17821"/>
                  <a:pt x="100805" y="18182"/>
                  <a:pt x="101765" y="18481"/>
                </a:cubicBezTo>
                <a:cubicBezTo>
                  <a:pt x="102126" y="18922"/>
                  <a:pt x="102496" y="19397"/>
                  <a:pt x="102936" y="19872"/>
                </a:cubicBezTo>
                <a:cubicBezTo>
                  <a:pt x="101985" y="19582"/>
                  <a:pt x="101061" y="19212"/>
                  <a:pt x="100260" y="18807"/>
                </a:cubicBezTo>
                <a:cubicBezTo>
                  <a:pt x="99855" y="18367"/>
                  <a:pt x="99485" y="17892"/>
                  <a:pt x="99159" y="17381"/>
                </a:cubicBezTo>
                <a:close/>
                <a:moveTo>
                  <a:pt x="81806" y="17046"/>
                </a:moveTo>
                <a:cubicBezTo>
                  <a:pt x="81842" y="17196"/>
                  <a:pt x="81877" y="17381"/>
                  <a:pt x="81912" y="17522"/>
                </a:cubicBezTo>
                <a:cubicBezTo>
                  <a:pt x="82027" y="18112"/>
                  <a:pt x="82176" y="18737"/>
                  <a:pt x="82352" y="19318"/>
                </a:cubicBezTo>
                <a:cubicBezTo>
                  <a:pt x="81331" y="19503"/>
                  <a:pt x="80371" y="19723"/>
                  <a:pt x="79491" y="19943"/>
                </a:cubicBezTo>
                <a:cubicBezTo>
                  <a:pt x="79385" y="19467"/>
                  <a:pt x="79236" y="18992"/>
                  <a:pt x="79165" y="18552"/>
                </a:cubicBezTo>
                <a:cubicBezTo>
                  <a:pt x="79095" y="18261"/>
                  <a:pt x="79016" y="17962"/>
                  <a:pt x="78945" y="17671"/>
                </a:cubicBezTo>
                <a:cubicBezTo>
                  <a:pt x="79826" y="17416"/>
                  <a:pt x="80776" y="17231"/>
                  <a:pt x="81806" y="17046"/>
                </a:cubicBezTo>
                <a:close/>
                <a:moveTo>
                  <a:pt x="71682" y="16456"/>
                </a:moveTo>
                <a:cubicBezTo>
                  <a:pt x="71832" y="17117"/>
                  <a:pt x="71972" y="17821"/>
                  <a:pt x="72157" y="18517"/>
                </a:cubicBezTo>
                <a:cubicBezTo>
                  <a:pt x="71647" y="18957"/>
                  <a:pt x="71127" y="19432"/>
                  <a:pt x="70617" y="19978"/>
                </a:cubicBezTo>
                <a:cubicBezTo>
                  <a:pt x="70467" y="19362"/>
                  <a:pt x="70291" y="18737"/>
                  <a:pt x="70141" y="18076"/>
                </a:cubicBezTo>
                <a:cubicBezTo>
                  <a:pt x="70652" y="17487"/>
                  <a:pt x="71171" y="16976"/>
                  <a:pt x="71682" y="16456"/>
                </a:cubicBezTo>
                <a:close/>
                <a:moveTo>
                  <a:pt x="17907" y="16677"/>
                </a:moveTo>
                <a:cubicBezTo>
                  <a:pt x="18198" y="17337"/>
                  <a:pt x="18453" y="18041"/>
                  <a:pt x="18708" y="18701"/>
                </a:cubicBezTo>
                <a:cubicBezTo>
                  <a:pt x="18744" y="18772"/>
                  <a:pt x="18788" y="18842"/>
                  <a:pt x="18823" y="18922"/>
                </a:cubicBezTo>
                <a:cubicBezTo>
                  <a:pt x="18673" y="19318"/>
                  <a:pt x="18524" y="19723"/>
                  <a:pt x="18383" y="20128"/>
                </a:cubicBezTo>
                <a:cubicBezTo>
                  <a:pt x="18347" y="20093"/>
                  <a:pt x="18347" y="20057"/>
                  <a:pt x="18303" y="19978"/>
                </a:cubicBezTo>
                <a:cubicBezTo>
                  <a:pt x="18013" y="19397"/>
                  <a:pt x="17687" y="18772"/>
                  <a:pt x="17353" y="18147"/>
                </a:cubicBezTo>
                <a:cubicBezTo>
                  <a:pt x="17573" y="17671"/>
                  <a:pt x="17758" y="17196"/>
                  <a:pt x="17907" y="16677"/>
                </a:cubicBezTo>
                <a:close/>
                <a:moveTo>
                  <a:pt x="5467" y="18182"/>
                </a:moveTo>
                <a:cubicBezTo>
                  <a:pt x="6418" y="18261"/>
                  <a:pt x="7343" y="18437"/>
                  <a:pt x="8223" y="18657"/>
                </a:cubicBezTo>
                <a:cubicBezTo>
                  <a:pt x="7704" y="19177"/>
                  <a:pt x="7122" y="19688"/>
                  <a:pt x="6497" y="20198"/>
                </a:cubicBezTo>
                <a:cubicBezTo>
                  <a:pt x="5538" y="20022"/>
                  <a:pt x="4552" y="19872"/>
                  <a:pt x="3557" y="19758"/>
                </a:cubicBezTo>
                <a:cubicBezTo>
                  <a:pt x="4217" y="19247"/>
                  <a:pt x="4842" y="18737"/>
                  <a:pt x="5467" y="18182"/>
                </a:cubicBezTo>
                <a:close/>
                <a:moveTo>
                  <a:pt x="97803" y="17451"/>
                </a:moveTo>
                <a:lnTo>
                  <a:pt x="97803" y="17451"/>
                </a:lnTo>
                <a:cubicBezTo>
                  <a:pt x="98349" y="17856"/>
                  <a:pt x="98939" y="18217"/>
                  <a:pt x="99564" y="18552"/>
                </a:cubicBezTo>
                <a:cubicBezTo>
                  <a:pt x="99784" y="18657"/>
                  <a:pt x="99960" y="18772"/>
                  <a:pt x="100180" y="18878"/>
                </a:cubicBezTo>
                <a:cubicBezTo>
                  <a:pt x="100585" y="19318"/>
                  <a:pt x="100955" y="19802"/>
                  <a:pt x="101360" y="20198"/>
                </a:cubicBezTo>
                <a:cubicBezTo>
                  <a:pt x="101025" y="20057"/>
                  <a:pt x="100735" y="19908"/>
                  <a:pt x="100400" y="19723"/>
                </a:cubicBezTo>
                <a:cubicBezTo>
                  <a:pt x="99890" y="19467"/>
                  <a:pt x="99379" y="19142"/>
                  <a:pt x="98860" y="18842"/>
                </a:cubicBezTo>
                <a:cubicBezTo>
                  <a:pt x="98499" y="18402"/>
                  <a:pt x="98129" y="17962"/>
                  <a:pt x="97803" y="17451"/>
                </a:cubicBezTo>
                <a:close/>
                <a:moveTo>
                  <a:pt x="94722" y="17742"/>
                </a:moveTo>
                <a:lnTo>
                  <a:pt x="94722" y="17742"/>
                </a:lnTo>
                <a:cubicBezTo>
                  <a:pt x="95523" y="18041"/>
                  <a:pt x="96263" y="18367"/>
                  <a:pt x="97028" y="18737"/>
                </a:cubicBezTo>
                <a:cubicBezTo>
                  <a:pt x="97398" y="19247"/>
                  <a:pt x="97803" y="19758"/>
                  <a:pt x="98199" y="20242"/>
                </a:cubicBezTo>
                <a:cubicBezTo>
                  <a:pt x="97398" y="19908"/>
                  <a:pt x="96553" y="19617"/>
                  <a:pt x="95708" y="19362"/>
                </a:cubicBezTo>
                <a:cubicBezTo>
                  <a:pt x="95523" y="19062"/>
                  <a:pt x="95338" y="18772"/>
                  <a:pt x="95162" y="18481"/>
                </a:cubicBezTo>
                <a:cubicBezTo>
                  <a:pt x="95012" y="18261"/>
                  <a:pt x="94863" y="17997"/>
                  <a:pt x="94722" y="17742"/>
                </a:cubicBezTo>
                <a:close/>
                <a:moveTo>
                  <a:pt x="95928" y="17082"/>
                </a:moveTo>
                <a:cubicBezTo>
                  <a:pt x="96439" y="17416"/>
                  <a:pt x="96958" y="17707"/>
                  <a:pt x="97433" y="18041"/>
                </a:cubicBezTo>
                <a:cubicBezTo>
                  <a:pt x="97909" y="18332"/>
                  <a:pt x="98349" y="18622"/>
                  <a:pt x="98824" y="18922"/>
                </a:cubicBezTo>
                <a:cubicBezTo>
                  <a:pt x="99229" y="19397"/>
                  <a:pt x="99634" y="19837"/>
                  <a:pt x="100004" y="20242"/>
                </a:cubicBezTo>
                <a:cubicBezTo>
                  <a:pt x="99740" y="20093"/>
                  <a:pt x="99485" y="19978"/>
                  <a:pt x="99229" y="19837"/>
                </a:cubicBezTo>
                <a:cubicBezTo>
                  <a:pt x="98534" y="19432"/>
                  <a:pt x="97803" y="19027"/>
                  <a:pt x="97064" y="18657"/>
                </a:cubicBezTo>
                <a:cubicBezTo>
                  <a:pt x="96659" y="18147"/>
                  <a:pt x="96298" y="17636"/>
                  <a:pt x="95928" y="17082"/>
                </a:cubicBezTo>
                <a:close/>
                <a:moveTo>
                  <a:pt x="12290" y="17962"/>
                </a:moveTo>
                <a:cubicBezTo>
                  <a:pt x="12915" y="18296"/>
                  <a:pt x="13505" y="18701"/>
                  <a:pt x="14051" y="19177"/>
                </a:cubicBezTo>
                <a:cubicBezTo>
                  <a:pt x="14016" y="19212"/>
                  <a:pt x="13946" y="19283"/>
                  <a:pt x="13901" y="19318"/>
                </a:cubicBezTo>
                <a:cubicBezTo>
                  <a:pt x="13541" y="19688"/>
                  <a:pt x="13136" y="20057"/>
                  <a:pt x="12695" y="20383"/>
                </a:cubicBezTo>
                <a:cubicBezTo>
                  <a:pt x="12105" y="20022"/>
                  <a:pt x="11445" y="19723"/>
                  <a:pt x="10820" y="19432"/>
                </a:cubicBezTo>
                <a:cubicBezTo>
                  <a:pt x="11340" y="18957"/>
                  <a:pt x="11815" y="18481"/>
                  <a:pt x="12290" y="17962"/>
                </a:cubicBezTo>
                <a:close/>
                <a:moveTo>
                  <a:pt x="15222" y="17856"/>
                </a:moveTo>
                <a:cubicBezTo>
                  <a:pt x="15706" y="18332"/>
                  <a:pt x="16147" y="18878"/>
                  <a:pt x="16543" y="19432"/>
                </a:cubicBezTo>
                <a:cubicBezTo>
                  <a:pt x="16287" y="19802"/>
                  <a:pt x="15997" y="20128"/>
                  <a:pt x="15662" y="20462"/>
                </a:cubicBezTo>
                <a:cubicBezTo>
                  <a:pt x="15187" y="20022"/>
                  <a:pt x="14711" y="19582"/>
                  <a:pt x="14201" y="19142"/>
                </a:cubicBezTo>
                <a:cubicBezTo>
                  <a:pt x="14562" y="18737"/>
                  <a:pt x="14932" y="18296"/>
                  <a:pt x="15222" y="17856"/>
                </a:cubicBezTo>
                <a:close/>
                <a:moveTo>
                  <a:pt x="101906" y="18517"/>
                </a:moveTo>
                <a:lnTo>
                  <a:pt x="101906" y="18517"/>
                </a:lnTo>
                <a:cubicBezTo>
                  <a:pt x="102751" y="18772"/>
                  <a:pt x="103667" y="18992"/>
                  <a:pt x="104661" y="19177"/>
                </a:cubicBezTo>
                <a:cubicBezTo>
                  <a:pt x="104987" y="19652"/>
                  <a:pt x="105427" y="20093"/>
                  <a:pt x="105868" y="20568"/>
                </a:cubicBezTo>
                <a:cubicBezTo>
                  <a:pt x="104882" y="20383"/>
                  <a:pt x="103966" y="20163"/>
                  <a:pt x="103086" y="19908"/>
                </a:cubicBezTo>
                <a:cubicBezTo>
                  <a:pt x="102681" y="19432"/>
                  <a:pt x="102276" y="18957"/>
                  <a:pt x="101906" y="18517"/>
                </a:cubicBezTo>
                <a:close/>
                <a:moveTo>
                  <a:pt x="78875" y="17671"/>
                </a:moveTo>
                <a:cubicBezTo>
                  <a:pt x="78945" y="17962"/>
                  <a:pt x="79016" y="18261"/>
                  <a:pt x="79051" y="18552"/>
                </a:cubicBezTo>
                <a:cubicBezTo>
                  <a:pt x="79165" y="19027"/>
                  <a:pt x="79271" y="19503"/>
                  <a:pt x="79421" y="19978"/>
                </a:cubicBezTo>
                <a:cubicBezTo>
                  <a:pt x="78690" y="20163"/>
                  <a:pt x="77994" y="20383"/>
                  <a:pt x="77334" y="20603"/>
                </a:cubicBezTo>
                <a:cubicBezTo>
                  <a:pt x="77255" y="20313"/>
                  <a:pt x="77184" y="20022"/>
                  <a:pt x="77114" y="19688"/>
                </a:cubicBezTo>
                <a:cubicBezTo>
                  <a:pt x="76964" y="19247"/>
                  <a:pt x="76894" y="18842"/>
                  <a:pt x="76779" y="18402"/>
                </a:cubicBezTo>
                <a:cubicBezTo>
                  <a:pt x="77440" y="18147"/>
                  <a:pt x="78135" y="17892"/>
                  <a:pt x="78875" y="17671"/>
                </a:cubicBezTo>
                <a:close/>
                <a:moveTo>
                  <a:pt x="89255" y="18701"/>
                </a:moveTo>
                <a:cubicBezTo>
                  <a:pt x="90390" y="18701"/>
                  <a:pt x="91491" y="18737"/>
                  <a:pt x="92521" y="18842"/>
                </a:cubicBezTo>
                <a:cubicBezTo>
                  <a:pt x="92847" y="19467"/>
                  <a:pt x="93181" y="20057"/>
                  <a:pt x="93507" y="20603"/>
                </a:cubicBezTo>
                <a:cubicBezTo>
                  <a:pt x="92957" y="20568"/>
                  <a:pt x="92398" y="20550"/>
                  <a:pt x="91839" y="20550"/>
                </a:cubicBezTo>
                <a:cubicBezTo>
                  <a:pt x="91279" y="20550"/>
                  <a:pt x="90720" y="20568"/>
                  <a:pt x="90170" y="20603"/>
                </a:cubicBezTo>
                <a:cubicBezTo>
                  <a:pt x="89836" y="20022"/>
                  <a:pt x="89545" y="19397"/>
                  <a:pt x="89255" y="18701"/>
                </a:cubicBezTo>
                <a:close/>
                <a:moveTo>
                  <a:pt x="74033" y="17196"/>
                </a:moveTo>
                <a:cubicBezTo>
                  <a:pt x="74173" y="17927"/>
                  <a:pt x="74358" y="18701"/>
                  <a:pt x="74578" y="19467"/>
                </a:cubicBezTo>
                <a:cubicBezTo>
                  <a:pt x="73988" y="19837"/>
                  <a:pt x="73407" y="20242"/>
                  <a:pt x="72818" y="20718"/>
                </a:cubicBezTo>
                <a:cubicBezTo>
                  <a:pt x="72633" y="19978"/>
                  <a:pt x="72448" y="19283"/>
                  <a:pt x="72272" y="18552"/>
                </a:cubicBezTo>
                <a:cubicBezTo>
                  <a:pt x="72818" y="18041"/>
                  <a:pt x="73407" y="17601"/>
                  <a:pt x="74033" y="17196"/>
                </a:cubicBezTo>
                <a:close/>
                <a:moveTo>
                  <a:pt x="8329" y="18701"/>
                </a:moveTo>
                <a:cubicBezTo>
                  <a:pt x="8839" y="18807"/>
                  <a:pt x="9323" y="18957"/>
                  <a:pt x="9799" y="19098"/>
                </a:cubicBezTo>
                <a:cubicBezTo>
                  <a:pt x="10089" y="19212"/>
                  <a:pt x="10345" y="19318"/>
                  <a:pt x="10644" y="19467"/>
                </a:cubicBezTo>
                <a:cubicBezTo>
                  <a:pt x="10125" y="19908"/>
                  <a:pt x="9614" y="20348"/>
                  <a:pt x="9024" y="20788"/>
                </a:cubicBezTo>
                <a:lnTo>
                  <a:pt x="7704" y="20462"/>
                </a:lnTo>
                <a:cubicBezTo>
                  <a:pt x="7343" y="20348"/>
                  <a:pt x="6973" y="20277"/>
                  <a:pt x="6603" y="20198"/>
                </a:cubicBezTo>
                <a:cubicBezTo>
                  <a:pt x="7228" y="19688"/>
                  <a:pt x="7783" y="19212"/>
                  <a:pt x="8329" y="18701"/>
                </a:cubicBezTo>
                <a:close/>
                <a:moveTo>
                  <a:pt x="61443" y="17742"/>
                </a:moveTo>
                <a:lnTo>
                  <a:pt x="61443" y="17742"/>
                </a:lnTo>
                <a:cubicBezTo>
                  <a:pt x="61408" y="18261"/>
                  <a:pt x="61372" y="18737"/>
                  <a:pt x="61408" y="19247"/>
                </a:cubicBezTo>
                <a:cubicBezTo>
                  <a:pt x="60677" y="19802"/>
                  <a:pt x="59902" y="20383"/>
                  <a:pt x="59136" y="20902"/>
                </a:cubicBezTo>
                <a:cubicBezTo>
                  <a:pt x="59136" y="20462"/>
                  <a:pt x="59171" y="19978"/>
                  <a:pt x="59207" y="19538"/>
                </a:cubicBezTo>
                <a:cubicBezTo>
                  <a:pt x="59946" y="18957"/>
                  <a:pt x="60712" y="18367"/>
                  <a:pt x="61443" y="17742"/>
                </a:cubicBezTo>
                <a:close/>
                <a:moveTo>
                  <a:pt x="89175" y="18701"/>
                </a:moveTo>
                <a:cubicBezTo>
                  <a:pt x="89439" y="19397"/>
                  <a:pt x="89730" y="20022"/>
                  <a:pt x="90056" y="20603"/>
                </a:cubicBezTo>
                <a:cubicBezTo>
                  <a:pt x="88920" y="20682"/>
                  <a:pt x="87820" y="20788"/>
                  <a:pt x="86719" y="20938"/>
                </a:cubicBezTo>
                <a:cubicBezTo>
                  <a:pt x="86428" y="20277"/>
                  <a:pt x="86173" y="19617"/>
                  <a:pt x="85918" y="18922"/>
                </a:cubicBezTo>
                <a:cubicBezTo>
                  <a:pt x="87054" y="18807"/>
                  <a:pt x="88154" y="18737"/>
                  <a:pt x="89175" y="18701"/>
                </a:cubicBezTo>
                <a:close/>
                <a:moveTo>
                  <a:pt x="92626" y="18842"/>
                </a:moveTo>
                <a:lnTo>
                  <a:pt x="92626" y="18842"/>
                </a:lnTo>
                <a:cubicBezTo>
                  <a:pt x="92917" y="18878"/>
                  <a:pt x="93252" y="18922"/>
                  <a:pt x="93542" y="18992"/>
                </a:cubicBezTo>
                <a:cubicBezTo>
                  <a:pt x="94282" y="19098"/>
                  <a:pt x="94977" y="19247"/>
                  <a:pt x="95637" y="19432"/>
                </a:cubicBezTo>
                <a:cubicBezTo>
                  <a:pt x="95998" y="19943"/>
                  <a:pt x="96368" y="20497"/>
                  <a:pt x="96738" y="20973"/>
                </a:cubicBezTo>
                <a:cubicBezTo>
                  <a:pt x="96218" y="20902"/>
                  <a:pt x="95743" y="20788"/>
                  <a:pt x="95232" y="20753"/>
                </a:cubicBezTo>
                <a:cubicBezTo>
                  <a:pt x="94678" y="20682"/>
                  <a:pt x="94167" y="20638"/>
                  <a:pt x="93621" y="20603"/>
                </a:cubicBezTo>
                <a:cubicBezTo>
                  <a:pt x="93252" y="20057"/>
                  <a:pt x="92917" y="19467"/>
                  <a:pt x="92626" y="18842"/>
                </a:cubicBezTo>
                <a:close/>
                <a:moveTo>
                  <a:pt x="104767" y="19212"/>
                </a:moveTo>
                <a:lnTo>
                  <a:pt x="104767" y="19212"/>
                </a:lnTo>
                <a:cubicBezTo>
                  <a:pt x="105683" y="19397"/>
                  <a:pt x="106642" y="19503"/>
                  <a:pt x="107628" y="19617"/>
                </a:cubicBezTo>
                <a:cubicBezTo>
                  <a:pt x="108033" y="20093"/>
                  <a:pt x="108474" y="20533"/>
                  <a:pt x="108914" y="20973"/>
                </a:cubicBezTo>
                <a:cubicBezTo>
                  <a:pt x="107884" y="20902"/>
                  <a:pt x="106933" y="20753"/>
                  <a:pt x="106017" y="20603"/>
                </a:cubicBezTo>
                <a:cubicBezTo>
                  <a:pt x="105542" y="20128"/>
                  <a:pt x="105137" y="19652"/>
                  <a:pt x="104767" y="19212"/>
                </a:cubicBezTo>
                <a:close/>
                <a:moveTo>
                  <a:pt x="63794" y="17381"/>
                </a:moveTo>
                <a:cubicBezTo>
                  <a:pt x="63829" y="17962"/>
                  <a:pt x="63908" y="18587"/>
                  <a:pt x="64014" y="19212"/>
                </a:cubicBezTo>
                <a:cubicBezTo>
                  <a:pt x="63248" y="19837"/>
                  <a:pt x="62438" y="20418"/>
                  <a:pt x="61628" y="21008"/>
                </a:cubicBezTo>
                <a:cubicBezTo>
                  <a:pt x="61557" y="20418"/>
                  <a:pt x="61522" y="19872"/>
                  <a:pt x="61487" y="19283"/>
                </a:cubicBezTo>
                <a:cubicBezTo>
                  <a:pt x="62288" y="18657"/>
                  <a:pt x="63063" y="18041"/>
                  <a:pt x="63794" y="17381"/>
                </a:cubicBezTo>
                <a:close/>
                <a:moveTo>
                  <a:pt x="17317" y="18261"/>
                </a:moveTo>
                <a:cubicBezTo>
                  <a:pt x="17608" y="18842"/>
                  <a:pt x="17943" y="19432"/>
                  <a:pt x="18233" y="20022"/>
                </a:cubicBezTo>
                <a:cubicBezTo>
                  <a:pt x="18268" y="20093"/>
                  <a:pt x="18303" y="20163"/>
                  <a:pt x="18303" y="20242"/>
                </a:cubicBezTo>
                <a:cubicBezTo>
                  <a:pt x="18198" y="20533"/>
                  <a:pt x="18013" y="20788"/>
                  <a:pt x="17828" y="21079"/>
                </a:cubicBezTo>
                <a:cubicBezTo>
                  <a:pt x="17467" y="20533"/>
                  <a:pt x="17062" y="19943"/>
                  <a:pt x="16657" y="19432"/>
                </a:cubicBezTo>
                <a:cubicBezTo>
                  <a:pt x="16912" y="19062"/>
                  <a:pt x="17133" y="18657"/>
                  <a:pt x="17317" y="18261"/>
                </a:cubicBezTo>
                <a:close/>
                <a:moveTo>
                  <a:pt x="59242" y="18552"/>
                </a:moveTo>
                <a:cubicBezTo>
                  <a:pt x="59207" y="18842"/>
                  <a:pt x="59136" y="19177"/>
                  <a:pt x="59101" y="19503"/>
                </a:cubicBezTo>
                <a:cubicBezTo>
                  <a:pt x="58361" y="20057"/>
                  <a:pt x="57631" y="20638"/>
                  <a:pt x="56900" y="21158"/>
                </a:cubicBezTo>
                <a:cubicBezTo>
                  <a:pt x="56970" y="20858"/>
                  <a:pt x="57041" y="20533"/>
                  <a:pt x="57120" y="20242"/>
                </a:cubicBezTo>
                <a:cubicBezTo>
                  <a:pt x="57816" y="19652"/>
                  <a:pt x="58546" y="19098"/>
                  <a:pt x="59242" y="18552"/>
                </a:cubicBezTo>
                <a:close/>
                <a:moveTo>
                  <a:pt x="17467" y="12609"/>
                </a:moveTo>
                <a:cubicBezTo>
                  <a:pt x="18198" y="13965"/>
                  <a:pt x="18708" y="15470"/>
                  <a:pt x="19184" y="17011"/>
                </a:cubicBezTo>
                <a:cubicBezTo>
                  <a:pt x="19529" y="18023"/>
                  <a:pt x="19864" y="19059"/>
                  <a:pt x="20280" y="20056"/>
                </a:cubicBezTo>
                <a:lnTo>
                  <a:pt x="20280" y="20056"/>
                </a:lnTo>
                <a:lnTo>
                  <a:pt x="20179" y="20022"/>
                </a:lnTo>
                <a:cubicBezTo>
                  <a:pt x="20108" y="20277"/>
                  <a:pt x="20064" y="20497"/>
                  <a:pt x="19994" y="20718"/>
                </a:cubicBezTo>
                <a:cubicBezTo>
                  <a:pt x="19959" y="20902"/>
                  <a:pt x="19923" y="21079"/>
                  <a:pt x="19888" y="21263"/>
                </a:cubicBezTo>
                <a:cubicBezTo>
                  <a:pt x="19518" y="20497"/>
                  <a:pt x="19184" y="19688"/>
                  <a:pt x="18893" y="18922"/>
                </a:cubicBezTo>
                <a:cubicBezTo>
                  <a:pt x="18964" y="18701"/>
                  <a:pt x="19043" y="18481"/>
                  <a:pt x="19078" y="18261"/>
                </a:cubicBezTo>
                <a:cubicBezTo>
                  <a:pt x="19149" y="18041"/>
                  <a:pt x="19228" y="17821"/>
                  <a:pt x="19263" y="17601"/>
                </a:cubicBezTo>
                <a:lnTo>
                  <a:pt x="19184" y="17557"/>
                </a:lnTo>
                <a:cubicBezTo>
                  <a:pt x="19113" y="17777"/>
                  <a:pt x="19078" y="17997"/>
                  <a:pt x="19008" y="18261"/>
                </a:cubicBezTo>
                <a:cubicBezTo>
                  <a:pt x="18964" y="18402"/>
                  <a:pt x="18893" y="18587"/>
                  <a:pt x="18858" y="18772"/>
                </a:cubicBezTo>
                <a:cubicBezTo>
                  <a:pt x="18823" y="18737"/>
                  <a:pt x="18823" y="18701"/>
                  <a:pt x="18823" y="18657"/>
                </a:cubicBezTo>
                <a:cubicBezTo>
                  <a:pt x="18524" y="17962"/>
                  <a:pt x="18268" y="17231"/>
                  <a:pt x="17978" y="16571"/>
                </a:cubicBezTo>
                <a:cubicBezTo>
                  <a:pt x="18048" y="16236"/>
                  <a:pt x="18163" y="15875"/>
                  <a:pt x="18268" y="15541"/>
                </a:cubicBezTo>
                <a:cubicBezTo>
                  <a:pt x="18303" y="15400"/>
                  <a:pt x="18383" y="15215"/>
                  <a:pt x="18418" y="15030"/>
                </a:cubicBezTo>
                <a:lnTo>
                  <a:pt x="18347" y="15030"/>
                </a:lnTo>
                <a:cubicBezTo>
                  <a:pt x="18303" y="15180"/>
                  <a:pt x="18233" y="15356"/>
                  <a:pt x="18198" y="15541"/>
                </a:cubicBezTo>
                <a:cubicBezTo>
                  <a:pt x="18083" y="15840"/>
                  <a:pt x="18013" y="16131"/>
                  <a:pt x="17907" y="16421"/>
                </a:cubicBezTo>
                <a:cubicBezTo>
                  <a:pt x="17608" y="15726"/>
                  <a:pt x="17247" y="15065"/>
                  <a:pt x="16842" y="14405"/>
                </a:cubicBezTo>
                <a:cubicBezTo>
                  <a:pt x="17062" y="13815"/>
                  <a:pt x="17247" y="13234"/>
                  <a:pt x="17423" y="12644"/>
                </a:cubicBezTo>
                <a:lnTo>
                  <a:pt x="17467" y="12609"/>
                </a:lnTo>
                <a:close/>
                <a:moveTo>
                  <a:pt x="66030" y="17487"/>
                </a:moveTo>
                <a:cubicBezTo>
                  <a:pt x="66144" y="18217"/>
                  <a:pt x="66285" y="18957"/>
                  <a:pt x="66470" y="19688"/>
                </a:cubicBezTo>
                <a:cubicBezTo>
                  <a:pt x="65845" y="20242"/>
                  <a:pt x="65185" y="20788"/>
                  <a:pt x="64524" y="21299"/>
                </a:cubicBezTo>
                <a:cubicBezTo>
                  <a:pt x="64348" y="20603"/>
                  <a:pt x="64198" y="19908"/>
                  <a:pt x="64084" y="19247"/>
                </a:cubicBezTo>
                <a:cubicBezTo>
                  <a:pt x="64744" y="18701"/>
                  <a:pt x="65405" y="18112"/>
                  <a:pt x="66030" y="17487"/>
                </a:cubicBezTo>
                <a:close/>
                <a:moveTo>
                  <a:pt x="100365" y="18957"/>
                </a:moveTo>
                <a:lnTo>
                  <a:pt x="100365" y="18957"/>
                </a:lnTo>
                <a:cubicBezTo>
                  <a:pt x="101210" y="19362"/>
                  <a:pt x="102091" y="19688"/>
                  <a:pt x="103042" y="19978"/>
                </a:cubicBezTo>
                <a:cubicBezTo>
                  <a:pt x="103447" y="20418"/>
                  <a:pt x="103852" y="20858"/>
                  <a:pt x="104327" y="21299"/>
                </a:cubicBezTo>
                <a:cubicBezTo>
                  <a:pt x="103341" y="21008"/>
                  <a:pt x="102425" y="20682"/>
                  <a:pt x="101580" y="20313"/>
                </a:cubicBezTo>
                <a:cubicBezTo>
                  <a:pt x="101175" y="19872"/>
                  <a:pt x="100770" y="19432"/>
                  <a:pt x="100365" y="18957"/>
                </a:cubicBezTo>
                <a:close/>
                <a:moveTo>
                  <a:pt x="68046" y="18182"/>
                </a:moveTo>
                <a:cubicBezTo>
                  <a:pt x="68160" y="18772"/>
                  <a:pt x="68310" y="19362"/>
                  <a:pt x="68451" y="19943"/>
                </a:cubicBezTo>
                <a:cubicBezTo>
                  <a:pt x="67975" y="20462"/>
                  <a:pt x="67500" y="20973"/>
                  <a:pt x="66989" y="21413"/>
                </a:cubicBezTo>
                <a:cubicBezTo>
                  <a:pt x="66840" y="20858"/>
                  <a:pt x="66690" y="20277"/>
                  <a:pt x="66549" y="19723"/>
                </a:cubicBezTo>
                <a:cubicBezTo>
                  <a:pt x="67060" y="19212"/>
                  <a:pt x="67570" y="18701"/>
                  <a:pt x="68046" y="18182"/>
                </a:cubicBezTo>
                <a:close/>
                <a:moveTo>
                  <a:pt x="14122" y="19212"/>
                </a:moveTo>
                <a:cubicBezTo>
                  <a:pt x="14641" y="19617"/>
                  <a:pt x="15116" y="20057"/>
                  <a:pt x="15592" y="20533"/>
                </a:cubicBezTo>
                <a:lnTo>
                  <a:pt x="15557" y="20568"/>
                </a:lnTo>
                <a:cubicBezTo>
                  <a:pt x="15222" y="20858"/>
                  <a:pt x="14861" y="21158"/>
                  <a:pt x="14456" y="21448"/>
                </a:cubicBezTo>
                <a:cubicBezTo>
                  <a:pt x="13901" y="21079"/>
                  <a:pt x="13356" y="20753"/>
                  <a:pt x="12801" y="20418"/>
                </a:cubicBezTo>
                <a:cubicBezTo>
                  <a:pt x="13206" y="20093"/>
                  <a:pt x="13576" y="19758"/>
                  <a:pt x="13946" y="19397"/>
                </a:cubicBezTo>
                <a:cubicBezTo>
                  <a:pt x="14016" y="19318"/>
                  <a:pt x="14051" y="19283"/>
                  <a:pt x="14122" y="19212"/>
                </a:cubicBezTo>
                <a:close/>
                <a:moveTo>
                  <a:pt x="85839" y="18922"/>
                </a:moveTo>
                <a:cubicBezTo>
                  <a:pt x="86059" y="19617"/>
                  <a:pt x="86314" y="20277"/>
                  <a:pt x="86649" y="20938"/>
                </a:cubicBezTo>
                <a:cubicBezTo>
                  <a:pt x="85654" y="21079"/>
                  <a:pt x="84703" y="21228"/>
                  <a:pt x="83752" y="21378"/>
                </a:cubicBezTo>
                <a:cubicBezTo>
                  <a:pt x="83532" y="21413"/>
                  <a:pt x="83347" y="21448"/>
                  <a:pt x="83162" y="21484"/>
                </a:cubicBezTo>
                <a:cubicBezTo>
                  <a:pt x="82872" y="20823"/>
                  <a:pt x="82652" y="20093"/>
                  <a:pt x="82467" y="19397"/>
                </a:cubicBezTo>
                <a:cubicBezTo>
                  <a:pt x="82907" y="19318"/>
                  <a:pt x="83347" y="19247"/>
                  <a:pt x="83823" y="19177"/>
                </a:cubicBezTo>
                <a:cubicBezTo>
                  <a:pt x="84518" y="19062"/>
                  <a:pt x="85178" y="18992"/>
                  <a:pt x="85839" y="18922"/>
                </a:cubicBezTo>
                <a:close/>
                <a:moveTo>
                  <a:pt x="10750" y="19503"/>
                </a:moveTo>
                <a:cubicBezTo>
                  <a:pt x="11375" y="19758"/>
                  <a:pt x="12035" y="20093"/>
                  <a:pt x="12625" y="20418"/>
                </a:cubicBezTo>
                <a:cubicBezTo>
                  <a:pt x="12185" y="20823"/>
                  <a:pt x="11701" y="21158"/>
                  <a:pt x="11225" y="21519"/>
                </a:cubicBezTo>
                <a:cubicBezTo>
                  <a:pt x="10530" y="21263"/>
                  <a:pt x="9834" y="21043"/>
                  <a:pt x="9139" y="20823"/>
                </a:cubicBezTo>
                <a:cubicBezTo>
                  <a:pt x="9684" y="20383"/>
                  <a:pt x="10239" y="19943"/>
                  <a:pt x="10750" y="19503"/>
                </a:cubicBezTo>
                <a:close/>
                <a:moveTo>
                  <a:pt x="76709" y="18437"/>
                </a:moveTo>
                <a:cubicBezTo>
                  <a:pt x="76779" y="18878"/>
                  <a:pt x="76894" y="19283"/>
                  <a:pt x="76999" y="19723"/>
                </a:cubicBezTo>
                <a:cubicBezTo>
                  <a:pt x="77114" y="20022"/>
                  <a:pt x="77184" y="20348"/>
                  <a:pt x="77255" y="20638"/>
                </a:cubicBezTo>
                <a:cubicBezTo>
                  <a:pt x="76559" y="20938"/>
                  <a:pt x="75899" y="21228"/>
                  <a:pt x="75274" y="21598"/>
                </a:cubicBezTo>
                <a:cubicBezTo>
                  <a:pt x="75239" y="21448"/>
                  <a:pt x="75203" y="21343"/>
                  <a:pt x="75168" y="21193"/>
                </a:cubicBezTo>
                <a:cubicBezTo>
                  <a:pt x="74983" y="20603"/>
                  <a:pt x="74834" y="20057"/>
                  <a:pt x="74693" y="19503"/>
                </a:cubicBezTo>
                <a:cubicBezTo>
                  <a:pt x="75309" y="19098"/>
                  <a:pt x="75969" y="18737"/>
                  <a:pt x="76709" y="18437"/>
                </a:cubicBezTo>
                <a:close/>
                <a:moveTo>
                  <a:pt x="99045" y="19062"/>
                </a:moveTo>
                <a:lnTo>
                  <a:pt x="99045" y="19062"/>
                </a:lnTo>
                <a:cubicBezTo>
                  <a:pt x="99485" y="19318"/>
                  <a:pt x="99925" y="19582"/>
                  <a:pt x="100365" y="19802"/>
                </a:cubicBezTo>
                <a:cubicBezTo>
                  <a:pt x="100735" y="20022"/>
                  <a:pt x="101140" y="20198"/>
                  <a:pt x="101545" y="20383"/>
                </a:cubicBezTo>
                <a:cubicBezTo>
                  <a:pt x="101941" y="20823"/>
                  <a:pt x="102381" y="21228"/>
                  <a:pt x="102786" y="21633"/>
                </a:cubicBezTo>
                <a:cubicBezTo>
                  <a:pt x="102566" y="21519"/>
                  <a:pt x="102346" y="21448"/>
                  <a:pt x="102161" y="21343"/>
                </a:cubicBezTo>
                <a:cubicBezTo>
                  <a:pt x="101501" y="21043"/>
                  <a:pt x="100841" y="20718"/>
                  <a:pt x="100224" y="20383"/>
                </a:cubicBezTo>
                <a:cubicBezTo>
                  <a:pt x="99855" y="19978"/>
                  <a:pt x="99450" y="19538"/>
                  <a:pt x="99045" y="19062"/>
                </a:cubicBezTo>
                <a:close/>
                <a:moveTo>
                  <a:pt x="70071" y="18147"/>
                </a:moveTo>
                <a:cubicBezTo>
                  <a:pt x="70212" y="18807"/>
                  <a:pt x="70396" y="19432"/>
                  <a:pt x="70546" y="20057"/>
                </a:cubicBezTo>
                <a:cubicBezTo>
                  <a:pt x="70176" y="20418"/>
                  <a:pt x="69807" y="20823"/>
                  <a:pt x="69446" y="21263"/>
                </a:cubicBezTo>
                <a:cubicBezTo>
                  <a:pt x="69296" y="21413"/>
                  <a:pt x="69190" y="21563"/>
                  <a:pt x="69041" y="21704"/>
                </a:cubicBezTo>
                <a:cubicBezTo>
                  <a:pt x="68891" y="21123"/>
                  <a:pt x="68706" y="20533"/>
                  <a:pt x="68565" y="19978"/>
                </a:cubicBezTo>
                <a:cubicBezTo>
                  <a:pt x="68821" y="19688"/>
                  <a:pt x="69076" y="19397"/>
                  <a:pt x="69296" y="19098"/>
                </a:cubicBezTo>
                <a:cubicBezTo>
                  <a:pt x="69551" y="18772"/>
                  <a:pt x="69807" y="18481"/>
                  <a:pt x="70071" y="18147"/>
                </a:cubicBezTo>
                <a:close/>
                <a:moveTo>
                  <a:pt x="97178" y="18842"/>
                </a:moveTo>
                <a:cubicBezTo>
                  <a:pt x="97838" y="19177"/>
                  <a:pt x="98499" y="19538"/>
                  <a:pt x="99194" y="19908"/>
                </a:cubicBezTo>
                <a:cubicBezTo>
                  <a:pt x="99520" y="20093"/>
                  <a:pt x="99855" y="20277"/>
                  <a:pt x="100180" y="20418"/>
                </a:cubicBezTo>
                <a:cubicBezTo>
                  <a:pt x="100480" y="20788"/>
                  <a:pt x="100770" y="21079"/>
                  <a:pt x="101025" y="21343"/>
                </a:cubicBezTo>
                <a:cubicBezTo>
                  <a:pt x="101175" y="21448"/>
                  <a:pt x="101281" y="21598"/>
                  <a:pt x="101430" y="21704"/>
                </a:cubicBezTo>
                <a:cubicBezTo>
                  <a:pt x="101360" y="21668"/>
                  <a:pt x="101281" y="21633"/>
                  <a:pt x="101210" y="21598"/>
                </a:cubicBezTo>
                <a:cubicBezTo>
                  <a:pt x="100260" y="21158"/>
                  <a:pt x="99344" y="20718"/>
                  <a:pt x="98384" y="20313"/>
                </a:cubicBezTo>
                <a:cubicBezTo>
                  <a:pt x="97979" y="19837"/>
                  <a:pt x="97583" y="19362"/>
                  <a:pt x="97178" y="18842"/>
                </a:cubicBezTo>
                <a:close/>
                <a:moveTo>
                  <a:pt x="3451" y="19837"/>
                </a:moveTo>
                <a:cubicBezTo>
                  <a:pt x="4481" y="19943"/>
                  <a:pt x="5467" y="20093"/>
                  <a:pt x="6418" y="20277"/>
                </a:cubicBezTo>
                <a:cubicBezTo>
                  <a:pt x="5837" y="20753"/>
                  <a:pt x="5212" y="21228"/>
                  <a:pt x="4552" y="21739"/>
                </a:cubicBezTo>
                <a:cubicBezTo>
                  <a:pt x="3522" y="21563"/>
                  <a:pt x="2500" y="21448"/>
                  <a:pt x="1470" y="21343"/>
                </a:cubicBezTo>
                <a:cubicBezTo>
                  <a:pt x="2166" y="20858"/>
                  <a:pt x="2826" y="20348"/>
                  <a:pt x="3451" y="19837"/>
                </a:cubicBezTo>
                <a:close/>
                <a:moveTo>
                  <a:pt x="95778" y="19467"/>
                </a:moveTo>
                <a:lnTo>
                  <a:pt x="95778" y="19467"/>
                </a:lnTo>
                <a:cubicBezTo>
                  <a:pt x="96659" y="19723"/>
                  <a:pt x="97504" y="20057"/>
                  <a:pt x="98349" y="20383"/>
                </a:cubicBezTo>
                <a:cubicBezTo>
                  <a:pt x="98754" y="20858"/>
                  <a:pt x="99159" y="21343"/>
                  <a:pt x="99599" y="21783"/>
                </a:cubicBezTo>
                <a:cubicBezTo>
                  <a:pt x="98719" y="21484"/>
                  <a:pt x="97803" y="21193"/>
                  <a:pt x="96844" y="21008"/>
                </a:cubicBezTo>
                <a:cubicBezTo>
                  <a:pt x="96483" y="20497"/>
                  <a:pt x="96113" y="19978"/>
                  <a:pt x="95778" y="19467"/>
                </a:cubicBezTo>
                <a:close/>
                <a:moveTo>
                  <a:pt x="16622" y="19503"/>
                </a:moveTo>
                <a:cubicBezTo>
                  <a:pt x="17027" y="20022"/>
                  <a:pt x="17388" y="20603"/>
                  <a:pt x="17793" y="21158"/>
                </a:cubicBezTo>
                <a:cubicBezTo>
                  <a:pt x="17573" y="21378"/>
                  <a:pt x="17353" y="21633"/>
                  <a:pt x="17097" y="21853"/>
                </a:cubicBezTo>
                <a:lnTo>
                  <a:pt x="17062" y="21889"/>
                </a:lnTo>
                <a:cubicBezTo>
                  <a:pt x="17027" y="21853"/>
                  <a:pt x="16983" y="21818"/>
                  <a:pt x="16948" y="21783"/>
                </a:cubicBezTo>
                <a:cubicBezTo>
                  <a:pt x="16543" y="21343"/>
                  <a:pt x="16147" y="20938"/>
                  <a:pt x="15706" y="20533"/>
                </a:cubicBezTo>
                <a:cubicBezTo>
                  <a:pt x="16067" y="20198"/>
                  <a:pt x="16367" y="19872"/>
                  <a:pt x="16622" y="19503"/>
                </a:cubicBezTo>
                <a:close/>
                <a:moveTo>
                  <a:pt x="103191" y="20022"/>
                </a:moveTo>
                <a:lnTo>
                  <a:pt x="103191" y="20022"/>
                </a:lnTo>
                <a:cubicBezTo>
                  <a:pt x="104072" y="20277"/>
                  <a:pt x="104987" y="20497"/>
                  <a:pt x="105982" y="20682"/>
                </a:cubicBezTo>
                <a:cubicBezTo>
                  <a:pt x="106387" y="21123"/>
                  <a:pt x="106862" y="21563"/>
                  <a:pt x="107338" y="22003"/>
                </a:cubicBezTo>
                <a:cubicBezTo>
                  <a:pt x="106343" y="21818"/>
                  <a:pt x="105392" y="21598"/>
                  <a:pt x="104512" y="21343"/>
                </a:cubicBezTo>
                <a:cubicBezTo>
                  <a:pt x="104036" y="20902"/>
                  <a:pt x="103596" y="20462"/>
                  <a:pt x="103191" y="20022"/>
                </a:cubicBezTo>
                <a:close/>
                <a:moveTo>
                  <a:pt x="72192" y="18622"/>
                </a:moveTo>
                <a:cubicBezTo>
                  <a:pt x="72377" y="19318"/>
                  <a:pt x="72562" y="20057"/>
                  <a:pt x="72747" y="20788"/>
                </a:cubicBezTo>
                <a:cubicBezTo>
                  <a:pt x="72228" y="21193"/>
                  <a:pt x="71752" y="21633"/>
                  <a:pt x="71242" y="22109"/>
                </a:cubicBezTo>
                <a:cubicBezTo>
                  <a:pt x="71022" y="21448"/>
                  <a:pt x="70837" y="20753"/>
                  <a:pt x="70652" y="20057"/>
                </a:cubicBezTo>
                <a:cubicBezTo>
                  <a:pt x="71171" y="19538"/>
                  <a:pt x="71682" y="19062"/>
                  <a:pt x="72192" y="18622"/>
                </a:cubicBezTo>
                <a:close/>
                <a:moveTo>
                  <a:pt x="82352" y="19432"/>
                </a:moveTo>
                <a:cubicBezTo>
                  <a:pt x="82572" y="20128"/>
                  <a:pt x="82792" y="20823"/>
                  <a:pt x="83057" y="21519"/>
                </a:cubicBezTo>
                <a:cubicBezTo>
                  <a:pt x="82027" y="21704"/>
                  <a:pt x="81076" y="21889"/>
                  <a:pt x="80195" y="22109"/>
                </a:cubicBezTo>
                <a:cubicBezTo>
                  <a:pt x="79931" y="21413"/>
                  <a:pt x="79711" y="20718"/>
                  <a:pt x="79535" y="20022"/>
                </a:cubicBezTo>
                <a:cubicBezTo>
                  <a:pt x="80415" y="19802"/>
                  <a:pt x="81331" y="19617"/>
                  <a:pt x="82352" y="19432"/>
                </a:cubicBezTo>
                <a:close/>
                <a:moveTo>
                  <a:pt x="6533" y="20277"/>
                </a:moveTo>
                <a:cubicBezTo>
                  <a:pt x="6938" y="20348"/>
                  <a:pt x="7299" y="20462"/>
                  <a:pt x="7704" y="20533"/>
                </a:cubicBezTo>
                <a:cubicBezTo>
                  <a:pt x="8108" y="20638"/>
                  <a:pt x="8549" y="20753"/>
                  <a:pt x="8954" y="20858"/>
                </a:cubicBezTo>
                <a:cubicBezTo>
                  <a:pt x="8399" y="21343"/>
                  <a:pt x="7783" y="21783"/>
                  <a:pt x="7158" y="22223"/>
                </a:cubicBezTo>
                <a:cubicBezTo>
                  <a:pt x="6603" y="22109"/>
                  <a:pt x="6022" y="22003"/>
                  <a:pt x="5467" y="21889"/>
                </a:cubicBezTo>
                <a:cubicBezTo>
                  <a:pt x="5212" y="21853"/>
                  <a:pt x="4957" y="21818"/>
                  <a:pt x="4701" y="21783"/>
                </a:cubicBezTo>
                <a:cubicBezTo>
                  <a:pt x="5318" y="21263"/>
                  <a:pt x="5943" y="20753"/>
                  <a:pt x="6533" y="20277"/>
                </a:cubicBezTo>
                <a:close/>
                <a:moveTo>
                  <a:pt x="18858" y="19027"/>
                </a:moveTo>
                <a:cubicBezTo>
                  <a:pt x="19149" y="19837"/>
                  <a:pt x="19483" y="20603"/>
                  <a:pt x="19844" y="21378"/>
                </a:cubicBezTo>
                <a:cubicBezTo>
                  <a:pt x="19739" y="21668"/>
                  <a:pt x="19624" y="21959"/>
                  <a:pt x="19483" y="22258"/>
                </a:cubicBezTo>
                <a:cubicBezTo>
                  <a:pt x="19113" y="21598"/>
                  <a:pt x="18744" y="20902"/>
                  <a:pt x="18418" y="20242"/>
                </a:cubicBezTo>
                <a:cubicBezTo>
                  <a:pt x="18603" y="19837"/>
                  <a:pt x="18744" y="19432"/>
                  <a:pt x="18858" y="19027"/>
                </a:cubicBezTo>
                <a:close/>
                <a:moveTo>
                  <a:pt x="12731" y="20497"/>
                </a:moveTo>
                <a:cubicBezTo>
                  <a:pt x="13285" y="20788"/>
                  <a:pt x="13831" y="21158"/>
                  <a:pt x="14386" y="21484"/>
                </a:cubicBezTo>
                <a:cubicBezTo>
                  <a:pt x="14016" y="21783"/>
                  <a:pt x="13611" y="22038"/>
                  <a:pt x="13206" y="22293"/>
                </a:cubicBezTo>
                <a:cubicBezTo>
                  <a:pt x="12581" y="22038"/>
                  <a:pt x="11965" y="21783"/>
                  <a:pt x="11304" y="21563"/>
                </a:cubicBezTo>
                <a:cubicBezTo>
                  <a:pt x="11780" y="21228"/>
                  <a:pt x="12255" y="20858"/>
                  <a:pt x="12731" y="20497"/>
                </a:cubicBezTo>
                <a:close/>
                <a:moveTo>
                  <a:pt x="91878" y="20649"/>
                </a:moveTo>
                <a:cubicBezTo>
                  <a:pt x="92442" y="20649"/>
                  <a:pt x="93009" y="20660"/>
                  <a:pt x="93577" y="20682"/>
                </a:cubicBezTo>
                <a:cubicBezTo>
                  <a:pt x="93912" y="21228"/>
                  <a:pt x="94317" y="21783"/>
                  <a:pt x="94722" y="22293"/>
                </a:cubicBezTo>
                <a:cubicBezTo>
                  <a:pt x="94505" y="22287"/>
                  <a:pt x="94290" y="22284"/>
                  <a:pt x="94077" y="22284"/>
                </a:cubicBezTo>
                <a:cubicBezTo>
                  <a:pt x="93125" y="22284"/>
                  <a:pt x="92198" y="22342"/>
                  <a:pt x="91271" y="22399"/>
                </a:cubicBezTo>
                <a:cubicBezTo>
                  <a:pt x="90866" y="21889"/>
                  <a:pt x="90540" y="21299"/>
                  <a:pt x="90205" y="20682"/>
                </a:cubicBezTo>
                <a:cubicBezTo>
                  <a:pt x="90756" y="20660"/>
                  <a:pt x="91315" y="20649"/>
                  <a:pt x="91878" y="20649"/>
                </a:cubicBezTo>
                <a:close/>
                <a:moveTo>
                  <a:pt x="15662" y="20603"/>
                </a:moveTo>
                <a:cubicBezTo>
                  <a:pt x="16067" y="21008"/>
                  <a:pt x="16472" y="21413"/>
                  <a:pt x="16912" y="21818"/>
                </a:cubicBezTo>
                <a:cubicBezTo>
                  <a:pt x="16912" y="21853"/>
                  <a:pt x="16948" y="21889"/>
                  <a:pt x="16983" y="21924"/>
                </a:cubicBezTo>
                <a:cubicBezTo>
                  <a:pt x="16728" y="22144"/>
                  <a:pt x="16402" y="22329"/>
                  <a:pt x="16067" y="22514"/>
                </a:cubicBezTo>
                <a:cubicBezTo>
                  <a:pt x="16032" y="22478"/>
                  <a:pt x="15997" y="22478"/>
                  <a:pt x="15962" y="22443"/>
                </a:cubicBezTo>
                <a:cubicBezTo>
                  <a:pt x="15486" y="22109"/>
                  <a:pt x="15002" y="21818"/>
                  <a:pt x="14527" y="21484"/>
                </a:cubicBezTo>
                <a:cubicBezTo>
                  <a:pt x="14932" y="21228"/>
                  <a:pt x="15266" y="20938"/>
                  <a:pt x="15592" y="20638"/>
                </a:cubicBezTo>
                <a:cubicBezTo>
                  <a:pt x="15627" y="20603"/>
                  <a:pt x="15627" y="20603"/>
                  <a:pt x="15662" y="20603"/>
                </a:cubicBezTo>
                <a:close/>
                <a:moveTo>
                  <a:pt x="93692" y="20682"/>
                </a:moveTo>
                <a:lnTo>
                  <a:pt x="93692" y="20682"/>
                </a:lnTo>
                <a:cubicBezTo>
                  <a:pt x="94202" y="20718"/>
                  <a:pt x="94722" y="20753"/>
                  <a:pt x="95232" y="20823"/>
                </a:cubicBezTo>
                <a:cubicBezTo>
                  <a:pt x="95743" y="20902"/>
                  <a:pt x="96298" y="20973"/>
                  <a:pt x="96808" y="21079"/>
                </a:cubicBezTo>
                <a:cubicBezTo>
                  <a:pt x="97213" y="21598"/>
                  <a:pt x="97618" y="22073"/>
                  <a:pt x="98023" y="22549"/>
                </a:cubicBezTo>
                <a:cubicBezTo>
                  <a:pt x="97284" y="22443"/>
                  <a:pt x="96518" y="22364"/>
                  <a:pt x="95708" y="22293"/>
                </a:cubicBezTo>
                <a:lnTo>
                  <a:pt x="94827" y="22293"/>
                </a:lnTo>
                <a:cubicBezTo>
                  <a:pt x="94422" y="21783"/>
                  <a:pt x="94018" y="21263"/>
                  <a:pt x="93692" y="20682"/>
                </a:cubicBezTo>
                <a:close/>
                <a:moveTo>
                  <a:pt x="59101" y="19617"/>
                </a:moveTo>
                <a:lnTo>
                  <a:pt x="59101" y="19617"/>
                </a:lnTo>
                <a:cubicBezTo>
                  <a:pt x="59066" y="20057"/>
                  <a:pt x="59066" y="20533"/>
                  <a:pt x="59066" y="20973"/>
                </a:cubicBezTo>
                <a:cubicBezTo>
                  <a:pt x="58291" y="21519"/>
                  <a:pt x="57481" y="22073"/>
                  <a:pt x="56680" y="22619"/>
                </a:cubicBezTo>
                <a:cubicBezTo>
                  <a:pt x="56750" y="22179"/>
                  <a:pt x="56786" y="21739"/>
                  <a:pt x="56865" y="21299"/>
                </a:cubicBezTo>
                <a:cubicBezTo>
                  <a:pt x="57596" y="20753"/>
                  <a:pt x="58361" y="20198"/>
                  <a:pt x="59101" y="19617"/>
                </a:cubicBezTo>
                <a:close/>
                <a:moveTo>
                  <a:pt x="61408" y="19362"/>
                </a:moveTo>
                <a:cubicBezTo>
                  <a:pt x="61408" y="19908"/>
                  <a:pt x="61487" y="20497"/>
                  <a:pt x="61557" y="21079"/>
                </a:cubicBezTo>
                <a:cubicBezTo>
                  <a:pt x="60783" y="21598"/>
                  <a:pt x="60017" y="22109"/>
                  <a:pt x="59242" y="22619"/>
                </a:cubicBezTo>
                <a:cubicBezTo>
                  <a:pt x="59207" y="22073"/>
                  <a:pt x="59171" y="21563"/>
                  <a:pt x="59136" y="21008"/>
                </a:cubicBezTo>
                <a:cubicBezTo>
                  <a:pt x="59902" y="20462"/>
                  <a:pt x="60677" y="19908"/>
                  <a:pt x="61408" y="19362"/>
                </a:cubicBezTo>
                <a:close/>
                <a:moveTo>
                  <a:pt x="9059" y="20902"/>
                </a:moveTo>
                <a:cubicBezTo>
                  <a:pt x="9764" y="21123"/>
                  <a:pt x="10459" y="21343"/>
                  <a:pt x="11119" y="21598"/>
                </a:cubicBezTo>
                <a:cubicBezTo>
                  <a:pt x="10600" y="21959"/>
                  <a:pt x="10054" y="22329"/>
                  <a:pt x="9544" y="22698"/>
                </a:cubicBezTo>
                <a:cubicBezTo>
                  <a:pt x="8769" y="22549"/>
                  <a:pt x="8003" y="22399"/>
                  <a:pt x="7299" y="22258"/>
                </a:cubicBezTo>
                <a:cubicBezTo>
                  <a:pt x="7888" y="21818"/>
                  <a:pt x="8478" y="21343"/>
                  <a:pt x="9059" y="20902"/>
                </a:cubicBezTo>
                <a:close/>
                <a:moveTo>
                  <a:pt x="101721" y="20462"/>
                </a:moveTo>
                <a:lnTo>
                  <a:pt x="101721" y="20462"/>
                </a:lnTo>
                <a:cubicBezTo>
                  <a:pt x="102566" y="20823"/>
                  <a:pt x="103482" y="21158"/>
                  <a:pt x="104441" y="21413"/>
                </a:cubicBezTo>
                <a:cubicBezTo>
                  <a:pt x="104882" y="21853"/>
                  <a:pt x="105357" y="22258"/>
                  <a:pt x="105832" y="22698"/>
                </a:cubicBezTo>
                <a:cubicBezTo>
                  <a:pt x="104846" y="22399"/>
                  <a:pt x="103887" y="22073"/>
                  <a:pt x="103006" y="21704"/>
                </a:cubicBezTo>
                <a:cubicBezTo>
                  <a:pt x="102601" y="21343"/>
                  <a:pt x="102161" y="20902"/>
                  <a:pt x="101721" y="20462"/>
                </a:cubicBezTo>
                <a:close/>
                <a:moveTo>
                  <a:pt x="79421" y="20057"/>
                </a:moveTo>
                <a:cubicBezTo>
                  <a:pt x="79605" y="20753"/>
                  <a:pt x="79826" y="21448"/>
                  <a:pt x="80116" y="22144"/>
                </a:cubicBezTo>
                <a:cubicBezTo>
                  <a:pt x="79385" y="22329"/>
                  <a:pt x="78690" y="22514"/>
                  <a:pt x="78030" y="22769"/>
                </a:cubicBezTo>
                <a:cubicBezTo>
                  <a:pt x="77774" y="22109"/>
                  <a:pt x="77589" y="21413"/>
                  <a:pt x="77369" y="20718"/>
                </a:cubicBezTo>
                <a:cubicBezTo>
                  <a:pt x="78030" y="20462"/>
                  <a:pt x="78725" y="20242"/>
                  <a:pt x="79421" y="20057"/>
                </a:cubicBezTo>
                <a:close/>
                <a:moveTo>
                  <a:pt x="18383" y="20313"/>
                </a:moveTo>
                <a:cubicBezTo>
                  <a:pt x="18708" y="21008"/>
                  <a:pt x="19043" y="21668"/>
                  <a:pt x="19448" y="22329"/>
                </a:cubicBezTo>
                <a:cubicBezTo>
                  <a:pt x="19334" y="22514"/>
                  <a:pt x="19228" y="22663"/>
                  <a:pt x="19078" y="22804"/>
                </a:cubicBezTo>
                <a:cubicBezTo>
                  <a:pt x="18673" y="22258"/>
                  <a:pt x="18268" y="21704"/>
                  <a:pt x="17863" y="21158"/>
                </a:cubicBezTo>
                <a:cubicBezTo>
                  <a:pt x="18083" y="20858"/>
                  <a:pt x="18233" y="20603"/>
                  <a:pt x="18383" y="20313"/>
                </a:cubicBezTo>
                <a:close/>
                <a:moveTo>
                  <a:pt x="90100" y="20718"/>
                </a:moveTo>
                <a:cubicBezTo>
                  <a:pt x="90425" y="21299"/>
                  <a:pt x="90795" y="21889"/>
                  <a:pt x="91156" y="22399"/>
                </a:cubicBezTo>
                <a:cubicBezTo>
                  <a:pt x="90021" y="22514"/>
                  <a:pt x="88885" y="22619"/>
                  <a:pt x="87749" y="22804"/>
                </a:cubicBezTo>
                <a:cubicBezTo>
                  <a:pt x="87379" y="22223"/>
                  <a:pt x="87054" y="21633"/>
                  <a:pt x="86754" y="21008"/>
                </a:cubicBezTo>
                <a:cubicBezTo>
                  <a:pt x="87855" y="20858"/>
                  <a:pt x="88955" y="20753"/>
                  <a:pt x="90100" y="20718"/>
                </a:cubicBezTo>
                <a:close/>
                <a:moveTo>
                  <a:pt x="74614" y="19538"/>
                </a:moveTo>
                <a:cubicBezTo>
                  <a:pt x="74763" y="20093"/>
                  <a:pt x="74913" y="20638"/>
                  <a:pt x="75054" y="21228"/>
                </a:cubicBezTo>
                <a:cubicBezTo>
                  <a:pt x="75089" y="21378"/>
                  <a:pt x="75133" y="21484"/>
                  <a:pt x="75203" y="21633"/>
                </a:cubicBezTo>
                <a:cubicBezTo>
                  <a:pt x="74578" y="22003"/>
                  <a:pt x="73988" y="22364"/>
                  <a:pt x="73407" y="22839"/>
                </a:cubicBezTo>
                <a:cubicBezTo>
                  <a:pt x="73258" y="22399"/>
                  <a:pt x="73152" y="22003"/>
                  <a:pt x="73038" y="21598"/>
                </a:cubicBezTo>
                <a:lnTo>
                  <a:pt x="72967" y="21193"/>
                </a:lnTo>
                <a:cubicBezTo>
                  <a:pt x="72932" y="21079"/>
                  <a:pt x="72888" y="20938"/>
                  <a:pt x="72853" y="20788"/>
                </a:cubicBezTo>
                <a:cubicBezTo>
                  <a:pt x="73407" y="20348"/>
                  <a:pt x="73988" y="19908"/>
                  <a:pt x="74614" y="19538"/>
                </a:cubicBezTo>
                <a:close/>
                <a:moveTo>
                  <a:pt x="57006" y="20313"/>
                </a:moveTo>
                <a:cubicBezTo>
                  <a:pt x="56935" y="20603"/>
                  <a:pt x="56865" y="20938"/>
                  <a:pt x="56786" y="21228"/>
                </a:cubicBezTo>
                <a:cubicBezTo>
                  <a:pt x="56345" y="21563"/>
                  <a:pt x="55905" y="21889"/>
                  <a:pt x="55500" y="22179"/>
                </a:cubicBezTo>
                <a:cubicBezTo>
                  <a:pt x="55174" y="22443"/>
                  <a:pt x="54840" y="22663"/>
                  <a:pt x="54549" y="22883"/>
                </a:cubicBezTo>
                <a:cubicBezTo>
                  <a:pt x="54620" y="22549"/>
                  <a:pt x="54734" y="22258"/>
                  <a:pt x="54805" y="21959"/>
                </a:cubicBezTo>
                <a:cubicBezTo>
                  <a:pt x="55210" y="21668"/>
                  <a:pt x="55615" y="21413"/>
                  <a:pt x="56020" y="21079"/>
                </a:cubicBezTo>
                <a:lnTo>
                  <a:pt x="56530" y="20682"/>
                </a:lnTo>
                <a:cubicBezTo>
                  <a:pt x="56715" y="20533"/>
                  <a:pt x="56865" y="20418"/>
                  <a:pt x="57006" y="20313"/>
                </a:cubicBezTo>
                <a:close/>
                <a:moveTo>
                  <a:pt x="100400" y="20568"/>
                </a:moveTo>
                <a:cubicBezTo>
                  <a:pt x="100955" y="20858"/>
                  <a:pt x="101545" y="21158"/>
                  <a:pt x="102126" y="21413"/>
                </a:cubicBezTo>
                <a:cubicBezTo>
                  <a:pt x="102381" y="21563"/>
                  <a:pt x="102681" y="21668"/>
                  <a:pt x="102971" y="21783"/>
                </a:cubicBezTo>
                <a:cubicBezTo>
                  <a:pt x="103262" y="22073"/>
                  <a:pt x="103526" y="22329"/>
                  <a:pt x="103816" y="22584"/>
                </a:cubicBezTo>
                <a:cubicBezTo>
                  <a:pt x="103966" y="22734"/>
                  <a:pt x="104142" y="22839"/>
                  <a:pt x="104292" y="22989"/>
                </a:cubicBezTo>
                <a:cubicBezTo>
                  <a:pt x="104221" y="22954"/>
                  <a:pt x="104107" y="22954"/>
                  <a:pt x="104036" y="22919"/>
                </a:cubicBezTo>
                <a:cubicBezTo>
                  <a:pt x="103226" y="22549"/>
                  <a:pt x="102425" y="22179"/>
                  <a:pt x="101651" y="21818"/>
                </a:cubicBezTo>
                <a:cubicBezTo>
                  <a:pt x="101466" y="21633"/>
                  <a:pt x="101281" y="21448"/>
                  <a:pt x="101105" y="21263"/>
                </a:cubicBezTo>
                <a:cubicBezTo>
                  <a:pt x="100885" y="21079"/>
                  <a:pt x="100664" y="20823"/>
                  <a:pt x="100400" y="20568"/>
                </a:cubicBezTo>
                <a:close/>
                <a:moveTo>
                  <a:pt x="14456" y="21563"/>
                </a:moveTo>
                <a:cubicBezTo>
                  <a:pt x="14967" y="21853"/>
                  <a:pt x="15442" y="22179"/>
                  <a:pt x="15926" y="22514"/>
                </a:cubicBezTo>
                <a:cubicBezTo>
                  <a:pt x="15926" y="22514"/>
                  <a:pt x="15962" y="22549"/>
                  <a:pt x="15997" y="22549"/>
                </a:cubicBezTo>
                <a:cubicBezTo>
                  <a:pt x="15662" y="22734"/>
                  <a:pt x="15337" y="22883"/>
                  <a:pt x="15002" y="23024"/>
                </a:cubicBezTo>
                <a:cubicBezTo>
                  <a:pt x="14421" y="22804"/>
                  <a:pt x="13866" y="22549"/>
                  <a:pt x="13320" y="22329"/>
                </a:cubicBezTo>
                <a:cubicBezTo>
                  <a:pt x="13681" y="22073"/>
                  <a:pt x="14086" y="21818"/>
                  <a:pt x="14456" y="21563"/>
                </a:cubicBezTo>
                <a:close/>
                <a:moveTo>
                  <a:pt x="66470" y="19758"/>
                </a:moveTo>
                <a:cubicBezTo>
                  <a:pt x="66620" y="20348"/>
                  <a:pt x="66769" y="20938"/>
                  <a:pt x="66910" y="21484"/>
                </a:cubicBezTo>
                <a:cubicBezTo>
                  <a:pt x="66285" y="22038"/>
                  <a:pt x="65669" y="22549"/>
                  <a:pt x="64964" y="23024"/>
                </a:cubicBezTo>
                <a:cubicBezTo>
                  <a:pt x="64824" y="22478"/>
                  <a:pt x="64674" y="21924"/>
                  <a:pt x="64524" y="21378"/>
                </a:cubicBezTo>
                <a:cubicBezTo>
                  <a:pt x="65229" y="20902"/>
                  <a:pt x="65845" y="20348"/>
                  <a:pt x="66470" y="19758"/>
                </a:cubicBezTo>
                <a:close/>
                <a:moveTo>
                  <a:pt x="98534" y="20462"/>
                </a:moveTo>
                <a:lnTo>
                  <a:pt x="98534" y="20462"/>
                </a:lnTo>
                <a:cubicBezTo>
                  <a:pt x="99414" y="20858"/>
                  <a:pt x="100295" y="21263"/>
                  <a:pt x="101175" y="21668"/>
                </a:cubicBezTo>
                <a:cubicBezTo>
                  <a:pt x="101325" y="21739"/>
                  <a:pt x="101466" y="21818"/>
                  <a:pt x="101615" y="21889"/>
                </a:cubicBezTo>
                <a:cubicBezTo>
                  <a:pt x="102020" y="22293"/>
                  <a:pt x="102381" y="22663"/>
                  <a:pt x="102786" y="23024"/>
                </a:cubicBezTo>
                <a:cubicBezTo>
                  <a:pt x="101800" y="22619"/>
                  <a:pt x="100805" y="22223"/>
                  <a:pt x="99784" y="21853"/>
                </a:cubicBezTo>
                <a:cubicBezTo>
                  <a:pt x="99379" y="21413"/>
                  <a:pt x="98939" y="20938"/>
                  <a:pt x="98534" y="20462"/>
                </a:cubicBezTo>
                <a:close/>
                <a:moveTo>
                  <a:pt x="64014" y="19283"/>
                </a:moveTo>
                <a:cubicBezTo>
                  <a:pt x="64128" y="19978"/>
                  <a:pt x="64269" y="20682"/>
                  <a:pt x="64454" y="21378"/>
                </a:cubicBezTo>
                <a:cubicBezTo>
                  <a:pt x="63644" y="21959"/>
                  <a:pt x="62807" y="22549"/>
                  <a:pt x="61962" y="23059"/>
                </a:cubicBezTo>
                <a:cubicBezTo>
                  <a:pt x="61813" y="22399"/>
                  <a:pt x="61707" y="21783"/>
                  <a:pt x="61628" y="21123"/>
                </a:cubicBezTo>
                <a:cubicBezTo>
                  <a:pt x="62438" y="20533"/>
                  <a:pt x="63248" y="19943"/>
                  <a:pt x="64014" y="19283"/>
                </a:cubicBezTo>
                <a:close/>
                <a:moveTo>
                  <a:pt x="11225" y="21633"/>
                </a:moveTo>
                <a:cubicBezTo>
                  <a:pt x="11850" y="21853"/>
                  <a:pt x="12475" y="22109"/>
                  <a:pt x="13100" y="22364"/>
                </a:cubicBezTo>
                <a:cubicBezTo>
                  <a:pt x="12766" y="22549"/>
                  <a:pt x="12440" y="22769"/>
                  <a:pt x="12105" y="22989"/>
                </a:cubicBezTo>
                <a:cubicBezTo>
                  <a:pt x="12000" y="23024"/>
                  <a:pt x="11885" y="23103"/>
                  <a:pt x="11780" y="23174"/>
                </a:cubicBezTo>
                <a:cubicBezTo>
                  <a:pt x="11040" y="23024"/>
                  <a:pt x="10345" y="22883"/>
                  <a:pt x="9649" y="22734"/>
                </a:cubicBezTo>
                <a:cubicBezTo>
                  <a:pt x="10160" y="22364"/>
                  <a:pt x="10714" y="22003"/>
                  <a:pt x="11225" y="21633"/>
                </a:cubicBezTo>
                <a:close/>
                <a:moveTo>
                  <a:pt x="68486" y="20057"/>
                </a:moveTo>
                <a:cubicBezTo>
                  <a:pt x="68636" y="20638"/>
                  <a:pt x="68821" y="21193"/>
                  <a:pt x="68970" y="21783"/>
                </a:cubicBezTo>
                <a:cubicBezTo>
                  <a:pt x="68530" y="22293"/>
                  <a:pt x="68011" y="22769"/>
                  <a:pt x="67500" y="23209"/>
                </a:cubicBezTo>
                <a:cubicBezTo>
                  <a:pt x="67315" y="22663"/>
                  <a:pt x="67165" y="22073"/>
                  <a:pt x="67025" y="21519"/>
                </a:cubicBezTo>
                <a:cubicBezTo>
                  <a:pt x="67535" y="21043"/>
                  <a:pt x="68011" y="20568"/>
                  <a:pt x="68486" y="20057"/>
                </a:cubicBezTo>
                <a:close/>
                <a:moveTo>
                  <a:pt x="17828" y="21228"/>
                </a:moveTo>
                <a:cubicBezTo>
                  <a:pt x="18198" y="21783"/>
                  <a:pt x="18603" y="22329"/>
                  <a:pt x="19008" y="22883"/>
                </a:cubicBezTo>
                <a:cubicBezTo>
                  <a:pt x="18858" y="22989"/>
                  <a:pt x="18673" y="23139"/>
                  <a:pt x="18453" y="23244"/>
                </a:cubicBezTo>
                <a:cubicBezTo>
                  <a:pt x="17978" y="22804"/>
                  <a:pt x="17573" y="22364"/>
                  <a:pt x="17133" y="21924"/>
                </a:cubicBezTo>
                <a:cubicBezTo>
                  <a:pt x="17423" y="21704"/>
                  <a:pt x="17643" y="21448"/>
                  <a:pt x="17828" y="21228"/>
                </a:cubicBezTo>
                <a:close/>
                <a:moveTo>
                  <a:pt x="96958" y="21123"/>
                </a:moveTo>
                <a:lnTo>
                  <a:pt x="96958" y="21123"/>
                </a:lnTo>
                <a:cubicBezTo>
                  <a:pt x="97909" y="21299"/>
                  <a:pt x="98824" y="21598"/>
                  <a:pt x="99705" y="21924"/>
                </a:cubicBezTo>
                <a:cubicBezTo>
                  <a:pt x="100180" y="22399"/>
                  <a:pt x="100664" y="22883"/>
                  <a:pt x="101140" y="23324"/>
                </a:cubicBezTo>
                <a:cubicBezTo>
                  <a:pt x="100145" y="23024"/>
                  <a:pt x="99194" y="22769"/>
                  <a:pt x="98164" y="22584"/>
                </a:cubicBezTo>
                <a:cubicBezTo>
                  <a:pt x="97724" y="22109"/>
                  <a:pt x="97319" y="21633"/>
                  <a:pt x="96958" y="21123"/>
                </a:cubicBezTo>
                <a:close/>
                <a:moveTo>
                  <a:pt x="86684" y="21043"/>
                </a:moveTo>
                <a:cubicBezTo>
                  <a:pt x="86974" y="21633"/>
                  <a:pt x="87309" y="22223"/>
                  <a:pt x="87679" y="22804"/>
                </a:cubicBezTo>
                <a:cubicBezTo>
                  <a:pt x="86534" y="22954"/>
                  <a:pt x="85398" y="23139"/>
                  <a:pt x="84263" y="23324"/>
                </a:cubicBezTo>
                <a:lnTo>
                  <a:pt x="84228" y="23324"/>
                </a:lnTo>
                <a:cubicBezTo>
                  <a:pt x="84192" y="23324"/>
                  <a:pt x="84157" y="23359"/>
                  <a:pt x="84078" y="23359"/>
                </a:cubicBezTo>
                <a:cubicBezTo>
                  <a:pt x="83752" y="22769"/>
                  <a:pt x="83453" y="22179"/>
                  <a:pt x="83197" y="21563"/>
                </a:cubicBezTo>
                <a:cubicBezTo>
                  <a:pt x="83382" y="21519"/>
                  <a:pt x="83567" y="21519"/>
                  <a:pt x="83752" y="21484"/>
                </a:cubicBezTo>
                <a:cubicBezTo>
                  <a:pt x="84703" y="21299"/>
                  <a:pt x="85698" y="21158"/>
                  <a:pt x="86684" y="21043"/>
                </a:cubicBezTo>
                <a:close/>
                <a:moveTo>
                  <a:pt x="104626" y="21484"/>
                </a:moveTo>
                <a:lnTo>
                  <a:pt x="104626" y="21484"/>
                </a:lnTo>
                <a:cubicBezTo>
                  <a:pt x="105507" y="21704"/>
                  <a:pt x="106457" y="21924"/>
                  <a:pt x="107444" y="22109"/>
                </a:cubicBezTo>
                <a:cubicBezTo>
                  <a:pt x="107928" y="22549"/>
                  <a:pt x="108438" y="22954"/>
                  <a:pt x="108984" y="23429"/>
                </a:cubicBezTo>
                <a:cubicBezTo>
                  <a:pt x="107963" y="23244"/>
                  <a:pt x="106968" y="23024"/>
                  <a:pt x="106053" y="22769"/>
                </a:cubicBezTo>
                <a:cubicBezTo>
                  <a:pt x="105542" y="22329"/>
                  <a:pt x="105066" y="21889"/>
                  <a:pt x="104626" y="21484"/>
                </a:cubicBezTo>
                <a:close/>
                <a:moveTo>
                  <a:pt x="4587" y="21818"/>
                </a:moveTo>
                <a:cubicBezTo>
                  <a:pt x="4877" y="21889"/>
                  <a:pt x="5177" y="21924"/>
                  <a:pt x="5467" y="22003"/>
                </a:cubicBezTo>
                <a:cubicBezTo>
                  <a:pt x="5978" y="22109"/>
                  <a:pt x="6533" y="22179"/>
                  <a:pt x="7078" y="22293"/>
                </a:cubicBezTo>
                <a:cubicBezTo>
                  <a:pt x="6823" y="22478"/>
                  <a:pt x="6568" y="22663"/>
                  <a:pt x="6312" y="22883"/>
                </a:cubicBezTo>
                <a:cubicBezTo>
                  <a:pt x="6057" y="23059"/>
                  <a:pt x="5758" y="23280"/>
                  <a:pt x="5503" y="23464"/>
                </a:cubicBezTo>
                <a:cubicBezTo>
                  <a:pt x="5027" y="23394"/>
                  <a:pt x="4516" y="23324"/>
                  <a:pt x="4041" y="23244"/>
                </a:cubicBezTo>
                <a:cubicBezTo>
                  <a:pt x="3671" y="23174"/>
                  <a:pt x="3266" y="23139"/>
                  <a:pt x="2897" y="23103"/>
                </a:cubicBezTo>
                <a:cubicBezTo>
                  <a:pt x="3302" y="22804"/>
                  <a:pt x="3707" y="22514"/>
                  <a:pt x="4111" y="22179"/>
                </a:cubicBezTo>
                <a:cubicBezTo>
                  <a:pt x="4261" y="22073"/>
                  <a:pt x="4437" y="21959"/>
                  <a:pt x="4587" y="21818"/>
                </a:cubicBezTo>
                <a:close/>
                <a:moveTo>
                  <a:pt x="20283" y="20062"/>
                </a:moveTo>
                <a:cubicBezTo>
                  <a:pt x="20619" y="20867"/>
                  <a:pt x="21008" y="21645"/>
                  <a:pt x="21499" y="22364"/>
                </a:cubicBezTo>
                <a:cubicBezTo>
                  <a:pt x="21350" y="22804"/>
                  <a:pt x="21244" y="23174"/>
                  <a:pt x="21130" y="23464"/>
                </a:cubicBezTo>
                <a:cubicBezTo>
                  <a:pt x="20654" y="22804"/>
                  <a:pt x="20284" y="22109"/>
                  <a:pt x="19923" y="21378"/>
                </a:cubicBezTo>
                <a:cubicBezTo>
                  <a:pt x="19994" y="21158"/>
                  <a:pt x="20029" y="20973"/>
                  <a:pt x="20108" y="20753"/>
                </a:cubicBezTo>
                <a:cubicBezTo>
                  <a:pt x="20143" y="20534"/>
                  <a:pt x="20213" y="20281"/>
                  <a:pt x="20283" y="20062"/>
                </a:cubicBezTo>
                <a:close/>
                <a:moveTo>
                  <a:pt x="17062" y="22003"/>
                </a:moveTo>
                <a:cubicBezTo>
                  <a:pt x="17502" y="22443"/>
                  <a:pt x="17907" y="22883"/>
                  <a:pt x="18383" y="23280"/>
                </a:cubicBezTo>
                <a:cubicBezTo>
                  <a:pt x="18347" y="23280"/>
                  <a:pt x="18347" y="23324"/>
                  <a:pt x="18347" y="23324"/>
                </a:cubicBezTo>
                <a:cubicBezTo>
                  <a:pt x="18127" y="23394"/>
                  <a:pt x="17907" y="23500"/>
                  <a:pt x="17687" y="23579"/>
                </a:cubicBezTo>
                <a:cubicBezTo>
                  <a:pt x="17168" y="23244"/>
                  <a:pt x="16657" y="22919"/>
                  <a:pt x="16147" y="22549"/>
                </a:cubicBezTo>
                <a:cubicBezTo>
                  <a:pt x="16472" y="22399"/>
                  <a:pt x="16807" y="22223"/>
                  <a:pt x="17062" y="22003"/>
                </a:cubicBezTo>
                <a:close/>
                <a:moveTo>
                  <a:pt x="13206" y="22399"/>
                </a:moveTo>
                <a:cubicBezTo>
                  <a:pt x="13761" y="22619"/>
                  <a:pt x="14342" y="22839"/>
                  <a:pt x="14896" y="23059"/>
                </a:cubicBezTo>
                <a:cubicBezTo>
                  <a:pt x="14782" y="23139"/>
                  <a:pt x="14711" y="23174"/>
                  <a:pt x="14606" y="23209"/>
                </a:cubicBezTo>
                <a:cubicBezTo>
                  <a:pt x="14306" y="23359"/>
                  <a:pt x="14016" y="23464"/>
                  <a:pt x="13725" y="23614"/>
                </a:cubicBezTo>
                <a:cubicBezTo>
                  <a:pt x="13100" y="23464"/>
                  <a:pt x="12510" y="23324"/>
                  <a:pt x="11885" y="23209"/>
                </a:cubicBezTo>
                <a:cubicBezTo>
                  <a:pt x="11965" y="23139"/>
                  <a:pt x="12070" y="23103"/>
                  <a:pt x="12141" y="23059"/>
                </a:cubicBezTo>
                <a:cubicBezTo>
                  <a:pt x="12510" y="22839"/>
                  <a:pt x="12845" y="22619"/>
                  <a:pt x="13206" y="22399"/>
                </a:cubicBezTo>
                <a:close/>
                <a:moveTo>
                  <a:pt x="77290" y="20753"/>
                </a:moveTo>
                <a:cubicBezTo>
                  <a:pt x="77475" y="21448"/>
                  <a:pt x="77695" y="22144"/>
                  <a:pt x="77950" y="22804"/>
                </a:cubicBezTo>
                <a:cubicBezTo>
                  <a:pt x="77255" y="23059"/>
                  <a:pt x="76594" y="23359"/>
                  <a:pt x="75934" y="23685"/>
                </a:cubicBezTo>
                <a:cubicBezTo>
                  <a:pt x="75714" y="23024"/>
                  <a:pt x="75494" y="22364"/>
                  <a:pt x="75274" y="21668"/>
                </a:cubicBezTo>
                <a:cubicBezTo>
                  <a:pt x="75934" y="21299"/>
                  <a:pt x="76594" y="21008"/>
                  <a:pt x="77290" y="20753"/>
                </a:cubicBezTo>
                <a:close/>
                <a:moveTo>
                  <a:pt x="94792" y="22364"/>
                </a:moveTo>
                <a:cubicBezTo>
                  <a:pt x="95118" y="22804"/>
                  <a:pt x="95488" y="23209"/>
                  <a:pt x="95858" y="23614"/>
                </a:cubicBezTo>
                <a:cubicBezTo>
                  <a:pt x="95541" y="23605"/>
                  <a:pt x="95226" y="23600"/>
                  <a:pt x="94911" y="23600"/>
                </a:cubicBezTo>
                <a:cubicBezTo>
                  <a:pt x="94050" y="23600"/>
                  <a:pt x="93193" y="23633"/>
                  <a:pt x="92336" y="23685"/>
                </a:cubicBezTo>
                <a:cubicBezTo>
                  <a:pt x="91966" y="23324"/>
                  <a:pt x="91640" y="22919"/>
                  <a:pt x="91306" y="22478"/>
                </a:cubicBezTo>
                <a:cubicBezTo>
                  <a:pt x="92477" y="22399"/>
                  <a:pt x="93621" y="22364"/>
                  <a:pt x="94792" y="22364"/>
                </a:cubicBezTo>
                <a:close/>
                <a:moveTo>
                  <a:pt x="70581" y="20128"/>
                </a:moveTo>
                <a:cubicBezTo>
                  <a:pt x="70766" y="20823"/>
                  <a:pt x="70986" y="21519"/>
                  <a:pt x="71171" y="22179"/>
                </a:cubicBezTo>
                <a:cubicBezTo>
                  <a:pt x="70731" y="22619"/>
                  <a:pt x="70247" y="23103"/>
                  <a:pt x="69807" y="23579"/>
                </a:cubicBezTo>
                <a:cubicBezTo>
                  <a:pt x="69771" y="23649"/>
                  <a:pt x="69701" y="23685"/>
                  <a:pt x="69666" y="23720"/>
                </a:cubicBezTo>
                <a:cubicBezTo>
                  <a:pt x="69481" y="23103"/>
                  <a:pt x="69261" y="22443"/>
                  <a:pt x="69076" y="21818"/>
                </a:cubicBezTo>
                <a:cubicBezTo>
                  <a:pt x="69226" y="21668"/>
                  <a:pt x="69366" y="21484"/>
                  <a:pt x="69516" y="21343"/>
                </a:cubicBezTo>
                <a:cubicBezTo>
                  <a:pt x="69886" y="20902"/>
                  <a:pt x="70212" y="20533"/>
                  <a:pt x="70581" y="20128"/>
                </a:cubicBezTo>
                <a:close/>
                <a:moveTo>
                  <a:pt x="16067" y="22619"/>
                </a:moveTo>
                <a:cubicBezTo>
                  <a:pt x="16587" y="22954"/>
                  <a:pt x="17062" y="23280"/>
                  <a:pt x="17573" y="23614"/>
                </a:cubicBezTo>
                <a:cubicBezTo>
                  <a:pt x="17317" y="23685"/>
                  <a:pt x="17062" y="23720"/>
                  <a:pt x="16807" y="23799"/>
                </a:cubicBezTo>
                <a:cubicBezTo>
                  <a:pt x="16367" y="23614"/>
                  <a:pt x="15882" y="23394"/>
                  <a:pt x="15442" y="23209"/>
                </a:cubicBezTo>
                <a:cubicBezTo>
                  <a:pt x="15337" y="23174"/>
                  <a:pt x="15222" y="23139"/>
                  <a:pt x="15116" y="23059"/>
                </a:cubicBezTo>
                <a:cubicBezTo>
                  <a:pt x="15442" y="22919"/>
                  <a:pt x="15777" y="22769"/>
                  <a:pt x="16067" y="22619"/>
                </a:cubicBezTo>
                <a:close/>
                <a:moveTo>
                  <a:pt x="7193" y="22329"/>
                </a:moveTo>
                <a:cubicBezTo>
                  <a:pt x="7924" y="22478"/>
                  <a:pt x="8663" y="22619"/>
                  <a:pt x="9429" y="22769"/>
                </a:cubicBezTo>
                <a:cubicBezTo>
                  <a:pt x="9103" y="22989"/>
                  <a:pt x="8804" y="23209"/>
                  <a:pt x="8513" y="23429"/>
                </a:cubicBezTo>
                <a:cubicBezTo>
                  <a:pt x="8293" y="23579"/>
                  <a:pt x="8073" y="23720"/>
                  <a:pt x="7853" y="23869"/>
                </a:cubicBezTo>
                <a:cubicBezTo>
                  <a:pt x="7519" y="23834"/>
                  <a:pt x="7228" y="23764"/>
                  <a:pt x="6938" y="23720"/>
                </a:cubicBezTo>
                <a:cubicBezTo>
                  <a:pt x="6497" y="23649"/>
                  <a:pt x="6057" y="23579"/>
                  <a:pt x="5617" y="23500"/>
                </a:cubicBezTo>
                <a:cubicBezTo>
                  <a:pt x="5872" y="23324"/>
                  <a:pt x="6128" y="23139"/>
                  <a:pt x="6383" y="22954"/>
                </a:cubicBezTo>
                <a:cubicBezTo>
                  <a:pt x="6638" y="22734"/>
                  <a:pt x="6938" y="22514"/>
                  <a:pt x="7193" y="22329"/>
                </a:cubicBezTo>
                <a:close/>
                <a:moveTo>
                  <a:pt x="83092" y="21598"/>
                </a:moveTo>
                <a:cubicBezTo>
                  <a:pt x="83347" y="22223"/>
                  <a:pt x="83638" y="22804"/>
                  <a:pt x="84007" y="23359"/>
                </a:cubicBezTo>
                <a:cubicBezTo>
                  <a:pt x="82942" y="23544"/>
                  <a:pt x="81956" y="23720"/>
                  <a:pt x="81076" y="23905"/>
                </a:cubicBezTo>
                <a:cubicBezTo>
                  <a:pt x="80741" y="23359"/>
                  <a:pt x="80451" y="22769"/>
                  <a:pt x="80231" y="22179"/>
                </a:cubicBezTo>
                <a:cubicBezTo>
                  <a:pt x="81111" y="21959"/>
                  <a:pt x="82062" y="21783"/>
                  <a:pt x="83092" y="21598"/>
                </a:cubicBezTo>
                <a:close/>
                <a:moveTo>
                  <a:pt x="94898" y="22364"/>
                </a:moveTo>
                <a:cubicBezTo>
                  <a:pt x="95162" y="22364"/>
                  <a:pt x="95417" y="22364"/>
                  <a:pt x="95708" y="22399"/>
                </a:cubicBezTo>
                <a:cubicBezTo>
                  <a:pt x="96553" y="22443"/>
                  <a:pt x="97363" y="22549"/>
                  <a:pt x="98129" y="22663"/>
                </a:cubicBezTo>
                <a:cubicBezTo>
                  <a:pt x="98499" y="23103"/>
                  <a:pt x="98904" y="23500"/>
                  <a:pt x="99265" y="23905"/>
                </a:cubicBezTo>
                <a:cubicBezTo>
                  <a:pt x="98719" y="23799"/>
                  <a:pt x="98129" y="23720"/>
                  <a:pt x="97504" y="23685"/>
                </a:cubicBezTo>
                <a:cubicBezTo>
                  <a:pt x="96993" y="23649"/>
                  <a:pt x="96483" y="23614"/>
                  <a:pt x="95998" y="23614"/>
                </a:cubicBezTo>
                <a:cubicBezTo>
                  <a:pt x="95602" y="23209"/>
                  <a:pt x="95232" y="22804"/>
                  <a:pt x="94898" y="22364"/>
                </a:cubicBezTo>
                <a:close/>
                <a:moveTo>
                  <a:pt x="15002" y="23139"/>
                </a:moveTo>
                <a:cubicBezTo>
                  <a:pt x="15152" y="23174"/>
                  <a:pt x="15266" y="23244"/>
                  <a:pt x="15407" y="23280"/>
                </a:cubicBezTo>
                <a:cubicBezTo>
                  <a:pt x="15812" y="23464"/>
                  <a:pt x="16252" y="23649"/>
                  <a:pt x="16692" y="23834"/>
                </a:cubicBezTo>
                <a:lnTo>
                  <a:pt x="16587" y="23834"/>
                </a:lnTo>
                <a:cubicBezTo>
                  <a:pt x="16287" y="23905"/>
                  <a:pt x="15997" y="23984"/>
                  <a:pt x="15706" y="24054"/>
                </a:cubicBezTo>
                <a:cubicBezTo>
                  <a:pt x="15081" y="23905"/>
                  <a:pt x="14456" y="23764"/>
                  <a:pt x="13866" y="23649"/>
                </a:cubicBezTo>
                <a:cubicBezTo>
                  <a:pt x="14122" y="23500"/>
                  <a:pt x="14386" y="23394"/>
                  <a:pt x="14641" y="23280"/>
                </a:cubicBezTo>
                <a:cubicBezTo>
                  <a:pt x="14747" y="23244"/>
                  <a:pt x="14896" y="23174"/>
                  <a:pt x="15002" y="23139"/>
                </a:cubicBezTo>
                <a:close/>
                <a:moveTo>
                  <a:pt x="91235" y="22478"/>
                </a:moveTo>
                <a:cubicBezTo>
                  <a:pt x="91526" y="22919"/>
                  <a:pt x="91861" y="23324"/>
                  <a:pt x="92221" y="23720"/>
                </a:cubicBezTo>
                <a:cubicBezTo>
                  <a:pt x="91051" y="23799"/>
                  <a:pt x="89915" y="23905"/>
                  <a:pt x="88735" y="24054"/>
                </a:cubicBezTo>
                <a:cubicBezTo>
                  <a:pt x="88409" y="23685"/>
                  <a:pt x="88075" y="23280"/>
                  <a:pt x="87820" y="22883"/>
                </a:cubicBezTo>
                <a:cubicBezTo>
                  <a:pt x="88920" y="22734"/>
                  <a:pt x="90100" y="22584"/>
                  <a:pt x="91235" y="22478"/>
                </a:cubicBezTo>
                <a:close/>
                <a:moveTo>
                  <a:pt x="103191" y="21889"/>
                </a:moveTo>
                <a:lnTo>
                  <a:pt x="103191" y="21889"/>
                </a:lnTo>
                <a:cubicBezTo>
                  <a:pt x="104072" y="22258"/>
                  <a:pt x="104987" y="22549"/>
                  <a:pt x="106017" y="22839"/>
                </a:cubicBezTo>
                <a:cubicBezTo>
                  <a:pt x="106202" y="22989"/>
                  <a:pt x="106387" y="23174"/>
                  <a:pt x="106607" y="23359"/>
                </a:cubicBezTo>
                <a:cubicBezTo>
                  <a:pt x="106898" y="23579"/>
                  <a:pt x="107188" y="23834"/>
                  <a:pt x="107488" y="24089"/>
                </a:cubicBezTo>
                <a:cubicBezTo>
                  <a:pt x="106422" y="23799"/>
                  <a:pt x="105463" y="23464"/>
                  <a:pt x="104512" y="23103"/>
                </a:cubicBezTo>
                <a:cubicBezTo>
                  <a:pt x="104292" y="22919"/>
                  <a:pt x="104072" y="22698"/>
                  <a:pt x="103852" y="22514"/>
                </a:cubicBezTo>
                <a:cubicBezTo>
                  <a:pt x="103631" y="22329"/>
                  <a:pt x="103411" y="22109"/>
                  <a:pt x="103191" y="21889"/>
                </a:cubicBezTo>
                <a:close/>
                <a:moveTo>
                  <a:pt x="19888" y="21484"/>
                </a:moveTo>
                <a:cubicBezTo>
                  <a:pt x="20214" y="22223"/>
                  <a:pt x="20619" y="22919"/>
                  <a:pt x="21059" y="23544"/>
                </a:cubicBezTo>
                <a:cubicBezTo>
                  <a:pt x="20945" y="23799"/>
                  <a:pt x="20839" y="23984"/>
                  <a:pt x="20725" y="24125"/>
                </a:cubicBezTo>
                <a:cubicBezTo>
                  <a:pt x="20284" y="23544"/>
                  <a:pt x="19888" y="22954"/>
                  <a:pt x="19554" y="22329"/>
                </a:cubicBezTo>
                <a:cubicBezTo>
                  <a:pt x="19703" y="22073"/>
                  <a:pt x="19809" y="21783"/>
                  <a:pt x="19888" y="21484"/>
                </a:cubicBezTo>
                <a:close/>
                <a:moveTo>
                  <a:pt x="72782" y="20858"/>
                </a:moveTo>
                <a:cubicBezTo>
                  <a:pt x="72818" y="20973"/>
                  <a:pt x="72818" y="21123"/>
                  <a:pt x="72853" y="21228"/>
                </a:cubicBezTo>
                <a:lnTo>
                  <a:pt x="72967" y="21598"/>
                </a:lnTo>
                <a:cubicBezTo>
                  <a:pt x="73073" y="22038"/>
                  <a:pt x="73187" y="22443"/>
                  <a:pt x="73328" y="22883"/>
                </a:cubicBezTo>
                <a:cubicBezTo>
                  <a:pt x="72818" y="23280"/>
                  <a:pt x="72342" y="23685"/>
                  <a:pt x="71832" y="24160"/>
                </a:cubicBezTo>
                <a:cubicBezTo>
                  <a:pt x="71788" y="23984"/>
                  <a:pt x="71717" y="23799"/>
                  <a:pt x="71682" y="23614"/>
                </a:cubicBezTo>
                <a:lnTo>
                  <a:pt x="71647" y="23544"/>
                </a:lnTo>
                <a:cubicBezTo>
                  <a:pt x="71532" y="23103"/>
                  <a:pt x="71391" y="22663"/>
                  <a:pt x="71277" y="22223"/>
                </a:cubicBezTo>
                <a:cubicBezTo>
                  <a:pt x="71752" y="21704"/>
                  <a:pt x="72272" y="21263"/>
                  <a:pt x="72782" y="20858"/>
                </a:cubicBezTo>
                <a:close/>
                <a:moveTo>
                  <a:pt x="9544" y="22804"/>
                </a:moveTo>
                <a:cubicBezTo>
                  <a:pt x="10239" y="22954"/>
                  <a:pt x="10935" y="23103"/>
                  <a:pt x="11665" y="23244"/>
                </a:cubicBezTo>
                <a:cubicBezTo>
                  <a:pt x="11304" y="23464"/>
                  <a:pt x="10970" y="23685"/>
                  <a:pt x="10644" y="23905"/>
                </a:cubicBezTo>
                <a:cubicBezTo>
                  <a:pt x="10459" y="24019"/>
                  <a:pt x="10309" y="24125"/>
                  <a:pt x="10125" y="24239"/>
                </a:cubicBezTo>
                <a:cubicBezTo>
                  <a:pt x="9394" y="24125"/>
                  <a:pt x="8698" y="24019"/>
                  <a:pt x="7959" y="23905"/>
                </a:cubicBezTo>
                <a:cubicBezTo>
                  <a:pt x="8179" y="23764"/>
                  <a:pt x="8364" y="23614"/>
                  <a:pt x="8549" y="23464"/>
                </a:cubicBezTo>
                <a:cubicBezTo>
                  <a:pt x="8883" y="23244"/>
                  <a:pt x="9209" y="23024"/>
                  <a:pt x="9544" y="22804"/>
                </a:cubicBezTo>
                <a:close/>
                <a:moveTo>
                  <a:pt x="56786" y="21378"/>
                </a:moveTo>
                <a:cubicBezTo>
                  <a:pt x="56680" y="21818"/>
                  <a:pt x="56645" y="22223"/>
                  <a:pt x="56601" y="22663"/>
                </a:cubicBezTo>
                <a:cubicBezTo>
                  <a:pt x="56160" y="22954"/>
                  <a:pt x="55720" y="23244"/>
                  <a:pt x="55324" y="23544"/>
                </a:cubicBezTo>
                <a:cubicBezTo>
                  <a:pt x="54954" y="23799"/>
                  <a:pt x="54585" y="24019"/>
                  <a:pt x="54224" y="24239"/>
                </a:cubicBezTo>
                <a:cubicBezTo>
                  <a:pt x="54294" y="23834"/>
                  <a:pt x="54400" y="23394"/>
                  <a:pt x="54514" y="22989"/>
                </a:cubicBezTo>
                <a:cubicBezTo>
                  <a:pt x="54840" y="22769"/>
                  <a:pt x="55210" y="22514"/>
                  <a:pt x="55544" y="22258"/>
                </a:cubicBezTo>
                <a:cubicBezTo>
                  <a:pt x="55940" y="21959"/>
                  <a:pt x="56345" y="21668"/>
                  <a:pt x="56786" y="21378"/>
                </a:cubicBezTo>
                <a:close/>
                <a:moveTo>
                  <a:pt x="59066" y="21079"/>
                </a:moveTo>
                <a:cubicBezTo>
                  <a:pt x="59066" y="21598"/>
                  <a:pt x="59101" y="22144"/>
                  <a:pt x="59171" y="22663"/>
                </a:cubicBezTo>
                <a:cubicBezTo>
                  <a:pt x="58326" y="23209"/>
                  <a:pt x="57481" y="23720"/>
                  <a:pt x="56601" y="24239"/>
                </a:cubicBezTo>
                <a:cubicBezTo>
                  <a:pt x="56645" y="23720"/>
                  <a:pt x="56645" y="23209"/>
                  <a:pt x="56680" y="22734"/>
                </a:cubicBezTo>
                <a:cubicBezTo>
                  <a:pt x="57481" y="22179"/>
                  <a:pt x="58291" y="21633"/>
                  <a:pt x="59066" y="21079"/>
                </a:cubicBezTo>
                <a:close/>
                <a:moveTo>
                  <a:pt x="101835" y="22003"/>
                </a:moveTo>
                <a:cubicBezTo>
                  <a:pt x="102531" y="22329"/>
                  <a:pt x="103262" y="22663"/>
                  <a:pt x="104001" y="22989"/>
                </a:cubicBezTo>
                <a:cubicBezTo>
                  <a:pt x="104186" y="23059"/>
                  <a:pt x="104327" y="23103"/>
                  <a:pt x="104477" y="23174"/>
                </a:cubicBezTo>
                <a:cubicBezTo>
                  <a:pt x="104917" y="23544"/>
                  <a:pt x="105357" y="23940"/>
                  <a:pt x="105797" y="24310"/>
                </a:cubicBezTo>
                <a:cubicBezTo>
                  <a:pt x="105357" y="24125"/>
                  <a:pt x="104917" y="23940"/>
                  <a:pt x="104477" y="23764"/>
                </a:cubicBezTo>
                <a:cubicBezTo>
                  <a:pt x="104257" y="23685"/>
                  <a:pt x="104072" y="23579"/>
                  <a:pt x="103852" y="23500"/>
                </a:cubicBezTo>
                <a:cubicBezTo>
                  <a:pt x="103561" y="23394"/>
                  <a:pt x="103306" y="23244"/>
                  <a:pt x="103042" y="23139"/>
                </a:cubicBezTo>
                <a:cubicBezTo>
                  <a:pt x="102645" y="22769"/>
                  <a:pt x="102240" y="22399"/>
                  <a:pt x="101835" y="22003"/>
                </a:cubicBezTo>
                <a:close/>
                <a:moveTo>
                  <a:pt x="19483" y="22399"/>
                </a:moveTo>
                <a:cubicBezTo>
                  <a:pt x="19844" y="23024"/>
                  <a:pt x="20249" y="23614"/>
                  <a:pt x="20654" y="24160"/>
                </a:cubicBezTo>
                <a:cubicBezTo>
                  <a:pt x="20584" y="24274"/>
                  <a:pt x="20469" y="24345"/>
                  <a:pt x="20364" y="24380"/>
                </a:cubicBezTo>
                <a:cubicBezTo>
                  <a:pt x="19923" y="23905"/>
                  <a:pt x="19518" y="23394"/>
                  <a:pt x="19113" y="22883"/>
                </a:cubicBezTo>
                <a:cubicBezTo>
                  <a:pt x="19263" y="22734"/>
                  <a:pt x="19369" y="22584"/>
                  <a:pt x="19483" y="22399"/>
                </a:cubicBezTo>
                <a:close/>
                <a:moveTo>
                  <a:pt x="54699" y="22038"/>
                </a:moveTo>
                <a:lnTo>
                  <a:pt x="54699" y="22038"/>
                </a:lnTo>
                <a:cubicBezTo>
                  <a:pt x="54585" y="22329"/>
                  <a:pt x="54514" y="22619"/>
                  <a:pt x="54444" y="22954"/>
                </a:cubicBezTo>
                <a:cubicBezTo>
                  <a:pt x="53563" y="23500"/>
                  <a:pt x="52753" y="23984"/>
                  <a:pt x="51908" y="24380"/>
                </a:cubicBezTo>
                <a:cubicBezTo>
                  <a:pt x="52023" y="24089"/>
                  <a:pt x="52128" y="23799"/>
                  <a:pt x="52243" y="23500"/>
                </a:cubicBezTo>
                <a:cubicBezTo>
                  <a:pt x="53044" y="23103"/>
                  <a:pt x="53854" y="22619"/>
                  <a:pt x="54699" y="22038"/>
                </a:cubicBezTo>
                <a:close/>
                <a:moveTo>
                  <a:pt x="11780" y="23280"/>
                </a:moveTo>
                <a:cubicBezTo>
                  <a:pt x="12361" y="23394"/>
                  <a:pt x="12986" y="23544"/>
                  <a:pt x="13611" y="23649"/>
                </a:cubicBezTo>
                <a:cubicBezTo>
                  <a:pt x="13426" y="23720"/>
                  <a:pt x="13285" y="23799"/>
                  <a:pt x="13171" y="23905"/>
                </a:cubicBezTo>
                <a:cubicBezTo>
                  <a:pt x="12845" y="24054"/>
                  <a:pt x="12546" y="24239"/>
                  <a:pt x="12255" y="24424"/>
                </a:cubicBezTo>
                <a:cubicBezTo>
                  <a:pt x="12035" y="24380"/>
                  <a:pt x="11815" y="24380"/>
                  <a:pt x="11595" y="24380"/>
                </a:cubicBezTo>
                <a:cubicBezTo>
                  <a:pt x="11155" y="24345"/>
                  <a:pt x="10714" y="24310"/>
                  <a:pt x="10274" y="24239"/>
                </a:cubicBezTo>
                <a:cubicBezTo>
                  <a:pt x="10380" y="24160"/>
                  <a:pt x="10530" y="24054"/>
                  <a:pt x="10679" y="23940"/>
                </a:cubicBezTo>
                <a:cubicBezTo>
                  <a:pt x="11040" y="23720"/>
                  <a:pt x="11410" y="23500"/>
                  <a:pt x="11780" y="23280"/>
                </a:cubicBezTo>
                <a:close/>
                <a:moveTo>
                  <a:pt x="17687" y="23649"/>
                </a:moveTo>
                <a:cubicBezTo>
                  <a:pt x="18083" y="23905"/>
                  <a:pt x="18488" y="24204"/>
                  <a:pt x="18929" y="24424"/>
                </a:cubicBezTo>
                <a:cubicBezTo>
                  <a:pt x="18788" y="24424"/>
                  <a:pt x="18603" y="24424"/>
                  <a:pt x="18418" y="24459"/>
                </a:cubicBezTo>
                <a:cubicBezTo>
                  <a:pt x="17943" y="24239"/>
                  <a:pt x="17423" y="24054"/>
                  <a:pt x="16948" y="23834"/>
                </a:cubicBezTo>
                <a:cubicBezTo>
                  <a:pt x="17203" y="23799"/>
                  <a:pt x="17423" y="23720"/>
                  <a:pt x="17687" y="23649"/>
                </a:cubicBezTo>
                <a:close/>
                <a:moveTo>
                  <a:pt x="18418" y="23359"/>
                </a:moveTo>
                <a:cubicBezTo>
                  <a:pt x="18823" y="23720"/>
                  <a:pt x="19228" y="24089"/>
                  <a:pt x="19668" y="24459"/>
                </a:cubicBezTo>
                <a:lnTo>
                  <a:pt x="19448" y="24459"/>
                </a:lnTo>
                <a:cubicBezTo>
                  <a:pt x="19334" y="24424"/>
                  <a:pt x="19228" y="24424"/>
                  <a:pt x="19113" y="24424"/>
                </a:cubicBezTo>
                <a:cubicBezTo>
                  <a:pt x="18673" y="24160"/>
                  <a:pt x="18198" y="23905"/>
                  <a:pt x="17758" y="23614"/>
                </a:cubicBezTo>
                <a:cubicBezTo>
                  <a:pt x="17978" y="23544"/>
                  <a:pt x="18198" y="23464"/>
                  <a:pt x="18383" y="23394"/>
                </a:cubicBezTo>
                <a:cubicBezTo>
                  <a:pt x="18418" y="23394"/>
                  <a:pt x="18418" y="23359"/>
                  <a:pt x="18418" y="23359"/>
                </a:cubicBezTo>
                <a:close/>
                <a:moveTo>
                  <a:pt x="19078" y="22919"/>
                </a:moveTo>
                <a:cubicBezTo>
                  <a:pt x="19448" y="23429"/>
                  <a:pt x="19844" y="23940"/>
                  <a:pt x="20284" y="24424"/>
                </a:cubicBezTo>
                <a:cubicBezTo>
                  <a:pt x="20143" y="24459"/>
                  <a:pt x="19994" y="24459"/>
                  <a:pt x="19809" y="24459"/>
                </a:cubicBezTo>
                <a:cubicBezTo>
                  <a:pt x="19369" y="24089"/>
                  <a:pt x="18929" y="23720"/>
                  <a:pt x="18524" y="23324"/>
                </a:cubicBezTo>
                <a:cubicBezTo>
                  <a:pt x="18708" y="23209"/>
                  <a:pt x="18893" y="23059"/>
                  <a:pt x="19078" y="22919"/>
                </a:cubicBezTo>
                <a:close/>
                <a:moveTo>
                  <a:pt x="61557" y="21158"/>
                </a:moveTo>
                <a:cubicBezTo>
                  <a:pt x="61628" y="21818"/>
                  <a:pt x="61742" y="22478"/>
                  <a:pt x="61883" y="23103"/>
                </a:cubicBezTo>
                <a:cubicBezTo>
                  <a:pt x="61082" y="23614"/>
                  <a:pt x="60307" y="24054"/>
                  <a:pt x="59506" y="24494"/>
                </a:cubicBezTo>
                <a:cubicBezTo>
                  <a:pt x="59392" y="23905"/>
                  <a:pt x="59321" y="23280"/>
                  <a:pt x="59242" y="22698"/>
                </a:cubicBezTo>
                <a:cubicBezTo>
                  <a:pt x="60017" y="22223"/>
                  <a:pt x="60783" y="21704"/>
                  <a:pt x="61557" y="21158"/>
                </a:cubicBezTo>
                <a:close/>
                <a:moveTo>
                  <a:pt x="99925" y="22003"/>
                </a:moveTo>
                <a:lnTo>
                  <a:pt x="99925" y="22003"/>
                </a:lnTo>
                <a:cubicBezTo>
                  <a:pt x="100955" y="22364"/>
                  <a:pt x="101985" y="22769"/>
                  <a:pt x="102971" y="23209"/>
                </a:cubicBezTo>
                <a:cubicBezTo>
                  <a:pt x="103447" y="23649"/>
                  <a:pt x="103922" y="24089"/>
                  <a:pt x="104362" y="24494"/>
                </a:cubicBezTo>
                <a:cubicBezTo>
                  <a:pt x="103376" y="24089"/>
                  <a:pt x="102381" y="23720"/>
                  <a:pt x="101360" y="23394"/>
                </a:cubicBezTo>
                <a:cubicBezTo>
                  <a:pt x="100885" y="22954"/>
                  <a:pt x="100400" y="22478"/>
                  <a:pt x="99925" y="22003"/>
                </a:cubicBezTo>
                <a:close/>
                <a:moveTo>
                  <a:pt x="16807" y="23869"/>
                </a:moveTo>
                <a:cubicBezTo>
                  <a:pt x="17282" y="24089"/>
                  <a:pt x="17758" y="24274"/>
                  <a:pt x="18233" y="24459"/>
                </a:cubicBezTo>
                <a:cubicBezTo>
                  <a:pt x="18048" y="24459"/>
                  <a:pt x="17828" y="24494"/>
                  <a:pt x="17608" y="24530"/>
                </a:cubicBezTo>
                <a:cubicBezTo>
                  <a:pt x="17062" y="24380"/>
                  <a:pt x="16472" y="24239"/>
                  <a:pt x="15882" y="24125"/>
                </a:cubicBezTo>
                <a:cubicBezTo>
                  <a:pt x="16147" y="24054"/>
                  <a:pt x="16367" y="23984"/>
                  <a:pt x="16622" y="23940"/>
                </a:cubicBezTo>
                <a:cubicBezTo>
                  <a:pt x="16692" y="23905"/>
                  <a:pt x="16728" y="23905"/>
                  <a:pt x="16807" y="23869"/>
                </a:cubicBezTo>
                <a:close/>
                <a:moveTo>
                  <a:pt x="80116" y="22223"/>
                </a:moveTo>
                <a:cubicBezTo>
                  <a:pt x="80371" y="22804"/>
                  <a:pt x="80635" y="23394"/>
                  <a:pt x="80961" y="23940"/>
                </a:cubicBezTo>
                <a:cubicBezTo>
                  <a:pt x="80231" y="24125"/>
                  <a:pt x="79491" y="24310"/>
                  <a:pt x="78831" y="24530"/>
                </a:cubicBezTo>
                <a:cubicBezTo>
                  <a:pt x="78540" y="23984"/>
                  <a:pt x="78285" y="23429"/>
                  <a:pt x="78065" y="22839"/>
                </a:cubicBezTo>
                <a:cubicBezTo>
                  <a:pt x="78725" y="22619"/>
                  <a:pt x="79421" y="22399"/>
                  <a:pt x="80116" y="22223"/>
                </a:cubicBezTo>
                <a:close/>
                <a:moveTo>
                  <a:pt x="13725" y="23685"/>
                </a:moveTo>
                <a:cubicBezTo>
                  <a:pt x="14342" y="23834"/>
                  <a:pt x="14932" y="23984"/>
                  <a:pt x="15557" y="24125"/>
                </a:cubicBezTo>
                <a:cubicBezTo>
                  <a:pt x="15301" y="24204"/>
                  <a:pt x="15116" y="24274"/>
                  <a:pt x="14896" y="24345"/>
                </a:cubicBezTo>
                <a:cubicBezTo>
                  <a:pt x="14747" y="24424"/>
                  <a:pt x="14606" y="24494"/>
                  <a:pt x="14456" y="24565"/>
                </a:cubicBezTo>
                <a:cubicBezTo>
                  <a:pt x="13981" y="24530"/>
                  <a:pt x="13541" y="24494"/>
                  <a:pt x="13021" y="24459"/>
                </a:cubicBezTo>
                <a:cubicBezTo>
                  <a:pt x="12845" y="24459"/>
                  <a:pt x="12625" y="24424"/>
                  <a:pt x="12405" y="24424"/>
                </a:cubicBezTo>
                <a:cubicBezTo>
                  <a:pt x="12660" y="24274"/>
                  <a:pt x="12915" y="24125"/>
                  <a:pt x="13206" y="23984"/>
                </a:cubicBezTo>
                <a:cubicBezTo>
                  <a:pt x="13356" y="23869"/>
                  <a:pt x="13541" y="23799"/>
                  <a:pt x="13725" y="23685"/>
                </a:cubicBezTo>
                <a:close/>
                <a:moveTo>
                  <a:pt x="87714" y="22883"/>
                </a:moveTo>
                <a:cubicBezTo>
                  <a:pt x="88004" y="23280"/>
                  <a:pt x="88339" y="23685"/>
                  <a:pt x="88665" y="24089"/>
                </a:cubicBezTo>
                <a:cubicBezTo>
                  <a:pt x="87749" y="24204"/>
                  <a:pt x="86869" y="24345"/>
                  <a:pt x="85988" y="24459"/>
                </a:cubicBezTo>
                <a:cubicBezTo>
                  <a:pt x="85654" y="24530"/>
                  <a:pt x="85328" y="24565"/>
                  <a:pt x="84993" y="24600"/>
                </a:cubicBezTo>
                <a:cubicBezTo>
                  <a:pt x="84668" y="24239"/>
                  <a:pt x="84412" y="23834"/>
                  <a:pt x="84113" y="23429"/>
                </a:cubicBezTo>
                <a:cubicBezTo>
                  <a:pt x="84192" y="23429"/>
                  <a:pt x="84228" y="23429"/>
                  <a:pt x="84263" y="23394"/>
                </a:cubicBezTo>
                <a:cubicBezTo>
                  <a:pt x="85398" y="23244"/>
                  <a:pt x="86578" y="23059"/>
                  <a:pt x="87714" y="22883"/>
                </a:cubicBezTo>
                <a:close/>
                <a:moveTo>
                  <a:pt x="98243" y="22698"/>
                </a:moveTo>
                <a:cubicBezTo>
                  <a:pt x="99300" y="22883"/>
                  <a:pt x="100295" y="23139"/>
                  <a:pt x="101246" y="23464"/>
                </a:cubicBezTo>
                <a:cubicBezTo>
                  <a:pt x="101721" y="23905"/>
                  <a:pt x="102161" y="24310"/>
                  <a:pt x="102601" y="24679"/>
                </a:cubicBezTo>
                <a:cubicBezTo>
                  <a:pt x="101580" y="24380"/>
                  <a:pt x="100515" y="24089"/>
                  <a:pt x="99450" y="23905"/>
                </a:cubicBezTo>
                <a:cubicBezTo>
                  <a:pt x="99045" y="23500"/>
                  <a:pt x="98640" y="23103"/>
                  <a:pt x="98243" y="22698"/>
                </a:cubicBezTo>
                <a:close/>
                <a:moveTo>
                  <a:pt x="64454" y="21448"/>
                </a:moveTo>
                <a:cubicBezTo>
                  <a:pt x="64603" y="22003"/>
                  <a:pt x="64744" y="22549"/>
                  <a:pt x="64894" y="23059"/>
                </a:cubicBezTo>
                <a:cubicBezTo>
                  <a:pt x="64084" y="23685"/>
                  <a:pt x="63204" y="24204"/>
                  <a:pt x="62288" y="24715"/>
                </a:cubicBezTo>
                <a:cubicBezTo>
                  <a:pt x="62182" y="24204"/>
                  <a:pt x="62068" y="23685"/>
                  <a:pt x="61962" y="23174"/>
                </a:cubicBezTo>
                <a:cubicBezTo>
                  <a:pt x="62843" y="22619"/>
                  <a:pt x="63644" y="22073"/>
                  <a:pt x="64454" y="21448"/>
                </a:cubicBezTo>
                <a:close/>
                <a:moveTo>
                  <a:pt x="66945" y="21598"/>
                </a:moveTo>
                <a:cubicBezTo>
                  <a:pt x="67095" y="22144"/>
                  <a:pt x="67245" y="22734"/>
                  <a:pt x="67430" y="23280"/>
                </a:cubicBezTo>
                <a:cubicBezTo>
                  <a:pt x="66804" y="23799"/>
                  <a:pt x="66144" y="24274"/>
                  <a:pt x="65484" y="24715"/>
                </a:cubicBezTo>
                <a:cubicBezTo>
                  <a:pt x="65334" y="24204"/>
                  <a:pt x="65149" y="23649"/>
                  <a:pt x="65008" y="23103"/>
                </a:cubicBezTo>
                <a:cubicBezTo>
                  <a:pt x="65669" y="22619"/>
                  <a:pt x="66329" y="22109"/>
                  <a:pt x="66945" y="21598"/>
                </a:cubicBezTo>
                <a:close/>
                <a:moveTo>
                  <a:pt x="95062" y="23671"/>
                </a:moveTo>
                <a:cubicBezTo>
                  <a:pt x="95351" y="23671"/>
                  <a:pt x="95640" y="23676"/>
                  <a:pt x="95928" y="23685"/>
                </a:cubicBezTo>
                <a:cubicBezTo>
                  <a:pt x="96298" y="24019"/>
                  <a:pt x="96623" y="24380"/>
                  <a:pt x="96993" y="24679"/>
                </a:cubicBezTo>
                <a:cubicBezTo>
                  <a:pt x="96508" y="24665"/>
                  <a:pt x="96016" y="24656"/>
                  <a:pt x="95519" y="24656"/>
                </a:cubicBezTo>
                <a:cubicBezTo>
                  <a:pt x="94817" y="24656"/>
                  <a:pt x="94108" y="24673"/>
                  <a:pt x="93401" y="24715"/>
                </a:cubicBezTo>
                <a:cubicBezTo>
                  <a:pt x="93067" y="24424"/>
                  <a:pt x="92741" y="24089"/>
                  <a:pt x="92406" y="23799"/>
                </a:cubicBezTo>
                <a:cubicBezTo>
                  <a:pt x="93289" y="23713"/>
                  <a:pt x="94177" y="23671"/>
                  <a:pt x="95062" y="23671"/>
                </a:cubicBezTo>
                <a:close/>
                <a:moveTo>
                  <a:pt x="2791" y="23174"/>
                </a:moveTo>
                <a:cubicBezTo>
                  <a:pt x="3196" y="23209"/>
                  <a:pt x="3601" y="23280"/>
                  <a:pt x="4041" y="23324"/>
                </a:cubicBezTo>
                <a:cubicBezTo>
                  <a:pt x="4481" y="23394"/>
                  <a:pt x="4957" y="23464"/>
                  <a:pt x="5397" y="23544"/>
                </a:cubicBezTo>
                <a:cubicBezTo>
                  <a:pt x="4842" y="23940"/>
                  <a:pt x="4261" y="24345"/>
                  <a:pt x="3671" y="24750"/>
                </a:cubicBezTo>
                <a:cubicBezTo>
                  <a:pt x="3302" y="24715"/>
                  <a:pt x="2897" y="24679"/>
                  <a:pt x="2500" y="24644"/>
                </a:cubicBezTo>
                <a:cubicBezTo>
                  <a:pt x="1981" y="24565"/>
                  <a:pt x="1470" y="24530"/>
                  <a:pt x="960" y="24494"/>
                </a:cubicBezTo>
                <a:cubicBezTo>
                  <a:pt x="1576" y="24054"/>
                  <a:pt x="2201" y="23614"/>
                  <a:pt x="2791" y="23174"/>
                </a:cubicBezTo>
                <a:close/>
                <a:moveTo>
                  <a:pt x="15706" y="24160"/>
                </a:moveTo>
                <a:cubicBezTo>
                  <a:pt x="16287" y="24274"/>
                  <a:pt x="16842" y="24424"/>
                  <a:pt x="17423" y="24565"/>
                </a:cubicBezTo>
                <a:lnTo>
                  <a:pt x="17353" y="24565"/>
                </a:lnTo>
                <a:cubicBezTo>
                  <a:pt x="17133" y="24644"/>
                  <a:pt x="16877" y="24679"/>
                  <a:pt x="16657" y="24750"/>
                </a:cubicBezTo>
                <a:cubicBezTo>
                  <a:pt x="15997" y="24679"/>
                  <a:pt x="15301" y="24600"/>
                  <a:pt x="14641" y="24565"/>
                </a:cubicBezTo>
                <a:cubicBezTo>
                  <a:pt x="14747" y="24530"/>
                  <a:pt x="14826" y="24459"/>
                  <a:pt x="14932" y="24424"/>
                </a:cubicBezTo>
                <a:cubicBezTo>
                  <a:pt x="15187" y="24310"/>
                  <a:pt x="15442" y="24239"/>
                  <a:pt x="15706" y="24160"/>
                </a:cubicBezTo>
                <a:close/>
                <a:moveTo>
                  <a:pt x="75203" y="21704"/>
                </a:moveTo>
                <a:cubicBezTo>
                  <a:pt x="75424" y="22399"/>
                  <a:pt x="75644" y="23059"/>
                  <a:pt x="75864" y="23720"/>
                </a:cubicBezTo>
                <a:cubicBezTo>
                  <a:pt x="75239" y="24054"/>
                  <a:pt x="74649" y="24424"/>
                  <a:pt x="74033" y="24864"/>
                </a:cubicBezTo>
                <a:cubicBezTo>
                  <a:pt x="73812" y="24204"/>
                  <a:pt x="73592" y="23579"/>
                  <a:pt x="73407" y="22919"/>
                </a:cubicBezTo>
                <a:cubicBezTo>
                  <a:pt x="73988" y="22478"/>
                  <a:pt x="74614" y="22073"/>
                  <a:pt x="75203" y="21704"/>
                </a:cubicBezTo>
                <a:close/>
                <a:moveTo>
                  <a:pt x="19078" y="24530"/>
                </a:moveTo>
                <a:cubicBezTo>
                  <a:pt x="19350" y="24684"/>
                  <a:pt x="19653" y="24838"/>
                  <a:pt x="19940" y="24993"/>
                </a:cubicBezTo>
                <a:lnTo>
                  <a:pt x="19940" y="24993"/>
                </a:lnTo>
                <a:cubicBezTo>
                  <a:pt x="19485" y="24859"/>
                  <a:pt x="19062" y="24694"/>
                  <a:pt x="18638" y="24530"/>
                </a:cubicBezTo>
                <a:close/>
                <a:moveTo>
                  <a:pt x="92301" y="23799"/>
                </a:moveTo>
                <a:cubicBezTo>
                  <a:pt x="92591" y="24125"/>
                  <a:pt x="92917" y="24424"/>
                  <a:pt x="93252" y="24715"/>
                </a:cubicBezTo>
                <a:cubicBezTo>
                  <a:pt x="92081" y="24750"/>
                  <a:pt x="90901" y="24864"/>
                  <a:pt x="89730" y="25005"/>
                </a:cubicBezTo>
                <a:cubicBezTo>
                  <a:pt x="89395" y="24715"/>
                  <a:pt x="89105" y="24459"/>
                  <a:pt x="88814" y="24125"/>
                </a:cubicBezTo>
                <a:cubicBezTo>
                  <a:pt x="89985" y="23984"/>
                  <a:pt x="91121" y="23869"/>
                  <a:pt x="92301" y="23799"/>
                </a:cubicBezTo>
                <a:close/>
                <a:moveTo>
                  <a:pt x="5503" y="23544"/>
                </a:moveTo>
                <a:cubicBezTo>
                  <a:pt x="5978" y="23649"/>
                  <a:pt x="6462" y="23720"/>
                  <a:pt x="6902" y="23799"/>
                </a:cubicBezTo>
                <a:cubicBezTo>
                  <a:pt x="7193" y="23834"/>
                  <a:pt x="7448" y="23905"/>
                  <a:pt x="7739" y="23940"/>
                </a:cubicBezTo>
                <a:cubicBezTo>
                  <a:pt x="7228" y="24310"/>
                  <a:pt x="6717" y="24679"/>
                  <a:pt x="6198" y="25040"/>
                </a:cubicBezTo>
                <a:cubicBezTo>
                  <a:pt x="5687" y="24970"/>
                  <a:pt x="5177" y="24899"/>
                  <a:pt x="4657" y="24864"/>
                </a:cubicBezTo>
                <a:cubicBezTo>
                  <a:pt x="4367" y="24820"/>
                  <a:pt x="4076" y="24785"/>
                  <a:pt x="3821" y="24750"/>
                </a:cubicBezTo>
                <a:cubicBezTo>
                  <a:pt x="4367" y="24345"/>
                  <a:pt x="4957" y="23984"/>
                  <a:pt x="5503" y="23544"/>
                </a:cubicBezTo>
                <a:close/>
                <a:moveTo>
                  <a:pt x="84043" y="23429"/>
                </a:moveTo>
                <a:cubicBezTo>
                  <a:pt x="84298" y="23869"/>
                  <a:pt x="84597" y="24239"/>
                  <a:pt x="84888" y="24644"/>
                </a:cubicBezTo>
                <a:cubicBezTo>
                  <a:pt x="84632" y="24679"/>
                  <a:pt x="84333" y="24715"/>
                  <a:pt x="84078" y="24750"/>
                </a:cubicBezTo>
                <a:cubicBezTo>
                  <a:pt x="83347" y="24820"/>
                  <a:pt x="82616" y="24935"/>
                  <a:pt x="81842" y="25084"/>
                </a:cubicBezTo>
                <a:cubicBezTo>
                  <a:pt x="81586" y="24715"/>
                  <a:pt x="81331" y="24380"/>
                  <a:pt x="81111" y="23984"/>
                </a:cubicBezTo>
                <a:cubicBezTo>
                  <a:pt x="82027" y="23799"/>
                  <a:pt x="82977" y="23614"/>
                  <a:pt x="84043" y="23429"/>
                </a:cubicBezTo>
                <a:close/>
                <a:moveTo>
                  <a:pt x="96078" y="23685"/>
                </a:moveTo>
                <a:cubicBezTo>
                  <a:pt x="96553" y="23685"/>
                  <a:pt x="97028" y="23720"/>
                  <a:pt x="97504" y="23764"/>
                </a:cubicBezTo>
                <a:cubicBezTo>
                  <a:pt x="98164" y="23799"/>
                  <a:pt x="98789" y="23905"/>
                  <a:pt x="99379" y="23984"/>
                </a:cubicBezTo>
                <a:cubicBezTo>
                  <a:pt x="99784" y="24380"/>
                  <a:pt x="100180" y="24715"/>
                  <a:pt x="100585" y="25084"/>
                </a:cubicBezTo>
                <a:cubicBezTo>
                  <a:pt x="99670" y="24899"/>
                  <a:pt x="98719" y="24785"/>
                  <a:pt x="97724" y="24715"/>
                </a:cubicBezTo>
                <a:cubicBezTo>
                  <a:pt x="97539" y="24715"/>
                  <a:pt x="97363" y="24715"/>
                  <a:pt x="97143" y="24679"/>
                </a:cubicBezTo>
                <a:cubicBezTo>
                  <a:pt x="96773" y="24380"/>
                  <a:pt x="96403" y="24054"/>
                  <a:pt x="96078" y="23685"/>
                </a:cubicBezTo>
                <a:close/>
                <a:moveTo>
                  <a:pt x="14491" y="24644"/>
                </a:moveTo>
                <a:cubicBezTo>
                  <a:pt x="15152" y="24679"/>
                  <a:pt x="15812" y="24750"/>
                  <a:pt x="16472" y="24820"/>
                </a:cubicBezTo>
                <a:cubicBezTo>
                  <a:pt x="16217" y="24899"/>
                  <a:pt x="15962" y="25005"/>
                  <a:pt x="15742" y="25155"/>
                </a:cubicBezTo>
                <a:cubicBezTo>
                  <a:pt x="15002" y="25120"/>
                  <a:pt x="14306" y="25120"/>
                  <a:pt x="13611" y="25120"/>
                </a:cubicBezTo>
                <a:cubicBezTo>
                  <a:pt x="13901" y="24935"/>
                  <a:pt x="14166" y="24785"/>
                  <a:pt x="14491" y="24644"/>
                </a:cubicBezTo>
                <a:close/>
                <a:moveTo>
                  <a:pt x="18418" y="24530"/>
                </a:moveTo>
                <a:cubicBezTo>
                  <a:pt x="18964" y="24750"/>
                  <a:pt x="19518" y="24935"/>
                  <a:pt x="20064" y="25155"/>
                </a:cubicBezTo>
                <a:cubicBezTo>
                  <a:pt x="19994" y="25155"/>
                  <a:pt x="19923" y="25120"/>
                  <a:pt x="19844" y="25120"/>
                </a:cubicBezTo>
                <a:cubicBezTo>
                  <a:pt x="19703" y="25084"/>
                  <a:pt x="19554" y="25040"/>
                  <a:pt x="19404" y="25005"/>
                </a:cubicBezTo>
                <a:cubicBezTo>
                  <a:pt x="18893" y="24864"/>
                  <a:pt x="18347" y="24715"/>
                  <a:pt x="17828" y="24600"/>
                </a:cubicBezTo>
                <a:cubicBezTo>
                  <a:pt x="18048" y="24565"/>
                  <a:pt x="18233" y="24530"/>
                  <a:pt x="18418" y="24530"/>
                </a:cubicBezTo>
                <a:close/>
                <a:moveTo>
                  <a:pt x="7853" y="23984"/>
                </a:moveTo>
                <a:cubicBezTo>
                  <a:pt x="8584" y="24089"/>
                  <a:pt x="9279" y="24204"/>
                  <a:pt x="10019" y="24310"/>
                </a:cubicBezTo>
                <a:cubicBezTo>
                  <a:pt x="9579" y="24600"/>
                  <a:pt x="9139" y="24899"/>
                  <a:pt x="8698" y="25190"/>
                </a:cubicBezTo>
                <a:cubicBezTo>
                  <a:pt x="7924" y="25190"/>
                  <a:pt x="7122" y="25120"/>
                  <a:pt x="6348" y="25040"/>
                </a:cubicBezTo>
                <a:cubicBezTo>
                  <a:pt x="6858" y="24679"/>
                  <a:pt x="7378" y="24310"/>
                  <a:pt x="7853" y="23984"/>
                </a:cubicBezTo>
                <a:close/>
                <a:moveTo>
                  <a:pt x="12290" y="24494"/>
                </a:moveTo>
                <a:cubicBezTo>
                  <a:pt x="12546" y="24530"/>
                  <a:pt x="12766" y="24530"/>
                  <a:pt x="13021" y="24565"/>
                </a:cubicBezTo>
                <a:cubicBezTo>
                  <a:pt x="13461" y="24565"/>
                  <a:pt x="13866" y="24600"/>
                  <a:pt x="14306" y="24644"/>
                </a:cubicBezTo>
                <a:cubicBezTo>
                  <a:pt x="14016" y="24785"/>
                  <a:pt x="13725" y="24935"/>
                  <a:pt x="13426" y="25120"/>
                </a:cubicBezTo>
                <a:cubicBezTo>
                  <a:pt x="12915" y="25120"/>
                  <a:pt x="12361" y="25155"/>
                  <a:pt x="11815" y="25155"/>
                </a:cubicBezTo>
                <a:cubicBezTo>
                  <a:pt x="11630" y="25190"/>
                  <a:pt x="11410" y="25190"/>
                  <a:pt x="11190" y="25190"/>
                </a:cubicBezTo>
                <a:cubicBezTo>
                  <a:pt x="11560" y="24935"/>
                  <a:pt x="11921" y="24715"/>
                  <a:pt x="12290" y="24494"/>
                </a:cubicBezTo>
                <a:close/>
                <a:moveTo>
                  <a:pt x="17608" y="24600"/>
                </a:moveTo>
                <a:cubicBezTo>
                  <a:pt x="18198" y="24785"/>
                  <a:pt x="18788" y="24935"/>
                  <a:pt x="19369" y="25084"/>
                </a:cubicBezTo>
                <a:cubicBezTo>
                  <a:pt x="19448" y="25084"/>
                  <a:pt x="19483" y="25120"/>
                  <a:pt x="19554" y="25120"/>
                </a:cubicBezTo>
                <a:cubicBezTo>
                  <a:pt x="19483" y="25120"/>
                  <a:pt x="19404" y="25155"/>
                  <a:pt x="19334" y="25155"/>
                </a:cubicBezTo>
                <a:lnTo>
                  <a:pt x="19263" y="25155"/>
                </a:lnTo>
                <a:cubicBezTo>
                  <a:pt x="19184" y="25155"/>
                  <a:pt x="19149" y="25155"/>
                  <a:pt x="19078" y="25190"/>
                </a:cubicBezTo>
                <a:cubicBezTo>
                  <a:pt x="18964" y="25155"/>
                  <a:pt x="18823" y="25120"/>
                  <a:pt x="18708" y="25084"/>
                </a:cubicBezTo>
                <a:cubicBezTo>
                  <a:pt x="18083" y="24970"/>
                  <a:pt x="17502" y="24864"/>
                  <a:pt x="16877" y="24785"/>
                </a:cubicBezTo>
                <a:cubicBezTo>
                  <a:pt x="17027" y="24750"/>
                  <a:pt x="17203" y="24715"/>
                  <a:pt x="17353" y="24679"/>
                </a:cubicBezTo>
                <a:cubicBezTo>
                  <a:pt x="17467" y="24644"/>
                  <a:pt x="17538" y="24644"/>
                  <a:pt x="17608" y="24600"/>
                </a:cubicBezTo>
                <a:close/>
                <a:moveTo>
                  <a:pt x="69005" y="21889"/>
                </a:moveTo>
                <a:cubicBezTo>
                  <a:pt x="69190" y="22514"/>
                  <a:pt x="69410" y="23174"/>
                  <a:pt x="69587" y="23799"/>
                </a:cubicBezTo>
                <a:cubicBezTo>
                  <a:pt x="69111" y="24310"/>
                  <a:pt x="68600" y="24785"/>
                  <a:pt x="68090" y="25190"/>
                </a:cubicBezTo>
                <a:cubicBezTo>
                  <a:pt x="67975" y="24864"/>
                  <a:pt x="67870" y="24530"/>
                  <a:pt x="67755" y="24160"/>
                </a:cubicBezTo>
                <a:cubicBezTo>
                  <a:pt x="67685" y="23905"/>
                  <a:pt x="67606" y="23614"/>
                  <a:pt x="67500" y="23324"/>
                </a:cubicBezTo>
                <a:cubicBezTo>
                  <a:pt x="68046" y="22883"/>
                  <a:pt x="68530" y="22399"/>
                  <a:pt x="69005" y="21889"/>
                </a:cubicBezTo>
                <a:close/>
                <a:moveTo>
                  <a:pt x="10160" y="24310"/>
                </a:moveTo>
                <a:cubicBezTo>
                  <a:pt x="10644" y="24380"/>
                  <a:pt x="11084" y="24424"/>
                  <a:pt x="11560" y="24459"/>
                </a:cubicBezTo>
                <a:cubicBezTo>
                  <a:pt x="11745" y="24459"/>
                  <a:pt x="11921" y="24494"/>
                  <a:pt x="12141" y="24494"/>
                </a:cubicBezTo>
                <a:cubicBezTo>
                  <a:pt x="11745" y="24715"/>
                  <a:pt x="11410" y="24935"/>
                  <a:pt x="11040" y="25190"/>
                </a:cubicBezTo>
                <a:cubicBezTo>
                  <a:pt x="10600" y="25190"/>
                  <a:pt x="10204" y="25225"/>
                  <a:pt x="9764" y="25225"/>
                </a:cubicBezTo>
                <a:lnTo>
                  <a:pt x="8839" y="25225"/>
                </a:lnTo>
                <a:cubicBezTo>
                  <a:pt x="9279" y="24899"/>
                  <a:pt x="9720" y="24600"/>
                  <a:pt x="10160" y="24310"/>
                </a:cubicBezTo>
                <a:close/>
                <a:moveTo>
                  <a:pt x="19774" y="24530"/>
                </a:moveTo>
                <a:cubicBezTo>
                  <a:pt x="20108" y="24820"/>
                  <a:pt x="20469" y="25084"/>
                  <a:pt x="20839" y="25340"/>
                </a:cubicBezTo>
                <a:cubicBezTo>
                  <a:pt x="20284" y="25084"/>
                  <a:pt x="19774" y="24820"/>
                  <a:pt x="19263" y="24530"/>
                </a:cubicBezTo>
                <a:close/>
                <a:moveTo>
                  <a:pt x="77994" y="22883"/>
                </a:moveTo>
                <a:cubicBezTo>
                  <a:pt x="78214" y="23464"/>
                  <a:pt x="78470" y="24019"/>
                  <a:pt x="78760" y="24565"/>
                </a:cubicBezTo>
                <a:cubicBezTo>
                  <a:pt x="78030" y="24785"/>
                  <a:pt x="77334" y="25084"/>
                  <a:pt x="76674" y="25375"/>
                </a:cubicBezTo>
                <a:cubicBezTo>
                  <a:pt x="76410" y="24864"/>
                  <a:pt x="76189" y="24310"/>
                  <a:pt x="75969" y="23764"/>
                </a:cubicBezTo>
                <a:cubicBezTo>
                  <a:pt x="76630" y="23429"/>
                  <a:pt x="77290" y="23139"/>
                  <a:pt x="77994" y="22883"/>
                </a:cubicBezTo>
                <a:close/>
                <a:moveTo>
                  <a:pt x="21570" y="22443"/>
                </a:moveTo>
                <a:cubicBezTo>
                  <a:pt x="21904" y="22919"/>
                  <a:pt x="22309" y="23394"/>
                  <a:pt x="22749" y="23834"/>
                </a:cubicBezTo>
                <a:cubicBezTo>
                  <a:pt x="22926" y="23984"/>
                  <a:pt x="23110" y="24160"/>
                  <a:pt x="23331" y="24310"/>
                </a:cubicBezTo>
                <a:cubicBezTo>
                  <a:pt x="23190" y="24785"/>
                  <a:pt x="23075" y="25155"/>
                  <a:pt x="22970" y="25410"/>
                </a:cubicBezTo>
                <a:cubicBezTo>
                  <a:pt x="22785" y="25260"/>
                  <a:pt x="22600" y="25120"/>
                  <a:pt x="22415" y="24935"/>
                </a:cubicBezTo>
                <a:cubicBezTo>
                  <a:pt x="21940" y="24530"/>
                  <a:pt x="21535" y="24054"/>
                  <a:pt x="21165" y="23544"/>
                </a:cubicBezTo>
                <a:cubicBezTo>
                  <a:pt x="21314" y="23244"/>
                  <a:pt x="21429" y="22883"/>
                  <a:pt x="21570" y="22443"/>
                </a:cubicBezTo>
                <a:close/>
                <a:moveTo>
                  <a:pt x="104697" y="23244"/>
                </a:moveTo>
                <a:lnTo>
                  <a:pt x="104697" y="23244"/>
                </a:lnTo>
                <a:cubicBezTo>
                  <a:pt x="105648" y="23614"/>
                  <a:pt x="106607" y="23940"/>
                  <a:pt x="107628" y="24204"/>
                </a:cubicBezTo>
                <a:cubicBezTo>
                  <a:pt x="108148" y="24600"/>
                  <a:pt x="108623" y="25005"/>
                  <a:pt x="109134" y="25410"/>
                </a:cubicBezTo>
                <a:cubicBezTo>
                  <a:pt x="108069" y="25120"/>
                  <a:pt x="107003" y="24750"/>
                  <a:pt x="106017" y="24380"/>
                </a:cubicBezTo>
                <a:cubicBezTo>
                  <a:pt x="105577" y="24019"/>
                  <a:pt x="105137" y="23649"/>
                  <a:pt x="104697" y="23244"/>
                </a:cubicBezTo>
                <a:close/>
                <a:moveTo>
                  <a:pt x="16657" y="24864"/>
                </a:moveTo>
                <a:cubicBezTo>
                  <a:pt x="17353" y="24935"/>
                  <a:pt x="18013" y="25040"/>
                  <a:pt x="18673" y="25190"/>
                </a:cubicBezTo>
                <a:cubicBezTo>
                  <a:pt x="18744" y="25190"/>
                  <a:pt x="18823" y="25190"/>
                  <a:pt x="18893" y="25225"/>
                </a:cubicBezTo>
                <a:cubicBezTo>
                  <a:pt x="18673" y="25260"/>
                  <a:pt x="18453" y="25340"/>
                  <a:pt x="18233" y="25445"/>
                </a:cubicBezTo>
                <a:cubicBezTo>
                  <a:pt x="18127" y="25410"/>
                  <a:pt x="18013" y="25375"/>
                  <a:pt x="17907" y="25375"/>
                </a:cubicBezTo>
                <a:cubicBezTo>
                  <a:pt x="17247" y="25260"/>
                  <a:pt x="16587" y="25190"/>
                  <a:pt x="15882" y="25155"/>
                </a:cubicBezTo>
                <a:cubicBezTo>
                  <a:pt x="16147" y="25040"/>
                  <a:pt x="16402" y="24935"/>
                  <a:pt x="16657" y="24864"/>
                </a:cubicBezTo>
                <a:close/>
                <a:moveTo>
                  <a:pt x="20434" y="25304"/>
                </a:moveTo>
                <a:lnTo>
                  <a:pt x="20434" y="25304"/>
                </a:lnTo>
                <a:cubicBezTo>
                  <a:pt x="20619" y="25340"/>
                  <a:pt x="20839" y="25410"/>
                  <a:pt x="20989" y="25481"/>
                </a:cubicBezTo>
                <a:cubicBezTo>
                  <a:pt x="20804" y="25445"/>
                  <a:pt x="20619" y="25375"/>
                  <a:pt x="20434" y="25304"/>
                </a:cubicBezTo>
                <a:close/>
                <a:moveTo>
                  <a:pt x="52128" y="23579"/>
                </a:moveTo>
                <a:cubicBezTo>
                  <a:pt x="52023" y="23869"/>
                  <a:pt x="51908" y="24160"/>
                  <a:pt x="51803" y="24459"/>
                </a:cubicBezTo>
                <a:cubicBezTo>
                  <a:pt x="50878" y="24899"/>
                  <a:pt x="49998" y="25225"/>
                  <a:pt x="49082" y="25481"/>
                </a:cubicBezTo>
                <a:cubicBezTo>
                  <a:pt x="49197" y="25155"/>
                  <a:pt x="49302" y="24864"/>
                  <a:pt x="49452" y="24565"/>
                </a:cubicBezTo>
                <a:cubicBezTo>
                  <a:pt x="50332" y="24345"/>
                  <a:pt x="51213" y="24019"/>
                  <a:pt x="52128" y="23579"/>
                </a:cubicBezTo>
                <a:close/>
                <a:moveTo>
                  <a:pt x="88735" y="24160"/>
                </a:moveTo>
                <a:cubicBezTo>
                  <a:pt x="88999" y="24459"/>
                  <a:pt x="89290" y="24750"/>
                  <a:pt x="89616" y="25005"/>
                </a:cubicBezTo>
                <a:cubicBezTo>
                  <a:pt x="88409" y="25155"/>
                  <a:pt x="87194" y="25304"/>
                  <a:pt x="86024" y="25445"/>
                </a:cubicBezTo>
                <a:cubicBezTo>
                  <a:pt x="85988" y="25481"/>
                  <a:pt x="85918" y="25481"/>
                  <a:pt x="85874" y="25481"/>
                </a:cubicBezTo>
                <a:cubicBezTo>
                  <a:pt x="85583" y="25225"/>
                  <a:pt x="85328" y="24970"/>
                  <a:pt x="85073" y="24679"/>
                </a:cubicBezTo>
                <a:cubicBezTo>
                  <a:pt x="85398" y="24644"/>
                  <a:pt x="85698" y="24600"/>
                  <a:pt x="85988" y="24565"/>
                </a:cubicBezTo>
                <a:cubicBezTo>
                  <a:pt x="86904" y="24424"/>
                  <a:pt x="87820" y="24274"/>
                  <a:pt x="88735" y="24160"/>
                </a:cubicBezTo>
                <a:close/>
                <a:moveTo>
                  <a:pt x="81032" y="24019"/>
                </a:moveTo>
                <a:cubicBezTo>
                  <a:pt x="81252" y="24380"/>
                  <a:pt x="81472" y="24750"/>
                  <a:pt x="81771" y="25084"/>
                </a:cubicBezTo>
                <a:cubicBezTo>
                  <a:pt x="80996" y="25225"/>
                  <a:pt x="80231" y="25375"/>
                  <a:pt x="79491" y="25560"/>
                </a:cubicBezTo>
                <a:cubicBezTo>
                  <a:pt x="79271" y="25260"/>
                  <a:pt x="79051" y="24935"/>
                  <a:pt x="78875" y="24600"/>
                </a:cubicBezTo>
                <a:cubicBezTo>
                  <a:pt x="79570" y="24380"/>
                  <a:pt x="80266" y="24204"/>
                  <a:pt x="81032" y="24019"/>
                </a:cubicBezTo>
                <a:close/>
                <a:moveTo>
                  <a:pt x="20364" y="24459"/>
                </a:moveTo>
                <a:cubicBezTo>
                  <a:pt x="20725" y="24864"/>
                  <a:pt x="21130" y="25260"/>
                  <a:pt x="21570" y="25595"/>
                </a:cubicBezTo>
                <a:cubicBezTo>
                  <a:pt x="21464" y="25560"/>
                  <a:pt x="21350" y="25525"/>
                  <a:pt x="21279" y="25481"/>
                </a:cubicBezTo>
                <a:cubicBezTo>
                  <a:pt x="20804" y="25190"/>
                  <a:pt x="20328" y="24899"/>
                  <a:pt x="19923" y="24530"/>
                </a:cubicBezTo>
                <a:cubicBezTo>
                  <a:pt x="20064" y="24530"/>
                  <a:pt x="20214" y="24530"/>
                  <a:pt x="20364" y="24459"/>
                </a:cubicBezTo>
                <a:close/>
                <a:moveTo>
                  <a:pt x="54400" y="23059"/>
                </a:moveTo>
                <a:cubicBezTo>
                  <a:pt x="54294" y="23464"/>
                  <a:pt x="54180" y="23869"/>
                  <a:pt x="54109" y="24274"/>
                </a:cubicBezTo>
                <a:cubicBezTo>
                  <a:pt x="53264" y="24785"/>
                  <a:pt x="52384" y="25225"/>
                  <a:pt x="51582" y="25595"/>
                </a:cubicBezTo>
                <a:cubicBezTo>
                  <a:pt x="51653" y="25225"/>
                  <a:pt x="51759" y="24864"/>
                  <a:pt x="51873" y="24494"/>
                </a:cubicBezTo>
                <a:cubicBezTo>
                  <a:pt x="52718" y="24125"/>
                  <a:pt x="53563" y="23614"/>
                  <a:pt x="54400" y="23059"/>
                </a:cubicBezTo>
                <a:close/>
                <a:moveTo>
                  <a:pt x="56601" y="22769"/>
                </a:moveTo>
                <a:lnTo>
                  <a:pt x="56601" y="22769"/>
                </a:lnTo>
                <a:cubicBezTo>
                  <a:pt x="56565" y="23280"/>
                  <a:pt x="56530" y="23764"/>
                  <a:pt x="56530" y="24274"/>
                </a:cubicBezTo>
                <a:cubicBezTo>
                  <a:pt x="56125" y="24530"/>
                  <a:pt x="55720" y="24750"/>
                  <a:pt x="55280" y="25005"/>
                </a:cubicBezTo>
                <a:cubicBezTo>
                  <a:pt x="54840" y="25260"/>
                  <a:pt x="54400" y="25481"/>
                  <a:pt x="53959" y="25745"/>
                </a:cubicBezTo>
                <a:cubicBezTo>
                  <a:pt x="54039" y="25260"/>
                  <a:pt x="54109" y="24785"/>
                  <a:pt x="54180" y="24345"/>
                </a:cubicBezTo>
                <a:cubicBezTo>
                  <a:pt x="54585" y="24125"/>
                  <a:pt x="54954" y="23869"/>
                  <a:pt x="55359" y="23614"/>
                </a:cubicBezTo>
                <a:cubicBezTo>
                  <a:pt x="55764" y="23324"/>
                  <a:pt x="56160" y="23059"/>
                  <a:pt x="56601" y="22769"/>
                </a:cubicBezTo>
                <a:close/>
                <a:moveTo>
                  <a:pt x="71206" y="22293"/>
                </a:moveTo>
                <a:cubicBezTo>
                  <a:pt x="71312" y="22698"/>
                  <a:pt x="71427" y="23139"/>
                  <a:pt x="71567" y="23544"/>
                </a:cubicBezTo>
                <a:lnTo>
                  <a:pt x="71611" y="23649"/>
                </a:lnTo>
                <a:cubicBezTo>
                  <a:pt x="71647" y="23834"/>
                  <a:pt x="71717" y="24054"/>
                  <a:pt x="71752" y="24239"/>
                </a:cubicBezTo>
                <a:cubicBezTo>
                  <a:pt x="71497" y="24494"/>
                  <a:pt x="71242" y="24785"/>
                  <a:pt x="70951" y="25084"/>
                </a:cubicBezTo>
                <a:lnTo>
                  <a:pt x="70291" y="25745"/>
                </a:lnTo>
                <a:cubicBezTo>
                  <a:pt x="70141" y="25260"/>
                  <a:pt x="69991" y="24785"/>
                  <a:pt x="69851" y="24310"/>
                </a:cubicBezTo>
                <a:cubicBezTo>
                  <a:pt x="69807" y="24160"/>
                  <a:pt x="69736" y="23984"/>
                  <a:pt x="69701" y="23834"/>
                </a:cubicBezTo>
                <a:cubicBezTo>
                  <a:pt x="69736" y="23764"/>
                  <a:pt x="69807" y="23720"/>
                  <a:pt x="69851" y="23649"/>
                </a:cubicBezTo>
                <a:cubicBezTo>
                  <a:pt x="70326" y="23174"/>
                  <a:pt x="70766" y="22698"/>
                  <a:pt x="71206" y="22293"/>
                </a:cubicBezTo>
                <a:close/>
                <a:moveTo>
                  <a:pt x="103226" y="23324"/>
                </a:moveTo>
                <a:lnTo>
                  <a:pt x="103226" y="23324"/>
                </a:lnTo>
                <a:cubicBezTo>
                  <a:pt x="103411" y="23394"/>
                  <a:pt x="103631" y="23500"/>
                  <a:pt x="103816" y="23579"/>
                </a:cubicBezTo>
                <a:cubicBezTo>
                  <a:pt x="104036" y="23649"/>
                  <a:pt x="104221" y="23764"/>
                  <a:pt x="104441" y="23834"/>
                </a:cubicBezTo>
                <a:cubicBezTo>
                  <a:pt x="104952" y="24054"/>
                  <a:pt x="105463" y="24274"/>
                  <a:pt x="105982" y="24459"/>
                </a:cubicBezTo>
                <a:cubicBezTo>
                  <a:pt x="106493" y="24899"/>
                  <a:pt x="107003" y="25340"/>
                  <a:pt x="107558" y="25745"/>
                </a:cubicBezTo>
                <a:cubicBezTo>
                  <a:pt x="107267" y="25665"/>
                  <a:pt x="107003" y="25560"/>
                  <a:pt x="106748" y="25445"/>
                </a:cubicBezTo>
                <a:cubicBezTo>
                  <a:pt x="106422" y="25340"/>
                  <a:pt x="106123" y="25190"/>
                  <a:pt x="105797" y="25084"/>
                </a:cubicBezTo>
                <a:cubicBezTo>
                  <a:pt x="105392" y="24899"/>
                  <a:pt x="105022" y="24750"/>
                  <a:pt x="104626" y="24600"/>
                </a:cubicBezTo>
                <a:cubicBezTo>
                  <a:pt x="104142" y="24160"/>
                  <a:pt x="103667" y="23764"/>
                  <a:pt x="103226" y="23324"/>
                </a:cubicBezTo>
                <a:close/>
                <a:moveTo>
                  <a:pt x="95569" y="24744"/>
                </a:moveTo>
                <a:cubicBezTo>
                  <a:pt x="96078" y="24744"/>
                  <a:pt x="96589" y="24755"/>
                  <a:pt x="97099" y="24785"/>
                </a:cubicBezTo>
                <a:cubicBezTo>
                  <a:pt x="97504" y="25120"/>
                  <a:pt x="97944" y="25445"/>
                  <a:pt x="98384" y="25780"/>
                </a:cubicBezTo>
                <a:cubicBezTo>
                  <a:pt x="97213" y="25665"/>
                  <a:pt x="95998" y="25665"/>
                  <a:pt x="94722" y="25665"/>
                </a:cubicBezTo>
                <a:cubicBezTo>
                  <a:pt x="94282" y="25410"/>
                  <a:pt x="93877" y="25120"/>
                  <a:pt x="93507" y="24785"/>
                </a:cubicBezTo>
                <a:cubicBezTo>
                  <a:pt x="94183" y="24765"/>
                  <a:pt x="94874" y="24744"/>
                  <a:pt x="95569" y="24744"/>
                </a:cubicBezTo>
                <a:close/>
                <a:moveTo>
                  <a:pt x="13461" y="25190"/>
                </a:moveTo>
                <a:cubicBezTo>
                  <a:pt x="14166" y="25190"/>
                  <a:pt x="14861" y="25190"/>
                  <a:pt x="15592" y="25225"/>
                </a:cubicBezTo>
                <a:cubicBezTo>
                  <a:pt x="15301" y="25375"/>
                  <a:pt x="15002" y="25560"/>
                  <a:pt x="14711" y="25745"/>
                </a:cubicBezTo>
                <a:cubicBezTo>
                  <a:pt x="13981" y="25745"/>
                  <a:pt x="13285" y="25780"/>
                  <a:pt x="12546" y="25815"/>
                </a:cubicBezTo>
                <a:cubicBezTo>
                  <a:pt x="12845" y="25595"/>
                  <a:pt x="13136" y="25410"/>
                  <a:pt x="13461" y="25190"/>
                </a:cubicBezTo>
                <a:close/>
                <a:moveTo>
                  <a:pt x="101501" y="23544"/>
                </a:moveTo>
                <a:lnTo>
                  <a:pt x="101501" y="23544"/>
                </a:lnTo>
                <a:cubicBezTo>
                  <a:pt x="102531" y="23869"/>
                  <a:pt x="103561" y="24239"/>
                  <a:pt x="104547" y="24679"/>
                </a:cubicBezTo>
                <a:cubicBezTo>
                  <a:pt x="105022" y="25084"/>
                  <a:pt x="105507" y="25445"/>
                  <a:pt x="105947" y="25850"/>
                </a:cubicBezTo>
                <a:cubicBezTo>
                  <a:pt x="104917" y="25445"/>
                  <a:pt x="103887" y="25084"/>
                  <a:pt x="102865" y="24750"/>
                </a:cubicBezTo>
                <a:cubicBezTo>
                  <a:pt x="102425" y="24380"/>
                  <a:pt x="101985" y="23984"/>
                  <a:pt x="101501" y="23544"/>
                </a:cubicBezTo>
                <a:close/>
                <a:moveTo>
                  <a:pt x="21130" y="23614"/>
                </a:moveTo>
                <a:cubicBezTo>
                  <a:pt x="21499" y="24125"/>
                  <a:pt x="21904" y="24600"/>
                  <a:pt x="22344" y="25005"/>
                </a:cubicBezTo>
                <a:cubicBezTo>
                  <a:pt x="22529" y="25190"/>
                  <a:pt x="22705" y="25340"/>
                  <a:pt x="22926" y="25481"/>
                </a:cubicBezTo>
                <a:cubicBezTo>
                  <a:pt x="22820" y="25701"/>
                  <a:pt x="22670" y="25850"/>
                  <a:pt x="22565" y="25885"/>
                </a:cubicBezTo>
                <a:lnTo>
                  <a:pt x="22529" y="25885"/>
                </a:lnTo>
                <a:cubicBezTo>
                  <a:pt x="22415" y="25815"/>
                  <a:pt x="22265" y="25701"/>
                  <a:pt x="22160" y="25595"/>
                </a:cubicBezTo>
                <a:cubicBezTo>
                  <a:pt x="21649" y="25155"/>
                  <a:pt x="21209" y="24679"/>
                  <a:pt x="20804" y="24160"/>
                </a:cubicBezTo>
                <a:cubicBezTo>
                  <a:pt x="20909" y="24054"/>
                  <a:pt x="21024" y="23869"/>
                  <a:pt x="21130" y="23614"/>
                </a:cubicBezTo>
                <a:close/>
                <a:moveTo>
                  <a:pt x="49337" y="24600"/>
                </a:moveTo>
                <a:lnTo>
                  <a:pt x="49337" y="24600"/>
                </a:lnTo>
                <a:cubicBezTo>
                  <a:pt x="49232" y="24899"/>
                  <a:pt x="49082" y="25190"/>
                  <a:pt x="48976" y="25481"/>
                </a:cubicBezTo>
                <a:cubicBezTo>
                  <a:pt x="48607" y="25595"/>
                  <a:pt x="48237" y="25665"/>
                  <a:pt x="47841" y="25745"/>
                </a:cubicBezTo>
                <a:cubicBezTo>
                  <a:pt x="47425" y="25824"/>
                  <a:pt x="47014" y="25863"/>
                  <a:pt x="46600" y="25863"/>
                </a:cubicBezTo>
                <a:cubicBezTo>
                  <a:pt x="46462" y="25863"/>
                  <a:pt x="46324" y="25859"/>
                  <a:pt x="46186" y="25850"/>
                </a:cubicBezTo>
                <a:cubicBezTo>
                  <a:pt x="46300" y="25560"/>
                  <a:pt x="46441" y="25260"/>
                  <a:pt x="46555" y="24935"/>
                </a:cubicBezTo>
                <a:lnTo>
                  <a:pt x="46476" y="24899"/>
                </a:lnTo>
                <a:cubicBezTo>
                  <a:pt x="46335" y="25225"/>
                  <a:pt x="46221" y="25560"/>
                  <a:pt x="46080" y="25850"/>
                </a:cubicBezTo>
                <a:lnTo>
                  <a:pt x="45340" y="25850"/>
                </a:lnTo>
                <a:cubicBezTo>
                  <a:pt x="45050" y="25833"/>
                  <a:pt x="44757" y="25824"/>
                  <a:pt x="44463" y="25824"/>
                </a:cubicBezTo>
                <a:cubicBezTo>
                  <a:pt x="44169" y="25824"/>
                  <a:pt x="43875" y="25833"/>
                  <a:pt x="43580" y="25850"/>
                </a:cubicBezTo>
                <a:cubicBezTo>
                  <a:pt x="43439" y="25850"/>
                  <a:pt x="43254" y="25850"/>
                  <a:pt x="43104" y="25885"/>
                </a:cubicBezTo>
                <a:cubicBezTo>
                  <a:pt x="43139" y="25780"/>
                  <a:pt x="43175" y="25630"/>
                  <a:pt x="43219" y="25525"/>
                </a:cubicBezTo>
                <a:cubicBezTo>
                  <a:pt x="43324" y="25304"/>
                  <a:pt x="43395" y="25040"/>
                  <a:pt x="43509" y="24785"/>
                </a:cubicBezTo>
                <a:cubicBezTo>
                  <a:pt x="43659" y="24785"/>
                  <a:pt x="43879" y="24750"/>
                  <a:pt x="44055" y="24750"/>
                </a:cubicBezTo>
                <a:cubicBezTo>
                  <a:pt x="44168" y="24743"/>
                  <a:pt x="44280" y="24740"/>
                  <a:pt x="44393" y="24740"/>
                </a:cubicBezTo>
                <a:cubicBezTo>
                  <a:pt x="44870" y="24740"/>
                  <a:pt x="45346" y="24792"/>
                  <a:pt x="45816" y="24820"/>
                </a:cubicBezTo>
                <a:cubicBezTo>
                  <a:pt x="46256" y="24844"/>
                  <a:pt x="46706" y="24876"/>
                  <a:pt x="47167" y="24876"/>
                </a:cubicBezTo>
                <a:cubicBezTo>
                  <a:pt x="47554" y="24876"/>
                  <a:pt x="47949" y="24853"/>
                  <a:pt x="48351" y="24785"/>
                </a:cubicBezTo>
                <a:cubicBezTo>
                  <a:pt x="48677" y="24750"/>
                  <a:pt x="49012" y="24679"/>
                  <a:pt x="49337" y="24600"/>
                </a:cubicBezTo>
                <a:close/>
                <a:moveTo>
                  <a:pt x="93357" y="24785"/>
                </a:moveTo>
                <a:cubicBezTo>
                  <a:pt x="93727" y="25120"/>
                  <a:pt x="94132" y="25410"/>
                  <a:pt x="94572" y="25701"/>
                </a:cubicBezTo>
                <a:cubicBezTo>
                  <a:pt x="93436" y="25701"/>
                  <a:pt x="92221" y="25780"/>
                  <a:pt x="90980" y="25885"/>
                </a:cubicBezTo>
                <a:cubicBezTo>
                  <a:pt x="90540" y="25630"/>
                  <a:pt x="90170" y="25375"/>
                  <a:pt x="89800" y="25084"/>
                </a:cubicBezTo>
                <a:cubicBezTo>
                  <a:pt x="90980" y="24935"/>
                  <a:pt x="92151" y="24864"/>
                  <a:pt x="93357" y="24785"/>
                </a:cubicBezTo>
                <a:close/>
                <a:moveTo>
                  <a:pt x="20725" y="24239"/>
                </a:moveTo>
                <a:cubicBezTo>
                  <a:pt x="21130" y="24750"/>
                  <a:pt x="21570" y="25225"/>
                  <a:pt x="22089" y="25665"/>
                </a:cubicBezTo>
                <a:cubicBezTo>
                  <a:pt x="22195" y="25745"/>
                  <a:pt x="22309" y="25850"/>
                  <a:pt x="22450" y="25921"/>
                </a:cubicBezTo>
                <a:lnTo>
                  <a:pt x="22380" y="25921"/>
                </a:lnTo>
                <a:cubicBezTo>
                  <a:pt x="22195" y="25850"/>
                  <a:pt x="22010" y="25780"/>
                  <a:pt x="21825" y="25701"/>
                </a:cubicBezTo>
                <a:cubicBezTo>
                  <a:pt x="21314" y="25340"/>
                  <a:pt x="20874" y="24899"/>
                  <a:pt x="20434" y="24459"/>
                </a:cubicBezTo>
                <a:cubicBezTo>
                  <a:pt x="20548" y="24380"/>
                  <a:pt x="20619" y="24345"/>
                  <a:pt x="20725" y="24239"/>
                </a:cubicBezTo>
                <a:close/>
                <a:moveTo>
                  <a:pt x="84958" y="24715"/>
                </a:moveTo>
                <a:cubicBezTo>
                  <a:pt x="85214" y="24970"/>
                  <a:pt x="85478" y="25260"/>
                  <a:pt x="85768" y="25481"/>
                </a:cubicBezTo>
                <a:cubicBezTo>
                  <a:pt x="85398" y="25560"/>
                  <a:pt x="85037" y="25595"/>
                  <a:pt x="84703" y="25630"/>
                </a:cubicBezTo>
                <a:cubicBezTo>
                  <a:pt x="84043" y="25745"/>
                  <a:pt x="83347" y="25815"/>
                  <a:pt x="82687" y="25921"/>
                </a:cubicBezTo>
                <a:cubicBezTo>
                  <a:pt x="82396" y="25665"/>
                  <a:pt x="82176" y="25410"/>
                  <a:pt x="81912" y="25155"/>
                </a:cubicBezTo>
                <a:cubicBezTo>
                  <a:pt x="82652" y="25005"/>
                  <a:pt x="83382" y="24935"/>
                  <a:pt x="84078" y="24820"/>
                </a:cubicBezTo>
                <a:cubicBezTo>
                  <a:pt x="84377" y="24785"/>
                  <a:pt x="84668" y="24750"/>
                  <a:pt x="84958" y="24715"/>
                </a:cubicBezTo>
                <a:close/>
                <a:moveTo>
                  <a:pt x="15742" y="25225"/>
                </a:moveTo>
                <a:cubicBezTo>
                  <a:pt x="16472" y="25260"/>
                  <a:pt x="17168" y="25340"/>
                  <a:pt x="17863" y="25445"/>
                </a:cubicBezTo>
                <a:cubicBezTo>
                  <a:pt x="17943" y="25445"/>
                  <a:pt x="18013" y="25481"/>
                  <a:pt x="18083" y="25481"/>
                </a:cubicBezTo>
                <a:cubicBezTo>
                  <a:pt x="17828" y="25630"/>
                  <a:pt x="17538" y="25780"/>
                  <a:pt x="17282" y="25965"/>
                </a:cubicBezTo>
                <a:cubicBezTo>
                  <a:pt x="16472" y="25815"/>
                  <a:pt x="15662" y="25745"/>
                  <a:pt x="14861" y="25745"/>
                </a:cubicBezTo>
                <a:cubicBezTo>
                  <a:pt x="15152" y="25560"/>
                  <a:pt x="15442" y="25375"/>
                  <a:pt x="15742" y="25225"/>
                </a:cubicBezTo>
                <a:close/>
                <a:moveTo>
                  <a:pt x="59171" y="22769"/>
                </a:moveTo>
                <a:cubicBezTo>
                  <a:pt x="59242" y="23359"/>
                  <a:pt x="59321" y="23940"/>
                  <a:pt x="59427" y="24530"/>
                </a:cubicBezTo>
                <a:cubicBezTo>
                  <a:pt x="58511" y="25005"/>
                  <a:pt x="57596" y="25481"/>
                  <a:pt x="56645" y="25965"/>
                </a:cubicBezTo>
                <a:cubicBezTo>
                  <a:pt x="56645" y="25410"/>
                  <a:pt x="56601" y="24864"/>
                  <a:pt x="56601" y="24310"/>
                </a:cubicBezTo>
                <a:cubicBezTo>
                  <a:pt x="57481" y="23834"/>
                  <a:pt x="58326" y="23280"/>
                  <a:pt x="59171" y="22769"/>
                </a:cubicBezTo>
                <a:close/>
                <a:moveTo>
                  <a:pt x="99564" y="24019"/>
                </a:moveTo>
                <a:lnTo>
                  <a:pt x="99564" y="24019"/>
                </a:lnTo>
                <a:cubicBezTo>
                  <a:pt x="100664" y="24239"/>
                  <a:pt x="101721" y="24494"/>
                  <a:pt x="102786" y="24820"/>
                </a:cubicBezTo>
                <a:cubicBezTo>
                  <a:pt x="103226" y="25225"/>
                  <a:pt x="103667" y="25595"/>
                  <a:pt x="104107" y="25965"/>
                </a:cubicBezTo>
                <a:cubicBezTo>
                  <a:pt x="103006" y="25630"/>
                  <a:pt x="101906" y="25340"/>
                  <a:pt x="100735" y="25120"/>
                </a:cubicBezTo>
                <a:cubicBezTo>
                  <a:pt x="100330" y="24750"/>
                  <a:pt x="99925" y="24380"/>
                  <a:pt x="99564" y="24019"/>
                </a:cubicBezTo>
                <a:close/>
                <a:moveTo>
                  <a:pt x="61883" y="23209"/>
                </a:moveTo>
                <a:cubicBezTo>
                  <a:pt x="61998" y="23720"/>
                  <a:pt x="62103" y="24239"/>
                  <a:pt x="62218" y="24750"/>
                </a:cubicBezTo>
                <a:cubicBezTo>
                  <a:pt x="61408" y="25225"/>
                  <a:pt x="60606" y="25630"/>
                  <a:pt x="59761" y="26035"/>
                </a:cubicBezTo>
                <a:cubicBezTo>
                  <a:pt x="59682" y="25560"/>
                  <a:pt x="59576" y="25084"/>
                  <a:pt x="59506" y="24565"/>
                </a:cubicBezTo>
                <a:cubicBezTo>
                  <a:pt x="60307" y="24125"/>
                  <a:pt x="61117" y="23685"/>
                  <a:pt x="61883" y="23209"/>
                </a:cubicBezTo>
                <a:close/>
                <a:moveTo>
                  <a:pt x="13285" y="25190"/>
                </a:moveTo>
                <a:lnTo>
                  <a:pt x="13285" y="25190"/>
                </a:lnTo>
                <a:cubicBezTo>
                  <a:pt x="12986" y="25410"/>
                  <a:pt x="12695" y="25630"/>
                  <a:pt x="12361" y="25850"/>
                </a:cubicBezTo>
                <a:cubicBezTo>
                  <a:pt x="11665" y="25885"/>
                  <a:pt x="10970" y="25965"/>
                  <a:pt x="10309" y="26035"/>
                </a:cubicBezTo>
                <a:cubicBezTo>
                  <a:pt x="10204" y="26035"/>
                  <a:pt x="10089" y="26035"/>
                  <a:pt x="9984" y="26070"/>
                </a:cubicBezTo>
                <a:cubicBezTo>
                  <a:pt x="10345" y="25780"/>
                  <a:pt x="10714" y="25525"/>
                  <a:pt x="11084" y="25260"/>
                </a:cubicBezTo>
                <a:lnTo>
                  <a:pt x="11815" y="25260"/>
                </a:lnTo>
                <a:cubicBezTo>
                  <a:pt x="12326" y="25225"/>
                  <a:pt x="12801" y="25225"/>
                  <a:pt x="13285" y="25190"/>
                </a:cubicBezTo>
                <a:close/>
                <a:moveTo>
                  <a:pt x="73328" y="22989"/>
                </a:moveTo>
                <a:cubicBezTo>
                  <a:pt x="73513" y="23614"/>
                  <a:pt x="73733" y="24274"/>
                  <a:pt x="73953" y="24935"/>
                </a:cubicBezTo>
                <a:cubicBezTo>
                  <a:pt x="73443" y="25260"/>
                  <a:pt x="72967" y="25665"/>
                  <a:pt x="72448" y="26106"/>
                </a:cubicBezTo>
                <a:cubicBezTo>
                  <a:pt x="72272" y="25525"/>
                  <a:pt x="72052" y="24899"/>
                  <a:pt x="71867" y="24274"/>
                </a:cubicBezTo>
                <a:cubicBezTo>
                  <a:pt x="72377" y="23799"/>
                  <a:pt x="72853" y="23359"/>
                  <a:pt x="73328" y="22989"/>
                </a:cubicBezTo>
                <a:close/>
                <a:moveTo>
                  <a:pt x="19605" y="25199"/>
                </a:moveTo>
                <a:cubicBezTo>
                  <a:pt x="19692" y="25199"/>
                  <a:pt x="19774" y="25208"/>
                  <a:pt x="19844" y="25225"/>
                </a:cubicBezTo>
                <a:cubicBezTo>
                  <a:pt x="20469" y="25410"/>
                  <a:pt x="21094" y="25595"/>
                  <a:pt x="21684" y="25850"/>
                </a:cubicBezTo>
                <a:cubicBezTo>
                  <a:pt x="21684" y="25850"/>
                  <a:pt x="21719" y="25850"/>
                  <a:pt x="21719" y="25885"/>
                </a:cubicBezTo>
                <a:cubicBezTo>
                  <a:pt x="21904" y="25965"/>
                  <a:pt x="22045" y="26035"/>
                  <a:pt x="22230" y="26141"/>
                </a:cubicBezTo>
                <a:lnTo>
                  <a:pt x="22089" y="26141"/>
                </a:lnTo>
                <a:cubicBezTo>
                  <a:pt x="21209" y="25780"/>
                  <a:pt x="20284" y="25481"/>
                  <a:pt x="19298" y="25225"/>
                </a:cubicBezTo>
                <a:lnTo>
                  <a:pt x="19334" y="25225"/>
                </a:lnTo>
                <a:cubicBezTo>
                  <a:pt x="19426" y="25208"/>
                  <a:pt x="19518" y="25199"/>
                  <a:pt x="19605" y="25199"/>
                </a:cubicBezTo>
                <a:close/>
                <a:moveTo>
                  <a:pt x="97249" y="24785"/>
                </a:moveTo>
                <a:cubicBezTo>
                  <a:pt x="97433" y="24785"/>
                  <a:pt x="97583" y="24785"/>
                  <a:pt x="97724" y="24820"/>
                </a:cubicBezTo>
                <a:cubicBezTo>
                  <a:pt x="98754" y="24864"/>
                  <a:pt x="99740" y="25005"/>
                  <a:pt x="100700" y="25190"/>
                </a:cubicBezTo>
                <a:cubicBezTo>
                  <a:pt x="101140" y="25560"/>
                  <a:pt x="101545" y="25885"/>
                  <a:pt x="101985" y="26220"/>
                </a:cubicBezTo>
                <a:cubicBezTo>
                  <a:pt x="101281" y="26070"/>
                  <a:pt x="100550" y="25965"/>
                  <a:pt x="99819" y="25885"/>
                </a:cubicBezTo>
                <a:cubicBezTo>
                  <a:pt x="99379" y="25850"/>
                  <a:pt x="98974" y="25815"/>
                  <a:pt x="98534" y="25780"/>
                </a:cubicBezTo>
                <a:cubicBezTo>
                  <a:pt x="98094" y="25445"/>
                  <a:pt x="97689" y="25120"/>
                  <a:pt x="97249" y="24785"/>
                </a:cubicBezTo>
                <a:close/>
                <a:moveTo>
                  <a:pt x="10899" y="25260"/>
                </a:moveTo>
                <a:lnTo>
                  <a:pt x="10899" y="25260"/>
                </a:lnTo>
                <a:cubicBezTo>
                  <a:pt x="10530" y="25560"/>
                  <a:pt x="10160" y="25815"/>
                  <a:pt x="9834" y="26070"/>
                </a:cubicBezTo>
                <a:cubicBezTo>
                  <a:pt x="9464" y="26106"/>
                  <a:pt x="9139" y="26141"/>
                  <a:pt x="8804" y="26185"/>
                </a:cubicBezTo>
                <a:cubicBezTo>
                  <a:pt x="8329" y="26220"/>
                  <a:pt x="7853" y="26255"/>
                  <a:pt x="7413" y="26255"/>
                </a:cubicBezTo>
                <a:cubicBezTo>
                  <a:pt x="7818" y="25921"/>
                  <a:pt x="8293" y="25595"/>
                  <a:pt x="8734" y="25304"/>
                </a:cubicBezTo>
                <a:lnTo>
                  <a:pt x="9764" y="25304"/>
                </a:lnTo>
                <a:cubicBezTo>
                  <a:pt x="10160" y="25304"/>
                  <a:pt x="10530" y="25304"/>
                  <a:pt x="10899" y="25260"/>
                </a:cubicBezTo>
                <a:close/>
                <a:moveTo>
                  <a:pt x="3707" y="24820"/>
                </a:moveTo>
                <a:cubicBezTo>
                  <a:pt x="3997" y="24864"/>
                  <a:pt x="4332" y="24899"/>
                  <a:pt x="4622" y="24935"/>
                </a:cubicBezTo>
                <a:cubicBezTo>
                  <a:pt x="5142" y="25005"/>
                  <a:pt x="5617" y="25040"/>
                  <a:pt x="6128" y="25120"/>
                </a:cubicBezTo>
                <a:cubicBezTo>
                  <a:pt x="5538" y="25481"/>
                  <a:pt x="4992" y="25885"/>
                  <a:pt x="4437" y="26290"/>
                </a:cubicBezTo>
                <a:cubicBezTo>
                  <a:pt x="3522" y="26255"/>
                  <a:pt x="2641" y="26220"/>
                  <a:pt x="1796" y="26141"/>
                </a:cubicBezTo>
                <a:cubicBezTo>
                  <a:pt x="2421" y="25701"/>
                  <a:pt x="3081" y="25260"/>
                  <a:pt x="3707" y="24820"/>
                </a:cubicBezTo>
                <a:close/>
                <a:moveTo>
                  <a:pt x="6242" y="25120"/>
                </a:moveTo>
                <a:cubicBezTo>
                  <a:pt x="7008" y="25190"/>
                  <a:pt x="7783" y="25260"/>
                  <a:pt x="8584" y="25304"/>
                </a:cubicBezTo>
                <a:cubicBezTo>
                  <a:pt x="8144" y="25595"/>
                  <a:pt x="7668" y="25921"/>
                  <a:pt x="7228" y="26255"/>
                </a:cubicBezTo>
                <a:cubicBezTo>
                  <a:pt x="6348" y="26290"/>
                  <a:pt x="5467" y="26290"/>
                  <a:pt x="4587" y="26290"/>
                </a:cubicBezTo>
                <a:cubicBezTo>
                  <a:pt x="5142" y="25885"/>
                  <a:pt x="5687" y="25525"/>
                  <a:pt x="6242" y="25120"/>
                </a:cubicBezTo>
                <a:close/>
                <a:moveTo>
                  <a:pt x="19078" y="25260"/>
                </a:moveTo>
                <a:cubicBezTo>
                  <a:pt x="20064" y="25481"/>
                  <a:pt x="20989" y="25815"/>
                  <a:pt x="21904" y="26185"/>
                </a:cubicBezTo>
                <a:cubicBezTo>
                  <a:pt x="21719" y="26220"/>
                  <a:pt x="21499" y="26255"/>
                  <a:pt x="21279" y="26326"/>
                </a:cubicBezTo>
                <a:cubicBezTo>
                  <a:pt x="20364" y="25965"/>
                  <a:pt x="19404" y="25665"/>
                  <a:pt x="18383" y="25445"/>
                </a:cubicBezTo>
                <a:cubicBezTo>
                  <a:pt x="18603" y="25375"/>
                  <a:pt x="18858" y="25304"/>
                  <a:pt x="19078" y="25260"/>
                </a:cubicBezTo>
                <a:close/>
                <a:moveTo>
                  <a:pt x="64929" y="23174"/>
                </a:moveTo>
                <a:cubicBezTo>
                  <a:pt x="65079" y="23685"/>
                  <a:pt x="65264" y="24239"/>
                  <a:pt x="65405" y="24785"/>
                </a:cubicBezTo>
                <a:cubicBezTo>
                  <a:pt x="64568" y="25340"/>
                  <a:pt x="63644" y="25850"/>
                  <a:pt x="62693" y="26326"/>
                </a:cubicBezTo>
                <a:cubicBezTo>
                  <a:pt x="62543" y="25850"/>
                  <a:pt x="62438" y="25340"/>
                  <a:pt x="62323" y="24820"/>
                </a:cubicBezTo>
                <a:cubicBezTo>
                  <a:pt x="63204" y="24310"/>
                  <a:pt x="64084" y="23764"/>
                  <a:pt x="64929" y="23174"/>
                </a:cubicBezTo>
                <a:close/>
                <a:moveTo>
                  <a:pt x="78795" y="24644"/>
                </a:moveTo>
                <a:cubicBezTo>
                  <a:pt x="78980" y="24970"/>
                  <a:pt x="79165" y="25260"/>
                  <a:pt x="79385" y="25595"/>
                </a:cubicBezTo>
                <a:cubicBezTo>
                  <a:pt x="78795" y="25745"/>
                  <a:pt x="78250" y="25921"/>
                  <a:pt x="77660" y="26141"/>
                </a:cubicBezTo>
                <a:cubicBezTo>
                  <a:pt x="77510" y="26220"/>
                  <a:pt x="77369" y="26255"/>
                  <a:pt x="77220" y="26326"/>
                </a:cubicBezTo>
                <a:cubicBezTo>
                  <a:pt x="77035" y="26070"/>
                  <a:pt x="76850" y="25780"/>
                  <a:pt x="76709" y="25445"/>
                </a:cubicBezTo>
                <a:cubicBezTo>
                  <a:pt x="77404" y="25155"/>
                  <a:pt x="78065" y="24864"/>
                  <a:pt x="78795" y="24644"/>
                </a:cubicBezTo>
                <a:close/>
                <a:moveTo>
                  <a:pt x="89695" y="25084"/>
                </a:moveTo>
                <a:cubicBezTo>
                  <a:pt x="90056" y="25375"/>
                  <a:pt x="90425" y="25665"/>
                  <a:pt x="90830" y="25921"/>
                </a:cubicBezTo>
                <a:cubicBezTo>
                  <a:pt x="89950" y="26000"/>
                  <a:pt x="89070" y="26106"/>
                  <a:pt x="88154" y="26220"/>
                </a:cubicBezTo>
                <a:cubicBezTo>
                  <a:pt x="87784" y="26255"/>
                  <a:pt x="87415" y="26290"/>
                  <a:pt x="87054" y="26326"/>
                </a:cubicBezTo>
                <a:cubicBezTo>
                  <a:pt x="86684" y="26106"/>
                  <a:pt x="86314" y="25850"/>
                  <a:pt x="85953" y="25560"/>
                </a:cubicBezTo>
                <a:lnTo>
                  <a:pt x="86059" y="25560"/>
                </a:lnTo>
                <a:cubicBezTo>
                  <a:pt x="87238" y="25375"/>
                  <a:pt x="88445" y="25225"/>
                  <a:pt x="89695" y="25084"/>
                </a:cubicBezTo>
                <a:close/>
                <a:moveTo>
                  <a:pt x="22380" y="26220"/>
                </a:moveTo>
                <a:cubicBezTo>
                  <a:pt x="22485" y="26290"/>
                  <a:pt x="22565" y="26326"/>
                  <a:pt x="22670" y="26405"/>
                </a:cubicBezTo>
                <a:cubicBezTo>
                  <a:pt x="22529" y="26326"/>
                  <a:pt x="22415" y="26290"/>
                  <a:pt x="22265" y="26220"/>
                </a:cubicBezTo>
                <a:close/>
                <a:moveTo>
                  <a:pt x="81842" y="25155"/>
                </a:moveTo>
                <a:cubicBezTo>
                  <a:pt x="82062" y="25445"/>
                  <a:pt x="82282" y="25701"/>
                  <a:pt x="82572" y="25965"/>
                </a:cubicBezTo>
                <a:cubicBezTo>
                  <a:pt x="81771" y="26070"/>
                  <a:pt x="80961" y="26220"/>
                  <a:pt x="80195" y="26405"/>
                </a:cubicBezTo>
                <a:cubicBezTo>
                  <a:pt x="79975" y="26185"/>
                  <a:pt x="79755" y="25885"/>
                  <a:pt x="79535" y="25630"/>
                </a:cubicBezTo>
                <a:cubicBezTo>
                  <a:pt x="80301" y="25445"/>
                  <a:pt x="81076" y="25304"/>
                  <a:pt x="81842" y="25155"/>
                </a:cubicBezTo>
                <a:close/>
                <a:moveTo>
                  <a:pt x="75899" y="23799"/>
                </a:moveTo>
                <a:cubicBezTo>
                  <a:pt x="76119" y="24345"/>
                  <a:pt x="76339" y="24899"/>
                  <a:pt x="76594" y="25410"/>
                </a:cubicBezTo>
                <a:cubicBezTo>
                  <a:pt x="75934" y="25745"/>
                  <a:pt x="75309" y="26106"/>
                  <a:pt x="74693" y="26546"/>
                </a:cubicBezTo>
                <a:cubicBezTo>
                  <a:pt x="74429" y="26000"/>
                  <a:pt x="74253" y="25481"/>
                  <a:pt x="74068" y="24970"/>
                </a:cubicBezTo>
                <a:cubicBezTo>
                  <a:pt x="74649" y="24530"/>
                  <a:pt x="75274" y="24125"/>
                  <a:pt x="75899" y="23799"/>
                </a:cubicBezTo>
                <a:close/>
                <a:moveTo>
                  <a:pt x="43395" y="24785"/>
                </a:moveTo>
                <a:lnTo>
                  <a:pt x="43395" y="24785"/>
                </a:lnTo>
                <a:cubicBezTo>
                  <a:pt x="43324" y="25040"/>
                  <a:pt x="43219" y="25260"/>
                  <a:pt x="43139" y="25481"/>
                </a:cubicBezTo>
                <a:cubicBezTo>
                  <a:pt x="43104" y="25630"/>
                  <a:pt x="43034" y="25780"/>
                  <a:pt x="42999" y="25885"/>
                </a:cubicBezTo>
                <a:cubicBezTo>
                  <a:pt x="41933" y="26000"/>
                  <a:pt x="41238" y="26255"/>
                  <a:pt x="40243" y="26581"/>
                </a:cubicBezTo>
                <a:cubicBezTo>
                  <a:pt x="40393" y="26220"/>
                  <a:pt x="40533" y="25850"/>
                  <a:pt x="40718" y="25481"/>
                </a:cubicBezTo>
                <a:cubicBezTo>
                  <a:pt x="41713" y="25120"/>
                  <a:pt x="42373" y="24899"/>
                  <a:pt x="43395" y="24785"/>
                </a:cubicBezTo>
                <a:close/>
                <a:moveTo>
                  <a:pt x="51759" y="24565"/>
                </a:moveTo>
                <a:lnTo>
                  <a:pt x="51759" y="24565"/>
                </a:lnTo>
                <a:cubicBezTo>
                  <a:pt x="51653" y="24935"/>
                  <a:pt x="51538" y="25304"/>
                  <a:pt x="51468" y="25630"/>
                </a:cubicBezTo>
                <a:cubicBezTo>
                  <a:pt x="50552" y="26035"/>
                  <a:pt x="49637" y="26361"/>
                  <a:pt x="48721" y="26581"/>
                </a:cubicBezTo>
                <a:cubicBezTo>
                  <a:pt x="48827" y="26255"/>
                  <a:pt x="48941" y="25921"/>
                  <a:pt x="49047" y="25560"/>
                </a:cubicBezTo>
                <a:cubicBezTo>
                  <a:pt x="49962" y="25340"/>
                  <a:pt x="50843" y="25005"/>
                  <a:pt x="51759" y="24565"/>
                </a:cubicBezTo>
                <a:close/>
                <a:moveTo>
                  <a:pt x="67430" y="23359"/>
                </a:moveTo>
                <a:cubicBezTo>
                  <a:pt x="67535" y="23649"/>
                  <a:pt x="67606" y="23940"/>
                  <a:pt x="67685" y="24204"/>
                </a:cubicBezTo>
                <a:cubicBezTo>
                  <a:pt x="67791" y="24565"/>
                  <a:pt x="67905" y="24935"/>
                  <a:pt x="68011" y="25260"/>
                </a:cubicBezTo>
                <a:cubicBezTo>
                  <a:pt x="67386" y="25745"/>
                  <a:pt x="66769" y="26220"/>
                  <a:pt x="66065" y="26625"/>
                </a:cubicBezTo>
                <a:cubicBezTo>
                  <a:pt x="65959" y="26220"/>
                  <a:pt x="65845" y="25815"/>
                  <a:pt x="65704" y="25410"/>
                </a:cubicBezTo>
                <a:cubicBezTo>
                  <a:pt x="65625" y="25225"/>
                  <a:pt x="65590" y="25005"/>
                  <a:pt x="65519" y="24820"/>
                </a:cubicBezTo>
                <a:cubicBezTo>
                  <a:pt x="66179" y="24345"/>
                  <a:pt x="66840" y="23869"/>
                  <a:pt x="67430" y="23359"/>
                </a:cubicBezTo>
                <a:close/>
                <a:moveTo>
                  <a:pt x="94678" y="25780"/>
                </a:moveTo>
                <a:cubicBezTo>
                  <a:pt x="95083" y="26035"/>
                  <a:pt x="95488" y="26255"/>
                  <a:pt x="95893" y="26475"/>
                </a:cubicBezTo>
                <a:lnTo>
                  <a:pt x="95928" y="26511"/>
                </a:lnTo>
                <a:cubicBezTo>
                  <a:pt x="94757" y="26511"/>
                  <a:pt x="93542" y="26546"/>
                  <a:pt x="92301" y="26625"/>
                </a:cubicBezTo>
                <a:cubicBezTo>
                  <a:pt x="91861" y="26440"/>
                  <a:pt x="91456" y="26220"/>
                  <a:pt x="91086" y="25965"/>
                </a:cubicBezTo>
                <a:cubicBezTo>
                  <a:pt x="92336" y="25850"/>
                  <a:pt x="93542" y="25815"/>
                  <a:pt x="94678" y="25780"/>
                </a:cubicBezTo>
                <a:close/>
                <a:moveTo>
                  <a:pt x="95845" y="25766"/>
                </a:moveTo>
                <a:cubicBezTo>
                  <a:pt x="96757" y="25766"/>
                  <a:pt x="97635" y="25799"/>
                  <a:pt x="98499" y="25850"/>
                </a:cubicBezTo>
                <a:cubicBezTo>
                  <a:pt x="98939" y="26141"/>
                  <a:pt x="99344" y="26405"/>
                  <a:pt x="99784" y="26660"/>
                </a:cubicBezTo>
                <a:cubicBezTo>
                  <a:pt x="98604" y="26546"/>
                  <a:pt x="97398" y="26511"/>
                  <a:pt x="96113" y="26511"/>
                </a:cubicBezTo>
                <a:cubicBezTo>
                  <a:pt x="96042" y="26475"/>
                  <a:pt x="95998" y="26440"/>
                  <a:pt x="95963" y="26405"/>
                </a:cubicBezTo>
                <a:cubicBezTo>
                  <a:pt x="95558" y="26220"/>
                  <a:pt x="95197" y="26000"/>
                  <a:pt x="94827" y="25780"/>
                </a:cubicBezTo>
                <a:cubicBezTo>
                  <a:pt x="95172" y="25770"/>
                  <a:pt x="95511" y="25766"/>
                  <a:pt x="95845" y="25766"/>
                </a:cubicBezTo>
                <a:close/>
                <a:moveTo>
                  <a:pt x="18233" y="25525"/>
                </a:moveTo>
                <a:cubicBezTo>
                  <a:pt x="19263" y="25701"/>
                  <a:pt x="20249" y="26000"/>
                  <a:pt x="21165" y="26361"/>
                </a:cubicBezTo>
                <a:cubicBezTo>
                  <a:pt x="21130" y="26361"/>
                  <a:pt x="21094" y="26405"/>
                  <a:pt x="21059" y="26405"/>
                </a:cubicBezTo>
                <a:cubicBezTo>
                  <a:pt x="20839" y="26511"/>
                  <a:pt x="20584" y="26625"/>
                  <a:pt x="20364" y="26766"/>
                </a:cubicBezTo>
                <a:cubicBezTo>
                  <a:pt x="19448" y="26440"/>
                  <a:pt x="18453" y="26141"/>
                  <a:pt x="17388" y="25965"/>
                </a:cubicBezTo>
                <a:cubicBezTo>
                  <a:pt x="17687" y="25780"/>
                  <a:pt x="17943" y="25630"/>
                  <a:pt x="18233" y="25525"/>
                </a:cubicBezTo>
                <a:close/>
                <a:moveTo>
                  <a:pt x="22749" y="26282"/>
                </a:moveTo>
                <a:lnTo>
                  <a:pt x="22749" y="26282"/>
                </a:lnTo>
                <a:cubicBezTo>
                  <a:pt x="22943" y="26352"/>
                  <a:pt x="23137" y="26449"/>
                  <a:pt x="23331" y="26511"/>
                </a:cubicBezTo>
                <a:cubicBezTo>
                  <a:pt x="23480" y="26625"/>
                  <a:pt x="23586" y="26695"/>
                  <a:pt x="23736" y="26766"/>
                </a:cubicBezTo>
                <a:cubicBezTo>
                  <a:pt x="23376" y="26602"/>
                  <a:pt x="23052" y="26445"/>
                  <a:pt x="22749" y="26282"/>
                </a:cubicBezTo>
                <a:close/>
                <a:moveTo>
                  <a:pt x="85839" y="25560"/>
                </a:moveTo>
                <a:cubicBezTo>
                  <a:pt x="86173" y="25850"/>
                  <a:pt x="86534" y="26106"/>
                  <a:pt x="86939" y="26361"/>
                </a:cubicBezTo>
                <a:cubicBezTo>
                  <a:pt x="86833" y="26361"/>
                  <a:pt x="86754" y="26405"/>
                  <a:pt x="86649" y="26405"/>
                </a:cubicBezTo>
                <a:cubicBezTo>
                  <a:pt x="85698" y="26511"/>
                  <a:pt x="84738" y="26625"/>
                  <a:pt x="83752" y="26766"/>
                </a:cubicBezTo>
                <a:cubicBezTo>
                  <a:pt x="83382" y="26546"/>
                  <a:pt x="83057" y="26290"/>
                  <a:pt x="82757" y="26000"/>
                </a:cubicBezTo>
                <a:cubicBezTo>
                  <a:pt x="83418" y="25885"/>
                  <a:pt x="84043" y="25815"/>
                  <a:pt x="84703" y="25745"/>
                </a:cubicBezTo>
                <a:cubicBezTo>
                  <a:pt x="85073" y="25665"/>
                  <a:pt x="85478" y="25630"/>
                  <a:pt x="85839" y="25560"/>
                </a:cubicBezTo>
                <a:close/>
                <a:moveTo>
                  <a:pt x="23410" y="24380"/>
                </a:moveTo>
                <a:cubicBezTo>
                  <a:pt x="24070" y="24935"/>
                  <a:pt x="24871" y="25410"/>
                  <a:pt x="25752" y="25780"/>
                </a:cubicBezTo>
                <a:cubicBezTo>
                  <a:pt x="25646" y="26141"/>
                  <a:pt x="25532" y="26475"/>
                  <a:pt x="25391" y="26801"/>
                </a:cubicBezTo>
                <a:cubicBezTo>
                  <a:pt x="24545" y="26440"/>
                  <a:pt x="23736" y="26000"/>
                  <a:pt x="23040" y="25445"/>
                </a:cubicBezTo>
                <a:cubicBezTo>
                  <a:pt x="23146" y="25190"/>
                  <a:pt x="23260" y="24864"/>
                  <a:pt x="23410" y="24380"/>
                </a:cubicBezTo>
                <a:close/>
                <a:moveTo>
                  <a:pt x="54074" y="24380"/>
                </a:moveTo>
                <a:lnTo>
                  <a:pt x="54074" y="24380"/>
                </a:lnTo>
                <a:cubicBezTo>
                  <a:pt x="54004" y="24864"/>
                  <a:pt x="53924" y="25304"/>
                  <a:pt x="53854" y="25780"/>
                </a:cubicBezTo>
                <a:cubicBezTo>
                  <a:pt x="52973" y="26220"/>
                  <a:pt x="52128" y="26625"/>
                  <a:pt x="51248" y="26916"/>
                </a:cubicBezTo>
                <a:cubicBezTo>
                  <a:pt x="51362" y="26511"/>
                  <a:pt x="51433" y="26106"/>
                  <a:pt x="51538" y="25701"/>
                </a:cubicBezTo>
                <a:cubicBezTo>
                  <a:pt x="52384" y="25340"/>
                  <a:pt x="53229" y="24899"/>
                  <a:pt x="54074" y="24380"/>
                </a:cubicBezTo>
                <a:close/>
                <a:moveTo>
                  <a:pt x="48941" y="25595"/>
                </a:moveTo>
                <a:lnTo>
                  <a:pt x="48941" y="25595"/>
                </a:lnTo>
                <a:cubicBezTo>
                  <a:pt x="48827" y="25921"/>
                  <a:pt x="48721" y="26290"/>
                  <a:pt x="48607" y="26625"/>
                </a:cubicBezTo>
                <a:cubicBezTo>
                  <a:pt x="48237" y="26695"/>
                  <a:pt x="47876" y="26766"/>
                  <a:pt x="47506" y="26845"/>
                </a:cubicBezTo>
                <a:cubicBezTo>
                  <a:pt x="46916" y="26951"/>
                  <a:pt x="46335" y="26986"/>
                  <a:pt x="45781" y="26986"/>
                </a:cubicBezTo>
                <a:cubicBezTo>
                  <a:pt x="45895" y="26625"/>
                  <a:pt x="46001" y="26290"/>
                  <a:pt x="46150" y="25965"/>
                </a:cubicBezTo>
                <a:cubicBezTo>
                  <a:pt x="46696" y="25965"/>
                  <a:pt x="47286" y="25921"/>
                  <a:pt x="47876" y="25850"/>
                </a:cubicBezTo>
                <a:cubicBezTo>
                  <a:pt x="48237" y="25780"/>
                  <a:pt x="48607" y="25701"/>
                  <a:pt x="48941" y="25595"/>
                </a:cubicBezTo>
                <a:close/>
                <a:moveTo>
                  <a:pt x="90936" y="26000"/>
                </a:moveTo>
                <a:cubicBezTo>
                  <a:pt x="91306" y="26220"/>
                  <a:pt x="91711" y="26440"/>
                  <a:pt x="92116" y="26625"/>
                </a:cubicBezTo>
                <a:cubicBezTo>
                  <a:pt x="91015" y="26695"/>
                  <a:pt x="89880" y="26801"/>
                  <a:pt x="88700" y="26951"/>
                </a:cubicBezTo>
                <a:cubicBezTo>
                  <a:pt x="88594" y="26951"/>
                  <a:pt x="88480" y="26986"/>
                  <a:pt x="88374" y="26986"/>
                </a:cubicBezTo>
                <a:cubicBezTo>
                  <a:pt x="88224" y="26951"/>
                  <a:pt x="88119" y="26880"/>
                  <a:pt x="87969" y="26845"/>
                </a:cubicBezTo>
                <a:cubicBezTo>
                  <a:pt x="87714" y="26695"/>
                  <a:pt x="87415" y="26546"/>
                  <a:pt x="87194" y="26405"/>
                </a:cubicBezTo>
                <a:cubicBezTo>
                  <a:pt x="87529" y="26361"/>
                  <a:pt x="87820" y="26326"/>
                  <a:pt x="88154" y="26290"/>
                </a:cubicBezTo>
                <a:cubicBezTo>
                  <a:pt x="89140" y="26185"/>
                  <a:pt x="90056" y="26070"/>
                  <a:pt x="90936" y="26000"/>
                </a:cubicBezTo>
                <a:close/>
                <a:moveTo>
                  <a:pt x="44468" y="25894"/>
                </a:moveTo>
                <a:cubicBezTo>
                  <a:pt x="44757" y="25894"/>
                  <a:pt x="45050" y="25903"/>
                  <a:pt x="45340" y="25921"/>
                </a:cubicBezTo>
                <a:cubicBezTo>
                  <a:pt x="45561" y="25921"/>
                  <a:pt x="45816" y="25965"/>
                  <a:pt x="46080" y="25965"/>
                </a:cubicBezTo>
                <a:cubicBezTo>
                  <a:pt x="45930" y="26290"/>
                  <a:pt x="45781" y="26625"/>
                  <a:pt x="45675" y="26986"/>
                </a:cubicBezTo>
                <a:cubicBezTo>
                  <a:pt x="45420" y="26951"/>
                  <a:pt x="45200" y="26951"/>
                  <a:pt x="44935" y="26951"/>
                </a:cubicBezTo>
                <a:cubicBezTo>
                  <a:pt x="44390" y="26951"/>
                  <a:pt x="43800" y="26951"/>
                  <a:pt x="43254" y="26986"/>
                </a:cubicBezTo>
                <a:cubicBezTo>
                  <a:pt x="43034" y="26986"/>
                  <a:pt x="42849" y="26986"/>
                  <a:pt x="42664" y="27021"/>
                </a:cubicBezTo>
                <a:cubicBezTo>
                  <a:pt x="42778" y="26695"/>
                  <a:pt x="42919" y="26326"/>
                  <a:pt x="43069" y="25965"/>
                </a:cubicBezTo>
                <a:cubicBezTo>
                  <a:pt x="43219" y="25965"/>
                  <a:pt x="43395" y="25921"/>
                  <a:pt x="43615" y="25921"/>
                </a:cubicBezTo>
                <a:cubicBezTo>
                  <a:pt x="43892" y="25903"/>
                  <a:pt x="44178" y="25894"/>
                  <a:pt x="44468" y="25894"/>
                </a:cubicBezTo>
                <a:close/>
                <a:moveTo>
                  <a:pt x="103042" y="24899"/>
                </a:moveTo>
                <a:cubicBezTo>
                  <a:pt x="104072" y="25260"/>
                  <a:pt x="105102" y="25630"/>
                  <a:pt x="106167" y="26035"/>
                </a:cubicBezTo>
                <a:cubicBezTo>
                  <a:pt x="106563" y="26361"/>
                  <a:pt x="106968" y="26695"/>
                  <a:pt x="107408" y="27065"/>
                </a:cubicBezTo>
                <a:cubicBezTo>
                  <a:pt x="106387" y="26695"/>
                  <a:pt x="105357" y="26326"/>
                  <a:pt x="104362" y="26035"/>
                </a:cubicBezTo>
                <a:cubicBezTo>
                  <a:pt x="103922" y="25701"/>
                  <a:pt x="103482" y="25304"/>
                  <a:pt x="103042" y="24899"/>
                </a:cubicBezTo>
                <a:close/>
                <a:moveTo>
                  <a:pt x="104802" y="24750"/>
                </a:moveTo>
                <a:lnTo>
                  <a:pt x="104802" y="24750"/>
                </a:lnTo>
                <a:cubicBezTo>
                  <a:pt x="105137" y="24899"/>
                  <a:pt x="105463" y="25005"/>
                  <a:pt x="105797" y="25155"/>
                </a:cubicBezTo>
                <a:cubicBezTo>
                  <a:pt x="106088" y="25260"/>
                  <a:pt x="106387" y="25410"/>
                  <a:pt x="106713" y="25525"/>
                </a:cubicBezTo>
                <a:cubicBezTo>
                  <a:pt x="107047" y="25665"/>
                  <a:pt x="107373" y="25780"/>
                  <a:pt x="107743" y="25921"/>
                </a:cubicBezTo>
                <a:cubicBezTo>
                  <a:pt x="108218" y="26290"/>
                  <a:pt x="108694" y="26695"/>
                  <a:pt x="109204" y="27065"/>
                </a:cubicBezTo>
                <a:cubicBezTo>
                  <a:pt x="109028" y="26986"/>
                  <a:pt x="108843" y="26916"/>
                  <a:pt x="108658" y="26880"/>
                </a:cubicBezTo>
                <a:cubicBezTo>
                  <a:pt x="108033" y="26625"/>
                  <a:pt x="107373" y="26405"/>
                  <a:pt x="106748" y="26141"/>
                </a:cubicBezTo>
                <a:cubicBezTo>
                  <a:pt x="106563" y="26070"/>
                  <a:pt x="106387" y="26000"/>
                  <a:pt x="106202" y="25965"/>
                </a:cubicBezTo>
                <a:cubicBezTo>
                  <a:pt x="105727" y="25560"/>
                  <a:pt x="105287" y="25155"/>
                  <a:pt x="104802" y="24750"/>
                </a:cubicBezTo>
                <a:close/>
                <a:moveTo>
                  <a:pt x="69631" y="23905"/>
                </a:moveTo>
                <a:cubicBezTo>
                  <a:pt x="69666" y="24054"/>
                  <a:pt x="69736" y="24204"/>
                  <a:pt x="69771" y="24345"/>
                </a:cubicBezTo>
                <a:cubicBezTo>
                  <a:pt x="69921" y="24820"/>
                  <a:pt x="70071" y="25304"/>
                  <a:pt x="70212" y="25815"/>
                </a:cubicBezTo>
                <a:cubicBezTo>
                  <a:pt x="69701" y="26290"/>
                  <a:pt x="69190" y="26731"/>
                  <a:pt x="68636" y="27136"/>
                </a:cubicBezTo>
                <a:cubicBezTo>
                  <a:pt x="68530" y="26766"/>
                  <a:pt x="68416" y="26440"/>
                  <a:pt x="68310" y="26070"/>
                </a:cubicBezTo>
                <a:cubicBezTo>
                  <a:pt x="68231" y="25815"/>
                  <a:pt x="68160" y="25560"/>
                  <a:pt x="68090" y="25304"/>
                </a:cubicBezTo>
                <a:cubicBezTo>
                  <a:pt x="68636" y="24864"/>
                  <a:pt x="69146" y="24380"/>
                  <a:pt x="69631" y="23905"/>
                </a:cubicBezTo>
                <a:close/>
                <a:moveTo>
                  <a:pt x="100885" y="25225"/>
                </a:moveTo>
                <a:lnTo>
                  <a:pt x="100885" y="25225"/>
                </a:lnTo>
                <a:cubicBezTo>
                  <a:pt x="102056" y="25445"/>
                  <a:pt x="103156" y="25745"/>
                  <a:pt x="104292" y="26106"/>
                </a:cubicBezTo>
                <a:cubicBezTo>
                  <a:pt x="104767" y="26475"/>
                  <a:pt x="105207" y="26845"/>
                  <a:pt x="105612" y="27136"/>
                </a:cubicBezTo>
                <a:cubicBezTo>
                  <a:pt x="104477" y="26801"/>
                  <a:pt x="103341" y="26475"/>
                  <a:pt x="102161" y="26255"/>
                </a:cubicBezTo>
                <a:cubicBezTo>
                  <a:pt x="101721" y="25921"/>
                  <a:pt x="101281" y="25595"/>
                  <a:pt x="100885" y="25225"/>
                </a:cubicBezTo>
                <a:close/>
                <a:moveTo>
                  <a:pt x="23005" y="25560"/>
                </a:moveTo>
                <a:cubicBezTo>
                  <a:pt x="23700" y="26070"/>
                  <a:pt x="24466" y="26511"/>
                  <a:pt x="25347" y="26880"/>
                </a:cubicBezTo>
                <a:cubicBezTo>
                  <a:pt x="25311" y="26986"/>
                  <a:pt x="25276" y="27065"/>
                  <a:pt x="25206" y="27171"/>
                </a:cubicBezTo>
                <a:cubicBezTo>
                  <a:pt x="24686" y="26916"/>
                  <a:pt x="24140" y="26695"/>
                  <a:pt x="23630" y="26475"/>
                </a:cubicBezTo>
                <a:cubicBezTo>
                  <a:pt x="23480" y="26405"/>
                  <a:pt x="23295" y="26326"/>
                  <a:pt x="23146" y="26255"/>
                </a:cubicBezTo>
                <a:cubicBezTo>
                  <a:pt x="23075" y="26220"/>
                  <a:pt x="23005" y="26185"/>
                  <a:pt x="22926" y="26185"/>
                </a:cubicBezTo>
                <a:cubicBezTo>
                  <a:pt x="22820" y="26106"/>
                  <a:pt x="22705" y="26035"/>
                  <a:pt x="22635" y="25965"/>
                </a:cubicBezTo>
                <a:cubicBezTo>
                  <a:pt x="22749" y="25885"/>
                  <a:pt x="22855" y="25745"/>
                  <a:pt x="23005" y="25560"/>
                </a:cubicBezTo>
                <a:close/>
                <a:moveTo>
                  <a:pt x="79456" y="25665"/>
                </a:moveTo>
                <a:cubicBezTo>
                  <a:pt x="79641" y="25921"/>
                  <a:pt x="79861" y="26185"/>
                  <a:pt x="80081" y="26440"/>
                </a:cubicBezTo>
                <a:cubicBezTo>
                  <a:pt x="79350" y="26625"/>
                  <a:pt x="78611" y="26845"/>
                  <a:pt x="77880" y="27136"/>
                </a:cubicBezTo>
                <a:cubicBezTo>
                  <a:pt x="77845" y="27171"/>
                  <a:pt x="77809" y="27171"/>
                  <a:pt x="77809" y="27171"/>
                </a:cubicBezTo>
                <a:cubicBezTo>
                  <a:pt x="77625" y="26916"/>
                  <a:pt x="77440" y="26660"/>
                  <a:pt x="77255" y="26405"/>
                </a:cubicBezTo>
                <a:cubicBezTo>
                  <a:pt x="77404" y="26326"/>
                  <a:pt x="77554" y="26290"/>
                  <a:pt x="77695" y="26220"/>
                </a:cubicBezTo>
                <a:cubicBezTo>
                  <a:pt x="78285" y="26000"/>
                  <a:pt x="78875" y="25815"/>
                  <a:pt x="79456" y="25665"/>
                </a:cubicBezTo>
                <a:close/>
                <a:moveTo>
                  <a:pt x="96078" y="26581"/>
                </a:moveTo>
                <a:cubicBezTo>
                  <a:pt x="96518" y="26801"/>
                  <a:pt x="96923" y="26986"/>
                  <a:pt x="97319" y="27206"/>
                </a:cubicBezTo>
                <a:cubicBezTo>
                  <a:pt x="96734" y="27188"/>
                  <a:pt x="96139" y="27180"/>
                  <a:pt x="95535" y="27180"/>
                </a:cubicBezTo>
                <a:cubicBezTo>
                  <a:pt x="94931" y="27180"/>
                  <a:pt x="94317" y="27188"/>
                  <a:pt x="93692" y="27206"/>
                </a:cubicBezTo>
                <a:cubicBezTo>
                  <a:pt x="93287" y="27065"/>
                  <a:pt x="92882" y="26880"/>
                  <a:pt x="92477" y="26695"/>
                </a:cubicBezTo>
                <a:cubicBezTo>
                  <a:pt x="93727" y="26625"/>
                  <a:pt x="94942" y="26581"/>
                  <a:pt x="96078" y="26581"/>
                </a:cubicBezTo>
                <a:close/>
                <a:moveTo>
                  <a:pt x="98684" y="25850"/>
                </a:moveTo>
                <a:cubicBezTo>
                  <a:pt x="99045" y="25885"/>
                  <a:pt x="99414" y="25921"/>
                  <a:pt x="99784" y="25965"/>
                </a:cubicBezTo>
                <a:cubicBezTo>
                  <a:pt x="100585" y="26070"/>
                  <a:pt x="101395" y="26185"/>
                  <a:pt x="102126" y="26326"/>
                </a:cubicBezTo>
                <a:cubicBezTo>
                  <a:pt x="102566" y="26660"/>
                  <a:pt x="102971" y="26951"/>
                  <a:pt x="103411" y="27206"/>
                </a:cubicBezTo>
                <a:lnTo>
                  <a:pt x="103411" y="27241"/>
                </a:lnTo>
                <a:cubicBezTo>
                  <a:pt x="102936" y="27136"/>
                  <a:pt x="102425" y="27021"/>
                  <a:pt x="101906" y="26951"/>
                </a:cubicBezTo>
                <a:cubicBezTo>
                  <a:pt x="101281" y="26845"/>
                  <a:pt x="100620" y="26766"/>
                  <a:pt x="99960" y="26695"/>
                </a:cubicBezTo>
                <a:cubicBezTo>
                  <a:pt x="99520" y="26440"/>
                  <a:pt x="99080" y="26141"/>
                  <a:pt x="98684" y="25850"/>
                </a:cubicBezTo>
                <a:close/>
                <a:moveTo>
                  <a:pt x="56530" y="24380"/>
                </a:moveTo>
                <a:cubicBezTo>
                  <a:pt x="56530" y="24899"/>
                  <a:pt x="56530" y="25445"/>
                  <a:pt x="56565" y="26000"/>
                </a:cubicBezTo>
                <a:cubicBezTo>
                  <a:pt x="56205" y="26185"/>
                  <a:pt x="55800" y="26361"/>
                  <a:pt x="55430" y="26546"/>
                </a:cubicBezTo>
                <a:cubicBezTo>
                  <a:pt x="54884" y="26801"/>
                  <a:pt x="54329" y="27065"/>
                  <a:pt x="53783" y="27285"/>
                </a:cubicBezTo>
                <a:cubicBezTo>
                  <a:pt x="53819" y="26801"/>
                  <a:pt x="53889" y="26326"/>
                  <a:pt x="53924" y="25850"/>
                </a:cubicBezTo>
                <a:cubicBezTo>
                  <a:pt x="54400" y="25595"/>
                  <a:pt x="54884" y="25340"/>
                  <a:pt x="55359" y="25084"/>
                </a:cubicBezTo>
                <a:cubicBezTo>
                  <a:pt x="55720" y="24820"/>
                  <a:pt x="56125" y="24600"/>
                  <a:pt x="56530" y="24380"/>
                </a:cubicBezTo>
                <a:close/>
                <a:moveTo>
                  <a:pt x="82652" y="26035"/>
                </a:moveTo>
                <a:cubicBezTo>
                  <a:pt x="82942" y="26290"/>
                  <a:pt x="83277" y="26546"/>
                  <a:pt x="83638" y="26801"/>
                </a:cubicBezTo>
                <a:cubicBezTo>
                  <a:pt x="82792" y="26916"/>
                  <a:pt x="81956" y="27065"/>
                  <a:pt x="81146" y="27285"/>
                </a:cubicBezTo>
                <a:cubicBezTo>
                  <a:pt x="80812" y="27021"/>
                  <a:pt x="80521" y="26766"/>
                  <a:pt x="80266" y="26475"/>
                </a:cubicBezTo>
                <a:cubicBezTo>
                  <a:pt x="81032" y="26290"/>
                  <a:pt x="81842" y="26141"/>
                  <a:pt x="82652" y="26035"/>
                </a:cubicBezTo>
                <a:close/>
                <a:moveTo>
                  <a:pt x="59427" y="24600"/>
                </a:moveTo>
                <a:cubicBezTo>
                  <a:pt x="59506" y="25120"/>
                  <a:pt x="59612" y="25595"/>
                  <a:pt x="59682" y="26070"/>
                </a:cubicBezTo>
                <a:cubicBezTo>
                  <a:pt x="58731" y="26546"/>
                  <a:pt x="57745" y="26986"/>
                  <a:pt x="56750" y="27391"/>
                </a:cubicBezTo>
                <a:cubicBezTo>
                  <a:pt x="56715" y="26951"/>
                  <a:pt x="56680" y="26511"/>
                  <a:pt x="56680" y="26035"/>
                </a:cubicBezTo>
                <a:cubicBezTo>
                  <a:pt x="57596" y="25595"/>
                  <a:pt x="58511" y="25120"/>
                  <a:pt x="59427" y="24600"/>
                </a:cubicBezTo>
                <a:close/>
                <a:moveTo>
                  <a:pt x="14606" y="25815"/>
                </a:moveTo>
                <a:cubicBezTo>
                  <a:pt x="14016" y="26290"/>
                  <a:pt x="13426" y="26801"/>
                  <a:pt x="12915" y="27391"/>
                </a:cubicBezTo>
                <a:cubicBezTo>
                  <a:pt x="12701" y="27381"/>
                  <a:pt x="12487" y="27376"/>
                  <a:pt x="12271" y="27376"/>
                </a:cubicBezTo>
                <a:cubicBezTo>
                  <a:pt x="11749" y="27376"/>
                  <a:pt x="11221" y="27401"/>
                  <a:pt x="10679" y="27426"/>
                </a:cubicBezTo>
                <a:cubicBezTo>
                  <a:pt x="11225" y="26880"/>
                  <a:pt x="11815" y="26361"/>
                  <a:pt x="12405" y="25921"/>
                </a:cubicBezTo>
                <a:cubicBezTo>
                  <a:pt x="13136" y="25850"/>
                  <a:pt x="13866" y="25815"/>
                  <a:pt x="14606" y="25815"/>
                </a:cubicBezTo>
                <a:close/>
                <a:moveTo>
                  <a:pt x="40613" y="25525"/>
                </a:moveTo>
                <a:cubicBezTo>
                  <a:pt x="40428" y="25885"/>
                  <a:pt x="40278" y="26255"/>
                  <a:pt x="40137" y="26625"/>
                </a:cubicBezTo>
                <a:cubicBezTo>
                  <a:pt x="40058" y="26625"/>
                  <a:pt x="39988" y="26660"/>
                  <a:pt x="39917" y="26695"/>
                </a:cubicBezTo>
                <a:cubicBezTo>
                  <a:pt x="39768" y="26731"/>
                  <a:pt x="39583" y="26801"/>
                  <a:pt x="39363" y="26880"/>
                </a:cubicBezTo>
                <a:cubicBezTo>
                  <a:pt x="38737" y="27100"/>
                  <a:pt x="38042" y="27285"/>
                  <a:pt x="37311" y="27426"/>
                </a:cubicBezTo>
                <a:cubicBezTo>
                  <a:pt x="37496" y="27100"/>
                  <a:pt x="37637" y="26766"/>
                  <a:pt x="37822" y="26405"/>
                </a:cubicBezTo>
                <a:cubicBezTo>
                  <a:pt x="38517" y="26220"/>
                  <a:pt x="39213" y="26000"/>
                  <a:pt x="39917" y="25780"/>
                </a:cubicBezTo>
                <a:cubicBezTo>
                  <a:pt x="40093" y="25701"/>
                  <a:pt x="40278" y="25630"/>
                  <a:pt x="40463" y="25560"/>
                </a:cubicBezTo>
                <a:cubicBezTo>
                  <a:pt x="40498" y="25560"/>
                  <a:pt x="40533" y="25525"/>
                  <a:pt x="40613" y="25525"/>
                </a:cubicBezTo>
                <a:close/>
                <a:moveTo>
                  <a:pt x="23225" y="26625"/>
                </a:moveTo>
                <a:lnTo>
                  <a:pt x="23225" y="26625"/>
                </a:lnTo>
                <a:cubicBezTo>
                  <a:pt x="23700" y="26845"/>
                  <a:pt x="24211" y="27065"/>
                  <a:pt x="24730" y="27285"/>
                </a:cubicBezTo>
                <a:cubicBezTo>
                  <a:pt x="24801" y="27321"/>
                  <a:pt x="24871" y="27391"/>
                  <a:pt x="24986" y="27426"/>
                </a:cubicBezTo>
                <a:cubicBezTo>
                  <a:pt x="24986" y="27461"/>
                  <a:pt x="24950" y="27461"/>
                  <a:pt x="24950" y="27461"/>
                </a:cubicBezTo>
                <a:cubicBezTo>
                  <a:pt x="24730" y="27356"/>
                  <a:pt x="24510" y="27285"/>
                  <a:pt x="24290" y="27171"/>
                </a:cubicBezTo>
                <a:cubicBezTo>
                  <a:pt x="24070" y="27065"/>
                  <a:pt x="23806" y="26916"/>
                  <a:pt x="23586" y="26801"/>
                </a:cubicBezTo>
                <a:cubicBezTo>
                  <a:pt x="23480" y="26766"/>
                  <a:pt x="23331" y="26695"/>
                  <a:pt x="23225" y="26625"/>
                </a:cubicBezTo>
                <a:close/>
                <a:moveTo>
                  <a:pt x="87054" y="26440"/>
                </a:moveTo>
                <a:cubicBezTo>
                  <a:pt x="87344" y="26581"/>
                  <a:pt x="87635" y="26766"/>
                  <a:pt x="87934" y="26916"/>
                </a:cubicBezTo>
                <a:cubicBezTo>
                  <a:pt x="88004" y="26951"/>
                  <a:pt x="88119" y="26986"/>
                  <a:pt x="88189" y="27021"/>
                </a:cubicBezTo>
                <a:cubicBezTo>
                  <a:pt x="87124" y="27136"/>
                  <a:pt x="86094" y="27285"/>
                  <a:pt x="85073" y="27461"/>
                </a:cubicBezTo>
                <a:lnTo>
                  <a:pt x="85037" y="27461"/>
                </a:lnTo>
                <a:cubicBezTo>
                  <a:pt x="84632" y="27285"/>
                  <a:pt x="84228" y="27065"/>
                  <a:pt x="83858" y="26845"/>
                </a:cubicBezTo>
                <a:cubicBezTo>
                  <a:pt x="84817" y="26695"/>
                  <a:pt x="85733" y="26581"/>
                  <a:pt x="86684" y="26475"/>
                </a:cubicBezTo>
                <a:cubicBezTo>
                  <a:pt x="86798" y="26475"/>
                  <a:pt x="86904" y="26440"/>
                  <a:pt x="87054" y="26440"/>
                </a:cubicBezTo>
                <a:close/>
                <a:moveTo>
                  <a:pt x="76630" y="25481"/>
                </a:moveTo>
                <a:cubicBezTo>
                  <a:pt x="76779" y="25815"/>
                  <a:pt x="76964" y="26106"/>
                  <a:pt x="77149" y="26361"/>
                </a:cubicBezTo>
                <a:cubicBezTo>
                  <a:pt x="76410" y="26695"/>
                  <a:pt x="75749" y="27065"/>
                  <a:pt x="75168" y="27505"/>
                </a:cubicBezTo>
                <a:cubicBezTo>
                  <a:pt x="74983" y="27206"/>
                  <a:pt x="74834" y="26916"/>
                  <a:pt x="74728" y="26625"/>
                </a:cubicBezTo>
                <a:cubicBezTo>
                  <a:pt x="75353" y="26185"/>
                  <a:pt x="75969" y="25815"/>
                  <a:pt x="76630" y="25481"/>
                </a:cubicBezTo>
                <a:close/>
                <a:moveTo>
                  <a:pt x="96298" y="26581"/>
                </a:moveTo>
                <a:cubicBezTo>
                  <a:pt x="97539" y="26581"/>
                  <a:pt x="98789" y="26660"/>
                  <a:pt x="99960" y="26766"/>
                </a:cubicBezTo>
                <a:cubicBezTo>
                  <a:pt x="100004" y="26801"/>
                  <a:pt x="100004" y="26801"/>
                  <a:pt x="100039" y="26845"/>
                </a:cubicBezTo>
                <a:cubicBezTo>
                  <a:pt x="100444" y="27065"/>
                  <a:pt x="100841" y="27285"/>
                  <a:pt x="101246" y="27505"/>
                </a:cubicBezTo>
                <a:cubicBezTo>
                  <a:pt x="100075" y="27356"/>
                  <a:pt x="98824" y="27241"/>
                  <a:pt x="97583" y="27206"/>
                </a:cubicBezTo>
                <a:cubicBezTo>
                  <a:pt x="97143" y="27021"/>
                  <a:pt x="96703" y="26801"/>
                  <a:pt x="96298" y="26581"/>
                </a:cubicBezTo>
                <a:close/>
                <a:moveTo>
                  <a:pt x="62253" y="24864"/>
                </a:moveTo>
                <a:cubicBezTo>
                  <a:pt x="62367" y="25375"/>
                  <a:pt x="62473" y="25885"/>
                  <a:pt x="62623" y="26361"/>
                </a:cubicBezTo>
                <a:cubicBezTo>
                  <a:pt x="61777" y="26801"/>
                  <a:pt x="60932" y="27171"/>
                  <a:pt x="60052" y="27541"/>
                </a:cubicBezTo>
                <a:cubicBezTo>
                  <a:pt x="59981" y="27171"/>
                  <a:pt x="59902" y="26801"/>
                  <a:pt x="59832" y="26440"/>
                </a:cubicBezTo>
                <a:cubicBezTo>
                  <a:pt x="59832" y="26326"/>
                  <a:pt x="59797" y="26220"/>
                  <a:pt x="59797" y="26141"/>
                </a:cubicBezTo>
                <a:cubicBezTo>
                  <a:pt x="60606" y="25745"/>
                  <a:pt x="61443" y="25304"/>
                  <a:pt x="62253" y="24864"/>
                </a:cubicBezTo>
                <a:close/>
                <a:moveTo>
                  <a:pt x="92301" y="26695"/>
                </a:moveTo>
                <a:cubicBezTo>
                  <a:pt x="92301" y="26731"/>
                  <a:pt x="92336" y="26731"/>
                  <a:pt x="92371" y="26731"/>
                </a:cubicBezTo>
                <a:cubicBezTo>
                  <a:pt x="92741" y="26916"/>
                  <a:pt x="93102" y="27065"/>
                  <a:pt x="93507" y="27206"/>
                </a:cubicBezTo>
                <a:cubicBezTo>
                  <a:pt x="92811" y="27241"/>
                  <a:pt x="92081" y="27285"/>
                  <a:pt x="91376" y="27356"/>
                </a:cubicBezTo>
                <a:cubicBezTo>
                  <a:pt x="90795" y="27391"/>
                  <a:pt x="90241" y="27461"/>
                  <a:pt x="89695" y="27541"/>
                </a:cubicBezTo>
                <a:cubicBezTo>
                  <a:pt x="89290" y="27391"/>
                  <a:pt x="88920" y="27241"/>
                  <a:pt x="88515" y="27065"/>
                </a:cubicBezTo>
                <a:cubicBezTo>
                  <a:pt x="88594" y="27065"/>
                  <a:pt x="88629" y="27065"/>
                  <a:pt x="88700" y="27021"/>
                </a:cubicBezTo>
                <a:cubicBezTo>
                  <a:pt x="89950" y="26880"/>
                  <a:pt x="91156" y="26766"/>
                  <a:pt x="92301" y="26695"/>
                </a:cubicBezTo>
                <a:close/>
                <a:moveTo>
                  <a:pt x="12255" y="25921"/>
                </a:moveTo>
                <a:lnTo>
                  <a:pt x="12255" y="25921"/>
                </a:lnTo>
                <a:cubicBezTo>
                  <a:pt x="11665" y="26405"/>
                  <a:pt x="11084" y="26880"/>
                  <a:pt x="10565" y="27426"/>
                </a:cubicBezTo>
                <a:cubicBezTo>
                  <a:pt x="9904" y="27461"/>
                  <a:pt x="9279" y="27505"/>
                  <a:pt x="8663" y="27541"/>
                </a:cubicBezTo>
                <a:cubicBezTo>
                  <a:pt x="8478" y="27541"/>
                  <a:pt x="8293" y="27576"/>
                  <a:pt x="8108" y="27576"/>
                </a:cubicBezTo>
                <a:cubicBezTo>
                  <a:pt x="8698" y="27100"/>
                  <a:pt x="9244" y="26625"/>
                  <a:pt x="9869" y="26141"/>
                </a:cubicBezTo>
                <a:cubicBezTo>
                  <a:pt x="10019" y="26141"/>
                  <a:pt x="10160" y="26141"/>
                  <a:pt x="10309" y="26106"/>
                </a:cubicBezTo>
                <a:cubicBezTo>
                  <a:pt x="10935" y="26035"/>
                  <a:pt x="11595" y="26000"/>
                  <a:pt x="12255" y="25921"/>
                </a:cubicBezTo>
                <a:close/>
                <a:moveTo>
                  <a:pt x="14747" y="25815"/>
                </a:moveTo>
                <a:cubicBezTo>
                  <a:pt x="15557" y="25850"/>
                  <a:pt x="16367" y="25885"/>
                  <a:pt x="17168" y="26035"/>
                </a:cubicBezTo>
                <a:cubicBezTo>
                  <a:pt x="16587" y="26440"/>
                  <a:pt x="16032" y="26986"/>
                  <a:pt x="15557" y="27611"/>
                </a:cubicBezTo>
                <a:cubicBezTo>
                  <a:pt x="15372" y="27576"/>
                  <a:pt x="15222" y="27541"/>
                  <a:pt x="15046" y="27541"/>
                </a:cubicBezTo>
                <a:cubicBezTo>
                  <a:pt x="14386" y="27426"/>
                  <a:pt x="13725" y="27391"/>
                  <a:pt x="13021" y="27391"/>
                </a:cubicBezTo>
                <a:cubicBezTo>
                  <a:pt x="13576" y="26801"/>
                  <a:pt x="14122" y="26255"/>
                  <a:pt x="14747" y="25815"/>
                </a:cubicBezTo>
                <a:close/>
                <a:moveTo>
                  <a:pt x="71788" y="24345"/>
                </a:moveTo>
                <a:cubicBezTo>
                  <a:pt x="72008" y="24970"/>
                  <a:pt x="72192" y="25595"/>
                  <a:pt x="72377" y="26185"/>
                </a:cubicBezTo>
                <a:cubicBezTo>
                  <a:pt x="72052" y="26475"/>
                  <a:pt x="71682" y="26801"/>
                  <a:pt x="71347" y="27136"/>
                </a:cubicBezTo>
                <a:cubicBezTo>
                  <a:pt x="71171" y="27321"/>
                  <a:pt x="71022" y="27461"/>
                  <a:pt x="70837" y="27611"/>
                </a:cubicBezTo>
                <a:cubicBezTo>
                  <a:pt x="70687" y="27021"/>
                  <a:pt x="70511" y="26405"/>
                  <a:pt x="70326" y="25815"/>
                </a:cubicBezTo>
                <a:cubicBezTo>
                  <a:pt x="70546" y="25595"/>
                  <a:pt x="70801" y="25375"/>
                  <a:pt x="71022" y="25120"/>
                </a:cubicBezTo>
                <a:cubicBezTo>
                  <a:pt x="71277" y="24864"/>
                  <a:pt x="71532" y="24565"/>
                  <a:pt x="71788" y="24345"/>
                </a:cubicBezTo>
                <a:close/>
                <a:moveTo>
                  <a:pt x="25831" y="25815"/>
                </a:moveTo>
                <a:cubicBezTo>
                  <a:pt x="26667" y="26185"/>
                  <a:pt x="27627" y="26475"/>
                  <a:pt x="28648" y="26695"/>
                </a:cubicBezTo>
                <a:cubicBezTo>
                  <a:pt x="28542" y="27136"/>
                  <a:pt x="28393" y="27426"/>
                  <a:pt x="28287" y="27646"/>
                </a:cubicBezTo>
                <a:cubicBezTo>
                  <a:pt x="27292" y="27461"/>
                  <a:pt x="26341" y="27206"/>
                  <a:pt x="25461" y="26845"/>
                </a:cubicBezTo>
                <a:cubicBezTo>
                  <a:pt x="25611" y="26511"/>
                  <a:pt x="25752" y="26185"/>
                  <a:pt x="25831" y="25815"/>
                </a:cubicBezTo>
                <a:close/>
                <a:moveTo>
                  <a:pt x="4481" y="26361"/>
                </a:moveTo>
                <a:cubicBezTo>
                  <a:pt x="4921" y="26383"/>
                  <a:pt x="5362" y="26394"/>
                  <a:pt x="5802" y="26394"/>
                </a:cubicBezTo>
                <a:cubicBezTo>
                  <a:pt x="6242" y="26394"/>
                  <a:pt x="6682" y="26383"/>
                  <a:pt x="7122" y="26361"/>
                </a:cubicBezTo>
                <a:lnTo>
                  <a:pt x="7122" y="26361"/>
                </a:lnTo>
                <a:cubicBezTo>
                  <a:pt x="6533" y="26801"/>
                  <a:pt x="5943" y="27241"/>
                  <a:pt x="5397" y="27681"/>
                </a:cubicBezTo>
                <a:cubicBezTo>
                  <a:pt x="4516" y="27681"/>
                  <a:pt x="3601" y="27681"/>
                  <a:pt x="2720" y="27646"/>
                </a:cubicBezTo>
                <a:cubicBezTo>
                  <a:pt x="3302" y="27206"/>
                  <a:pt x="3891" y="26801"/>
                  <a:pt x="4481" y="26361"/>
                </a:cubicBezTo>
                <a:close/>
                <a:moveTo>
                  <a:pt x="9684" y="26185"/>
                </a:moveTo>
                <a:lnTo>
                  <a:pt x="9684" y="26185"/>
                </a:lnTo>
                <a:cubicBezTo>
                  <a:pt x="9103" y="26625"/>
                  <a:pt x="8549" y="27100"/>
                  <a:pt x="8003" y="27576"/>
                </a:cubicBezTo>
                <a:cubicBezTo>
                  <a:pt x="7519" y="27611"/>
                  <a:pt x="7008" y="27646"/>
                  <a:pt x="6533" y="27646"/>
                </a:cubicBezTo>
                <a:cubicBezTo>
                  <a:pt x="6198" y="27681"/>
                  <a:pt x="5872" y="27681"/>
                  <a:pt x="5538" y="27681"/>
                </a:cubicBezTo>
                <a:cubicBezTo>
                  <a:pt x="6092" y="27241"/>
                  <a:pt x="6682" y="26801"/>
                  <a:pt x="7263" y="26361"/>
                </a:cubicBezTo>
                <a:cubicBezTo>
                  <a:pt x="7783" y="26326"/>
                  <a:pt x="8293" y="26290"/>
                  <a:pt x="8804" y="26255"/>
                </a:cubicBezTo>
                <a:cubicBezTo>
                  <a:pt x="9103" y="26220"/>
                  <a:pt x="9394" y="26220"/>
                  <a:pt x="9684" y="26185"/>
                </a:cubicBezTo>
                <a:close/>
                <a:moveTo>
                  <a:pt x="42955" y="26000"/>
                </a:moveTo>
                <a:cubicBezTo>
                  <a:pt x="42814" y="26326"/>
                  <a:pt x="42699" y="26695"/>
                  <a:pt x="42558" y="27021"/>
                </a:cubicBezTo>
                <a:cubicBezTo>
                  <a:pt x="41528" y="27136"/>
                  <a:pt x="40754" y="27356"/>
                  <a:pt x="39697" y="27681"/>
                </a:cubicBezTo>
                <a:cubicBezTo>
                  <a:pt x="39873" y="27356"/>
                  <a:pt x="40023" y="27021"/>
                  <a:pt x="40172" y="26695"/>
                </a:cubicBezTo>
                <a:cubicBezTo>
                  <a:pt x="41194" y="26326"/>
                  <a:pt x="41933" y="26106"/>
                  <a:pt x="42955" y="26000"/>
                </a:cubicBezTo>
                <a:close/>
                <a:moveTo>
                  <a:pt x="22089" y="26255"/>
                </a:moveTo>
                <a:cubicBezTo>
                  <a:pt x="22565" y="26440"/>
                  <a:pt x="23075" y="26660"/>
                  <a:pt x="23551" y="26880"/>
                </a:cubicBezTo>
                <a:cubicBezTo>
                  <a:pt x="23771" y="27021"/>
                  <a:pt x="24026" y="27136"/>
                  <a:pt x="24246" y="27241"/>
                </a:cubicBezTo>
                <a:cubicBezTo>
                  <a:pt x="24431" y="27321"/>
                  <a:pt x="24616" y="27426"/>
                  <a:pt x="24766" y="27505"/>
                </a:cubicBezTo>
                <a:cubicBezTo>
                  <a:pt x="24581" y="27576"/>
                  <a:pt x="24396" y="27646"/>
                  <a:pt x="24211" y="27726"/>
                </a:cubicBezTo>
                <a:cubicBezTo>
                  <a:pt x="23331" y="27241"/>
                  <a:pt x="22380" y="26766"/>
                  <a:pt x="21429" y="26361"/>
                </a:cubicBezTo>
                <a:cubicBezTo>
                  <a:pt x="21649" y="26290"/>
                  <a:pt x="21869" y="26255"/>
                  <a:pt x="22089" y="26255"/>
                </a:cubicBezTo>
                <a:close/>
                <a:moveTo>
                  <a:pt x="25532" y="27461"/>
                </a:moveTo>
                <a:cubicBezTo>
                  <a:pt x="25787" y="27541"/>
                  <a:pt x="26007" y="27646"/>
                  <a:pt x="26271" y="27726"/>
                </a:cubicBezTo>
                <a:cubicBezTo>
                  <a:pt x="26051" y="27681"/>
                  <a:pt x="25866" y="27611"/>
                  <a:pt x="25681" y="27541"/>
                </a:cubicBezTo>
                <a:cubicBezTo>
                  <a:pt x="25646" y="27505"/>
                  <a:pt x="25567" y="27461"/>
                  <a:pt x="25496" y="27461"/>
                </a:cubicBezTo>
                <a:close/>
                <a:moveTo>
                  <a:pt x="51433" y="25745"/>
                </a:moveTo>
                <a:cubicBezTo>
                  <a:pt x="51318" y="26141"/>
                  <a:pt x="51248" y="26546"/>
                  <a:pt x="51177" y="26951"/>
                </a:cubicBezTo>
                <a:cubicBezTo>
                  <a:pt x="50218" y="27321"/>
                  <a:pt x="49267" y="27576"/>
                  <a:pt x="48351" y="27761"/>
                </a:cubicBezTo>
                <a:cubicBezTo>
                  <a:pt x="48457" y="27426"/>
                  <a:pt x="48571" y="27065"/>
                  <a:pt x="48677" y="26695"/>
                </a:cubicBezTo>
                <a:cubicBezTo>
                  <a:pt x="49602" y="26475"/>
                  <a:pt x="50517" y="26141"/>
                  <a:pt x="51433" y="25745"/>
                </a:cubicBezTo>
                <a:close/>
                <a:moveTo>
                  <a:pt x="73988" y="25005"/>
                </a:moveTo>
                <a:cubicBezTo>
                  <a:pt x="74173" y="25525"/>
                  <a:pt x="74358" y="26070"/>
                  <a:pt x="74614" y="26581"/>
                </a:cubicBezTo>
                <a:cubicBezTo>
                  <a:pt x="74068" y="26916"/>
                  <a:pt x="73548" y="27321"/>
                  <a:pt x="73002" y="27761"/>
                </a:cubicBezTo>
                <a:cubicBezTo>
                  <a:pt x="72818" y="27241"/>
                  <a:pt x="72668" y="26731"/>
                  <a:pt x="72492" y="26220"/>
                </a:cubicBezTo>
                <a:cubicBezTo>
                  <a:pt x="73002" y="25780"/>
                  <a:pt x="73478" y="25375"/>
                  <a:pt x="73988" y="25005"/>
                </a:cubicBezTo>
                <a:close/>
                <a:moveTo>
                  <a:pt x="95739" y="27252"/>
                </a:moveTo>
                <a:cubicBezTo>
                  <a:pt x="96348" y="27252"/>
                  <a:pt x="96954" y="27263"/>
                  <a:pt x="97539" y="27285"/>
                </a:cubicBezTo>
                <a:cubicBezTo>
                  <a:pt x="97979" y="27505"/>
                  <a:pt x="98384" y="27681"/>
                  <a:pt x="98789" y="27866"/>
                </a:cubicBezTo>
                <a:cubicBezTo>
                  <a:pt x="97932" y="27815"/>
                  <a:pt x="97051" y="27782"/>
                  <a:pt x="96154" y="27782"/>
                </a:cubicBezTo>
                <a:cubicBezTo>
                  <a:pt x="95825" y="27782"/>
                  <a:pt x="95495" y="27786"/>
                  <a:pt x="95162" y="27796"/>
                </a:cubicBezTo>
                <a:cubicBezTo>
                  <a:pt x="95048" y="27761"/>
                  <a:pt x="94942" y="27726"/>
                  <a:pt x="94827" y="27681"/>
                </a:cubicBezTo>
                <a:cubicBezTo>
                  <a:pt x="94537" y="27541"/>
                  <a:pt x="94202" y="27426"/>
                  <a:pt x="93912" y="27285"/>
                </a:cubicBezTo>
                <a:cubicBezTo>
                  <a:pt x="94515" y="27263"/>
                  <a:pt x="95129" y="27252"/>
                  <a:pt x="95739" y="27252"/>
                </a:cubicBezTo>
                <a:close/>
                <a:moveTo>
                  <a:pt x="37716" y="26405"/>
                </a:moveTo>
                <a:cubicBezTo>
                  <a:pt x="37531" y="26801"/>
                  <a:pt x="37382" y="27136"/>
                  <a:pt x="37197" y="27461"/>
                </a:cubicBezTo>
                <a:cubicBezTo>
                  <a:pt x="36316" y="27646"/>
                  <a:pt x="35366" y="27796"/>
                  <a:pt x="34415" y="27902"/>
                </a:cubicBezTo>
                <a:cubicBezTo>
                  <a:pt x="34450" y="27761"/>
                  <a:pt x="34520" y="27611"/>
                  <a:pt x="34556" y="27461"/>
                </a:cubicBezTo>
                <a:cubicBezTo>
                  <a:pt x="34635" y="27285"/>
                  <a:pt x="34705" y="27100"/>
                  <a:pt x="34811" y="26916"/>
                </a:cubicBezTo>
                <a:cubicBezTo>
                  <a:pt x="35031" y="26880"/>
                  <a:pt x="35251" y="26845"/>
                  <a:pt x="35471" y="26845"/>
                </a:cubicBezTo>
                <a:cubicBezTo>
                  <a:pt x="36211" y="26731"/>
                  <a:pt x="36977" y="26581"/>
                  <a:pt x="37716" y="26405"/>
                </a:cubicBezTo>
                <a:close/>
                <a:moveTo>
                  <a:pt x="25241" y="27461"/>
                </a:moveTo>
                <a:cubicBezTo>
                  <a:pt x="25426" y="27541"/>
                  <a:pt x="25611" y="27611"/>
                  <a:pt x="25787" y="27681"/>
                </a:cubicBezTo>
                <a:cubicBezTo>
                  <a:pt x="25972" y="27796"/>
                  <a:pt x="26157" y="27866"/>
                  <a:pt x="26306" y="27946"/>
                </a:cubicBezTo>
                <a:cubicBezTo>
                  <a:pt x="25901" y="27796"/>
                  <a:pt x="25496" y="27646"/>
                  <a:pt x="25091" y="27505"/>
                </a:cubicBezTo>
                <a:lnTo>
                  <a:pt x="25127" y="27505"/>
                </a:lnTo>
                <a:cubicBezTo>
                  <a:pt x="25171" y="27505"/>
                  <a:pt x="25206" y="27505"/>
                  <a:pt x="25241" y="27461"/>
                </a:cubicBezTo>
                <a:close/>
                <a:moveTo>
                  <a:pt x="28727" y="26695"/>
                </a:moveTo>
                <a:cubicBezTo>
                  <a:pt x="29423" y="26845"/>
                  <a:pt x="30118" y="26916"/>
                  <a:pt x="30814" y="26986"/>
                </a:cubicBezTo>
                <a:cubicBezTo>
                  <a:pt x="31113" y="27021"/>
                  <a:pt x="31404" y="27021"/>
                  <a:pt x="31659" y="27021"/>
                </a:cubicBezTo>
                <a:cubicBezTo>
                  <a:pt x="31509" y="27461"/>
                  <a:pt x="31369" y="27761"/>
                  <a:pt x="31219" y="27981"/>
                </a:cubicBezTo>
                <a:cubicBezTo>
                  <a:pt x="30268" y="27946"/>
                  <a:pt x="29308" y="27831"/>
                  <a:pt x="28358" y="27681"/>
                </a:cubicBezTo>
                <a:cubicBezTo>
                  <a:pt x="28507" y="27461"/>
                  <a:pt x="28613" y="27136"/>
                  <a:pt x="28727" y="26695"/>
                </a:cubicBezTo>
                <a:close/>
                <a:moveTo>
                  <a:pt x="88339" y="27100"/>
                </a:moveTo>
                <a:cubicBezTo>
                  <a:pt x="88735" y="27241"/>
                  <a:pt x="89105" y="27391"/>
                  <a:pt x="89510" y="27541"/>
                </a:cubicBezTo>
                <a:cubicBezTo>
                  <a:pt x="88409" y="27681"/>
                  <a:pt x="87344" y="27796"/>
                  <a:pt x="86314" y="27981"/>
                </a:cubicBezTo>
                <a:cubicBezTo>
                  <a:pt x="85953" y="27831"/>
                  <a:pt x="85583" y="27681"/>
                  <a:pt x="85214" y="27541"/>
                </a:cubicBezTo>
                <a:cubicBezTo>
                  <a:pt x="86244" y="27356"/>
                  <a:pt x="87274" y="27206"/>
                  <a:pt x="88339" y="27100"/>
                </a:cubicBezTo>
                <a:close/>
                <a:moveTo>
                  <a:pt x="34705" y="26916"/>
                </a:moveTo>
                <a:cubicBezTo>
                  <a:pt x="34635" y="27100"/>
                  <a:pt x="34556" y="27285"/>
                  <a:pt x="34485" y="27426"/>
                </a:cubicBezTo>
                <a:cubicBezTo>
                  <a:pt x="34450" y="27611"/>
                  <a:pt x="34371" y="27761"/>
                  <a:pt x="34300" y="27902"/>
                </a:cubicBezTo>
                <a:cubicBezTo>
                  <a:pt x="33574" y="27960"/>
                  <a:pt x="32842" y="27994"/>
                  <a:pt x="32113" y="27994"/>
                </a:cubicBezTo>
                <a:cubicBezTo>
                  <a:pt x="31853" y="27994"/>
                  <a:pt x="31593" y="27990"/>
                  <a:pt x="31333" y="27981"/>
                </a:cubicBezTo>
                <a:cubicBezTo>
                  <a:pt x="31474" y="27761"/>
                  <a:pt x="31589" y="27426"/>
                  <a:pt x="31774" y="27021"/>
                </a:cubicBezTo>
                <a:cubicBezTo>
                  <a:pt x="32021" y="27033"/>
                  <a:pt x="32271" y="27038"/>
                  <a:pt x="32522" y="27038"/>
                </a:cubicBezTo>
                <a:cubicBezTo>
                  <a:pt x="33238" y="27038"/>
                  <a:pt x="33969" y="26994"/>
                  <a:pt x="34705" y="26916"/>
                </a:cubicBezTo>
                <a:close/>
                <a:moveTo>
                  <a:pt x="93692" y="27321"/>
                </a:moveTo>
                <a:cubicBezTo>
                  <a:pt x="94062" y="27461"/>
                  <a:pt x="94422" y="27611"/>
                  <a:pt x="94827" y="27761"/>
                </a:cubicBezTo>
                <a:cubicBezTo>
                  <a:pt x="94863" y="27761"/>
                  <a:pt x="94898" y="27796"/>
                  <a:pt x="94942" y="27796"/>
                </a:cubicBezTo>
                <a:cubicBezTo>
                  <a:pt x="94018" y="27796"/>
                  <a:pt x="93067" y="27831"/>
                  <a:pt x="92116" y="27902"/>
                </a:cubicBezTo>
                <a:cubicBezTo>
                  <a:pt x="91781" y="27946"/>
                  <a:pt x="91420" y="27981"/>
                  <a:pt x="91086" y="28016"/>
                </a:cubicBezTo>
                <a:cubicBezTo>
                  <a:pt x="91051" y="27981"/>
                  <a:pt x="91015" y="27981"/>
                  <a:pt x="90980" y="27981"/>
                </a:cubicBezTo>
                <a:cubicBezTo>
                  <a:pt x="90610" y="27831"/>
                  <a:pt x="90241" y="27726"/>
                  <a:pt x="89880" y="27576"/>
                </a:cubicBezTo>
                <a:cubicBezTo>
                  <a:pt x="90390" y="27541"/>
                  <a:pt x="90866" y="27505"/>
                  <a:pt x="91376" y="27426"/>
                </a:cubicBezTo>
                <a:cubicBezTo>
                  <a:pt x="92151" y="27391"/>
                  <a:pt x="92917" y="27321"/>
                  <a:pt x="93692" y="27321"/>
                </a:cubicBezTo>
                <a:close/>
                <a:moveTo>
                  <a:pt x="25426" y="26916"/>
                </a:moveTo>
                <a:cubicBezTo>
                  <a:pt x="26306" y="27285"/>
                  <a:pt x="27257" y="27541"/>
                  <a:pt x="28252" y="27726"/>
                </a:cubicBezTo>
                <a:cubicBezTo>
                  <a:pt x="28137" y="27866"/>
                  <a:pt x="28067" y="27946"/>
                  <a:pt x="27953" y="27981"/>
                </a:cubicBezTo>
                <a:cubicBezTo>
                  <a:pt x="27908" y="28006"/>
                  <a:pt x="27859" y="28018"/>
                  <a:pt x="27806" y="28018"/>
                </a:cubicBezTo>
                <a:cubicBezTo>
                  <a:pt x="27640" y="28018"/>
                  <a:pt x="27433" y="27909"/>
                  <a:pt x="27187" y="27796"/>
                </a:cubicBezTo>
                <a:cubicBezTo>
                  <a:pt x="26817" y="27611"/>
                  <a:pt x="26341" y="27356"/>
                  <a:pt x="25646" y="27356"/>
                </a:cubicBezTo>
                <a:cubicBezTo>
                  <a:pt x="25567" y="27321"/>
                  <a:pt x="25461" y="27285"/>
                  <a:pt x="25347" y="27206"/>
                </a:cubicBezTo>
                <a:lnTo>
                  <a:pt x="25276" y="27206"/>
                </a:lnTo>
                <a:cubicBezTo>
                  <a:pt x="25347" y="27100"/>
                  <a:pt x="25391" y="27021"/>
                  <a:pt x="25426" y="26916"/>
                </a:cubicBezTo>
                <a:close/>
                <a:moveTo>
                  <a:pt x="80151" y="26511"/>
                </a:moveTo>
                <a:cubicBezTo>
                  <a:pt x="80415" y="26801"/>
                  <a:pt x="80706" y="27065"/>
                  <a:pt x="81032" y="27285"/>
                </a:cubicBezTo>
                <a:cubicBezTo>
                  <a:pt x="80486" y="27426"/>
                  <a:pt x="79896" y="27576"/>
                  <a:pt x="79350" y="27761"/>
                </a:cubicBezTo>
                <a:cubicBezTo>
                  <a:pt x="79095" y="27866"/>
                  <a:pt x="78831" y="27946"/>
                  <a:pt x="78575" y="28051"/>
                </a:cubicBezTo>
                <a:cubicBezTo>
                  <a:pt x="78320" y="27796"/>
                  <a:pt x="78065" y="27541"/>
                  <a:pt x="77845" y="27241"/>
                </a:cubicBezTo>
                <a:cubicBezTo>
                  <a:pt x="77880" y="27241"/>
                  <a:pt x="77880" y="27241"/>
                  <a:pt x="77915" y="27206"/>
                </a:cubicBezTo>
                <a:cubicBezTo>
                  <a:pt x="78655" y="26916"/>
                  <a:pt x="79385" y="26695"/>
                  <a:pt x="80151" y="26511"/>
                </a:cubicBezTo>
                <a:close/>
                <a:moveTo>
                  <a:pt x="83752" y="26880"/>
                </a:moveTo>
                <a:cubicBezTo>
                  <a:pt x="84113" y="27100"/>
                  <a:pt x="84483" y="27321"/>
                  <a:pt x="84923" y="27505"/>
                </a:cubicBezTo>
                <a:cubicBezTo>
                  <a:pt x="84043" y="27646"/>
                  <a:pt x="83197" y="27831"/>
                  <a:pt x="82317" y="28051"/>
                </a:cubicBezTo>
                <a:cubicBezTo>
                  <a:pt x="82132" y="27946"/>
                  <a:pt x="81956" y="27831"/>
                  <a:pt x="81771" y="27726"/>
                </a:cubicBezTo>
                <a:cubicBezTo>
                  <a:pt x="81586" y="27611"/>
                  <a:pt x="81401" y="27461"/>
                  <a:pt x="81217" y="27356"/>
                </a:cubicBezTo>
                <a:cubicBezTo>
                  <a:pt x="82062" y="27136"/>
                  <a:pt x="82907" y="26986"/>
                  <a:pt x="83752" y="26880"/>
                </a:cubicBezTo>
                <a:close/>
                <a:moveTo>
                  <a:pt x="48571" y="26695"/>
                </a:moveTo>
                <a:cubicBezTo>
                  <a:pt x="48457" y="27065"/>
                  <a:pt x="48351" y="27426"/>
                  <a:pt x="48237" y="27796"/>
                </a:cubicBezTo>
                <a:cubicBezTo>
                  <a:pt x="47946" y="27866"/>
                  <a:pt x="47656" y="27902"/>
                  <a:pt x="47321" y="27946"/>
                </a:cubicBezTo>
                <a:cubicBezTo>
                  <a:pt x="46661" y="28051"/>
                  <a:pt x="45966" y="28122"/>
                  <a:pt x="45340" y="28166"/>
                </a:cubicBezTo>
                <a:cubicBezTo>
                  <a:pt x="45340" y="28086"/>
                  <a:pt x="45376" y="28016"/>
                  <a:pt x="45420" y="27946"/>
                </a:cubicBezTo>
                <a:cubicBezTo>
                  <a:pt x="45525" y="27646"/>
                  <a:pt x="45640" y="27356"/>
                  <a:pt x="45745" y="27065"/>
                </a:cubicBezTo>
                <a:cubicBezTo>
                  <a:pt x="46335" y="27065"/>
                  <a:pt x="46916" y="27021"/>
                  <a:pt x="47506" y="26916"/>
                </a:cubicBezTo>
                <a:cubicBezTo>
                  <a:pt x="47876" y="26880"/>
                  <a:pt x="48237" y="26801"/>
                  <a:pt x="48571" y="26695"/>
                </a:cubicBezTo>
                <a:close/>
                <a:moveTo>
                  <a:pt x="65449" y="24864"/>
                </a:moveTo>
                <a:cubicBezTo>
                  <a:pt x="65519" y="25040"/>
                  <a:pt x="65554" y="25225"/>
                  <a:pt x="65625" y="25445"/>
                </a:cubicBezTo>
                <a:cubicBezTo>
                  <a:pt x="65739" y="25850"/>
                  <a:pt x="65889" y="26255"/>
                  <a:pt x="65995" y="26660"/>
                </a:cubicBezTo>
                <a:cubicBezTo>
                  <a:pt x="65079" y="27206"/>
                  <a:pt x="64128" y="27726"/>
                  <a:pt x="63133" y="28166"/>
                </a:cubicBezTo>
                <a:cubicBezTo>
                  <a:pt x="63028" y="27681"/>
                  <a:pt x="62913" y="27206"/>
                  <a:pt x="62763" y="26731"/>
                </a:cubicBezTo>
                <a:cubicBezTo>
                  <a:pt x="62763" y="26625"/>
                  <a:pt x="62728" y="26511"/>
                  <a:pt x="62693" y="26440"/>
                </a:cubicBezTo>
                <a:cubicBezTo>
                  <a:pt x="63644" y="25965"/>
                  <a:pt x="64568" y="25445"/>
                  <a:pt x="65449" y="24864"/>
                </a:cubicBezTo>
                <a:close/>
                <a:moveTo>
                  <a:pt x="100145" y="26801"/>
                </a:moveTo>
                <a:lnTo>
                  <a:pt x="100145" y="26801"/>
                </a:lnTo>
                <a:cubicBezTo>
                  <a:pt x="100735" y="26880"/>
                  <a:pt x="101325" y="26951"/>
                  <a:pt x="101906" y="27021"/>
                </a:cubicBezTo>
                <a:cubicBezTo>
                  <a:pt x="102496" y="27136"/>
                  <a:pt x="103042" y="27241"/>
                  <a:pt x="103631" y="27356"/>
                </a:cubicBezTo>
                <a:cubicBezTo>
                  <a:pt x="104072" y="27646"/>
                  <a:pt x="104477" y="27902"/>
                  <a:pt x="104917" y="28201"/>
                </a:cubicBezTo>
                <a:cubicBezTo>
                  <a:pt x="104221" y="28016"/>
                  <a:pt x="103526" y="27866"/>
                  <a:pt x="102821" y="27761"/>
                </a:cubicBezTo>
                <a:cubicBezTo>
                  <a:pt x="102381" y="27681"/>
                  <a:pt x="101941" y="27611"/>
                  <a:pt x="101501" y="27541"/>
                </a:cubicBezTo>
                <a:cubicBezTo>
                  <a:pt x="101025" y="27285"/>
                  <a:pt x="100585" y="27065"/>
                  <a:pt x="100145" y="26801"/>
                </a:cubicBezTo>
                <a:close/>
                <a:moveTo>
                  <a:pt x="21279" y="26405"/>
                </a:moveTo>
                <a:cubicBezTo>
                  <a:pt x="22265" y="26801"/>
                  <a:pt x="23225" y="27285"/>
                  <a:pt x="24140" y="27761"/>
                </a:cubicBezTo>
                <a:cubicBezTo>
                  <a:pt x="23885" y="27902"/>
                  <a:pt x="23665" y="28051"/>
                  <a:pt x="23445" y="28236"/>
                </a:cubicBezTo>
                <a:cubicBezTo>
                  <a:pt x="22485" y="27681"/>
                  <a:pt x="21499" y="27206"/>
                  <a:pt x="20469" y="26801"/>
                </a:cubicBezTo>
                <a:cubicBezTo>
                  <a:pt x="20689" y="26695"/>
                  <a:pt x="20874" y="26581"/>
                  <a:pt x="21094" y="26475"/>
                </a:cubicBezTo>
                <a:cubicBezTo>
                  <a:pt x="21165" y="26475"/>
                  <a:pt x="21244" y="26440"/>
                  <a:pt x="21279" y="26405"/>
                </a:cubicBezTo>
                <a:close/>
                <a:moveTo>
                  <a:pt x="44095" y="27032"/>
                </a:moveTo>
                <a:cubicBezTo>
                  <a:pt x="44379" y="27032"/>
                  <a:pt x="44663" y="27043"/>
                  <a:pt x="44935" y="27065"/>
                </a:cubicBezTo>
                <a:lnTo>
                  <a:pt x="45640" y="27065"/>
                </a:lnTo>
                <a:cubicBezTo>
                  <a:pt x="45525" y="27356"/>
                  <a:pt x="45420" y="27646"/>
                  <a:pt x="45340" y="27902"/>
                </a:cubicBezTo>
                <a:cubicBezTo>
                  <a:pt x="45305" y="28016"/>
                  <a:pt x="45270" y="28086"/>
                  <a:pt x="45235" y="28166"/>
                </a:cubicBezTo>
                <a:cubicBezTo>
                  <a:pt x="44680" y="28201"/>
                  <a:pt x="44169" y="28201"/>
                  <a:pt x="43659" y="28236"/>
                </a:cubicBezTo>
                <a:cubicBezTo>
                  <a:pt x="43139" y="28236"/>
                  <a:pt x="42664" y="28236"/>
                  <a:pt x="42189" y="28271"/>
                </a:cubicBezTo>
                <a:cubicBezTo>
                  <a:pt x="42338" y="27902"/>
                  <a:pt x="42479" y="27505"/>
                  <a:pt x="42629" y="27100"/>
                </a:cubicBezTo>
                <a:cubicBezTo>
                  <a:pt x="42814" y="27100"/>
                  <a:pt x="43034" y="27065"/>
                  <a:pt x="43254" y="27065"/>
                </a:cubicBezTo>
                <a:cubicBezTo>
                  <a:pt x="43527" y="27043"/>
                  <a:pt x="43811" y="27032"/>
                  <a:pt x="44095" y="27032"/>
                </a:cubicBezTo>
                <a:close/>
                <a:moveTo>
                  <a:pt x="53854" y="25885"/>
                </a:moveTo>
                <a:lnTo>
                  <a:pt x="53854" y="25885"/>
                </a:lnTo>
                <a:cubicBezTo>
                  <a:pt x="53783" y="26361"/>
                  <a:pt x="53739" y="26845"/>
                  <a:pt x="53669" y="27321"/>
                </a:cubicBezTo>
                <a:cubicBezTo>
                  <a:pt x="52789" y="27681"/>
                  <a:pt x="51873" y="28016"/>
                  <a:pt x="50993" y="28271"/>
                </a:cubicBezTo>
                <a:cubicBezTo>
                  <a:pt x="51063" y="27866"/>
                  <a:pt x="51142" y="27461"/>
                  <a:pt x="51248" y="27021"/>
                </a:cubicBezTo>
                <a:cubicBezTo>
                  <a:pt x="52093" y="26731"/>
                  <a:pt x="52973" y="26326"/>
                  <a:pt x="53854" y="25885"/>
                </a:cubicBezTo>
                <a:close/>
                <a:moveTo>
                  <a:pt x="102346" y="26361"/>
                </a:moveTo>
                <a:lnTo>
                  <a:pt x="102346" y="26361"/>
                </a:lnTo>
                <a:cubicBezTo>
                  <a:pt x="103526" y="26625"/>
                  <a:pt x="104697" y="26951"/>
                  <a:pt x="105832" y="27321"/>
                </a:cubicBezTo>
                <a:cubicBezTo>
                  <a:pt x="106308" y="27646"/>
                  <a:pt x="106713" y="27981"/>
                  <a:pt x="107047" y="28201"/>
                </a:cubicBezTo>
                <a:cubicBezTo>
                  <a:pt x="107083" y="28201"/>
                  <a:pt x="107118" y="28236"/>
                  <a:pt x="107153" y="28271"/>
                </a:cubicBezTo>
                <a:cubicBezTo>
                  <a:pt x="106017" y="27902"/>
                  <a:pt x="104846" y="27541"/>
                  <a:pt x="103667" y="27285"/>
                </a:cubicBezTo>
                <a:cubicBezTo>
                  <a:pt x="103596" y="27241"/>
                  <a:pt x="103526" y="27206"/>
                  <a:pt x="103447" y="27136"/>
                </a:cubicBezTo>
                <a:cubicBezTo>
                  <a:pt x="103086" y="26916"/>
                  <a:pt x="102716" y="26660"/>
                  <a:pt x="102346" y="26361"/>
                </a:cubicBezTo>
                <a:close/>
                <a:moveTo>
                  <a:pt x="104547" y="26185"/>
                </a:moveTo>
                <a:cubicBezTo>
                  <a:pt x="105577" y="26511"/>
                  <a:pt x="106563" y="26845"/>
                  <a:pt x="107593" y="27206"/>
                </a:cubicBezTo>
                <a:cubicBezTo>
                  <a:pt x="108069" y="27576"/>
                  <a:pt x="108509" y="27946"/>
                  <a:pt x="108984" y="28271"/>
                </a:cubicBezTo>
                <a:cubicBezTo>
                  <a:pt x="107963" y="27902"/>
                  <a:pt x="106898" y="27541"/>
                  <a:pt x="105868" y="27241"/>
                </a:cubicBezTo>
                <a:cubicBezTo>
                  <a:pt x="105507" y="26951"/>
                  <a:pt x="105022" y="26581"/>
                  <a:pt x="104547" y="26185"/>
                </a:cubicBezTo>
                <a:close/>
                <a:moveTo>
                  <a:pt x="77184" y="26440"/>
                </a:moveTo>
                <a:cubicBezTo>
                  <a:pt x="77334" y="26695"/>
                  <a:pt x="77510" y="26951"/>
                  <a:pt x="77730" y="27206"/>
                </a:cubicBezTo>
                <a:cubicBezTo>
                  <a:pt x="76964" y="27541"/>
                  <a:pt x="76269" y="27902"/>
                  <a:pt x="75608" y="28307"/>
                </a:cubicBezTo>
                <a:cubicBezTo>
                  <a:pt x="75459" y="28051"/>
                  <a:pt x="75309" y="27831"/>
                  <a:pt x="75203" y="27576"/>
                </a:cubicBezTo>
                <a:cubicBezTo>
                  <a:pt x="75793" y="27171"/>
                  <a:pt x="76454" y="26766"/>
                  <a:pt x="77184" y="26440"/>
                </a:cubicBezTo>
                <a:close/>
                <a:moveTo>
                  <a:pt x="97759" y="27321"/>
                </a:moveTo>
                <a:cubicBezTo>
                  <a:pt x="99009" y="27356"/>
                  <a:pt x="100260" y="27461"/>
                  <a:pt x="101466" y="27611"/>
                </a:cubicBezTo>
                <a:cubicBezTo>
                  <a:pt x="101871" y="27866"/>
                  <a:pt x="102311" y="28086"/>
                  <a:pt x="102751" y="28307"/>
                </a:cubicBezTo>
                <a:cubicBezTo>
                  <a:pt x="101545" y="28122"/>
                  <a:pt x="100295" y="27981"/>
                  <a:pt x="99045" y="27902"/>
                </a:cubicBezTo>
                <a:cubicBezTo>
                  <a:pt x="99009" y="27866"/>
                  <a:pt x="98939" y="27831"/>
                  <a:pt x="98904" y="27831"/>
                </a:cubicBezTo>
                <a:cubicBezTo>
                  <a:pt x="98534" y="27646"/>
                  <a:pt x="98129" y="27461"/>
                  <a:pt x="97759" y="27321"/>
                </a:cubicBezTo>
                <a:close/>
                <a:moveTo>
                  <a:pt x="26491" y="27946"/>
                </a:moveTo>
                <a:lnTo>
                  <a:pt x="26491" y="27946"/>
                </a:lnTo>
                <a:cubicBezTo>
                  <a:pt x="26852" y="28051"/>
                  <a:pt x="27222" y="28201"/>
                  <a:pt x="27627" y="28307"/>
                </a:cubicBezTo>
                <a:cubicBezTo>
                  <a:pt x="27662" y="28307"/>
                  <a:pt x="27733" y="28342"/>
                  <a:pt x="27768" y="28386"/>
                </a:cubicBezTo>
                <a:cubicBezTo>
                  <a:pt x="27442" y="28271"/>
                  <a:pt x="27151" y="28201"/>
                  <a:pt x="26817" y="28122"/>
                </a:cubicBezTo>
                <a:lnTo>
                  <a:pt x="26817" y="28086"/>
                </a:lnTo>
                <a:cubicBezTo>
                  <a:pt x="26711" y="28051"/>
                  <a:pt x="26597" y="27981"/>
                  <a:pt x="26491" y="27946"/>
                </a:cubicBezTo>
                <a:close/>
                <a:moveTo>
                  <a:pt x="40058" y="26731"/>
                </a:moveTo>
                <a:cubicBezTo>
                  <a:pt x="39917" y="27065"/>
                  <a:pt x="39768" y="27391"/>
                  <a:pt x="39583" y="27681"/>
                </a:cubicBezTo>
                <a:cubicBezTo>
                  <a:pt x="39547" y="27726"/>
                  <a:pt x="39512" y="27726"/>
                  <a:pt x="39477" y="27726"/>
                </a:cubicBezTo>
                <a:cubicBezTo>
                  <a:pt x="39327" y="27761"/>
                  <a:pt x="39178" y="27831"/>
                  <a:pt x="38993" y="27866"/>
                </a:cubicBezTo>
                <a:cubicBezTo>
                  <a:pt x="38297" y="28086"/>
                  <a:pt x="37567" y="28236"/>
                  <a:pt x="36792" y="28386"/>
                </a:cubicBezTo>
                <a:cubicBezTo>
                  <a:pt x="36941" y="28086"/>
                  <a:pt x="37126" y="27831"/>
                  <a:pt x="37276" y="27541"/>
                </a:cubicBezTo>
                <a:cubicBezTo>
                  <a:pt x="38007" y="27356"/>
                  <a:pt x="38737" y="27171"/>
                  <a:pt x="39398" y="26951"/>
                </a:cubicBezTo>
                <a:cubicBezTo>
                  <a:pt x="39583" y="26880"/>
                  <a:pt x="39768" y="26801"/>
                  <a:pt x="39952" y="26766"/>
                </a:cubicBezTo>
                <a:cubicBezTo>
                  <a:pt x="39988" y="26731"/>
                  <a:pt x="40023" y="26731"/>
                  <a:pt x="40058" y="26731"/>
                </a:cubicBezTo>
                <a:close/>
                <a:moveTo>
                  <a:pt x="17317" y="26035"/>
                </a:moveTo>
                <a:cubicBezTo>
                  <a:pt x="18347" y="26220"/>
                  <a:pt x="19334" y="26475"/>
                  <a:pt x="20284" y="26845"/>
                </a:cubicBezTo>
                <a:cubicBezTo>
                  <a:pt x="19739" y="27241"/>
                  <a:pt x="19228" y="27796"/>
                  <a:pt x="18788" y="28421"/>
                </a:cubicBezTo>
                <a:cubicBezTo>
                  <a:pt x="17793" y="28051"/>
                  <a:pt x="16763" y="27796"/>
                  <a:pt x="15662" y="27611"/>
                </a:cubicBezTo>
                <a:cubicBezTo>
                  <a:pt x="16147" y="26986"/>
                  <a:pt x="16692" y="26440"/>
                  <a:pt x="17317" y="26035"/>
                </a:cubicBezTo>
                <a:close/>
                <a:moveTo>
                  <a:pt x="68011" y="25375"/>
                </a:moveTo>
                <a:cubicBezTo>
                  <a:pt x="68090" y="25595"/>
                  <a:pt x="68160" y="25850"/>
                  <a:pt x="68231" y="26106"/>
                </a:cubicBezTo>
                <a:cubicBezTo>
                  <a:pt x="68345" y="26475"/>
                  <a:pt x="68451" y="26845"/>
                  <a:pt x="68565" y="27171"/>
                </a:cubicBezTo>
                <a:cubicBezTo>
                  <a:pt x="67940" y="27646"/>
                  <a:pt x="67280" y="28086"/>
                  <a:pt x="66620" y="28456"/>
                </a:cubicBezTo>
                <a:cubicBezTo>
                  <a:pt x="66584" y="28342"/>
                  <a:pt x="66549" y="28236"/>
                  <a:pt x="66505" y="28122"/>
                </a:cubicBezTo>
                <a:cubicBezTo>
                  <a:pt x="66399" y="27646"/>
                  <a:pt x="66250" y="27171"/>
                  <a:pt x="66109" y="26695"/>
                </a:cubicBezTo>
                <a:cubicBezTo>
                  <a:pt x="66769" y="26290"/>
                  <a:pt x="67430" y="25850"/>
                  <a:pt x="68011" y="25375"/>
                </a:cubicBezTo>
                <a:close/>
                <a:moveTo>
                  <a:pt x="89695" y="27611"/>
                </a:moveTo>
                <a:cubicBezTo>
                  <a:pt x="90100" y="27761"/>
                  <a:pt x="90461" y="27902"/>
                  <a:pt x="90866" y="28016"/>
                </a:cubicBezTo>
                <a:cubicBezTo>
                  <a:pt x="89730" y="28122"/>
                  <a:pt x="88665" y="28271"/>
                  <a:pt x="87564" y="28456"/>
                </a:cubicBezTo>
                <a:cubicBezTo>
                  <a:pt x="87459" y="28386"/>
                  <a:pt x="87309" y="28342"/>
                  <a:pt x="87159" y="28307"/>
                </a:cubicBezTo>
                <a:cubicBezTo>
                  <a:pt x="86939" y="28201"/>
                  <a:pt x="86719" y="28122"/>
                  <a:pt x="86499" y="28051"/>
                </a:cubicBezTo>
                <a:cubicBezTo>
                  <a:pt x="87529" y="27866"/>
                  <a:pt x="88594" y="27726"/>
                  <a:pt x="89695" y="27611"/>
                </a:cubicBezTo>
                <a:close/>
                <a:moveTo>
                  <a:pt x="25866" y="27461"/>
                </a:moveTo>
                <a:lnTo>
                  <a:pt x="25866" y="27461"/>
                </a:lnTo>
                <a:cubicBezTo>
                  <a:pt x="26412" y="27505"/>
                  <a:pt x="26817" y="27681"/>
                  <a:pt x="27151" y="27866"/>
                </a:cubicBezTo>
                <a:cubicBezTo>
                  <a:pt x="27387" y="28000"/>
                  <a:pt x="27604" y="28097"/>
                  <a:pt x="27790" y="28097"/>
                </a:cubicBezTo>
                <a:cubicBezTo>
                  <a:pt x="27861" y="28097"/>
                  <a:pt x="27927" y="28083"/>
                  <a:pt x="27988" y="28051"/>
                </a:cubicBezTo>
                <a:cubicBezTo>
                  <a:pt x="28102" y="28016"/>
                  <a:pt x="28208" y="27902"/>
                  <a:pt x="28322" y="27761"/>
                </a:cubicBezTo>
                <a:cubicBezTo>
                  <a:pt x="29238" y="27902"/>
                  <a:pt x="30189" y="28016"/>
                  <a:pt x="31184" y="28051"/>
                </a:cubicBezTo>
                <a:cubicBezTo>
                  <a:pt x="30964" y="28386"/>
                  <a:pt x="30743" y="28527"/>
                  <a:pt x="30488" y="28562"/>
                </a:cubicBezTo>
                <a:cubicBezTo>
                  <a:pt x="29388" y="28456"/>
                  <a:pt x="28287" y="28271"/>
                  <a:pt x="27257" y="28016"/>
                </a:cubicBezTo>
                <a:cubicBezTo>
                  <a:pt x="27037" y="27946"/>
                  <a:pt x="26852" y="27866"/>
                  <a:pt x="26632" y="27796"/>
                </a:cubicBezTo>
                <a:cubicBezTo>
                  <a:pt x="26377" y="27681"/>
                  <a:pt x="26121" y="27576"/>
                  <a:pt x="25866" y="27461"/>
                </a:cubicBezTo>
                <a:close/>
                <a:moveTo>
                  <a:pt x="95118" y="27866"/>
                </a:moveTo>
                <a:cubicBezTo>
                  <a:pt x="95602" y="28051"/>
                  <a:pt x="96042" y="28236"/>
                  <a:pt x="96483" y="28421"/>
                </a:cubicBezTo>
                <a:cubicBezTo>
                  <a:pt x="95417" y="28421"/>
                  <a:pt x="94317" y="28456"/>
                  <a:pt x="93216" y="28491"/>
                </a:cubicBezTo>
                <a:cubicBezTo>
                  <a:pt x="93031" y="28527"/>
                  <a:pt x="92811" y="28527"/>
                  <a:pt x="92626" y="28562"/>
                </a:cubicBezTo>
                <a:cubicBezTo>
                  <a:pt x="92186" y="28386"/>
                  <a:pt x="91746" y="28236"/>
                  <a:pt x="91271" y="28086"/>
                </a:cubicBezTo>
                <a:cubicBezTo>
                  <a:pt x="91561" y="28051"/>
                  <a:pt x="91861" y="28016"/>
                  <a:pt x="92151" y="28016"/>
                </a:cubicBezTo>
                <a:cubicBezTo>
                  <a:pt x="93137" y="27946"/>
                  <a:pt x="94167" y="27902"/>
                  <a:pt x="95118" y="27866"/>
                </a:cubicBezTo>
                <a:close/>
                <a:moveTo>
                  <a:pt x="56565" y="26070"/>
                </a:moveTo>
                <a:cubicBezTo>
                  <a:pt x="56601" y="26546"/>
                  <a:pt x="56645" y="26986"/>
                  <a:pt x="56645" y="27426"/>
                </a:cubicBezTo>
                <a:cubicBezTo>
                  <a:pt x="56240" y="27611"/>
                  <a:pt x="55800" y="27796"/>
                  <a:pt x="55359" y="27981"/>
                </a:cubicBezTo>
                <a:cubicBezTo>
                  <a:pt x="54805" y="28201"/>
                  <a:pt x="54224" y="28421"/>
                  <a:pt x="53669" y="28606"/>
                </a:cubicBezTo>
                <a:cubicBezTo>
                  <a:pt x="53704" y="28201"/>
                  <a:pt x="53739" y="27796"/>
                  <a:pt x="53783" y="27391"/>
                </a:cubicBezTo>
                <a:cubicBezTo>
                  <a:pt x="54329" y="27136"/>
                  <a:pt x="54884" y="26880"/>
                  <a:pt x="55465" y="26625"/>
                </a:cubicBezTo>
                <a:cubicBezTo>
                  <a:pt x="55835" y="26440"/>
                  <a:pt x="56205" y="26255"/>
                  <a:pt x="56565" y="26070"/>
                </a:cubicBezTo>
                <a:close/>
                <a:moveTo>
                  <a:pt x="85037" y="27576"/>
                </a:moveTo>
                <a:cubicBezTo>
                  <a:pt x="85434" y="27726"/>
                  <a:pt x="85803" y="27866"/>
                  <a:pt x="86173" y="28016"/>
                </a:cubicBezTo>
                <a:cubicBezTo>
                  <a:pt x="85214" y="28201"/>
                  <a:pt x="84263" y="28386"/>
                  <a:pt x="83347" y="28606"/>
                </a:cubicBezTo>
                <a:cubicBezTo>
                  <a:pt x="83057" y="28421"/>
                  <a:pt x="82757" y="28271"/>
                  <a:pt x="82431" y="28086"/>
                </a:cubicBezTo>
                <a:cubicBezTo>
                  <a:pt x="83312" y="27902"/>
                  <a:pt x="84192" y="27726"/>
                  <a:pt x="85037" y="27576"/>
                </a:cubicBezTo>
                <a:close/>
                <a:moveTo>
                  <a:pt x="27953" y="28271"/>
                </a:moveTo>
                <a:lnTo>
                  <a:pt x="27953" y="28271"/>
                </a:lnTo>
                <a:cubicBezTo>
                  <a:pt x="28578" y="28421"/>
                  <a:pt x="29238" y="28527"/>
                  <a:pt x="29898" y="28606"/>
                </a:cubicBezTo>
                <a:cubicBezTo>
                  <a:pt x="29643" y="28606"/>
                  <a:pt x="29388" y="28606"/>
                  <a:pt x="29088" y="28641"/>
                </a:cubicBezTo>
                <a:cubicBezTo>
                  <a:pt x="28947" y="28606"/>
                  <a:pt x="28798" y="28562"/>
                  <a:pt x="28692" y="28527"/>
                </a:cubicBezTo>
                <a:cubicBezTo>
                  <a:pt x="28428" y="28421"/>
                  <a:pt x="28173" y="28342"/>
                  <a:pt x="27953" y="28271"/>
                </a:cubicBezTo>
                <a:close/>
                <a:moveTo>
                  <a:pt x="37162" y="27541"/>
                </a:moveTo>
                <a:cubicBezTo>
                  <a:pt x="37012" y="27831"/>
                  <a:pt x="36836" y="28122"/>
                  <a:pt x="36686" y="28386"/>
                </a:cubicBezTo>
                <a:cubicBezTo>
                  <a:pt x="35806" y="28527"/>
                  <a:pt x="34925" y="28606"/>
                  <a:pt x="34010" y="28641"/>
                </a:cubicBezTo>
                <a:cubicBezTo>
                  <a:pt x="34151" y="28456"/>
                  <a:pt x="34265" y="28236"/>
                  <a:pt x="34371" y="27981"/>
                </a:cubicBezTo>
                <a:cubicBezTo>
                  <a:pt x="34705" y="27946"/>
                  <a:pt x="35075" y="27902"/>
                  <a:pt x="35401" y="27866"/>
                </a:cubicBezTo>
                <a:cubicBezTo>
                  <a:pt x="35991" y="27796"/>
                  <a:pt x="36572" y="27681"/>
                  <a:pt x="37162" y="27541"/>
                </a:cubicBezTo>
                <a:close/>
                <a:moveTo>
                  <a:pt x="42514" y="27136"/>
                </a:moveTo>
                <a:lnTo>
                  <a:pt x="42514" y="27136"/>
                </a:lnTo>
                <a:cubicBezTo>
                  <a:pt x="42373" y="27505"/>
                  <a:pt x="42224" y="27902"/>
                  <a:pt x="42074" y="28271"/>
                </a:cubicBezTo>
                <a:cubicBezTo>
                  <a:pt x="41123" y="28342"/>
                  <a:pt x="40208" y="28421"/>
                  <a:pt x="39213" y="28641"/>
                </a:cubicBezTo>
                <a:cubicBezTo>
                  <a:pt x="39363" y="28342"/>
                  <a:pt x="39512" y="28051"/>
                  <a:pt x="39653" y="27761"/>
                </a:cubicBezTo>
                <a:cubicBezTo>
                  <a:pt x="40718" y="27461"/>
                  <a:pt x="41493" y="27241"/>
                  <a:pt x="42514" y="27136"/>
                </a:cubicBezTo>
                <a:close/>
                <a:moveTo>
                  <a:pt x="95382" y="27866"/>
                </a:moveTo>
                <a:cubicBezTo>
                  <a:pt x="96623" y="27866"/>
                  <a:pt x="97838" y="27902"/>
                  <a:pt x="99045" y="27981"/>
                </a:cubicBezTo>
                <a:cubicBezTo>
                  <a:pt x="99485" y="28201"/>
                  <a:pt x="99960" y="28421"/>
                  <a:pt x="100400" y="28641"/>
                </a:cubicBezTo>
                <a:cubicBezTo>
                  <a:pt x="99194" y="28491"/>
                  <a:pt x="97979" y="28456"/>
                  <a:pt x="96738" y="28421"/>
                </a:cubicBezTo>
                <a:cubicBezTo>
                  <a:pt x="96263" y="28236"/>
                  <a:pt x="95822" y="28051"/>
                  <a:pt x="95382" y="27866"/>
                </a:cubicBezTo>
                <a:close/>
                <a:moveTo>
                  <a:pt x="34265" y="27981"/>
                </a:moveTo>
                <a:lnTo>
                  <a:pt x="34265" y="27981"/>
                </a:lnTo>
                <a:cubicBezTo>
                  <a:pt x="34151" y="28236"/>
                  <a:pt x="34045" y="28456"/>
                  <a:pt x="33895" y="28676"/>
                </a:cubicBezTo>
                <a:cubicBezTo>
                  <a:pt x="33610" y="28686"/>
                  <a:pt x="33325" y="28690"/>
                  <a:pt x="33041" y="28690"/>
                </a:cubicBezTo>
                <a:cubicBezTo>
                  <a:pt x="32266" y="28690"/>
                  <a:pt x="31498" y="28657"/>
                  <a:pt x="30743" y="28606"/>
                </a:cubicBezTo>
                <a:cubicBezTo>
                  <a:pt x="30928" y="28527"/>
                  <a:pt x="31113" y="28342"/>
                  <a:pt x="31289" y="28086"/>
                </a:cubicBezTo>
                <a:cubicBezTo>
                  <a:pt x="31538" y="28095"/>
                  <a:pt x="31786" y="28100"/>
                  <a:pt x="32034" y="28100"/>
                </a:cubicBezTo>
                <a:cubicBezTo>
                  <a:pt x="32778" y="28100"/>
                  <a:pt x="33519" y="28060"/>
                  <a:pt x="34265" y="27981"/>
                </a:cubicBezTo>
                <a:close/>
                <a:moveTo>
                  <a:pt x="59682" y="26185"/>
                </a:moveTo>
                <a:cubicBezTo>
                  <a:pt x="59726" y="26255"/>
                  <a:pt x="59726" y="26361"/>
                  <a:pt x="59761" y="26475"/>
                </a:cubicBezTo>
                <a:cubicBezTo>
                  <a:pt x="59832" y="26845"/>
                  <a:pt x="59902" y="27206"/>
                  <a:pt x="59946" y="27576"/>
                </a:cubicBezTo>
                <a:cubicBezTo>
                  <a:pt x="58951" y="28016"/>
                  <a:pt x="57886" y="28421"/>
                  <a:pt x="56821" y="28782"/>
                </a:cubicBezTo>
                <a:cubicBezTo>
                  <a:pt x="56821" y="28491"/>
                  <a:pt x="56786" y="28201"/>
                  <a:pt x="56786" y="27946"/>
                </a:cubicBezTo>
                <a:cubicBezTo>
                  <a:pt x="56750" y="27796"/>
                  <a:pt x="56750" y="27646"/>
                  <a:pt x="56750" y="27505"/>
                </a:cubicBezTo>
                <a:cubicBezTo>
                  <a:pt x="57745" y="27065"/>
                  <a:pt x="58731" y="26625"/>
                  <a:pt x="59682" y="26185"/>
                </a:cubicBezTo>
                <a:close/>
                <a:moveTo>
                  <a:pt x="27257" y="28307"/>
                </a:moveTo>
                <a:lnTo>
                  <a:pt x="27257" y="28307"/>
                </a:lnTo>
                <a:cubicBezTo>
                  <a:pt x="27592" y="28421"/>
                  <a:pt x="27917" y="28491"/>
                  <a:pt x="28287" y="28562"/>
                </a:cubicBezTo>
                <a:cubicBezTo>
                  <a:pt x="28393" y="28641"/>
                  <a:pt x="28507" y="28676"/>
                  <a:pt x="28613" y="28712"/>
                </a:cubicBezTo>
                <a:cubicBezTo>
                  <a:pt x="28507" y="28747"/>
                  <a:pt x="28358" y="28782"/>
                  <a:pt x="28252" y="28826"/>
                </a:cubicBezTo>
                <a:cubicBezTo>
                  <a:pt x="27917" y="28641"/>
                  <a:pt x="27592" y="28491"/>
                  <a:pt x="27257" y="28307"/>
                </a:cubicBezTo>
                <a:close/>
                <a:moveTo>
                  <a:pt x="74649" y="26660"/>
                </a:moveTo>
                <a:cubicBezTo>
                  <a:pt x="74763" y="26951"/>
                  <a:pt x="74913" y="27241"/>
                  <a:pt x="75089" y="27541"/>
                </a:cubicBezTo>
                <a:cubicBezTo>
                  <a:pt x="74508" y="27946"/>
                  <a:pt x="73953" y="28386"/>
                  <a:pt x="73407" y="28826"/>
                </a:cubicBezTo>
                <a:cubicBezTo>
                  <a:pt x="73293" y="28491"/>
                  <a:pt x="73152" y="28166"/>
                  <a:pt x="73038" y="27831"/>
                </a:cubicBezTo>
                <a:cubicBezTo>
                  <a:pt x="73592" y="27391"/>
                  <a:pt x="74103" y="27021"/>
                  <a:pt x="74649" y="26660"/>
                </a:cubicBezTo>
                <a:close/>
                <a:moveTo>
                  <a:pt x="81111" y="27356"/>
                </a:moveTo>
                <a:cubicBezTo>
                  <a:pt x="81331" y="27505"/>
                  <a:pt x="81516" y="27646"/>
                  <a:pt x="81736" y="27796"/>
                </a:cubicBezTo>
                <a:cubicBezTo>
                  <a:pt x="81877" y="27866"/>
                  <a:pt x="82062" y="27981"/>
                  <a:pt x="82211" y="28086"/>
                </a:cubicBezTo>
                <a:cubicBezTo>
                  <a:pt x="81331" y="28307"/>
                  <a:pt x="80451" y="28562"/>
                  <a:pt x="79535" y="28861"/>
                </a:cubicBezTo>
                <a:cubicBezTo>
                  <a:pt x="79491" y="28826"/>
                  <a:pt x="79456" y="28782"/>
                  <a:pt x="79421" y="28747"/>
                </a:cubicBezTo>
                <a:cubicBezTo>
                  <a:pt x="79165" y="28562"/>
                  <a:pt x="78910" y="28342"/>
                  <a:pt x="78655" y="28122"/>
                </a:cubicBezTo>
                <a:cubicBezTo>
                  <a:pt x="78910" y="28016"/>
                  <a:pt x="79130" y="27946"/>
                  <a:pt x="79385" y="27866"/>
                </a:cubicBezTo>
                <a:cubicBezTo>
                  <a:pt x="79975" y="27646"/>
                  <a:pt x="80521" y="27505"/>
                  <a:pt x="81111" y="27356"/>
                </a:cubicBezTo>
                <a:close/>
                <a:moveTo>
                  <a:pt x="70247" y="25885"/>
                </a:moveTo>
                <a:cubicBezTo>
                  <a:pt x="70432" y="26475"/>
                  <a:pt x="70617" y="27100"/>
                  <a:pt x="70766" y="27681"/>
                </a:cubicBezTo>
                <a:cubicBezTo>
                  <a:pt x="70247" y="28122"/>
                  <a:pt x="69736" y="28562"/>
                  <a:pt x="69190" y="28932"/>
                </a:cubicBezTo>
                <a:cubicBezTo>
                  <a:pt x="69041" y="28421"/>
                  <a:pt x="68856" y="27902"/>
                  <a:pt x="68706" y="27356"/>
                </a:cubicBezTo>
                <a:cubicBezTo>
                  <a:pt x="68706" y="27321"/>
                  <a:pt x="68671" y="27285"/>
                  <a:pt x="68671" y="27206"/>
                </a:cubicBezTo>
                <a:cubicBezTo>
                  <a:pt x="69226" y="26801"/>
                  <a:pt x="69736" y="26361"/>
                  <a:pt x="70247" y="25885"/>
                </a:cubicBezTo>
                <a:close/>
                <a:moveTo>
                  <a:pt x="91051" y="28086"/>
                </a:moveTo>
                <a:cubicBezTo>
                  <a:pt x="91526" y="28236"/>
                  <a:pt x="91966" y="28421"/>
                  <a:pt x="92406" y="28562"/>
                </a:cubicBezTo>
                <a:cubicBezTo>
                  <a:pt x="91235" y="28641"/>
                  <a:pt x="90100" y="28782"/>
                  <a:pt x="88920" y="28967"/>
                </a:cubicBezTo>
                <a:cubicBezTo>
                  <a:pt x="88515" y="28826"/>
                  <a:pt x="88154" y="28641"/>
                  <a:pt x="87749" y="28491"/>
                </a:cubicBezTo>
                <a:cubicBezTo>
                  <a:pt x="88814" y="28342"/>
                  <a:pt x="89950" y="28201"/>
                  <a:pt x="91051" y="28086"/>
                </a:cubicBezTo>
                <a:close/>
                <a:moveTo>
                  <a:pt x="25241" y="27646"/>
                </a:moveTo>
                <a:lnTo>
                  <a:pt x="25241" y="27646"/>
                </a:lnTo>
                <a:cubicBezTo>
                  <a:pt x="25752" y="27866"/>
                  <a:pt x="26271" y="28016"/>
                  <a:pt x="26782" y="28201"/>
                </a:cubicBezTo>
                <a:cubicBezTo>
                  <a:pt x="27257" y="28421"/>
                  <a:pt x="27697" y="28641"/>
                  <a:pt x="28137" y="28861"/>
                </a:cubicBezTo>
                <a:lnTo>
                  <a:pt x="28102" y="28861"/>
                </a:lnTo>
                <a:cubicBezTo>
                  <a:pt x="27953" y="28896"/>
                  <a:pt x="27847" y="28967"/>
                  <a:pt x="27733" y="29002"/>
                </a:cubicBezTo>
                <a:cubicBezTo>
                  <a:pt x="27592" y="28932"/>
                  <a:pt x="27477" y="28861"/>
                  <a:pt x="27328" y="28826"/>
                </a:cubicBezTo>
                <a:cubicBezTo>
                  <a:pt x="26632" y="28421"/>
                  <a:pt x="25972" y="28016"/>
                  <a:pt x="25241" y="27646"/>
                </a:cubicBezTo>
                <a:close/>
                <a:moveTo>
                  <a:pt x="51142" y="27065"/>
                </a:moveTo>
                <a:lnTo>
                  <a:pt x="51142" y="27065"/>
                </a:lnTo>
                <a:cubicBezTo>
                  <a:pt x="51063" y="27461"/>
                  <a:pt x="50993" y="27902"/>
                  <a:pt x="50922" y="28307"/>
                </a:cubicBezTo>
                <a:cubicBezTo>
                  <a:pt x="49927" y="28606"/>
                  <a:pt x="48976" y="28826"/>
                  <a:pt x="48017" y="29002"/>
                </a:cubicBezTo>
                <a:cubicBezTo>
                  <a:pt x="48017" y="28932"/>
                  <a:pt x="48017" y="28896"/>
                  <a:pt x="48061" y="28861"/>
                </a:cubicBezTo>
                <a:cubicBezTo>
                  <a:pt x="48131" y="28527"/>
                  <a:pt x="48237" y="28201"/>
                  <a:pt x="48316" y="27866"/>
                </a:cubicBezTo>
                <a:cubicBezTo>
                  <a:pt x="49267" y="27681"/>
                  <a:pt x="50183" y="27426"/>
                  <a:pt x="51142" y="27065"/>
                </a:cubicBezTo>
                <a:close/>
                <a:moveTo>
                  <a:pt x="39547" y="27796"/>
                </a:moveTo>
                <a:cubicBezTo>
                  <a:pt x="39398" y="28086"/>
                  <a:pt x="39257" y="28386"/>
                  <a:pt x="39107" y="28641"/>
                </a:cubicBezTo>
                <a:cubicBezTo>
                  <a:pt x="38993" y="28676"/>
                  <a:pt x="38922" y="28676"/>
                  <a:pt x="38852" y="28712"/>
                </a:cubicBezTo>
                <a:cubicBezTo>
                  <a:pt x="38042" y="28896"/>
                  <a:pt x="37162" y="29002"/>
                  <a:pt x="36281" y="29081"/>
                </a:cubicBezTo>
                <a:cubicBezTo>
                  <a:pt x="36431" y="28896"/>
                  <a:pt x="36572" y="28676"/>
                  <a:pt x="36721" y="28456"/>
                </a:cubicBezTo>
                <a:cubicBezTo>
                  <a:pt x="37531" y="28342"/>
                  <a:pt x="38297" y="28166"/>
                  <a:pt x="39037" y="27946"/>
                </a:cubicBezTo>
                <a:cubicBezTo>
                  <a:pt x="39178" y="27902"/>
                  <a:pt x="39363" y="27866"/>
                  <a:pt x="39512" y="27831"/>
                </a:cubicBezTo>
                <a:cubicBezTo>
                  <a:pt x="39512" y="27796"/>
                  <a:pt x="39512" y="27796"/>
                  <a:pt x="39547" y="27796"/>
                </a:cubicBezTo>
                <a:close/>
                <a:moveTo>
                  <a:pt x="86314" y="28086"/>
                </a:moveTo>
                <a:cubicBezTo>
                  <a:pt x="86613" y="28166"/>
                  <a:pt x="86869" y="28271"/>
                  <a:pt x="87124" y="28386"/>
                </a:cubicBezTo>
                <a:cubicBezTo>
                  <a:pt x="87238" y="28421"/>
                  <a:pt x="87309" y="28456"/>
                  <a:pt x="87379" y="28456"/>
                </a:cubicBezTo>
                <a:cubicBezTo>
                  <a:pt x="86358" y="28641"/>
                  <a:pt x="85328" y="28861"/>
                  <a:pt x="84333" y="29081"/>
                </a:cubicBezTo>
                <a:cubicBezTo>
                  <a:pt x="84228" y="29046"/>
                  <a:pt x="84157" y="29002"/>
                  <a:pt x="84078" y="28967"/>
                </a:cubicBezTo>
                <a:cubicBezTo>
                  <a:pt x="83893" y="28861"/>
                  <a:pt x="83673" y="28747"/>
                  <a:pt x="83453" y="28641"/>
                </a:cubicBezTo>
                <a:cubicBezTo>
                  <a:pt x="84412" y="28421"/>
                  <a:pt x="85328" y="28236"/>
                  <a:pt x="86314" y="28086"/>
                </a:cubicBezTo>
                <a:close/>
                <a:moveTo>
                  <a:pt x="101686" y="27646"/>
                </a:moveTo>
                <a:lnTo>
                  <a:pt x="101686" y="27646"/>
                </a:lnTo>
                <a:cubicBezTo>
                  <a:pt x="102056" y="27726"/>
                  <a:pt x="102425" y="27761"/>
                  <a:pt x="102786" y="27831"/>
                </a:cubicBezTo>
                <a:cubicBezTo>
                  <a:pt x="103596" y="27981"/>
                  <a:pt x="104406" y="28122"/>
                  <a:pt x="105172" y="28342"/>
                </a:cubicBezTo>
                <a:cubicBezTo>
                  <a:pt x="105577" y="28606"/>
                  <a:pt x="106017" y="28861"/>
                  <a:pt x="106422" y="29081"/>
                </a:cubicBezTo>
                <a:cubicBezTo>
                  <a:pt x="105947" y="28967"/>
                  <a:pt x="105507" y="28861"/>
                  <a:pt x="105022" y="28747"/>
                </a:cubicBezTo>
                <a:cubicBezTo>
                  <a:pt x="104362" y="28606"/>
                  <a:pt x="103702" y="28456"/>
                  <a:pt x="103006" y="28342"/>
                </a:cubicBezTo>
                <a:cubicBezTo>
                  <a:pt x="102971" y="28342"/>
                  <a:pt x="102901" y="28307"/>
                  <a:pt x="102865" y="28271"/>
                </a:cubicBezTo>
                <a:cubicBezTo>
                  <a:pt x="102460" y="28086"/>
                  <a:pt x="102091" y="27866"/>
                  <a:pt x="101686" y="27646"/>
                </a:cubicBezTo>
                <a:close/>
                <a:moveTo>
                  <a:pt x="30523" y="28676"/>
                </a:moveTo>
                <a:cubicBezTo>
                  <a:pt x="31329" y="28728"/>
                  <a:pt x="32135" y="28761"/>
                  <a:pt x="32940" y="28761"/>
                </a:cubicBezTo>
                <a:cubicBezTo>
                  <a:pt x="33235" y="28761"/>
                  <a:pt x="33530" y="28756"/>
                  <a:pt x="33825" y="28747"/>
                </a:cubicBezTo>
                <a:lnTo>
                  <a:pt x="33825" y="28747"/>
                </a:lnTo>
                <a:cubicBezTo>
                  <a:pt x="33710" y="28896"/>
                  <a:pt x="33570" y="29046"/>
                  <a:pt x="33420" y="29152"/>
                </a:cubicBezTo>
                <a:cubicBezTo>
                  <a:pt x="32170" y="29117"/>
                  <a:pt x="30893" y="29002"/>
                  <a:pt x="29678" y="28782"/>
                </a:cubicBezTo>
                <a:cubicBezTo>
                  <a:pt x="29573" y="28747"/>
                  <a:pt x="29458" y="28712"/>
                  <a:pt x="29308" y="28676"/>
                </a:cubicBezTo>
                <a:close/>
                <a:moveTo>
                  <a:pt x="36616" y="28491"/>
                </a:moveTo>
                <a:cubicBezTo>
                  <a:pt x="36466" y="28676"/>
                  <a:pt x="36316" y="28896"/>
                  <a:pt x="36176" y="29117"/>
                </a:cubicBezTo>
                <a:cubicBezTo>
                  <a:pt x="35578" y="29141"/>
                  <a:pt x="34945" y="29166"/>
                  <a:pt x="34314" y="29166"/>
                </a:cubicBezTo>
                <a:cubicBezTo>
                  <a:pt x="34053" y="29166"/>
                  <a:pt x="33792" y="29162"/>
                  <a:pt x="33534" y="29152"/>
                </a:cubicBezTo>
                <a:cubicBezTo>
                  <a:pt x="33675" y="29046"/>
                  <a:pt x="33825" y="28896"/>
                  <a:pt x="33930" y="28747"/>
                </a:cubicBezTo>
                <a:cubicBezTo>
                  <a:pt x="34705" y="28712"/>
                  <a:pt x="35436" y="28641"/>
                  <a:pt x="36176" y="28527"/>
                </a:cubicBezTo>
                <a:cubicBezTo>
                  <a:pt x="36316" y="28527"/>
                  <a:pt x="36466" y="28491"/>
                  <a:pt x="36616" y="28491"/>
                </a:cubicBezTo>
                <a:close/>
                <a:moveTo>
                  <a:pt x="2606" y="27726"/>
                </a:moveTo>
                <a:cubicBezTo>
                  <a:pt x="3486" y="27761"/>
                  <a:pt x="4402" y="27796"/>
                  <a:pt x="5282" y="27796"/>
                </a:cubicBezTo>
                <a:cubicBezTo>
                  <a:pt x="4701" y="28236"/>
                  <a:pt x="4111" y="28712"/>
                  <a:pt x="3522" y="29187"/>
                </a:cubicBezTo>
                <a:cubicBezTo>
                  <a:pt x="2641" y="29152"/>
                  <a:pt x="1761" y="29046"/>
                  <a:pt x="880" y="28967"/>
                </a:cubicBezTo>
                <a:cubicBezTo>
                  <a:pt x="1435" y="28562"/>
                  <a:pt x="2016" y="28122"/>
                  <a:pt x="2606" y="27726"/>
                </a:cubicBezTo>
                <a:close/>
                <a:moveTo>
                  <a:pt x="77774" y="27285"/>
                </a:moveTo>
                <a:cubicBezTo>
                  <a:pt x="77994" y="27576"/>
                  <a:pt x="78250" y="27831"/>
                  <a:pt x="78505" y="28086"/>
                </a:cubicBezTo>
                <a:cubicBezTo>
                  <a:pt x="77695" y="28421"/>
                  <a:pt x="76964" y="28782"/>
                  <a:pt x="76234" y="29187"/>
                </a:cubicBezTo>
                <a:cubicBezTo>
                  <a:pt x="76049" y="28932"/>
                  <a:pt x="75864" y="28641"/>
                  <a:pt x="75679" y="28386"/>
                </a:cubicBezTo>
                <a:cubicBezTo>
                  <a:pt x="76339" y="27981"/>
                  <a:pt x="76999" y="27611"/>
                  <a:pt x="77774" y="27285"/>
                </a:cubicBezTo>
                <a:close/>
                <a:moveTo>
                  <a:pt x="95795" y="28513"/>
                </a:moveTo>
                <a:cubicBezTo>
                  <a:pt x="96099" y="28513"/>
                  <a:pt x="96402" y="28517"/>
                  <a:pt x="96703" y="28527"/>
                </a:cubicBezTo>
                <a:cubicBezTo>
                  <a:pt x="97178" y="28712"/>
                  <a:pt x="97618" y="28896"/>
                  <a:pt x="98023" y="29117"/>
                </a:cubicBezTo>
                <a:cubicBezTo>
                  <a:pt x="97583" y="29099"/>
                  <a:pt x="97143" y="29090"/>
                  <a:pt x="96703" y="29090"/>
                </a:cubicBezTo>
                <a:cubicBezTo>
                  <a:pt x="96263" y="29090"/>
                  <a:pt x="95822" y="29099"/>
                  <a:pt x="95382" y="29117"/>
                </a:cubicBezTo>
                <a:cubicBezTo>
                  <a:pt x="94942" y="29152"/>
                  <a:pt x="94537" y="29152"/>
                  <a:pt x="94097" y="29187"/>
                </a:cubicBezTo>
                <a:cubicBezTo>
                  <a:pt x="93692" y="28967"/>
                  <a:pt x="93252" y="28782"/>
                  <a:pt x="92811" y="28641"/>
                </a:cubicBezTo>
                <a:cubicBezTo>
                  <a:pt x="92961" y="28606"/>
                  <a:pt x="93102" y="28606"/>
                  <a:pt x="93216" y="28606"/>
                </a:cubicBezTo>
                <a:cubicBezTo>
                  <a:pt x="94079" y="28547"/>
                  <a:pt x="94942" y="28513"/>
                  <a:pt x="95795" y="28513"/>
                </a:cubicBezTo>
                <a:close/>
                <a:moveTo>
                  <a:pt x="99265" y="28016"/>
                </a:moveTo>
                <a:lnTo>
                  <a:pt x="99265" y="28016"/>
                </a:lnTo>
                <a:cubicBezTo>
                  <a:pt x="100550" y="28086"/>
                  <a:pt x="101765" y="28236"/>
                  <a:pt x="102971" y="28456"/>
                </a:cubicBezTo>
                <a:cubicBezTo>
                  <a:pt x="103447" y="28676"/>
                  <a:pt x="103887" y="28932"/>
                  <a:pt x="104362" y="29187"/>
                </a:cubicBezTo>
                <a:cubicBezTo>
                  <a:pt x="103156" y="28967"/>
                  <a:pt x="101906" y="28782"/>
                  <a:pt x="100664" y="28641"/>
                </a:cubicBezTo>
                <a:cubicBezTo>
                  <a:pt x="100224" y="28421"/>
                  <a:pt x="99740" y="28201"/>
                  <a:pt x="99265" y="28016"/>
                </a:cubicBezTo>
                <a:close/>
                <a:moveTo>
                  <a:pt x="7888" y="27681"/>
                </a:moveTo>
                <a:cubicBezTo>
                  <a:pt x="7299" y="28201"/>
                  <a:pt x="6717" y="28712"/>
                  <a:pt x="6163" y="29266"/>
                </a:cubicBezTo>
                <a:lnTo>
                  <a:pt x="5538" y="29266"/>
                </a:lnTo>
                <a:cubicBezTo>
                  <a:pt x="4921" y="29266"/>
                  <a:pt x="4296" y="29266"/>
                  <a:pt x="3636" y="29187"/>
                </a:cubicBezTo>
                <a:cubicBezTo>
                  <a:pt x="4217" y="28712"/>
                  <a:pt x="4807" y="28236"/>
                  <a:pt x="5432" y="27796"/>
                </a:cubicBezTo>
                <a:cubicBezTo>
                  <a:pt x="5802" y="27761"/>
                  <a:pt x="6163" y="27761"/>
                  <a:pt x="6533" y="27761"/>
                </a:cubicBezTo>
                <a:cubicBezTo>
                  <a:pt x="7008" y="27726"/>
                  <a:pt x="7448" y="27681"/>
                  <a:pt x="7888" y="27681"/>
                </a:cubicBezTo>
                <a:close/>
                <a:moveTo>
                  <a:pt x="10459" y="27505"/>
                </a:moveTo>
                <a:cubicBezTo>
                  <a:pt x="9904" y="28086"/>
                  <a:pt x="9394" y="28676"/>
                  <a:pt x="8883" y="29266"/>
                </a:cubicBezTo>
                <a:lnTo>
                  <a:pt x="6277" y="29266"/>
                </a:lnTo>
                <a:cubicBezTo>
                  <a:pt x="6858" y="28712"/>
                  <a:pt x="7413" y="28201"/>
                  <a:pt x="8038" y="27646"/>
                </a:cubicBezTo>
                <a:cubicBezTo>
                  <a:pt x="8223" y="27646"/>
                  <a:pt x="8443" y="27646"/>
                  <a:pt x="8663" y="27611"/>
                </a:cubicBezTo>
                <a:cubicBezTo>
                  <a:pt x="9244" y="27576"/>
                  <a:pt x="9869" y="27541"/>
                  <a:pt x="10459" y="27505"/>
                </a:cubicBezTo>
                <a:close/>
                <a:moveTo>
                  <a:pt x="45200" y="28236"/>
                </a:moveTo>
                <a:cubicBezTo>
                  <a:pt x="45085" y="28562"/>
                  <a:pt x="44979" y="28932"/>
                  <a:pt x="44830" y="29266"/>
                </a:cubicBezTo>
                <a:cubicBezTo>
                  <a:pt x="44134" y="29266"/>
                  <a:pt x="43509" y="29222"/>
                  <a:pt x="42884" y="29187"/>
                </a:cubicBezTo>
                <a:cubicBezTo>
                  <a:pt x="42479" y="29152"/>
                  <a:pt x="42118" y="29152"/>
                  <a:pt x="41819" y="29152"/>
                </a:cubicBezTo>
                <a:cubicBezTo>
                  <a:pt x="41933" y="28896"/>
                  <a:pt x="42039" y="28641"/>
                  <a:pt x="42153" y="28386"/>
                </a:cubicBezTo>
                <a:cubicBezTo>
                  <a:pt x="42629" y="28342"/>
                  <a:pt x="43139" y="28307"/>
                  <a:pt x="43659" y="28307"/>
                </a:cubicBezTo>
                <a:cubicBezTo>
                  <a:pt x="44169" y="28271"/>
                  <a:pt x="44680" y="28271"/>
                  <a:pt x="45200" y="28236"/>
                </a:cubicBezTo>
                <a:close/>
                <a:moveTo>
                  <a:pt x="48237" y="27902"/>
                </a:moveTo>
                <a:lnTo>
                  <a:pt x="48237" y="27902"/>
                </a:lnTo>
                <a:cubicBezTo>
                  <a:pt x="48131" y="28201"/>
                  <a:pt x="48061" y="28527"/>
                  <a:pt x="47946" y="28861"/>
                </a:cubicBezTo>
                <a:cubicBezTo>
                  <a:pt x="47946" y="28896"/>
                  <a:pt x="47946" y="28967"/>
                  <a:pt x="47911" y="29002"/>
                </a:cubicBezTo>
                <a:cubicBezTo>
                  <a:pt x="47691" y="29046"/>
                  <a:pt x="47436" y="29081"/>
                  <a:pt x="47216" y="29117"/>
                </a:cubicBezTo>
                <a:cubicBezTo>
                  <a:pt x="46406" y="29222"/>
                  <a:pt x="45640" y="29266"/>
                  <a:pt x="44935" y="29266"/>
                </a:cubicBezTo>
                <a:cubicBezTo>
                  <a:pt x="45050" y="28932"/>
                  <a:pt x="45156" y="28562"/>
                  <a:pt x="45305" y="28236"/>
                </a:cubicBezTo>
                <a:cubicBezTo>
                  <a:pt x="45966" y="28201"/>
                  <a:pt x="46661" y="28122"/>
                  <a:pt x="47357" y="28051"/>
                </a:cubicBezTo>
                <a:cubicBezTo>
                  <a:pt x="47656" y="28016"/>
                  <a:pt x="47946" y="27946"/>
                  <a:pt x="48237" y="27902"/>
                </a:cubicBezTo>
                <a:close/>
                <a:moveTo>
                  <a:pt x="62623" y="26475"/>
                </a:moveTo>
                <a:cubicBezTo>
                  <a:pt x="62658" y="26546"/>
                  <a:pt x="62693" y="26660"/>
                  <a:pt x="62693" y="26731"/>
                </a:cubicBezTo>
                <a:cubicBezTo>
                  <a:pt x="62807" y="27241"/>
                  <a:pt x="62948" y="27726"/>
                  <a:pt x="63063" y="28201"/>
                </a:cubicBezTo>
                <a:cubicBezTo>
                  <a:pt x="62182" y="28562"/>
                  <a:pt x="61267" y="28932"/>
                  <a:pt x="60307" y="29266"/>
                </a:cubicBezTo>
                <a:cubicBezTo>
                  <a:pt x="60237" y="28712"/>
                  <a:pt x="60122" y="28166"/>
                  <a:pt x="60052" y="27646"/>
                </a:cubicBezTo>
                <a:cubicBezTo>
                  <a:pt x="60932" y="27285"/>
                  <a:pt x="61777" y="26880"/>
                  <a:pt x="62623" y="26475"/>
                </a:cubicBezTo>
                <a:close/>
                <a:moveTo>
                  <a:pt x="72413" y="26255"/>
                </a:moveTo>
                <a:cubicBezTo>
                  <a:pt x="72597" y="26801"/>
                  <a:pt x="72782" y="27321"/>
                  <a:pt x="72932" y="27831"/>
                </a:cubicBezTo>
                <a:cubicBezTo>
                  <a:pt x="72597" y="28086"/>
                  <a:pt x="72272" y="28386"/>
                  <a:pt x="71937" y="28676"/>
                </a:cubicBezTo>
                <a:cubicBezTo>
                  <a:pt x="71717" y="28896"/>
                  <a:pt x="71497" y="29081"/>
                  <a:pt x="71277" y="29266"/>
                </a:cubicBezTo>
                <a:cubicBezTo>
                  <a:pt x="71171" y="28747"/>
                  <a:pt x="71022" y="28236"/>
                  <a:pt x="70872" y="27681"/>
                </a:cubicBezTo>
                <a:cubicBezTo>
                  <a:pt x="71057" y="27541"/>
                  <a:pt x="71242" y="27391"/>
                  <a:pt x="71391" y="27206"/>
                </a:cubicBezTo>
                <a:cubicBezTo>
                  <a:pt x="71752" y="26880"/>
                  <a:pt x="72087" y="26546"/>
                  <a:pt x="72413" y="26255"/>
                </a:cubicBezTo>
                <a:close/>
                <a:moveTo>
                  <a:pt x="103887" y="27426"/>
                </a:moveTo>
                <a:lnTo>
                  <a:pt x="103887" y="27426"/>
                </a:lnTo>
                <a:cubicBezTo>
                  <a:pt x="105066" y="27681"/>
                  <a:pt x="106237" y="28051"/>
                  <a:pt x="107408" y="28421"/>
                </a:cubicBezTo>
                <a:cubicBezTo>
                  <a:pt x="107813" y="28712"/>
                  <a:pt x="108218" y="29002"/>
                  <a:pt x="108658" y="29301"/>
                </a:cubicBezTo>
                <a:cubicBezTo>
                  <a:pt x="107523" y="28932"/>
                  <a:pt x="106387" y="28562"/>
                  <a:pt x="105207" y="28271"/>
                </a:cubicBezTo>
                <a:cubicBezTo>
                  <a:pt x="104767" y="27981"/>
                  <a:pt x="104327" y="27681"/>
                  <a:pt x="103887" y="27426"/>
                </a:cubicBezTo>
                <a:close/>
                <a:moveTo>
                  <a:pt x="12845" y="27461"/>
                </a:moveTo>
                <a:cubicBezTo>
                  <a:pt x="12326" y="28051"/>
                  <a:pt x="11850" y="28676"/>
                  <a:pt x="11375" y="29337"/>
                </a:cubicBezTo>
                <a:cubicBezTo>
                  <a:pt x="10600" y="29301"/>
                  <a:pt x="9799" y="29266"/>
                  <a:pt x="8989" y="29266"/>
                </a:cubicBezTo>
                <a:cubicBezTo>
                  <a:pt x="9500" y="28641"/>
                  <a:pt x="10054" y="28051"/>
                  <a:pt x="10600" y="27505"/>
                </a:cubicBezTo>
                <a:cubicBezTo>
                  <a:pt x="11340" y="27461"/>
                  <a:pt x="12105" y="27461"/>
                  <a:pt x="12845" y="27461"/>
                </a:cubicBezTo>
                <a:close/>
                <a:moveTo>
                  <a:pt x="24871" y="27576"/>
                </a:moveTo>
                <a:cubicBezTo>
                  <a:pt x="25681" y="27981"/>
                  <a:pt x="26491" y="28421"/>
                  <a:pt x="27292" y="28896"/>
                </a:cubicBezTo>
                <a:cubicBezTo>
                  <a:pt x="27407" y="28932"/>
                  <a:pt x="27512" y="29002"/>
                  <a:pt x="27627" y="29081"/>
                </a:cubicBezTo>
                <a:cubicBezTo>
                  <a:pt x="27442" y="29152"/>
                  <a:pt x="27222" y="29266"/>
                  <a:pt x="27037" y="29372"/>
                </a:cubicBezTo>
                <a:cubicBezTo>
                  <a:pt x="26157" y="28826"/>
                  <a:pt x="25241" y="28271"/>
                  <a:pt x="24325" y="27761"/>
                </a:cubicBezTo>
                <a:cubicBezTo>
                  <a:pt x="24510" y="27681"/>
                  <a:pt x="24686" y="27611"/>
                  <a:pt x="24871" y="27576"/>
                </a:cubicBezTo>
                <a:close/>
                <a:moveTo>
                  <a:pt x="53669" y="27426"/>
                </a:moveTo>
                <a:cubicBezTo>
                  <a:pt x="53634" y="27831"/>
                  <a:pt x="53599" y="28236"/>
                  <a:pt x="53563" y="28641"/>
                </a:cubicBezTo>
                <a:cubicBezTo>
                  <a:pt x="52639" y="28932"/>
                  <a:pt x="51723" y="29187"/>
                  <a:pt x="50808" y="29372"/>
                </a:cubicBezTo>
                <a:cubicBezTo>
                  <a:pt x="50808" y="29301"/>
                  <a:pt x="50843" y="29187"/>
                  <a:pt x="50843" y="29081"/>
                </a:cubicBezTo>
                <a:cubicBezTo>
                  <a:pt x="50922" y="28861"/>
                  <a:pt x="50957" y="28606"/>
                  <a:pt x="50993" y="28386"/>
                </a:cubicBezTo>
                <a:cubicBezTo>
                  <a:pt x="51873" y="28122"/>
                  <a:pt x="52753" y="27796"/>
                  <a:pt x="53669" y="27426"/>
                </a:cubicBezTo>
                <a:close/>
                <a:moveTo>
                  <a:pt x="30964" y="29046"/>
                </a:moveTo>
                <a:lnTo>
                  <a:pt x="30964" y="29046"/>
                </a:lnTo>
                <a:cubicBezTo>
                  <a:pt x="31730" y="29152"/>
                  <a:pt x="32504" y="29222"/>
                  <a:pt x="33314" y="29222"/>
                </a:cubicBezTo>
                <a:cubicBezTo>
                  <a:pt x="33270" y="29266"/>
                  <a:pt x="33235" y="29301"/>
                  <a:pt x="33200" y="29301"/>
                </a:cubicBezTo>
                <a:cubicBezTo>
                  <a:pt x="33165" y="29337"/>
                  <a:pt x="33129" y="29372"/>
                  <a:pt x="33094" y="29407"/>
                </a:cubicBezTo>
                <a:cubicBezTo>
                  <a:pt x="32355" y="29301"/>
                  <a:pt x="31659" y="29187"/>
                  <a:pt x="30964" y="29046"/>
                </a:cubicBezTo>
                <a:close/>
                <a:moveTo>
                  <a:pt x="42039" y="28386"/>
                </a:moveTo>
                <a:lnTo>
                  <a:pt x="42039" y="28386"/>
                </a:lnTo>
                <a:cubicBezTo>
                  <a:pt x="41933" y="28641"/>
                  <a:pt x="41854" y="28896"/>
                  <a:pt x="41748" y="29152"/>
                </a:cubicBezTo>
                <a:cubicBezTo>
                  <a:pt x="40833" y="29152"/>
                  <a:pt x="40243" y="29222"/>
                  <a:pt x="39178" y="29372"/>
                </a:cubicBezTo>
                <a:cubicBezTo>
                  <a:pt x="39037" y="29372"/>
                  <a:pt x="38922" y="29407"/>
                  <a:pt x="38773" y="29407"/>
                </a:cubicBezTo>
                <a:cubicBezTo>
                  <a:pt x="38887" y="29187"/>
                  <a:pt x="39037" y="28967"/>
                  <a:pt x="39142" y="28712"/>
                </a:cubicBezTo>
                <a:cubicBezTo>
                  <a:pt x="40137" y="28527"/>
                  <a:pt x="41088" y="28421"/>
                  <a:pt x="42039" y="28386"/>
                </a:cubicBezTo>
                <a:close/>
                <a:moveTo>
                  <a:pt x="82317" y="28122"/>
                </a:moveTo>
                <a:cubicBezTo>
                  <a:pt x="82616" y="28307"/>
                  <a:pt x="82907" y="28456"/>
                  <a:pt x="83233" y="28641"/>
                </a:cubicBezTo>
                <a:cubicBezTo>
                  <a:pt x="82247" y="28861"/>
                  <a:pt x="81296" y="29117"/>
                  <a:pt x="80336" y="29407"/>
                </a:cubicBezTo>
                <a:cubicBezTo>
                  <a:pt x="80116" y="29266"/>
                  <a:pt x="79861" y="29081"/>
                  <a:pt x="79641" y="28896"/>
                </a:cubicBezTo>
                <a:cubicBezTo>
                  <a:pt x="80521" y="28606"/>
                  <a:pt x="81401" y="28342"/>
                  <a:pt x="82317" y="28122"/>
                </a:cubicBezTo>
                <a:close/>
                <a:moveTo>
                  <a:pt x="96923" y="28527"/>
                </a:moveTo>
                <a:cubicBezTo>
                  <a:pt x="98164" y="28527"/>
                  <a:pt x="99414" y="28606"/>
                  <a:pt x="100664" y="28747"/>
                </a:cubicBezTo>
                <a:cubicBezTo>
                  <a:pt x="101105" y="28967"/>
                  <a:pt x="101580" y="29187"/>
                  <a:pt x="102020" y="29407"/>
                </a:cubicBezTo>
                <a:cubicBezTo>
                  <a:pt x="100770" y="29266"/>
                  <a:pt x="99485" y="29152"/>
                  <a:pt x="98243" y="29117"/>
                </a:cubicBezTo>
                <a:cubicBezTo>
                  <a:pt x="97803" y="28896"/>
                  <a:pt x="97363" y="28712"/>
                  <a:pt x="96923" y="28527"/>
                </a:cubicBezTo>
                <a:close/>
                <a:moveTo>
                  <a:pt x="36096" y="29187"/>
                </a:moveTo>
                <a:cubicBezTo>
                  <a:pt x="35991" y="29337"/>
                  <a:pt x="35911" y="29442"/>
                  <a:pt x="35806" y="29592"/>
                </a:cubicBezTo>
                <a:cubicBezTo>
                  <a:pt x="34925" y="29557"/>
                  <a:pt x="34080" y="29522"/>
                  <a:pt x="33200" y="29407"/>
                </a:cubicBezTo>
                <a:cubicBezTo>
                  <a:pt x="33235" y="29407"/>
                  <a:pt x="33235" y="29407"/>
                  <a:pt x="33235" y="29372"/>
                </a:cubicBezTo>
                <a:cubicBezTo>
                  <a:pt x="33314" y="29337"/>
                  <a:pt x="33385" y="29301"/>
                  <a:pt x="33420" y="29266"/>
                </a:cubicBezTo>
                <a:cubicBezTo>
                  <a:pt x="34335" y="29266"/>
                  <a:pt x="35216" y="29266"/>
                  <a:pt x="36096" y="29187"/>
                </a:cubicBezTo>
                <a:close/>
                <a:moveTo>
                  <a:pt x="39037" y="28747"/>
                </a:moveTo>
                <a:cubicBezTo>
                  <a:pt x="38922" y="28967"/>
                  <a:pt x="38773" y="29187"/>
                  <a:pt x="38667" y="29407"/>
                </a:cubicBezTo>
                <a:cubicBezTo>
                  <a:pt x="38632" y="29442"/>
                  <a:pt x="38632" y="29442"/>
                  <a:pt x="38597" y="29442"/>
                </a:cubicBezTo>
                <a:cubicBezTo>
                  <a:pt x="37716" y="29557"/>
                  <a:pt x="36836" y="29592"/>
                  <a:pt x="35911" y="29592"/>
                </a:cubicBezTo>
                <a:cubicBezTo>
                  <a:pt x="36026" y="29442"/>
                  <a:pt x="36131" y="29301"/>
                  <a:pt x="36211" y="29187"/>
                </a:cubicBezTo>
                <a:cubicBezTo>
                  <a:pt x="37126" y="29117"/>
                  <a:pt x="38042" y="28967"/>
                  <a:pt x="38887" y="28782"/>
                </a:cubicBezTo>
                <a:cubicBezTo>
                  <a:pt x="38922" y="28782"/>
                  <a:pt x="38993" y="28747"/>
                  <a:pt x="39037" y="28747"/>
                </a:cubicBezTo>
                <a:close/>
                <a:moveTo>
                  <a:pt x="92591" y="28641"/>
                </a:moveTo>
                <a:cubicBezTo>
                  <a:pt x="93067" y="28826"/>
                  <a:pt x="93507" y="29002"/>
                  <a:pt x="93947" y="29187"/>
                </a:cubicBezTo>
                <a:cubicBezTo>
                  <a:pt x="92662" y="29266"/>
                  <a:pt x="91456" y="29407"/>
                  <a:pt x="90241" y="29592"/>
                </a:cubicBezTo>
                <a:cubicBezTo>
                  <a:pt x="89880" y="29372"/>
                  <a:pt x="89475" y="29187"/>
                  <a:pt x="89070" y="29046"/>
                </a:cubicBezTo>
                <a:cubicBezTo>
                  <a:pt x="90241" y="28861"/>
                  <a:pt x="91420" y="28712"/>
                  <a:pt x="92591" y="28641"/>
                </a:cubicBezTo>
                <a:close/>
                <a:moveTo>
                  <a:pt x="12951" y="27461"/>
                </a:moveTo>
                <a:cubicBezTo>
                  <a:pt x="13646" y="27461"/>
                  <a:pt x="14342" y="27541"/>
                  <a:pt x="15046" y="27611"/>
                </a:cubicBezTo>
                <a:cubicBezTo>
                  <a:pt x="15187" y="27611"/>
                  <a:pt x="15337" y="27646"/>
                  <a:pt x="15486" y="27681"/>
                </a:cubicBezTo>
                <a:cubicBezTo>
                  <a:pt x="15002" y="28271"/>
                  <a:pt x="14562" y="28967"/>
                  <a:pt x="14122" y="29627"/>
                </a:cubicBezTo>
                <a:cubicBezTo>
                  <a:pt x="13241" y="29486"/>
                  <a:pt x="12361" y="29407"/>
                  <a:pt x="11480" y="29337"/>
                </a:cubicBezTo>
                <a:cubicBezTo>
                  <a:pt x="11965" y="28712"/>
                  <a:pt x="12440" y="28051"/>
                  <a:pt x="12951" y="27461"/>
                </a:cubicBezTo>
                <a:close/>
                <a:moveTo>
                  <a:pt x="29969" y="28932"/>
                </a:moveTo>
                <a:cubicBezTo>
                  <a:pt x="30964" y="29152"/>
                  <a:pt x="31950" y="29337"/>
                  <a:pt x="32944" y="29486"/>
                </a:cubicBezTo>
                <a:cubicBezTo>
                  <a:pt x="32874" y="29522"/>
                  <a:pt x="32760" y="29592"/>
                  <a:pt x="32654" y="29627"/>
                </a:cubicBezTo>
                <a:cubicBezTo>
                  <a:pt x="31730" y="29442"/>
                  <a:pt x="30849" y="29187"/>
                  <a:pt x="29969" y="28932"/>
                </a:cubicBezTo>
                <a:close/>
                <a:moveTo>
                  <a:pt x="75133" y="27611"/>
                </a:moveTo>
                <a:cubicBezTo>
                  <a:pt x="75239" y="27866"/>
                  <a:pt x="75388" y="28122"/>
                  <a:pt x="75529" y="28342"/>
                </a:cubicBezTo>
                <a:cubicBezTo>
                  <a:pt x="74913" y="28747"/>
                  <a:pt x="74323" y="29187"/>
                  <a:pt x="73698" y="29627"/>
                </a:cubicBezTo>
                <a:cubicBezTo>
                  <a:pt x="73628" y="29372"/>
                  <a:pt x="73513" y="29152"/>
                  <a:pt x="73443" y="28896"/>
                </a:cubicBezTo>
                <a:cubicBezTo>
                  <a:pt x="73988" y="28456"/>
                  <a:pt x="74543" y="28016"/>
                  <a:pt x="75133" y="27611"/>
                </a:cubicBezTo>
                <a:close/>
                <a:moveTo>
                  <a:pt x="87564" y="28527"/>
                </a:moveTo>
                <a:cubicBezTo>
                  <a:pt x="87969" y="28676"/>
                  <a:pt x="88374" y="28826"/>
                  <a:pt x="88779" y="29002"/>
                </a:cubicBezTo>
                <a:cubicBezTo>
                  <a:pt x="87635" y="29152"/>
                  <a:pt x="86499" y="29372"/>
                  <a:pt x="85398" y="29627"/>
                </a:cubicBezTo>
                <a:cubicBezTo>
                  <a:pt x="85073" y="29486"/>
                  <a:pt x="84773" y="29301"/>
                  <a:pt x="84448" y="29152"/>
                </a:cubicBezTo>
                <a:cubicBezTo>
                  <a:pt x="85478" y="28896"/>
                  <a:pt x="86499" y="28712"/>
                  <a:pt x="87564" y="28527"/>
                </a:cubicBezTo>
                <a:close/>
                <a:moveTo>
                  <a:pt x="20399" y="26880"/>
                </a:moveTo>
                <a:cubicBezTo>
                  <a:pt x="21429" y="27285"/>
                  <a:pt x="22415" y="27761"/>
                  <a:pt x="23366" y="28271"/>
                </a:cubicBezTo>
                <a:cubicBezTo>
                  <a:pt x="22855" y="28676"/>
                  <a:pt x="22380" y="29187"/>
                  <a:pt x="21940" y="29777"/>
                </a:cubicBezTo>
                <a:cubicBezTo>
                  <a:pt x="20945" y="29266"/>
                  <a:pt x="19959" y="28826"/>
                  <a:pt x="18893" y="28456"/>
                </a:cubicBezTo>
                <a:cubicBezTo>
                  <a:pt x="19334" y="27831"/>
                  <a:pt x="19809" y="27285"/>
                  <a:pt x="20399" y="26880"/>
                </a:cubicBezTo>
                <a:close/>
                <a:moveTo>
                  <a:pt x="28947" y="28712"/>
                </a:moveTo>
                <a:cubicBezTo>
                  <a:pt x="29018" y="28747"/>
                  <a:pt x="29088" y="28747"/>
                  <a:pt x="29132" y="28747"/>
                </a:cubicBezTo>
                <a:cubicBezTo>
                  <a:pt x="30233" y="29117"/>
                  <a:pt x="31369" y="29442"/>
                  <a:pt x="32504" y="29706"/>
                </a:cubicBezTo>
                <a:cubicBezTo>
                  <a:pt x="32355" y="29742"/>
                  <a:pt x="32249" y="29812"/>
                  <a:pt x="32099" y="29847"/>
                </a:cubicBezTo>
                <a:cubicBezTo>
                  <a:pt x="32099" y="29847"/>
                  <a:pt x="32064" y="29882"/>
                  <a:pt x="32029" y="29882"/>
                </a:cubicBezTo>
                <a:cubicBezTo>
                  <a:pt x="30999" y="29557"/>
                  <a:pt x="29933" y="29152"/>
                  <a:pt x="28912" y="28747"/>
                </a:cubicBezTo>
                <a:lnTo>
                  <a:pt x="28947" y="28712"/>
                </a:lnTo>
                <a:close/>
                <a:moveTo>
                  <a:pt x="50878" y="28421"/>
                </a:moveTo>
                <a:lnTo>
                  <a:pt x="50878" y="28421"/>
                </a:lnTo>
                <a:cubicBezTo>
                  <a:pt x="50843" y="28641"/>
                  <a:pt x="50808" y="28861"/>
                  <a:pt x="50772" y="29081"/>
                </a:cubicBezTo>
                <a:cubicBezTo>
                  <a:pt x="50772" y="29187"/>
                  <a:pt x="50737" y="29301"/>
                  <a:pt x="50702" y="29407"/>
                </a:cubicBezTo>
                <a:cubicBezTo>
                  <a:pt x="49742" y="29627"/>
                  <a:pt x="48756" y="29777"/>
                  <a:pt x="47762" y="29882"/>
                </a:cubicBezTo>
                <a:cubicBezTo>
                  <a:pt x="47841" y="29627"/>
                  <a:pt x="47911" y="29337"/>
                  <a:pt x="47982" y="29081"/>
                </a:cubicBezTo>
                <a:cubicBezTo>
                  <a:pt x="48941" y="28932"/>
                  <a:pt x="49927" y="28712"/>
                  <a:pt x="50878" y="28421"/>
                </a:cubicBezTo>
                <a:close/>
                <a:moveTo>
                  <a:pt x="56680" y="27541"/>
                </a:moveTo>
                <a:lnTo>
                  <a:pt x="56680" y="27946"/>
                </a:lnTo>
                <a:cubicBezTo>
                  <a:pt x="56715" y="28236"/>
                  <a:pt x="56715" y="28527"/>
                  <a:pt x="56750" y="28826"/>
                </a:cubicBezTo>
                <a:cubicBezTo>
                  <a:pt x="56240" y="29002"/>
                  <a:pt x="55720" y="29187"/>
                  <a:pt x="55210" y="29337"/>
                </a:cubicBezTo>
                <a:cubicBezTo>
                  <a:pt x="54664" y="29557"/>
                  <a:pt x="54109" y="29706"/>
                  <a:pt x="53563" y="29882"/>
                </a:cubicBezTo>
                <a:cubicBezTo>
                  <a:pt x="53563" y="29742"/>
                  <a:pt x="53599" y="29592"/>
                  <a:pt x="53599" y="29442"/>
                </a:cubicBezTo>
                <a:cubicBezTo>
                  <a:pt x="53634" y="29187"/>
                  <a:pt x="53634" y="28967"/>
                  <a:pt x="53669" y="28712"/>
                </a:cubicBezTo>
                <a:cubicBezTo>
                  <a:pt x="54224" y="28527"/>
                  <a:pt x="54805" y="28307"/>
                  <a:pt x="55395" y="28051"/>
                </a:cubicBezTo>
                <a:cubicBezTo>
                  <a:pt x="55835" y="27866"/>
                  <a:pt x="56240" y="27726"/>
                  <a:pt x="56680" y="27541"/>
                </a:cubicBezTo>
                <a:close/>
                <a:moveTo>
                  <a:pt x="78575" y="28166"/>
                </a:moveTo>
                <a:cubicBezTo>
                  <a:pt x="78795" y="28386"/>
                  <a:pt x="79095" y="28606"/>
                  <a:pt x="79385" y="28826"/>
                </a:cubicBezTo>
                <a:cubicBezTo>
                  <a:pt x="79385" y="28861"/>
                  <a:pt x="79421" y="28861"/>
                  <a:pt x="79421" y="28896"/>
                </a:cubicBezTo>
                <a:cubicBezTo>
                  <a:pt x="78575" y="29187"/>
                  <a:pt x="77695" y="29486"/>
                  <a:pt x="76815" y="29882"/>
                </a:cubicBezTo>
                <a:cubicBezTo>
                  <a:pt x="76779" y="29812"/>
                  <a:pt x="76744" y="29777"/>
                  <a:pt x="76674" y="29706"/>
                </a:cubicBezTo>
                <a:cubicBezTo>
                  <a:pt x="76559" y="29557"/>
                  <a:pt x="76410" y="29407"/>
                  <a:pt x="76304" y="29266"/>
                </a:cubicBezTo>
                <a:cubicBezTo>
                  <a:pt x="76999" y="28861"/>
                  <a:pt x="77774" y="28456"/>
                  <a:pt x="78575" y="28166"/>
                </a:cubicBezTo>
                <a:close/>
                <a:moveTo>
                  <a:pt x="66030" y="26766"/>
                </a:moveTo>
                <a:cubicBezTo>
                  <a:pt x="66179" y="27206"/>
                  <a:pt x="66285" y="27681"/>
                  <a:pt x="66435" y="28166"/>
                </a:cubicBezTo>
                <a:cubicBezTo>
                  <a:pt x="66470" y="28271"/>
                  <a:pt x="66505" y="28386"/>
                  <a:pt x="66549" y="28491"/>
                </a:cubicBezTo>
                <a:cubicBezTo>
                  <a:pt x="65554" y="29046"/>
                  <a:pt x="64568" y="29522"/>
                  <a:pt x="63538" y="29926"/>
                </a:cubicBezTo>
                <a:cubicBezTo>
                  <a:pt x="63503" y="29847"/>
                  <a:pt x="63503" y="29777"/>
                  <a:pt x="63468" y="29742"/>
                </a:cubicBezTo>
                <a:cubicBezTo>
                  <a:pt x="63389" y="29222"/>
                  <a:pt x="63283" y="28747"/>
                  <a:pt x="63133" y="28236"/>
                </a:cubicBezTo>
                <a:cubicBezTo>
                  <a:pt x="64163" y="27796"/>
                  <a:pt x="65114" y="27321"/>
                  <a:pt x="66030" y="26766"/>
                </a:cubicBezTo>
                <a:close/>
                <a:moveTo>
                  <a:pt x="24211" y="27831"/>
                </a:moveTo>
                <a:cubicBezTo>
                  <a:pt x="25171" y="28342"/>
                  <a:pt x="26086" y="28896"/>
                  <a:pt x="26967" y="29442"/>
                </a:cubicBezTo>
                <a:cubicBezTo>
                  <a:pt x="26746" y="29592"/>
                  <a:pt x="26526" y="29777"/>
                  <a:pt x="26306" y="29962"/>
                </a:cubicBezTo>
                <a:cubicBezTo>
                  <a:pt x="25391" y="29372"/>
                  <a:pt x="24466" y="28826"/>
                  <a:pt x="23515" y="28271"/>
                </a:cubicBezTo>
                <a:cubicBezTo>
                  <a:pt x="23736" y="28086"/>
                  <a:pt x="23991" y="27946"/>
                  <a:pt x="24211" y="27831"/>
                </a:cubicBezTo>
                <a:close/>
                <a:moveTo>
                  <a:pt x="83347" y="28676"/>
                </a:moveTo>
                <a:cubicBezTo>
                  <a:pt x="83567" y="28826"/>
                  <a:pt x="83823" y="28932"/>
                  <a:pt x="84043" y="29046"/>
                </a:cubicBezTo>
                <a:cubicBezTo>
                  <a:pt x="84078" y="29081"/>
                  <a:pt x="84157" y="29081"/>
                  <a:pt x="84192" y="29117"/>
                </a:cubicBezTo>
                <a:cubicBezTo>
                  <a:pt x="83162" y="29372"/>
                  <a:pt x="82132" y="29627"/>
                  <a:pt x="81146" y="29962"/>
                </a:cubicBezTo>
                <a:cubicBezTo>
                  <a:pt x="81032" y="29882"/>
                  <a:pt x="80926" y="29812"/>
                  <a:pt x="80776" y="29742"/>
                </a:cubicBezTo>
                <a:cubicBezTo>
                  <a:pt x="80671" y="29662"/>
                  <a:pt x="80556" y="29557"/>
                  <a:pt x="80451" y="29486"/>
                </a:cubicBezTo>
                <a:cubicBezTo>
                  <a:pt x="81366" y="29187"/>
                  <a:pt x="82352" y="28932"/>
                  <a:pt x="83347" y="28676"/>
                </a:cubicBezTo>
                <a:close/>
                <a:moveTo>
                  <a:pt x="96804" y="29196"/>
                </a:moveTo>
                <a:cubicBezTo>
                  <a:pt x="97275" y="29196"/>
                  <a:pt x="97742" y="29205"/>
                  <a:pt x="98199" y="29222"/>
                </a:cubicBezTo>
                <a:cubicBezTo>
                  <a:pt x="98684" y="29442"/>
                  <a:pt x="99159" y="29706"/>
                  <a:pt x="99599" y="29997"/>
                </a:cubicBezTo>
                <a:cubicBezTo>
                  <a:pt x="99038" y="29982"/>
                  <a:pt x="98482" y="29974"/>
                  <a:pt x="97930" y="29974"/>
                </a:cubicBezTo>
                <a:cubicBezTo>
                  <a:pt x="97149" y="29974"/>
                  <a:pt x="96376" y="29991"/>
                  <a:pt x="95602" y="30032"/>
                </a:cubicBezTo>
                <a:cubicBezTo>
                  <a:pt x="95162" y="29742"/>
                  <a:pt x="94722" y="29486"/>
                  <a:pt x="94282" y="29266"/>
                </a:cubicBezTo>
                <a:cubicBezTo>
                  <a:pt x="94643" y="29222"/>
                  <a:pt x="95012" y="29222"/>
                  <a:pt x="95382" y="29222"/>
                </a:cubicBezTo>
                <a:cubicBezTo>
                  <a:pt x="95858" y="29205"/>
                  <a:pt x="96333" y="29196"/>
                  <a:pt x="96804" y="29196"/>
                </a:cubicBezTo>
                <a:close/>
                <a:moveTo>
                  <a:pt x="33094" y="29486"/>
                </a:moveTo>
                <a:cubicBezTo>
                  <a:pt x="33975" y="29592"/>
                  <a:pt x="34855" y="29662"/>
                  <a:pt x="35735" y="29662"/>
                </a:cubicBezTo>
                <a:cubicBezTo>
                  <a:pt x="35621" y="29812"/>
                  <a:pt x="35471" y="29962"/>
                  <a:pt x="35366" y="30067"/>
                </a:cubicBezTo>
                <a:cubicBezTo>
                  <a:pt x="34520" y="29997"/>
                  <a:pt x="33640" y="29847"/>
                  <a:pt x="32760" y="29662"/>
                </a:cubicBezTo>
                <a:cubicBezTo>
                  <a:pt x="32874" y="29592"/>
                  <a:pt x="32980" y="29557"/>
                  <a:pt x="33094" y="29486"/>
                </a:cubicBezTo>
                <a:close/>
                <a:moveTo>
                  <a:pt x="47876" y="29081"/>
                </a:moveTo>
                <a:lnTo>
                  <a:pt x="47876" y="29081"/>
                </a:lnTo>
                <a:cubicBezTo>
                  <a:pt x="47797" y="29372"/>
                  <a:pt x="47726" y="29627"/>
                  <a:pt x="47656" y="29882"/>
                </a:cubicBezTo>
                <a:cubicBezTo>
                  <a:pt x="46661" y="29997"/>
                  <a:pt x="45640" y="30067"/>
                  <a:pt x="44610" y="30103"/>
                </a:cubicBezTo>
                <a:cubicBezTo>
                  <a:pt x="44680" y="29847"/>
                  <a:pt x="44795" y="29592"/>
                  <a:pt x="44900" y="29337"/>
                </a:cubicBezTo>
                <a:cubicBezTo>
                  <a:pt x="45640" y="29337"/>
                  <a:pt x="46406" y="29301"/>
                  <a:pt x="47216" y="29187"/>
                </a:cubicBezTo>
                <a:cubicBezTo>
                  <a:pt x="47436" y="29152"/>
                  <a:pt x="47656" y="29117"/>
                  <a:pt x="47876" y="29081"/>
                </a:cubicBezTo>
                <a:close/>
                <a:moveTo>
                  <a:pt x="100920" y="28747"/>
                </a:moveTo>
                <a:lnTo>
                  <a:pt x="100920" y="28747"/>
                </a:lnTo>
                <a:cubicBezTo>
                  <a:pt x="102161" y="28896"/>
                  <a:pt x="103376" y="29081"/>
                  <a:pt x="104626" y="29337"/>
                </a:cubicBezTo>
                <a:cubicBezTo>
                  <a:pt x="105066" y="29592"/>
                  <a:pt x="105542" y="29847"/>
                  <a:pt x="105982" y="30103"/>
                </a:cubicBezTo>
                <a:cubicBezTo>
                  <a:pt x="104767" y="29847"/>
                  <a:pt x="103526" y="29627"/>
                  <a:pt x="102240" y="29442"/>
                </a:cubicBezTo>
                <a:cubicBezTo>
                  <a:pt x="101800" y="29222"/>
                  <a:pt x="101360" y="28967"/>
                  <a:pt x="100920" y="28747"/>
                </a:cubicBezTo>
                <a:close/>
                <a:moveTo>
                  <a:pt x="103226" y="28491"/>
                </a:moveTo>
                <a:lnTo>
                  <a:pt x="103226" y="28491"/>
                </a:lnTo>
                <a:cubicBezTo>
                  <a:pt x="103852" y="28606"/>
                  <a:pt x="104441" y="28712"/>
                  <a:pt x="105022" y="28826"/>
                </a:cubicBezTo>
                <a:cubicBezTo>
                  <a:pt x="105577" y="28967"/>
                  <a:pt x="106123" y="29117"/>
                  <a:pt x="106678" y="29266"/>
                </a:cubicBezTo>
                <a:cubicBezTo>
                  <a:pt x="106748" y="29301"/>
                  <a:pt x="106862" y="29372"/>
                  <a:pt x="106933" y="29407"/>
                </a:cubicBezTo>
                <a:cubicBezTo>
                  <a:pt x="107338" y="29662"/>
                  <a:pt x="107708" y="29882"/>
                  <a:pt x="108069" y="30103"/>
                </a:cubicBezTo>
                <a:cubicBezTo>
                  <a:pt x="107373" y="29882"/>
                  <a:pt x="106678" y="29706"/>
                  <a:pt x="105947" y="29522"/>
                </a:cubicBezTo>
                <a:cubicBezTo>
                  <a:pt x="105507" y="29407"/>
                  <a:pt x="105066" y="29337"/>
                  <a:pt x="104626" y="29222"/>
                </a:cubicBezTo>
                <a:cubicBezTo>
                  <a:pt x="104186" y="28967"/>
                  <a:pt x="103702" y="28747"/>
                  <a:pt x="103226" y="28491"/>
                </a:cubicBezTo>
                <a:close/>
                <a:moveTo>
                  <a:pt x="41713" y="29222"/>
                </a:moveTo>
                <a:cubicBezTo>
                  <a:pt x="41564" y="29557"/>
                  <a:pt x="41414" y="29847"/>
                  <a:pt x="41273" y="30182"/>
                </a:cubicBezTo>
                <a:lnTo>
                  <a:pt x="38297" y="30182"/>
                </a:lnTo>
                <a:cubicBezTo>
                  <a:pt x="38447" y="29962"/>
                  <a:pt x="38597" y="29742"/>
                  <a:pt x="38702" y="29522"/>
                </a:cubicBezTo>
                <a:cubicBezTo>
                  <a:pt x="38887" y="29486"/>
                  <a:pt x="39037" y="29442"/>
                  <a:pt x="39178" y="29442"/>
                </a:cubicBezTo>
                <a:cubicBezTo>
                  <a:pt x="40243" y="29301"/>
                  <a:pt x="40833" y="29222"/>
                  <a:pt x="41713" y="29222"/>
                </a:cubicBezTo>
                <a:close/>
                <a:moveTo>
                  <a:pt x="41784" y="29222"/>
                </a:moveTo>
                <a:cubicBezTo>
                  <a:pt x="42118" y="29222"/>
                  <a:pt x="42444" y="29266"/>
                  <a:pt x="42884" y="29266"/>
                </a:cubicBezTo>
                <a:cubicBezTo>
                  <a:pt x="43474" y="29301"/>
                  <a:pt x="44134" y="29337"/>
                  <a:pt x="44795" y="29337"/>
                </a:cubicBezTo>
                <a:cubicBezTo>
                  <a:pt x="44715" y="29592"/>
                  <a:pt x="44610" y="29847"/>
                  <a:pt x="44495" y="30103"/>
                </a:cubicBezTo>
                <a:cubicBezTo>
                  <a:pt x="43474" y="30147"/>
                  <a:pt x="42409" y="30182"/>
                  <a:pt x="41379" y="30182"/>
                </a:cubicBezTo>
                <a:cubicBezTo>
                  <a:pt x="41528" y="29847"/>
                  <a:pt x="41634" y="29557"/>
                  <a:pt x="41784" y="29222"/>
                </a:cubicBezTo>
                <a:close/>
                <a:moveTo>
                  <a:pt x="28727" y="28782"/>
                </a:moveTo>
                <a:cubicBezTo>
                  <a:pt x="29793" y="29187"/>
                  <a:pt x="30849" y="29592"/>
                  <a:pt x="31914" y="29926"/>
                </a:cubicBezTo>
                <a:cubicBezTo>
                  <a:pt x="31730" y="30032"/>
                  <a:pt x="31509" y="30103"/>
                  <a:pt x="31333" y="30217"/>
                </a:cubicBezTo>
                <a:cubicBezTo>
                  <a:pt x="30338" y="29812"/>
                  <a:pt x="29352" y="29337"/>
                  <a:pt x="28358" y="28861"/>
                </a:cubicBezTo>
                <a:cubicBezTo>
                  <a:pt x="28507" y="28826"/>
                  <a:pt x="28613" y="28782"/>
                  <a:pt x="28727" y="28782"/>
                </a:cubicBezTo>
                <a:close/>
                <a:moveTo>
                  <a:pt x="38597" y="29522"/>
                </a:moveTo>
                <a:lnTo>
                  <a:pt x="38597" y="29522"/>
                </a:lnTo>
                <a:cubicBezTo>
                  <a:pt x="38482" y="29742"/>
                  <a:pt x="38332" y="29962"/>
                  <a:pt x="38192" y="30182"/>
                </a:cubicBezTo>
                <a:cubicBezTo>
                  <a:pt x="38007" y="30182"/>
                  <a:pt x="37787" y="30182"/>
                  <a:pt x="37567" y="30217"/>
                </a:cubicBezTo>
                <a:cubicBezTo>
                  <a:pt x="36871" y="30217"/>
                  <a:pt x="36176" y="30182"/>
                  <a:pt x="35471" y="30103"/>
                </a:cubicBezTo>
                <a:cubicBezTo>
                  <a:pt x="35586" y="29962"/>
                  <a:pt x="35735" y="29812"/>
                  <a:pt x="35841" y="29662"/>
                </a:cubicBezTo>
                <a:cubicBezTo>
                  <a:pt x="36757" y="29662"/>
                  <a:pt x="37716" y="29627"/>
                  <a:pt x="38597" y="29522"/>
                </a:cubicBezTo>
                <a:close/>
                <a:moveTo>
                  <a:pt x="68600" y="27285"/>
                </a:moveTo>
                <a:cubicBezTo>
                  <a:pt x="68600" y="27321"/>
                  <a:pt x="68600" y="27356"/>
                  <a:pt x="68636" y="27391"/>
                </a:cubicBezTo>
                <a:cubicBezTo>
                  <a:pt x="68785" y="27946"/>
                  <a:pt x="68970" y="28456"/>
                  <a:pt x="69111" y="29002"/>
                </a:cubicBezTo>
                <a:cubicBezTo>
                  <a:pt x="68451" y="29442"/>
                  <a:pt x="67791" y="29847"/>
                  <a:pt x="67095" y="30217"/>
                </a:cubicBezTo>
                <a:cubicBezTo>
                  <a:pt x="66945" y="29706"/>
                  <a:pt x="66804" y="29187"/>
                  <a:pt x="66655" y="28676"/>
                </a:cubicBezTo>
                <a:cubicBezTo>
                  <a:pt x="66655" y="28641"/>
                  <a:pt x="66655" y="28606"/>
                  <a:pt x="66620" y="28527"/>
                </a:cubicBezTo>
                <a:cubicBezTo>
                  <a:pt x="67315" y="28166"/>
                  <a:pt x="67975" y="27761"/>
                  <a:pt x="68600" y="27285"/>
                </a:cubicBezTo>
                <a:close/>
                <a:moveTo>
                  <a:pt x="105463" y="28421"/>
                </a:moveTo>
                <a:lnTo>
                  <a:pt x="105463" y="28421"/>
                </a:lnTo>
                <a:cubicBezTo>
                  <a:pt x="106642" y="28712"/>
                  <a:pt x="107778" y="29117"/>
                  <a:pt x="108914" y="29486"/>
                </a:cubicBezTo>
                <a:cubicBezTo>
                  <a:pt x="109284" y="29742"/>
                  <a:pt x="109609" y="29997"/>
                  <a:pt x="109979" y="30252"/>
                </a:cubicBezTo>
                <a:cubicBezTo>
                  <a:pt x="108914" y="29847"/>
                  <a:pt x="107813" y="29486"/>
                  <a:pt x="106713" y="29187"/>
                </a:cubicBezTo>
                <a:cubicBezTo>
                  <a:pt x="106308" y="28932"/>
                  <a:pt x="105868" y="28676"/>
                  <a:pt x="105463" y="28421"/>
                </a:cubicBezTo>
                <a:close/>
                <a:moveTo>
                  <a:pt x="88920" y="29046"/>
                </a:moveTo>
                <a:cubicBezTo>
                  <a:pt x="89325" y="29222"/>
                  <a:pt x="89730" y="29407"/>
                  <a:pt x="90100" y="29627"/>
                </a:cubicBezTo>
                <a:cubicBezTo>
                  <a:pt x="88885" y="29812"/>
                  <a:pt x="87679" y="30032"/>
                  <a:pt x="86499" y="30287"/>
                </a:cubicBezTo>
                <a:cubicBezTo>
                  <a:pt x="86173" y="30103"/>
                  <a:pt x="85839" y="29882"/>
                  <a:pt x="85513" y="29706"/>
                </a:cubicBezTo>
                <a:cubicBezTo>
                  <a:pt x="86649" y="29442"/>
                  <a:pt x="87784" y="29222"/>
                  <a:pt x="88920" y="29046"/>
                </a:cubicBezTo>
                <a:close/>
                <a:moveTo>
                  <a:pt x="59981" y="27681"/>
                </a:moveTo>
                <a:cubicBezTo>
                  <a:pt x="60052" y="28201"/>
                  <a:pt x="60166" y="28747"/>
                  <a:pt x="60237" y="29266"/>
                </a:cubicBezTo>
                <a:cubicBezTo>
                  <a:pt x="59171" y="29627"/>
                  <a:pt x="58036" y="29997"/>
                  <a:pt x="56900" y="30323"/>
                </a:cubicBezTo>
                <a:cubicBezTo>
                  <a:pt x="56900" y="29847"/>
                  <a:pt x="56865" y="29337"/>
                  <a:pt x="56821" y="28861"/>
                </a:cubicBezTo>
                <a:cubicBezTo>
                  <a:pt x="57886" y="28491"/>
                  <a:pt x="58951" y="28086"/>
                  <a:pt x="59981" y="27681"/>
                </a:cubicBezTo>
                <a:close/>
                <a:moveTo>
                  <a:pt x="72967" y="27902"/>
                </a:moveTo>
                <a:cubicBezTo>
                  <a:pt x="73073" y="28236"/>
                  <a:pt x="73223" y="28562"/>
                  <a:pt x="73328" y="28861"/>
                </a:cubicBezTo>
                <a:cubicBezTo>
                  <a:pt x="73187" y="29002"/>
                  <a:pt x="73002" y="29117"/>
                  <a:pt x="72853" y="29266"/>
                </a:cubicBezTo>
                <a:cubicBezTo>
                  <a:pt x="72597" y="29486"/>
                  <a:pt x="72342" y="29706"/>
                  <a:pt x="72052" y="29926"/>
                </a:cubicBezTo>
                <a:cubicBezTo>
                  <a:pt x="71867" y="30067"/>
                  <a:pt x="71717" y="30182"/>
                  <a:pt x="71532" y="30323"/>
                </a:cubicBezTo>
                <a:cubicBezTo>
                  <a:pt x="71462" y="29997"/>
                  <a:pt x="71391" y="29662"/>
                  <a:pt x="71312" y="29337"/>
                </a:cubicBezTo>
                <a:cubicBezTo>
                  <a:pt x="71532" y="29152"/>
                  <a:pt x="71752" y="28967"/>
                  <a:pt x="72008" y="28747"/>
                </a:cubicBezTo>
                <a:cubicBezTo>
                  <a:pt x="72342" y="28456"/>
                  <a:pt x="72633" y="28166"/>
                  <a:pt x="72967" y="27902"/>
                </a:cubicBezTo>
                <a:close/>
                <a:moveTo>
                  <a:pt x="98419" y="29222"/>
                </a:moveTo>
                <a:cubicBezTo>
                  <a:pt x="99670" y="29266"/>
                  <a:pt x="100955" y="29372"/>
                  <a:pt x="102240" y="29557"/>
                </a:cubicBezTo>
                <a:cubicBezTo>
                  <a:pt x="102681" y="29777"/>
                  <a:pt x="103121" y="30067"/>
                  <a:pt x="103561" y="30367"/>
                </a:cubicBezTo>
                <a:cubicBezTo>
                  <a:pt x="102276" y="30182"/>
                  <a:pt x="101025" y="30067"/>
                  <a:pt x="99740" y="29997"/>
                </a:cubicBezTo>
                <a:cubicBezTo>
                  <a:pt x="99300" y="29742"/>
                  <a:pt x="98860" y="29442"/>
                  <a:pt x="98419" y="29222"/>
                </a:cubicBezTo>
                <a:close/>
                <a:moveTo>
                  <a:pt x="94097" y="29266"/>
                </a:moveTo>
                <a:cubicBezTo>
                  <a:pt x="94572" y="29522"/>
                  <a:pt x="95012" y="29777"/>
                  <a:pt x="95453" y="30067"/>
                </a:cubicBezTo>
                <a:cubicBezTo>
                  <a:pt x="94167" y="30147"/>
                  <a:pt x="92847" y="30252"/>
                  <a:pt x="91561" y="30437"/>
                </a:cubicBezTo>
                <a:cubicBezTo>
                  <a:pt x="91200" y="30147"/>
                  <a:pt x="90795" y="29882"/>
                  <a:pt x="90390" y="29662"/>
                </a:cubicBezTo>
                <a:cubicBezTo>
                  <a:pt x="91596" y="29486"/>
                  <a:pt x="92847" y="29337"/>
                  <a:pt x="94097" y="29266"/>
                </a:cubicBezTo>
                <a:close/>
                <a:moveTo>
                  <a:pt x="79535" y="28932"/>
                </a:moveTo>
                <a:cubicBezTo>
                  <a:pt x="79755" y="29117"/>
                  <a:pt x="80010" y="29301"/>
                  <a:pt x="80231" y="29442"/>
                </a:cubicBezTo>
                <a:cubicBezTo>
                  <a:pt x="79271" y="29777"/>
                  <a:pt x="78320" y="30103"/>
                  <a:pt x="77369" y="30472"/>
                </a:cubicBezTo>
                <a:cubicBezTo>
                  <a:pt x="77220" y="30287"/>
                  <a:pt x="77070" y="30147"/>
                  <a:pt x="76894" y="29962"/>
                </a:cubicBezTo>
                <a:cubicBezTo>
                  <a:pt x="77774" y="29557"/>
                  <a:pt x="78655" y="29222"/>
                  <a:pt x="79535" y="28932"/>
                </a:cubicBezTo>
                <a:close/>
                <a:moveTo>
                  <a:pt x="15592" y="27681"/>
                </a:moveTo>
                <a:cubicBezTo>
                  <a:pt x="16692" y="27866"/>
                  <a:pt x="17758" y="28122"/>
                  <a:pt x="18744" y="28491"/>
                </a:cubicBezTo>
                <a:cubicBezTo>
                  <a:pt x="18303" y="29117"/>
                  <a:pt x="17907" y="29812"/>
                  <a:pt x="17538" y="30437"/>
                </a:cubicBezTo>
                <a:cubicBezTo>
                  <a:pt x="17538" y="30437"/>
                  <a:pt x="17502" y="30472"/>
                  <a:pt x="17502" y="30508"/>
                </a:cubicBezTo>
                <a:cubicBezTo>
                  <a:pt x="16437" y="30147"/>
                  <a:pt x="15337" y="29847"/>
                  <a:pt x="14236" y="29662"/>
                </a:cubicBezTo>
                <a:cubicBezTo>
                  <a:pt x="14641" y="28967"/>
                  <a:pt x="15081" y="28307"/>
                  <a:pt x="15592" y="27681"/>
                </a:cubicBezTo>
                <a:close/>
                <a:moveTo>
                  <a:pt x="75608" y="28421"/>
                </a:moveTo>
                <a:cubicBezTo>
                  <a:pt x="75793" y="28712"/>
                  <a:pt x="75969" y="28967"/>
                  <a:pt x="76154" y="29222"/>
                </a:cubicBezTo>
                <a:cubicBezTo>
                  <a:pt x="75459" y="29627"/>
                  <a:pt x="74763" y="30067"/>
                  <a:pt x="74068" y="30508"/>
                </a:cubicBezTo>
                <a:cubicBezTo>
                  <a:pt x="73953" y="30252"/>
                  <a:pt x="73848" y="29997"/>
                  <a:pt x="73733" y="29706"/>
                </a:cubicBezTo>
                <a:cubicBezTo>
                  <a:pt x="74358" y="29266"/>
                  <a:pt x="74948" y="28826"/>
                  <a:pt x="75608" y="28421"/>
                </a:cubicBezTo>
                <a:close/>
                <a:moveTo>
                  <a:pt x="53563" y="28747"/>
                </a:moveTo>
                <a:cubicBezTo>
                  <a:pt x="53563" y="28967"/>
                  <a:pt x="53519" y="29187"/>
                  <a:pt x="53519" y="29442"/>
                </a:cubicBezTo>
                <a:cubicBezTo>
                  <a:pt x="53484" y="29592"/>
                  <a:pt x="53484" y="29742"/>
                  <a:pt x="53484" y="29882"/>
                </a:cubicBezTo>
                <a:cubicBezTo>
                  <a:pt x="52498" y="30182"/>
                  <a:pt x="51538" y="30402"/>
                  <a:pt x="50588" y="30543"/>
                </a:cubicBezTo>
                <a:cubicBezTo>
                  <a:pt x="50658" y="30217"/>
                  <a:pt x="50737" y="29847"/>
                  <a:pt x="50808" y="29486"/>
                </a:cubicBezTo>
                <a:cubicBezTo>
                  <a:pt x="51723" y="29301"/>
                  <a:pt x="52639" y="29046"/>
                  <a:pt x="53563" y="28747"/>
                </a:cubicBezTo>
                <a:close/>
                <a:moveTo>
                  <a:pt x="70801" y="27761"/>
                </a:moveTo>
                <a:cubicBezTo>
                  <a:pt x="70951" y="28271"/>
                  <a:pt x="71092" y="28782"/>
                  <a:pt x="71206" y="29301"/>
                </a:cubicBezTo>
                <a:cubicBezTo>
                  <a:pt x="70652" y="29742"/>
                  <a:pt x="70106" y="30147"/>
                  <a:pt x="69516" y="30543"/>
                </a:cubicBezTo>
                <a:cubicBezTo>
                  <a:pt x="69446" y="30032"/>
                  <a:pt x="69331" y="29522"/>
                  <a:pt x="69190" y="29046"/>
                </a:cubicBezTo>
                <a:cubicBezTo>
                  <a:pt x="69736" y="28641"/>
                  <a:pt x="70291" y="28236"/>
                  <a:pt x="70801" y="27761"/>
                </a:cubicBezTo>
                <a:close/>
                <a:moveTo>
                  <a:pt x="84298" y="29187"/>
                </a:moveTo>
                <a:cubicBezTo>
                  <a:pt x="84632" y="29337"/>
                  <a:pt x="84958" y="29522"/>
                  <a:pt x="85258" y="29662"/>
                </a:cubicBezTo>
                <a:cubicBezTo>
                  <a:pt x="84192" y="29926"/>
                  <a:pt x="83092" y="30217"/>
                  <a:pt x="81991" y="30543"/>
                </a:cubicBezTo>
                <a:cubicBezTo>
                  <a:pt x="81736" y="30367"/>
                  <a:pt x="81472" y="30217"/>
                  <a:pt x="81217" y="30032"/>
                </a:cubicBezTo>
                <a:cubicBezTo>
                  <a:pt x="82247" y="29706"/>
                  <a:pt x="83277" y="29407"/>
                  <a:pt x="84298" y="29187"/>
                </a:cubicBezTo>
                <a:close/>
                <a:moveTo>
                  <a:pt x="28252" y="28896"/>
                </a:moveTo>
                <a:cubicBezTo>
                  <a:pt x="29238" y="29372"/>
                  <a:pt x="30233" y="29847"/>
                  <a:pt x="31219" y="30252"/>
                </a:cubicBezTo>
                <a:cubicBezTo>
                  <a:pt x="31113" y="30323"/>
                  <a:pt x="31034" y="30367"/>
                  <a:pt x="30928" y="30437"/>
                </a:cubicBezTo>
                <a:cubicBezTo>
                  <a:pt x="30849" y="30508"/>
                  <a:pt x="30779" y="30543"/>
                  <a:pt x="30708" y="30622"/>
                </a:cubicBezTo>
                <a:cubicBezTo>
                  <a:pt x="29713" y="30103"/>
                  <a:pt x="28763" y="29592"/>
                  <a:pt x="27812" y="29081"/>
                </a:cubicBezTo>
                <a:cubicBezTo>
                  <a:pt x="27917" y="29002"/>
                  <a:pt x="28032" y="28967"/>
                  <a:pt x="28137" y="28932"/>
                </a:cubicBezTo>
                <a:cubicBezTo>
                  <a:pt x="28173" y="28932"/>
                  <a:pt x="28208" y="28932"/>
                  <a:pt x="28252" y="28896"/>
                </a:cubicBezTo>
                <a:close/>
                <a:moveTo>
                  <a:pt x="32654" y="29706"/>
                </a:moveTo>
                <a:cubicBezTo>
                  <a:pt x="33534" y="29926"/>
                  <a:pt x="34415" y="30067"/>
                  <a:pt x="35295" y="30182"/>
                </a:cubicBezTo>
                <a:cubicBezTo>
                  <a:pt x="35181" y="30287"/>
                  <a:pt x="35031" y="30437"/>
                  <a:pt x="34890" y="30622"/>
                </a:cubicBezTo>
                <a:cubicBezTo>
                  <a:pt x="33975" y="30437"/>
                  <a:pt x="33094" y="30182"/>
                  <a:pt x="32170" y="29926"/>
                </a:cubicBezTo>
                <a:cubicBezTo>
                  <a:pt x="32319" y="29847"/>
                  <a:pt x="32504" y="29777"/>
                  <a:pt x="32654" y="29706"/>
                </a:cubicBezTo>
                <a:close/>
                <a:moveTo>
                  <a:pt x="35401" y="30182"/>
                </a:moveTo>
                <a:cubicBezTo>
                  <a:pt x="36131" y="30252"/>
                  <a:pt x="36871" y="30287"/>
                  <a:pt x="37567" y="30287"/>
                </a:cubicBezTo>
                <a:lnTo>
                  <a:pt x="38156" y="30287"/>
                </a:lnTo>
                <a:cubicBezTo>
                  <a:pt x="38042" y="30508"/>
                  <a:pt x="37892" y="30728"/>
                  <a:pt x="37751" y="30913"/>
                </a:cubicBezTo>
                <a:lnTo>
                  <a:pt x="37232" y="30913"/>
                </a:lnTo>
                <a:cubicBezTo>
                  <a:pt x="36501" y="30842"/>
                  <a:pt x="35735" y="30763"/>
                  <a:pt x="34996" y="30622"/>
                </a:cubicBezTo>
                <a:cubicBezTo>
                  <a:pt x="35145" y="30472"/>
                  <a:pt x="35251" y="30323"/>
                  <a:pt x="35401" y="30182"/>
                </a:cubicBezTo>
                <a:close/>
                <a:moveTo>
                  <a:pt x="63063" y="28271"/>
                </a:moveTo>
                <a:cubicBezTo>
                  <a:pt x="63168" y="28782"/>
                  <a:pt x="63283" y="29266"/>
                  <a:pt x="63389" y="29742"/>
                </a:cubicBezTo>
                <a:cubicBezTo>
                  <a:pt x="63424" y="29812"/>
                  <a:pt x="63424" y="29882"/>
                  <a:pt x="63424" y="29962"/>
                </a:cubicBezTo>
                <a:cubicBezTo>
                  <a:pt x="62473" y="30323"/>
                  <a:pt x="61487" y="30657"/>
                  <a:pt x="60492" y="30948"/>
                </a:cubicBezTo>
                <a:cubicBezTo>
                  <a:pt x="60457" y="30402"/>
                  <a:pt x="60386" y="29882"/>
                  <a:pt x="60307" y="29337"/>
                </a:cubicBezTo>
                <a:cubicBezTo>
                  <a:pt x="61267" y="29002"/>
                  <a:pt x="62182" y="28676"/>
                  <a:pt x="63063" y="28271"/>
                </a:cubicBezTo>
                <a:close/>
                <a:moveTo>
                  <a:pt x="3557" y="29301"/>
                </a:moveTo>
                <a:cubicBezTo>
                  <a:pt x="4217" y="29337"/>
                  <a:pt x="4877" y="29337"/>
                  <a:pt x="5538" y="29337"/>
                </a:cubicBezTo>
                <a:lnTo>
                  <a:pt x="6092" y="29337"/>
                </a:lnTo>
                <a:cubicBezTo>
                  <a:pt x="5503" y="29882"/>
                  <a:pt x="4957" y="30437"/>
                  <a:pt x="4402" y="30983"/>
                </a:cubicBezTo>
                <a:cubicBezTo>
                  <a:pt x="4076" y="30948"/>
                  <a:pt x="3707" y="30948"/>
                  <a:pt x="3381" y="30913"/>
                </a:cubicBezTo>
                <a:cubicBezTo>
                  <a:pt x="2826" y="30877"/>
                  <a:pt x="2280" y="30842"/>
                  <a:pt x="1761" y="30763"/>
                </a:cubicBezTo>
                <a:cubicBezTo>
                  <a:pt x="2351" y="30287"/>
                  <a:pt x="2941" y="29777"/>
                  <a:pt x="3557" y="29301"/>
                </a:cubicBezTo>
                <a:close/>
                <a:moveTo>
                  <a:pt x="50702" y="29486"/>
                </a:moveTo>
                <a:lnTo>
                  <a:pt x="50702" y="29486"/>
                </a:lnTo>
                <a:cubicBezTo>
                  <a:pt x="50623" y="29847"/>
                  <a:pt x="50588" y="30217"/>
                  <a:pt x="50517" y="30587"/>
                </a:cubicBezTo>
                <a:cubicBezTo>
                  <a:pt x="49487" y="30763"/>
                  <a:pt x="48457" y="30877"/>
                  <a:pt x="47436" y="30983"/>
                </a:cubicBezTo>
                <a:cubicBezTo>
                  <a:pt x="47541" y="30657"/>
                  <a:pt x="47656" y="30287"/>
                  <a:pt x="47726" y="29962"/>
                </a:cubicBezTo>
                <a:cubicBezTo>
                  <a:pt x="48721" y="29847"/>
                  <a:pt x="49707" y="29706"/>
                  <a:pt x="50702" y="29486"/>
                </a:cubicBezTo>
                <a:close/>
                <a:moveTo>
                  <a:pt x="83381" y="0"/>
                </a:moveTo>
                <a:cubicBezTo>
                  <a:pt x="83108" y="0"/>
                  <a:pt x="82827" y="9"/>
                  <a:pt x="82537" y="28"/>
                </a:cubicBezTo>
                <a:cubicBezTo>
                  <a:pt x="78831" y="248"/>
                  <a:pt x="75864" y="1754"/>
                  <a:pt x="73478" y="3656"/>
                </a:cubicBezTo>
                <a:lnTo>
                  <a:pt x="73407" y="3620"/>
                </a:lnTo>
                <a:cubicBezTo>
                  <a:pt x="73407" y="3691"/>
                  <a:pt x="73372" y="3735"/>
                  <a:pt x="73372" y="3770"/>
                </a:cubicBezTo>
                <a:cubicBezTo>
                  <a:pt x="72597" y="4395"/>
                  <a:pt x="71937" y="5055"/>
                  <a:pt x="71277" y="5716"/>
                </a:cubicBezTo>
                <a:cubicBezTo>
                  <a:pt x="71277" y="5672"/>
                  <a:pt x="71277" y="5636"/>
                  <a:pt x="71312" y="5636"/>
                </a:cubicBezTo>
                <a:lnTo>
                  <a:pt x="71206" y="5601"/>
                </a:lnTo>
                <a:cubicBezTo>
                  <a:pt x="71206" y="5672"/>
                  <a:pt x="71171" y="5751"/>
                  <a:pt x="71171" y="5857"/>
                </a:cubicBezTo>
                <a:cubicBezTo>
                  <a:pt x="70546" y="6517"/>
                  <a:pt x="69991" y="7177"/>
                  <a:pt x="69446" y="7837"/>
                </a:cubicBezTo>
                <a:lnTo>
                  <a:pt x="69410" y="7837"/>
                </a:lnTo>
                <a:cubicBezTo>
                  <a:pt x="69366" y="7873"/>
                  <a:pt x="69366" y="7917"/>
                  <a:pt x="69366" y="7952"/>
                </a:cubicBezTo>
                <a:cubicBezTo>
                  <a:pt x="68970" y="8498"/>
                  <a:pt x="68565" y="9017"/>
                  <a:pt x="68231" y="9528"/>
                </a:cubicBezTo>
                <a:cubicBezTo>
                  <a:pt x="66435" y="12055"/>
                  <a:pt x="64163" y="14300"/>
                  <a:pt x="61707" y="16421"/>
                </a:cubicBezTo>
                <a:lnTo>
                  <a:pt x="61707" y="16316"/>
                </a:lnTo>
                <a:lnTo>
                  <a:pt x="61628" y="16316"/>
                </a:lnTo>
                <a:cubicBezTo>
                  <a:pt x="61628" y="16386"/>
                  <a:pt x="61593" y="16421"/>
                  <a:pt x="61593" y="16500"/>
                </a:cubicBezTo>
                <a:cubicBezTo>
                  <a:pt x="60862" y="17117"/>
                  <a:pt x="60122" y="17742"/>
                  <a:pt x="59392" y="18332"/>
                </a:cubicBezTo>
                <a:lnTo>
                  <a:pt x="59392" y="18217"/>
                </a:lnTo>
                <a:lnTo>
                  <a:pt x="59321" y="18182"/>
                </a:lnTo>
                <a:cubicBezTo>
                  <a:pt x="59321" y="18261"/>
                  <a:pt x="59286" y="18332"/>
                  <a:pt x="59286" y="18402"/>
                </a:cubicBezTo>
                <a:cubicBezTo>
                  <a:pt x="58546" y="18992"/>
                  <a:pt x="57851" y="19538"/>
                  <a:pt x="57120" y="20093"/>
                </a:cubicBezTo>
                <a:lnTo>
                  <a:pt x="57041" y="20093"/>
                </a:lnTo>
                <a:lnTo>
                  <a:pt x="57041" y="20163"/>
                </a:lnTo>
                <a:cubicBezTo>
                  <a:pt x="56865" y="20313"/>
                  <a:pt x="56680" y="20462"/>
                  <a:pt x="56495" y="20603"/>
                </a:cubicBezTo>
                <a:lnTo>
                  <a:pt x="55940" y="21008"/>
                </a:lnTo>
                <a:cubicBezTo>
                  <a:pt x="53264" y="23103"/>
                  <a:pt x="50772" y="24310"/>
                  <a:pt x="48316" y="24715"/>
                </a:cubicBezTo>
                <a:cubicBezTo>
                  <a:pt x="47963" y="24777"/>
                  <a:pt x="47611" y="24800"/>
                  <a:pt x="47260" y="24800"/>
                </a:cubicBezTo>
                <a:cubicBezTo>
                  <a:pt x="46772" y="24800"/>
                  <a:pt x="46288" y="24756"/>
                  <a:pt x="45816" y="24715"/>
                </a:cubicBezTo>
                <a:cubicBezTo>
                  <a:pt x="45405" y="24690"/>
                  <a:pt x="44990" y="24665"/>
                  <a:pt x="44573" y="24665"/>
                </a:cubicBezTo>
                <a:cubicBezTo>
                  <a:pt x="44401" y="24665"/>
                  <a:pt x="44228" y="24669"/>
                  <a:pt x="44055" y="24679"/>
                </a:cubicBezTo>
                <a:cubicBezTo>
                  <a:pt x="43879" y="24679"/>
                  <a:pt x="43694" y="24679"/>
                  <a:pt x="43509" y="24715"/>
                </a:cubicBezTo>
                <a:cubicBezTo>
                  <a:pt x="43544" y="24679"/>
                  <a:pt x="43544" y="24644"/>
                  <a:pt x="43544" y="24600"/>
                </a:cubicBezTo>
                <a:lnTo>
                  <a:pt x="43474" y="24600"/>
                </a:lnTo>
                <a:cubicBezTo>
                  <a:pt x="43474" y="24644"/>
                  <a:pt x="43439" y="24679"/>
                  <a:pt x="43439" y="24715"/>
                </a:cubicBezTo>
                <a:cubicBezTo>
                  <a:pt x="42373" y="24820"/>
                  <a:pt x="41678" y="25040"/>
                  <a:pt x="40648" y="25410"/>
                </a:cubicBezTo>
                <a:cubicBezTo>
                  <a:pt x="40577" y="25445"/>
                  <a:pt x="40498" y="25445"/>
                  <a:pt x="40428" y="25481"/>
                </a:cubicBezTo>
                <a:cubicBezTo>
                  <a:pt x="40243" y="25560"/>
                  <a:pt x="40058" y="25630"/>
                  <a:pt x="39873" y="25665"/>
                </a:cubicBezTo>
                <a:cubicBezTo>
                  <a:pt x="37577" y="26488"/>
                  <a:pt x="34895" y="26958"/>
                  <a:pt x="32275" y="26958"/>
                </a:cubicBezTo>
                <a:cubicBezTo>
                  <a:pt x="32093" y="26958"/>
                  <a:pt x="31911" y="26955"/>
                  <a:pt x="31730" y="26951"/>
                </a:cubicBezTo>
                <a:lnTo>
                  <a:pt x="31694" y="26916"/>
                </a:lnTo>
                <a:lnTo>
                  <a:pt x="31694" y="26951"/>
                </a:lnTo>
                <a:cubicBezTo>
                  <a:pt x="30673" y="26916"/>
                  <a:pt x="29678" y="26801"/>
                  <a:pt x="28727" y="26581"/>
                </a:cubicBezTo>
                <a:lnTo>
                  <a:pt x="28692" y="26581"/>
                </a:lnTo>
                <a:cubicBezTo>
                  <a:pt x="26412" y="26141"/>
                  <a:pt x="24325" y="25225"/>
                  <a:pt x="22785" y="23764"/>
                </a:cubicBezTo>
                <a:cubicBezTo>
                  <a:pt x="20874" y="21924"/>
                  <a:pt x="20064" y="19432"/>
                  <a:pt x="19298" y="17011"/>
                </a:cubicBezTo>
                <a:cubicBezTo>
                  <a:pt x="18524" y="14625"/>
                  <a:pt x="17722" y="12204"/>
                  <a:pt x="15882" y="10408"/>
                </a:cubicBezTo>
                <a:lnTo>
                  <a:pt x="15847" y="10373"/>
                </a:lnTo>
                <a:cubicBezTo>
                  <a:pt x="15521" y="10074"/>
                  <a:pt x="15152" y="9783"/>
                  <a:pt x="14747" y="9493"/>
                </a:cubicBezTo>
                <a:cubicBezTo>
                  <a:pt x="12798" y="8228"/>
                  <a:pt x="10381" y="7580"/>
                  <a:pt x="7629" y="7580"/>
                </a:cubicBezTo>
                <a:cubicBezTo>
                  <a:pt x="6701" y="7580"/>
                  <a:pt x="5735" y="7653"/>
                  <a:pt x="4737" y="7802"/>
                </a:cubicBezTo>
                <a:cubicBezTo>
                  <a:pt x="3196" y="8022"/>
                  <a:pt x="1576" y="8463"/>
                  <a:pt x="0" y="9017"/>
                </a:cubicBezTo>
                <a:lnTo>
                  <a:pt x="0" y="9123"/>
                </a:lnTo>
                <a:cubicBezTo>
                  <a:pt x="845" y="8832"/>
                  <a:pt x="1726" y="8533"/>
                  <a:pt x="2606" y="8313"/>
                </a:cubicBezTo>
                <a:lnTo>
                  <a:pt x="2606" y="8427"/>
                </a:lnTo>
                <a:cubicBezTo>
                  <a:pt x="2351" y="9123"/>
                  <a:pt x="2095" y="9854"/>
                  <a:pt x="1840" y="10628"/>
                </a:cubicBezTo>
                <a:cubicBezTo>
                  <a:pt x="1215" y="10778"/>
                  <a:pt x="625" y="10954"/>
                  <a:pt x="0" y="11174"/>
                </a:cubicBezTo>
                <a:lnTo>
                  <a:pt x="0" y="11253"/>
                </a:lnTo>
                <a:cubicBezTo>
                  <a:pt x="590" y="11068"/>
                  <a:pt x="1215" y="10884"/>
                  <a:pt x="1796" y="10699"/>
                </a:cubicBezTo>
                <a:lnTo>
                  <a:pt x="1796" y="10699"/>
                </a:lnTo>
                <a:cubicBezTo>
                  <a:pt x="1541" y="11473"/>
                  <a:pt x="1250" y="12204"/>
                  <a:pt x="880" y="12935"/>
                </a:cubicBezTo>
                <a:cubicBezTo>
                  <a:pt x="590" y="13014"/>
                  <a:pt x="299" y="13120"/>
                  <a:pt x="0" y="13199"/>
                </a:cubicBezTo>
                <a:lnTo>
                  <a:pt x="0" y="13305"/>
                </a:lnTo>
                <a:cubicBezTo>
                  <a:pt x="299" y="13199"/>
                  <a:pt x="555" y="13120"/>
                  <a:pt x="845" y="13049"/>
                </a:cubicBezTo>
                <a:lnTo>
                  <a:pt x="845" y="13049"/>
                </a:lnTo>
                <a:cubicBezTo>
                  <a:pt x="590" y="13595"/>
                  <a:pt x="299" y="14115"/>
                  <a:pt x="0" y="14625"/>
                </a:cubicBezTo>
                <a:lnTo>
                  <a:pt x="0" y="14775"/>
                </a:lnTo>
                <a:cubicBezTo>
                  <a:pt x="370" y="14220"/>
                  <a:pt x="660" y="13639"/>
                  <a:pt x="960" y="13014"/>
                </a:cubicBezTo>
                <a:cubicBezTo>
                  <a:pt x="1911" y="12759"/>
                  <a:pt x="2861" y="12539"/>
                  <a:pt x="3821" y="12424"/>
                </a:cubicBezTo>
                <a:lnTo>
                  <a:pt x="3821" y="12424"/>
                </a:lnTo>
                <a:cubicBezTo>
                  <a:pt x="3451" y="13155"/>
                  <a:pt x="3046" y="13895"/>
                  <a:pt x="2606" y="14555"/>
                </a:cubicBezTo>
                <a:cubicBezTo>
                  <a:pt x="2351" y="14625"/>
                  <a:pt x="2131" y="14660"/>
                  <a:pt x="1875" y="14696"/>
                </a:cubicBezTo>
                <a:cubicBezTo>
                  <a:pt x="1250" y="14845"/>
                  <a:pt x="625" y="14995"/>
                  <a:pt x="0" y="15136"/>
                </a:cubicBezTo>
                <a:lnTo>
                  <a:pt x="0" y="15215"/>
                </a:lnTo>
                <a:cubicBezTo>
                  <a:pt x="845" y="14995"/>
                  <a:pt x="1690" y="14810"/>
                  <a:pt x="2571" y="14660"/>
                </a:cubicBezTo>
                <a:lnTo>
                  <a:pt x="2571" y="14660"/>
                </a:lnTo>
                <a:cubicBezTo>
                  <a:pt x="2131" y="15286"/>
                  <a:pt x="1655" y="15911"/>
                  <a:pt x="1101" y="16456"/>
                </a:cubicBezTo>
                <a:cubicBezTo>
                  <a:pt x="740" y="16536"/>
                  <a:pt x="370" y="16606"/>
                  <a:pt x="0" y="16677"/>
                </a:cubicBezTo>
                <a:lnTo>
                  <a:pt x="0" y="16756"/>
                </a:lnTo>
                <a:cubicBezTo>
                  <a:pt x="335" y="16677"/>
                  <a:pt x="660" y="16606"/>
                  <a:pt x="995" y="16571"/>
                </a:cubicBezTo>
                <a:lnTo>
                  <a:pt x="995" y="16571"/>
                </a:lnTo>
                <a:cubicBezTo>
                  <a:pt x="995" y="16606"/>
                  <a:pt x="960" y="16606"/>
                  <a:pt x="916" y="16641"/>
                </a:cubicBezTo>
                <a:cubicBezTo>
                  <a:pt x="625" y="16941"/>
                  <a:pt x="335" y="17231"/>
                  <a:pt x="0" y="17522"/>
                </a:cubicBezTo>
                <a:lnTo>
                  <a:pt x="0" y="17636"/>
                </a:lnTo>
                <a:cubicBezTo>
                  <a:pt x="335" y="17337"/>
                  <a:pt x="660" y="17011"/>
                  <a:pt x="995" y="16721"/>
                </a:cubicBezTo>
                <a:cubicBezTo>
                  <a:pt x="1030" y="16641"/>
                  <a:pt x="1101" y="16606"/>
                  <a:pt x="1136" y="16536"/>
                </a:cubicBezTo>
                <a:cubicBezTo>
                  <a:pt x="2131" y="16386"/>
                  <a:pt x="3117" y="16280"/>
                  <a:pt x="4111" y="16236"/>
                </a:cubicBezTo>
                <a:lnTo>
                  <a:pt x="4111" y="16236"/>
                </a:lnTo>
                <a:cubicBezTo>
                  <a:pt x="4041" y="16351"/>
                  <a:pt x="3927" y="16421"/>
                  <a:pt x="3856" y="16536"/>
                </a:cubicBezTo>
                <a:cubicBezTo>
                  <a:pt x="3337" y="17046"/>
                  <a:pt x="2826" y="17487"/>
                  <a:pt x="2315" y="17962"/>
                </a:cubicBezTo>
                <a:cubicBezTo>
                  <a:pt x="1541" y="17997"/>
                  <a:pt x="775" y="18041"/>
                  <a:pt x="0" y="18147"/>
                </a:cubicBezTo>
                <a:lnTo>
                  <a:pt x="0" y="18217"/>
                </a:lnTo>
                <a:cubicBezTo>
                  <a:pt x="740" y="18147"/>
                  <a:pt x="1470" y="18076"/>
                  <a:pt x="2201" y="18041"/>
                </a:cubicBezTo>
                <a:lnTo>
                  <a:pt x="2201" y="18041"/>
                </a:lnTo>
                <a:cubicBezTo>
                  <a:pt x="1576" y="18622"/>
                  <a:pt x="916" y="19142"/>
                  <a:pt x="255" y="19652"/>
                </a:cubicBezTo>
                <a:lnTo>
                  <a:pt x="0" y="19652"/>
                </a:lnTo>
                <a:lnTo>
                  <a:pt x="0" y="19723"/>
                </a:lnTo>
                <a:lnTo>
                  <a:pt x="150" y="19723"/>
                </a:lnTo>
                <a:cubicBezTo>
                  <a:pt x="114" y="19758"/>
                  <a:pt x="35" y="19802"/>
                  <a:pt x="0" y="19837"/>
                </a:cubicBezTo>
                <a:lnTo>
                  <a:pt x="0" y="19943"/>
                </a:lnTo>
                <a:cubicBezTo>
                  <a:pt x="114" y="19872"/>
                  <a:pt x="185" y="19802"/>
                  <a:pt x="299" y="19723"/>
                </a:cubicBezTo>
                <a:cubicBezTo>
                  <a:pt x="1321" y="19723"/>
                  <a:pt x="2351" y="19758"/>
                  <a:pt x="3337" y="19837"/>
                </a:cubicBezTo>
                <a:cubicBezTo>
                  <a:pt x="2676" y="20348"/>
                  <a:pt x="2016" y="20823"/>
                  <a:pt x="1321" y="21343"/>
                </a:cubicBezTo>
                <a:cubicBezTo>
                  <a:pt x="880" y="21299"/>
                  <a:pt x="440" y="21263"/>
                  <a:pt x="0" y="21263"/>
                </a:cubicBezTo>
                <a:lnTo>
                  <a:pt x="0" y="21343"/>
                </a:lnTo>
                <a:cubicBezTo>
                  <a:pt x="405" y="21343"/>
                  <a:pt x="810" y="21378"/>
                  <a:pt x="1215" y="21413"/>
                </a:cubicBezTo>
                <a:cubicBezTo>
                  <a:pt x="916" y="21633"/>
                  <a:pt x="590" y="21889"/>
                  <a:pt x="255" y="22109"/>
                </a:cubicBezTo>
                <a:cubicBezTo>
                  <a:pt x="185" y="22144"/>
                  <a:pt x="79" y="22223"/>
                  <a:pt x="0" y="22293"/>
                </a:cubicBezTo>
                <a:lnTo>
                  <a:pt x="0" y="22399"/>
                </a:lnTo>
                <a:cubicBezTo>
                  <a:pt x="114" y="22329"/>
                  <a:pt x="220" y="22258"/>
                  <a:pt x="299" y="22179"/>
                </a:cubicBezTo>
                <a:cubicBezTo>
                  <a:pt x="660" y="21924"/>
                  <a:pt x="1030" y="21668"/>
                  <a:pt x="1356" y="21413"/>
                </a:cubicBezTo>
                <a:cubicBezTo>
                  <a:pt x="2386" y="21519"/>
                  <a:pt x="3416" y="21633"/>
                  <a:pt x="4481" y="21818"/>
                </a:cubicBezTo>
                <a:cubicBezTo>
                  <a:pt x="4332" y="21924"/>
                  <a:pt x="4182" y="22038"/>
                  <a:pt x="4076" y="22144"/>
                </a:cubicBezTo>
                <a:cubicBezTo>
                  <a:pt x="3636" y="22443"/>
                  <a:pt x="3196" y="22769"/>
                  <a:pt x="2791" y="23103"/>
                </a:cubicBezTo>
                <a:cubicBezTo>
                  <a:pt x="1840" y="22989"/>
                  <a:pt x="880" y="22883"/>
                  <a:pt x="0" y="22804"/>
                </a:cubicBezTo>
                <a:lnTo>
                  <a:pt x="0" y="22919"/>
                </a:lnTo>
                <a:cubicBezTo>
                  <a:pt x="880" y="22989"/>
                  <a:pt x="1761" y="23059"/>
                  <a:pt x="2676" y="23174"/>
                </a:cubicBezTo>
                <a:cubicBezTo>
                  <a:pt x="2060" y="23614"/>
                  <a:pt x="1435" y="24054"/>
                  <a:pt x="810" y="24494"/>
                </a:cubicBezTo>
                <a:cubicBezTo>
                  <a:pt x="555" y="24459"/>
                  <a:pt x="255" y="24459"/>
                  <a:pt x="0" y="24424"/>
                </a:cubicBezTo>
                <a:lnTo>
                  <a:pt x="0" y="24494"/>
                </a:lnTo>
                <a:cubicBezTo>
                  <a:pt x="220" y="24530"/>
                  <a:pt x="475" y="24530"/>
                  <a:pt x="696" y="24565"/>
                </a:cubicBezTo>
                <a:cubicBezTo>
                  <a:pt x="475" y="24715"/>
                  <a:pt x="220" y="24864"/>
                  <a:pt x="0" y="25040"/>
                </a:cubicBezTo>
                <a:lnTo>
                  <a:pt x="0" y="25155"/>
                </a:lnTo>
                <a:cubicBezTo>
                  <a:pt x="299" y="24935"/>
                  <a:pt x="555" y="24750"/>
                  <a:pt x="845" y="24565"/>
                </a:cubicBezTo>
                <a:cubicBezTo>
                  <a:pt x="1400" y="24600"/>
                  <a:pt x="1946" y="24679"/>
                  <a:pt x="2500" y="24715"/>
                </a:cubicBezTo>
                <a:cubicBezTo>
                  <a:pt x="2861" y="24750"/>
                  <a:pt x="3231" y="24785"/>
                  <a:pt x="3557" y="24820"/>
                </a:cubicBezTo>
                <a:cubicBezTo>
                  <a:pt x="2941" y="25260"/>
                  <a:pt x="2315" y="25701"/>
                  <a:pt x="1655" y="26141"/>
                </a:cubicBezTo>
                <a:cubicBezTo>
                  <a:pt x="1065" y="26106"/>
                  <a:pt x="519" y="26070"/>
                  <a:pt x="0" y="26000"/>
                </a:cubicBezTo>
                <a:lnTo>
                  <a:pt x="0" y="26106"/>
                </a:lnTo>
                <a:cubicBezTo>
                  <a:pt x="475" y="26141"/>
                  <a:pt x="995" y="26185"/>
                  <a:pt x="1541" y="26220"/>
                </a:cubicBezTo>
                <a:cubicBezTo>
                  <a:pt x="1030" y="26581"/>
                  <a:pt x="519" y="26916"/>
                  <a:pt x="0" y="27241"/>
                </a:cubicBezTo>
                <a:lnTo>
                  <a:pt x="0" y="27356"/>
                </a:lnTo>
                <a:cubicBezTo>
                  <a:pt x="555" y="26986"/>
                  <a:pt x="1136" y="26625"/>
                  <a:pt x="1690" y="26220"/>
                </a:cubicBezTo>
                <a:cubicBezTo>
                  <a:pt x="2536" y="26290"/>
                  <a:pt x="3416" y="26326"/>
                  <a:pt x="4332" y="26361"/>
                </a:cubicBezTo>
                <a:cubicBezTo>
                  <a:pt x="3742" y="26801"/>
                  <a:pt x="3161" y="27206"/>
                  <a:pt x="2571" y="27646"/>
                </a:cubicBezTo>
                <a:cubicBezTo>
                  <a:pt x="1726" y="27576"/>
                  <a:pt x="845" y="27541"/>
                  <a:pt x="0" y="27461"/>
                </a:cubicBezTo>
                <a:lnTo>
                  <a:pt x="0" y="27541"/>
                </a:lnTo>
                <a:cubicBezTo>
                  <a:pt x="810" y="27611"/>
                  <a:pt x="1655" y="27681"/>
                  <a:pt x="2456" y="27726"/>
                </a:cubicBezTo>
                <a:cubicBezTo>
                  <a:pt x="1911" y="28122"/>
                  <a:pt x="1321" y="28527"/>
                  <a:pt x="740" y="28967"/>
                </a:cubicBezTo>
                <a:cubicBezTo>
                  <a:pt x="519" y="28932"/>
                  <a:pt x="299" y="28896"/>
                  <a:pt x="35" y="28896"/>
                </a:cubicBezTo>
                <a:lnTo>
                  <a:pt x="0" y="28861"/>
                </a:lnTo>
                <a:lnTo>
                  <a:pt x="0" y="28967"/>
                </a:lnTo>
                <a:lnTo>
                  <a:pt x="35" y="28967"/>
                </a:lnTo>
                <a:cubicBezTo>
                  <a:pt x="220" y="28967"/>
                  <a:pt x="440" y="29002"/>
                  <a:pt x="625" y="29046"/>
                </a:cubicBezTo>
                <a:cubicBezTo>
                  <a:pt x="440" y="29187"/>
                  <a:pt x="220" y="29337"/>
                  <a:pt x="0" y="29486"/>
                </a:cubicBezTo>
                <a:lnTo>
                  <a:pt x="0" y="29592"/>
                </a:lnTo>
                <a:cubicBezTo>
                  <a:pt x="255" y="29407"/>
                  <a:pt x="519" y="29222"/>
                  <a:pt x="775" y="29046"/>
                </a:cubicBezTo>
                <a:cubicBezTo>
                  <a:pt x="1655" y="29152"/>
                  <a:pt x="2536" y="29222"/>
                  <a:pt x="3416" y="29266"/>
                </a:cubicBezTo>
                <a:cubicBezTo>
                  <a:pt x="2826" y="29777"/>
                  <a:pt x="2236" y="30252"/>
                  <a:pt x="1655" y="30763"/>
                </a:cubicBezTo>
                <a:cubicBezTo>
                  <a:pt x="1101" y="30692"/>
                  <a:pt x="555" y="30622"/>
                  <a:pt x="0" y="30543"/>
                </a:cubicBezTo>
                <a:lnTo>
                  <a:pt x="0" y="30657"/>
                </a:lnTo>
                <a:cubicBezTo>
                  <a:pt x="519" y="30728"/>
                  <a:pt x="1030" y="30807"/>
                  <a:pt x="1541" y="30842"/>
                </a:cubicBezTo>
                <a:cubicBezTo>
                  <a:pt x="1470" y="30913"/>
                  <a:pt x="1356" y="30983"/>
                  <a:pt x="1285" y="31062"/>
                </a:cubicBezTo>
                <a:lnTo>
                  <a:pt x="1435" y="31062"/>
                </a:lnTo>
                <a:cubicBezTo>
                  <a:pt x="1506" y="30983"/>
                  <a:pt x="1576" y="30913"/>
                  <a:pt x="1655" y="30842"/>
                </a:cubicBezTo>
                <a:cubicBezTo>
                  <a:pt x="2236" y="30913"/>
                  <a:pt x="2791" y="30983"/>
                  <a:pt x="3381" y="31027"/>
                </a:cubicBezTo>
                <a:cubicBezTo>
                  <a:pt x="3636" y="31027"/>
                  <a:pt x="3927" y="31062"/>
                  <a:pt x="4182" y="31062"/>
                </a:cubicBezTo>
                <a:lnTo>
                  <a:pt x="5538" y="31062"/>
                </a:lnTo>
                <a:cubicBezTo>
                  <a:pt x="5212" y="31027"/>
                  <a:pt x="4877" y="31027"/>
                  <a:pt x="4516" y="30983"/>
                </a:cubicBezTo>
                <a:cubicBezTo>
                  <a:pt x="5098" y="30437"/>
                  <a:pt x="5652" y="29882"/>
                  <a:pt x="6198" y="29337"/>
                </a:cubicBezTo>
                <a:lnTo>
                  <a:pt x="8804" y="29337"/>
                </a:lnTo>
                <a:cubicBezTo>
                  <a:pt x="8443" y="29812"/>
                  <a:pt x="8038" y="30252"/>
                  <a:pt x="7668" y="30728"/>
                </a:cubicBezTo>
                <a:cubicBezTo>
                  <a:pt x="7563" y="30842"/>
                  <a:pt x="7483" y="30948"/>
                  <a:pt x="7413" y="31062"/>
                </a:cubicBezTo>
                <a:lnTo>
                  <a:pt x="7519" y="31062"/>
                </a:lnTo>
                <a:cubicBezTo>
                  <a:pt x="7598" y="30948"/>
                  <a:pt x="7668" y="30877"/>
                  <a:pt x="7739" y="30807"/>
                </a:cubicBezTo>
                <a:cubicBezTo>
                  <a:pt x="8108" y="30287"/>
                  <a:pt x="8513" y="29812"/>
                  <a:pt x="8918" y="29337"/>
                </a:cubicBezTo>
                <a:cubicBezTo>
                  <a:pt x="9720" y="29337"/>
                  <a:pt x="10530" y="29372"/>
                  <a:pt x="11340" y="29407"/>
                </a:cubicBezTo>
                <a:cubicBezTo>
                  <a:pt x="10970" y="29926"/>
                  <a:pt x="10644" y="30437"/>
                  <a:pt x="10309" y="30913"/>
                </a:cubicBezTo>
                <a:cubicBezTo>
                  <a:pt x="10274" y="30948"/>
                  <a:pt x="10239" y="31027"/>
                  <a:pt x="10204" y="31062"/>
                </a:cubicBezTo>
                <a:lnTo>
                  <a:pt x="10309" y="31062"/>
                </a:lnTo>
                <a:cubicBezTo>
                  <a:pt x="10345" y="31027"/>
                  <a:pt x="10345" y="30983"/>
                  <a:pt x="10380" y="30948"/>
                </a:cubicBezTo>
                <a:cubicBezTo>
                  <a:pt x="10714" y="30472"/>
                  <a:pt x="11084" y="29926"/>
                  <a:pt x="11445" y="29407"/>
                </a:cubicBezTo>
                <a:cubicBezTo>
                  <a:pt x="12326" y="29486"/>
                  <a:pt x="13206" y="29592"/>
                  <a:pt x="14086" y="29742"/>
                </a:cubicBezTo>
                <a:cubicBezTo>
                  <a:pt x="13796" y="30182"/>
                  <a:pt x="13541" y="30622"/>
                  <a:pt x="13320" y="31062"/>
                </a:cubicBezTo>
                <a:lnTo>
                  <a:pt x="13391" y="31062"/>
                </a:lnTo>
                <a:cubicBezTo>
                  <a:pt x="13646" y="30622"/>
                  <a:pt x="13901" y="30182"/>
                  <a:pt x="14166" y="29742"/>
                </a:cubicBezTo>
                <a:cubicBezTo>
                  <a:pt x="15301" y="29926"/>
                  <a:pt x="16402" y="30217"/>
                  <a:pt x="17423" y="30587"/>
                </a:cubicBezTo>
                <a:cubicBezTo>
                  <a:pt x="17353" y="30728"/>
                  <a:pt x="17247" y="30913"/>
                  <a:pt x="17168" y="31062"/>
                </a:cubicBezTo>
                <a:lnTo>
                  <a:pt x="17247" y="31062"/>
                </a:lnTo>
                <a:cubicBezTo>
                  <a:pt x="17353" y="30913"/>
                  <a:pt x="17423" y="30763"/>
                  <a:pt x="17538" y="30622"/>
                </a:cubicBezTo>
                <a:cubicBezTo>
                  <a:pt x="17943" y="30728"/>
                  <a:pt x="18347" y="30913"/>
                  <a:pt x="18788" y="31062"/>
                </a:cubicBezTo>
                <a:lnTo>
                  <a:pt x="19008" y="31062"/>
                </a:lnTo>
                <a:cubicBezTo>
                  <a:pt x="18524" y="30877"/>
                  <a:pt x="18048" y="30692"/>
                  <a:pt x="17573" y="30543"/>
                </a:cubicBezTo>
                <a:cubicBezTo>
                  <a:pt x="17573" y="30508"/>
                  <a:pt x="17608" y="30472"/>
                  <a:pt x="17608" y="30472"/>
                </a:cubicBezTo>
                <a:cubicBezTo>
                  <a:pt x="17978" y="29847"/>
                  <a:pt x="18383" y="29152"/>
                  <a:pt x="18823" y="28527"/>
                </a:cubicBezTo>
                <a:cubicBezTo>
                  <a:pt x="19888" y="28896"/>
                  <a:pt x="20909" y="29337"/>
                  <a:pt x="21904" y="29847"/>
                </a:cubicBezTo>
                <a:cubicBezTo>
                  <a:pt x="21605" y="30217"/>
                  <a:pt x="21314" y="30622"/>
                  <a:pt x="21024" y="31062"/>
                </a:cubicBezTo>
                <a:lnTo>
                  <a:pt x="21130" y="31062"/>
                </a:lnTo>
                <a:cubicBezTo>
                  <a:pt x="21385" y="30657"/>
                  <a:pt x="21684" y="30252"/>
                  <a:pt x="21975" y="29882"/>
                </a:cubicBezTo>
                <a:cubicBezTo>
                  <a:pt x="22705" y="30252"/>
                  <a:pt x="23445" y="30657"/>
                  <a:pt x="24176" y="31062"/>
                </a:cubicBezTo>
                <a:lnTo>
                  <a:pt x="24361" y="31062"/>
                </a:lnTo>
                <a:cubicBezTo>
                  <a:pt x="23586" y="30622"/>
                  <a:pt x="22820" y="30217"/>
                  <a:pt x="22010" y="29812"/>
                </a:cubicBezTo>
                <a:cubicBezTo>
                  <a:pt x="22450" y="29222"/>
                  <a:pt x="22926" y="28712"/>
                  <a:pt x="23445" y="28342"/>
                </a:cubicBezTo>
                <a:cubicBezTo>
                  <a:pt x="24396" y="28861"/>
                  <a:pt x="25311" y="29442"/>
                  <a:pt x="26227" y="30032"/>
                </a:cubicBezTo>
                <a:cubicBezTo>
                  <a:pt x="25901" y="30323"/>
                  <a:pt x="25611" y="30692"/>
                  <a:pt x="25311" y="31062"/>
                </a:cubicBezTo>
                <a:lnTo>
                  <a:pt x="25426" y="31062"/>
                </a:lnTo>
                <a:cubicBezTo>
                  <a:pt x="25681" y="30692"/>
                  <a:pt x="26007" y="30367"/>
                  <a:pt x="26306" y="30067"/>
                </a:cubicBezTo>
                <a:cubicBezTo>
                  <a:pt x="26526" y="30217"/>
                  <a:pt x="26711" y="30323"/>
                  <a:pt x="26887" y="30472"/>
                </a:cubicBezTo>
                <a:cubicBezTo>
                  <a:pt x="27222" y="30657"/>
                  <a:pt x="27512" y="30877"/>
                  <a:pt x="27847" y="31062"/>
                </a:cubicBezTo>
                <a:lnTo>
                  <a:pt x="27988" y="31062"/>
                </a:lnTo>
                <a:cubicBezTo>
                  <a:pt x="27627" y="30842"/>
                  <a:pt x="27292" y="30622"/>
                  <a:pt x="26967" y="30402"/>
                </a:cubicBezTo>
                <a:cubicBezTo>
                  <a:pt x="26746" y="30252"/>
                  <a:pt x="26562" y="30147"/>
                  <a:pt x="26377" y="30032"/>
                </a:cubicBezTo>
                <a:cubicBezTo>
                  <a:pt x="26597" y="29812"/>
                  <a:pt x="26817" y="29662"/>
                  <a:pt x="27037" y="29486"/>
                </a:cubicBezTo>
                <a:cubicBezTo>
                  <a:pt x="27107" y="29522"/>
                  <a:pt x="27187" y="29557"/>
                  <a:pt x="27257" y="29592"/>
                </a:cubicBezTo>
                <a:cubicBezTo>
                  <a:pt x="28032" y="30103"/>
                  <a:pt x="28833" y="30587"/>
                  <a:pt x="29678" y="31062"/>
                </a:cubicBezTo>
                <a:lnTo>
                  <a:pt x="29828" y="31062"/>
                </a:lnTo>
                <a:cubicBezTo>
                  <a:pt x="28983" y="30587"/>
                  <a:pt x="28137" y="30032"/>
                  <a:pt x="27292" y="29522"/>
                </a:cubicBezTo>
                <a:cubicBezTo>
                  <a:pt x="27222" y="29522"/>
                  <a:pt x="27187" y="29486"/>
                  <a:pt x="27151" y="29442"/>
                </a:cubicBezTo>
                <a:cubicBezTo>
                  <a:pt x="27328" y="29337"/>
                  <a:pt x="27512" y="29222"/>
                  <a:pt x="27733" y="29117"/>
                </a:cubicBezTo>
                <a:cubicBezTo>
                  <a:pt x="28692" y="29627"/>
                  <a:pt x="29643" y="30182"/>
                  <a:pt x="30629" y="30657"/>
                </a:cubicBezTo>
                <a:cubicBezTo>
                  <a:pt x="30453" y="30807"/>
                  <a:pt x="30303" y="30913"/>
                  <a:pt x="30154" y="31062"/>
                </a:cubicBezTo>
                <a:lnTo>
                  <a:pt x="30303" y="31062"/>
                </a:lnTo>
                <a:cubicBezTo>
                  <a:pt x="30409" y="30948"/>
                  <a:pt x="30559" y="30807"/>
                  <a:pt x="30708" y="30692"/>
                </a:cubicBezTo>
                <a:cubicBezTo>
                  <a:pt x="30964" y="30842"/>
                  <a:pt x="31219" y="30948"/>
                  <a:pt x="31474" y="31062"/>
                </a:cubicBezTo>
                <a:lnTo>
                  <a:pt x="31659" y="31062"/>
                </a:lnTo>
                <a:cubicBezTo>
                  <a:pt x="31369" y="30913"/>
                  <a:pt x="31069" y="30807"/>
                  <a:pt x="30779" y="30657"/>
                </a:cubicBezTo>
                <a:cubicBezTo>
                  <a:pt x="30849" y="30622"/>
                  <a:pt x="30928" y="30543"/>
                  <a:pt x="30964" y="30508"/>
                </a:cubicBezTo>
                <a:cubicBezTo>
                  <a:pt x="31069" y="30437"/>
                  <a:pt x="31219" y="30367"/>
                  <a:pt x="31333" y="30287"/>
                </a:cubicBezTo>
                <a:cubicBezTo>
                  <a:pt x="32029" y="30587"/>
                  <a:pt x="32724" y="30842"/>
                  <a:pt x="33420" y="31062"/>
                </a:cubicBezTo>
                <a:lnTo>
                  <a:pt x="33754" y="31062"/>
                </a:lnTo>
                <a:cubicBezTo>
                  <a:pt x="32944" y="30842"/>
                  <a:pt x="32170" y="30543"/>
                  <a:pt x="31439" y="30252"/>
                </a:cubicBezTo>
                <a:cubicBezTo>
                  <a:pt x="31624" y="30147"/>
                  <a:pt x="31844" y="30067"/>
                  <a:pt x="32064" y="29962"/>
                </a:cubicBezTo>
                <a:cubicBezTo>
                  <a:pt x="32980" y="30252"/>
                  <a:pt x="33895" y="30508"/>
                  <a:pt x="34811" y="30692"/>
                </a:cubicBezTo>
                <a:cubicBezTo>
                  <a:pt x="34705" y="30807"/>
                  <a:pt x="34591" y="30913"/>
                  <a:pt x="34485" y="31062"/>
                </a:cubicBezTo>
                <a:lnTo>
                  <a:pt x="34591" y="31062"/>
                </a:lnTo>
                <a:cubicBezTo>
                  <a:pt x="34705" y="30948"/>
                  <a:pt x="34811" y="30807"/>
                  <a:pt x="34925" y="30692"/>
                </a:cubicBezTo>
                <a:cubicBezTo>
                  <a:pt x="35691" y="30842"/>
                  <a:pt x="36466" y="30948"/>
                  <a:pt x="37232" y="30983"/>
                </a:cubicBezTo>
                <a:cubicBezTo>
                  <a:pt x="37417" y="30983"/>
                  <a:pt x="37567" y="30983"/>
                  <a:pt x="37716" y="31027"/>
                </a:cubicBezTo>
                <a:lnTo>
                  <a:pt x="37672" y="31062"/>
                </a:lnTo>
                <a:lnTo>
                  <a:pt x="37787" y="31062"/>
                </a:lnTo>
                <a:cubicBezTo>
                  <a:pt x="37787" y="31062"/>
                  <a:pt x="37787" y="31027"/>
                  <a:pt x="37822" y="31027"/>
                </a:cubicBezTo>
                <a:cubicBezTo>
                  <a:pt x="38077" y="31027"/>
                  <a:pt x="38332" y="31062"/>
                  <a:pt x="38597" y="31062"/>
                </a:cubicBezTo>
                <a:lnTo>
                  <a:pt x="40463" y="31062"/>
                </a:lnTo>
                <a:cubicBezTo>
                  <a:pt x="39618" y="31027"/>
                  <a:pt x="38737" y="30983"/>
                  <a:pt x="37857" y="30948"/>
                </a:cubicBezTo>
                <a:cubicBezTo>
                  <a:pt x="38007" y="30728"/>
                  <a:pt x="38112" y="30508"/>
                  <a:pt x="38262" y="30287"/>
                </a:cubicBezTo>
                <a:lnTo>
                  <a:pt x="39917" y="30287"/>
                </a:lnTo>
                <a:cubicBezTo>
                  <a:pt x="40357" y="30252"/>
                  <a:pt x="40798" y="30252"/>
                  <a:pt x="41238" y="30252"/>
                </a:cubicBezTo>
                <a:cubicBezTo>
                  <a:pt x="41123" y="30543"/>
                  <a:pt x="41018" y="30807"/>
                  <a:pt x="40868" y="31062"/>
                </a:cubicBezTo>
                <a:lnTo>
                  <a:pt x="40974" y="31062"/>
                </a:lnTo>
                <a:cubicBezTo>
                  <a:pt x="41088" y="30807"/>
                  <a:pt x="41194" y="30543"/>
                  <a:pt x="41343" y="30252"/>
                </a:cubicBezTo>
                <a:cubicBezTo>
                  <a:pt x="42373" y="30252"/>
                  <a:pt x="43439" y="30252"/>
                  <a:pt x="44460" y="30217"/>
                </a:cubicBezTo>
                <a:lnTo>
                  <a:pt x="44460" y="30217"/>
                </a:lnTo>
                <a:cubicBezTo>
                  <a:pt x="44354" y="30472"/>
                  <a:pt x="44240" y="30763"/>
                  <a:pt x="44134" y="31062"/>
                </a:cubicBezTo>
                <a:lnTo>
                  <a:pt x="44205" y="31062"/>
                </a:lnTo>
                <a:cubicBezTo>
                  <a:pt x="44354" y="30763"/>
                  <a:pt x="44460" y="30472"/>
                  <a:pt x="44574" y="30217"/>
                </a:cubicBezTo>
                <a:cubicBezTo>
                  <a:pt x="45596" y="30147"/>
                  <a:pt x="46626" y="30103"/>
                  <a:pt x="47656" y="29997"/>
                </a:cubicBezTo>
                <a:lnTo>
                  <a:pt x="47656" y="29997"/>
                </a:lnTo>
                <a:lnTo>
                  <a:pt x="47321" y="30983"/>
                </a:lnTo>
                <a:cubicBezTo>
                  <a:pt x="46960" y="31027"/>
                  <a:pt x="46555" y="31027"/>
                  <a:pt x="46186" y="31062"/>
                </a:cubicBezTo>
                <a:lnTo>
                  <a:pt x="47471" y="31062"/>
                </a:lnTo>
                <a:cubicBezTo>
                  <a:pt x="48457" y="30983"/>
                  <a:pt x="49487" y="30842"/>
                  <a:pt x="50482" y="30657"/>
                </a:cubicBezTo>
                <a:lnTo>
                  <a:pt x="50482" y="30657"/>
                </a:lnTo>
                <a:cubicBezTo>
                  <a:pt x="50482" y="30807"/>
                  <a:pt x="50438" y="30913"/>
                  <a:pt x="50403" y="31062"/>
                </a:cubicBezTo>
                <a:lnTo>
                  <a:pt x="50482" y="31062"/>
                </a:lnTo>
                <a:cubicBezTo>
                  <a:pt x="50517" y="30913"/>
                  <a:pt x="50552" y="30807"/>
                  <a:pt x="50588" y="30657"/>
                </a:cubicBezTo>
                <a:cubicBezTo>
                  <a:pt x="51538" y="30472"/>
                  <a:pt x="52498" y="30252"/>
                  <a:pt x="53484" y="29997"/>
                </a:cubicBezTo>
                <a:lnTo>
                  <a:pt x="53484" y="29997"/>
                </a:lnTo>
                <a:cubicBezTo>
                  <a:pt x="53449" y="30367"/>
                  <a:pt x="53414" y="30692"/>
                  <a:pt x="53378" y="31062"/>
                </a:cubicBezTo>
                <a:lnTo>
                  <a:pt x="53484" y="31062"/>
                </a:lnTo>
                <a:cubicBezTo>
                  <a:pt x="53484" y="30692"/>
                  <a:pt x="53519" y="30323"/>
                  <a:pt x="53563" y="29962"/>
                </a:cubicBezTo>
                <a:cubicBezTo>
                  <a:pt x="54109" y="29812"/>
                  <a:pt x="54699" y="29627"/>
                  <a:pt x="55245" y="29442"/>
                </a:cubicBezTo>
                <a:cubicBezTo>
                  <a:pt x="55764" y="29266"/>
                  <a:pt x="56275" y="29081"/>
                  <a:pt x="56750" y="28896"/>
                </a:cubicBezTo>
                <a:cubicBezTo>
                  <a:pt x="56786" y="29372"/>
                  <a:pt x="56821" y="29847"/>
                  <a:pt x="56821" y="30323"/>
                </a:cubicBezTo>
                <a:cubicBezTo>
                  <a:pt x="56275" y="30508"/>
                  <a:pt x="55720" y="30657"/>
                  <a:pt x="55174" y="30807"/>
                </a:cubicBezTo>
                <a:cubicBezTo>
                  <a:pt x="54840" y="30913"/>
                  <a:pt x="54514" y="30983"/>
                  <a:pt x="54180" y="31062"/>
                </a:cubicBezTo>
                <a:lnTo>
                  <a:pt x="54549" y="31062"/>
                </a:lnTo>
                <a:cubicBezTo>
                  <a:pt x="54734" y="30983"/>
                  <a:pt x="54954" y="30948"/>
                  <a:pt x="55174" y="30877"/>
                </a:cubicBezTo>
                <a:cubicBezTo>
                  <a:pt x="55720" y="30728"/>
                  <a:pt x="56275" y="30587"/>
                  <a:pt x="56821" y="30437"/>
                </a:cubicBezTo>
                <a:lnTo>
                  <a:pt x="56821" y="31062"/>
                </a:lnTo>
                <a:lnTo>
                  <a:pt x="56935" y="31062"/>
                </a:lnTo>
                <a:cubicBezTo>
                  <a:pt x="56935" y="30842"/>
                  <a:pt x="56935" y="30622"/>
                  <a:pt x="56900" y="30402"/>
                </a:cubicBezTo>
                <a:cubicBezTo>
                  <a:pt x="58071" y="30067"/>
                  <a:pt x="59171" y="29742"/>
                  <a:pt x="60237" y="29372"/>
                </a:cubicBezTo>
                <a:cubicBezTo>
                  <a:pt x="60307" y="29926"/>
                  <a:pt x="60386" y="30437"/>
                  <a:pt x="60422" y="30983"/>
                </a:cubicBezTo>
                <a:cubicBezTo>
                  <a:pt x="60307" y="31027"/>
                  <a:pt x="60201" y="31027"/>
                  <a:pt x="60122" y="31062"/>
                </a:cubicBezTo>
                <a:lnTo>
                  <a:pt x="60492" y="31062"/>
                </a:lnTo>
                <a:cubicBezTo>
                  <a:pt x="61522" y="30728"/>
                  <a:pt x="62508" y="30402"/>
                  <a:pt x="63468" y="30032"/>
                </a:cubicBezTo>
                <a:cubicBezTo>
                  <a:pt x="63538" y="30402"/>
                  <a:pt x="63609" y="30728"/>
                  <a:pt x="63644" y="31062"/>
                </a:cubicBezTo>
                <a:lnTo>
                  <a:pt x="63758" y="31062"/>
                </a:lnTo>
                <a:cubicBezTo>
                  <a:pt x="63688" y="30728"/>
                  <a:pt x="63609" y="30367"/>
                  <a:pt x="63538" y="29997"/>
                </a:cubicBezTo>
                <a:cubicBezTo>
                  <a:pt x="64568" y="29592"/>
                  <a:pt x="65590" y="29117"/>
                  <a:pt x="66549" y="28606"/>
                </a:cubicBezTo>
                <a:cubicBezTo>
                  <a:pt x="66584" y="28641"/>
                  <a:pt x="66584" y="28676"/>
                  <a:pt x="66584" y="28712"/>
                </a:cubicBezTo>
                <a:cubicBezTo>
                  <a:pt x="66725" y="29222"/>
                  <a:pt x="66875" y="29742"/>
                  <a:pt x="66989" y="30252"/>
                </a:cubicBezTo>
                <a:cubicBezTo>
                  <a:pt x="66435" y="30543"/>
                  <a:pt x="65845" y="30807"/>
                  <a:pt x="65264" y="31062"/>
                </a:cubicBezTo>
                <a:lnTo>
                  <a:pt x="65484" y="31062"/>
                </a:lnTo>
                <a:cubicBezTo>
                  <a:pt x="66030" y="30842"/>
                  <a:pt x="66505" y="30622"/>
                  <a:pt x="67025" y="30367"/>
                </a:cubicBezTo>
                <a:cubicBezTo>
                  <a:pt x="67060" y="30587"/>
                  <a:pt x="67130" y="30842"/>
                  <a:pt x="67165" y="31062"/>
                </a:cubicBezTo>
                <a:lnTo>
                  <a:pt x="67245" y="31062"/>
                </a:lnTo>
                <a:cubicBezTo>
                  <a:pt x="67209" y="30807"/>
                  <a:pt x="67165" y="30543"/>
                  <a:pt x="67095" y="30287"/>
                </a:cubicBezTo>
                <a:cubicBezTo>
                  <a:pt x="67791" y="29962"/>
                  <a:pt x="68486" y="29557"/>
                  <a:pt x="69111" y="29081"/>
                </a:cubicBezTo>
                <a:cubicBezTo>
                  <a:pt x="69261" y="29592"/>
                  <a:pt x="69366" y="30067"/>
                  <a:pt x="69446" y="30587"/>
                </a:cubicBezTo>
                <a:cubicBezTo>
                  <a:pt x="69190" y="30728"/>
                  <a:pt x="68926" y="30913"/>
                  <a:pt x="68671" y="31062"/>
                </a:cubicBezTo>
                <a:lnTo>
                  <a:pt x="68821" y="31062"/>
                </a:lnTo>
                <a:cubicBezTo>
                  <a:pt x="69041" y="30948"/>
                  <a:pt x="69261" y="30807"/>
                  <a:pt x="69481" y="30657"/>
                </a:cubicBezTo>
                <a:cubicBezTo>
                  <a:pt x="69481" y="30807"/>
                  <a:pt x="69516" y="30913"/>
                  <a:pt x="69516" y="31062"/>
                </a:cubicBezTo>
                <a:lnTo>
                  <a:pt x="69587" y="31062"/>
                </a:lnTo>
                <a:cubicBezTo>
                  <a:pt x="69587" y="30913"/>
                  <a:pt x="69551" y="30763"/>
                  <a:pt x="69551" y="30622"/>
                </a:cubicBezTo>
                <a:cubicBezTo>
                  <a:pt x="70141" y="30252"/>
                  <a:pt x="70687" y="29847"/>
                  <a:pt x="71242" y="29407"/>
                </a:cubicBezTo>
                <a:cubicBezTo>
                  <a:pt x="71312" y="29742"/>
                  <a:pt x="71391" y="30032"/>
                  <a:pt x="71462" y="30367"/>
                </a:cubicBezTo>
                <a:cubicBezTo>
                  <a:pt x="71127" y="30622"/>
                  <a:pt x="70801" y="30842"/>
                  <a:pt x="70467" y="31062"/>
                </a:cubicBezTo>
                <a:lnTo>
                  <a:pt x="70617" y="31062"/>
                </a:lnTo>
                <a:cubicBezTo>
                  <a:pt x="70907" y="30877"/>
                  <a:pt x="71206" y="30657"/>
                  <a:pt x="71462" y="30472"/>
                </a:cubicBezTo>
                <a:cubicBezTo>
                  <a:pt x="71532" y="30657"/>
                  <a:pt x="71567" y="30877"/>
                  <a:pt x="71611" y="31062"/>
                </a:cubicBezTo>
                <a:lnTo>
                  <a:pt x="71682" y="31062"/>
                </a:lnTo>
                <a:cubicBezTo>
                  <a:pt x="71647" y="30842"/>
                  <a:pt x="71611" y="30622"/>
                  <a:pt x="71567" y="30402"/>
                </a:cubicBezTo>
                <a:cubicBezTo>
                  <a:pt x="71752" y="30252"/>
                  <a:pt x="71902" y="30147"/>
                  <a:pt x="72087" y="29997"/>
                </a:cubicBezTo>
                <a:cubicBezTo>
                  <a:pt x="72377" y="29777"/>
                  <a:pt x="72633" y="29557"/>
                  <a:pt x="72932" y="29337"/>
                </a:cubicBezTo>
                <a:cubicBezTo>
                  <a:pt x="73073" y="29187"/>
                  <a:pt x="73223" y="29081"/>
                  <a:pt x="73372" y="28967"/>
                </a:cubicBezTo>
                <a:cubicBezTo>
                  <a:pt x="73443" y="29187"/>
                  <a:pt x="73548" y="29442"/>
                  <a:pt x="73663" y="29662"/>
                </a:cubicBezTo>
                <a:cubicBezTo>
                  <a:pt x="73443" y="29812"/>
                  <a:pt x="73258" y="29962"/>
                  <a:pt x="73073" y="30103"/>
                </a:cubicBezTo>
                <a:cubicBezTo>
                  <a:pt x="72747" y="30367"/>
                  <a:pt x="72377" y="30622"/>
                  <a:pt x="72008" y="30877"/>
                </a:cubicBezTo>
                <a:cubicBezTo>
                  <a:pt x="71937" y="30948"/>
                  <a:pt x="71867" y="31027"/>
                  <a:pt x="71788" y="31062"/>
                </a:cubicBezTo>
                <a:lnTo>
                  <a:pt x="71937" y="31062"/>
                </a:lnTo>
                <a:cubicBezTo>
                  <a:pt x="71972" y="31027"/>
                  <a:pt x="72008" y="30983"/>
                  <a:pt x="72052" y="30948"/>
                </a:cubicBezTo>
                <a:cubicBezTo>
                  <a:pt x="72413" y="30692"/>
                  <a:pt x="72782" y="30437"/>
                  <a:pt x="73152" y="30182"/>
                </a:cubicBezTo>
                <a:cubicBezTo>
                  <a:pt x="73328" y="30032"/>
                  <a:pt x="73513" y="29882"/>
                  <a:pt x="73663" y="29777"/>
                </a:cubicBezTo>
                <a:cubicBezTo>
                  <a:pt x="73768" y="30032"/>
                  <a:pt x="73883" y="30287"/>
                  <a:pt x="73988" y="30587"/>
                </a:cubicBezTo>
                <a:cubicBezTo>
                  <a:pt x="73768" y="30728"/>
                  <a:pt x="73548" y="30877"/>
                  <a:pt x="73293" y="31027"/>
                </a:cubicBezTo>
                <a:lnTo>
                  <a:pt x="73258" y="31062"/>
                </a:lnTo>
                <a:lnTo>
                  <a:pt x="73407" y="31062"/>
                </a:lnTo>
                <a:cubicBezTo>
                  <a:pt x="73628" y="30913"/>
                  <a:pt x="73848" y="30763"/>
                  <a:pt x="74033" y="30657"/>
                </a:cubicBezTo>
                <a:cubicBezTo>
                  <a:pt x="74068" y="30728"/>
                  <a:pt x="74103" y="30807"/>
                  <a:pt x="74138" y="30913"/>
                </a:cubicBezTo>
                <a:cubicBezTo>
                  <a:pt x="74173" y="30948"/>
                  <a:pt x="74209" y="31027"/>
                  <a:pt x="74209" y="31062"/>
                </a:cubicBezTo>
                <a:lnTo>
                  <a:pt x="74323" y="31062"/>
                </a:lnTo>
                <a:cubicBezTo>
                  <a:pt x="74288" y="30983"/>
                  <a:pt x="74253" y="30913"/>
                  <a:pt x="74209" y="30877"/>
                </a:cubicBezTo>
                <a:cubicBezTo>
                  <a:pt x="74173" y="30763"/>
                  <a:pt x="74138" y="30692"/>
                  <a:pt x="74103" y="30587"/>
                </a:cubicBezTo>
                <a:cubicBezTo>
                  <a:pt x="74798" y="30147"/>
                  <a:pt x="75494" y="29706"/>
                  <a:pt x="76234" y="29301"/>
                </a:cubicBezTo>
                <a:cubicBezTo>
                  <a:pt x="76339" y="29442"/>
                  <a:pt x="76489" y="29592"/>
                  <a:pt x="76594" y="29742"/>
                </a:cubicBezTo>
                <a:cubicBezTo>
                  <a:pt x="76674" y="29812"/>
                  <a:pt x="76709" y="29847"/>
                  <a:pt x="76744" y="29926"/>
                </a:cubicBezTo>
                <a:cubicBezTo>
                  <a:pt x="75969" y="30252"/>
                  <a:pt x="75168" y="30622"/>
                  <a:pt x="74358" y="31062"/>
                </a:cubicBezTo>
                <a:lnTo>
                  <a:pt x="74543" y="31062"/>
                </a:lnTo>
                <a:cubicBezTo>
                  <a:pt x="75309" y="30657"/>
                  <a:pt x="76084" y="30287"/>
                  <a:pt x="76815" y="29997"/>
                </a:cubicBezTo>
                <a:cubicBezTo>
                  <a:pt x="76964" y="30147"/>
                  <a:pt x="77149" y="30323"/>
                  <a:pt x="77290" y="30508"/>
                </a:cubicBezTo>
                <a:cubicBezTo>
                  <a:pt x="76850" y="30692"/>
                  <a:pt x="76454" y="30877"/>
                  <a:pt x="76013" y="31062"/>
                </a:cubicBezTo>
                <a:lnTo>
                  <a:pt x="76234" y="31062"/>
                </a:lnTo>
                <a:cubicBezTo>
                  <a:pt x="76594" y="30913"/>
                  <a:pt x="76964" y="30728"/>
                  <a:pt x="77334" y="30587"/>
                </a:cubicBezTo>
                <a:cubicBezTo>
                  <a:pt x="77475" y="30728"/>
                  <a:pt x="77625" y="30913"/>
                  <a:pt x="77730" y="31062"/>
                </a:cubicBezTo>
                <a:lnTo>
                  <a:pt x="77880" y="31062"/>
                </a:lnTo>
                <a:cubicBezTo>
                  <a:pt x="77730" y="30877"/>
                  <a:pt x="77589" y="30728"/>
                  <a:pt x="77440" y="30543"/>
                </a:cubicBezTo>
                <a:cubicBezTo>
                  <a:pt x="78390" y="30182"/>
                  <a:pt x="79350" y="29812"/>
                  <a:pt x="80336" y="29522"/>
                </a:cubicBezTo>
                <a:cubicBezTo>
                  <a:pt x="80486" y="29592"/>
                  <a:pt x="80591" y="29706"/>
                  <a:pt x="80741" y="29812"/>
                </a:cubicBezTo>
                <a:cubicBezTo>
                  <a:pt x="80856" y="29847"/>
                  <a:pt x="80926" y="29926"/>
                  <a:pt x="81032" y="29997"/>
                </a:cubicBezTo>
                <a:cubicBezTo>
                  <a:pt x="80046" y="30323"/>
                  <a:pt x="79016" y="30657"/>
                  <a:pt x="77994" y="31062"/>
                </a:cubicBezTo>
                <a:lnTo>
                  <a:pt x="78250" y="31062"/>
                </a:lnTo>
                <a:cubicBezTo>
                  <a:pt x="79200" y="30692"/>
                  <a:pt x="80151" y="30367"/>
                  <a:pt x="81111" y="30067"/>
                </a:cubicBezTo>
                <a:cubicBezTo>
                  <a:pt x="81366" y="30252"/>
                  <a:pt x="81622" y="30402"/>
                  <a:pt x="81877" y="30587"/>
                </a:cubicBezTo>
                <a:cubicBezTo>
                  <a:pt x="81401" y="30728"/>
                  <a:pt x="80926" y="30913"/>
                  <a:pt x="80415" y="31062"/>
                </a:cubicBezTo>
                <a:lnTo>
                  <a:pt x="80706" y="31062"/>
                </a:lnTo>
                <a:cubicBezTo>
                  <a:pt x="81111" y="30913"/>
                  <a:pt x="81551" y="30763"/>
                  <a:pt x="81956" y="30657"/>
                </a:cubicBezTo>
                <a:cubicBezTo>
                  <a:pt x="82132" y="30807"/>
                  <a:pt x="82317" y="30913"/>
                  <a:pt x="82502" y="31062"/>
                </a:cubicBezTo>
                <a:lnTo>
                  <a:pt x="82652" y="31062"/>
                </a:lnTo>
                <a:cubicBezTo>
                  <a:pt x="82431" y="30913"/>
                  <a:pt x="82247" y="30763"/>
                  <a:pt x="82062" y="30622"/>
                </a:cubicBezTo>
                <a:cubicBezTo>
                  <a:pt x="83162" y="30287"/>
                  <a:pt x="84263" y="29997"/>
                  <a:pt x="85363" y="29742"/>
                </a:cubicBezTo>
                <a:cubicBezTo>
                  <a:pt x="85733" y="29926"/>
                  <a:pt x="86059" y="30103"/>
                  <a:pt x="86393" y="30323"/>
                </a:cubicBezTo>
                <a:cubicBezTo>
                  <a:pt x="85398" y="30543"/>
                  <a:pt x="84448" y="30807"/>
                  <a:pt x="83497" y="31062"/>
                </a:cubicBezTo>
                <a:lnTo>
                  <a:pt x="83823" y="31062"/>
                </a:lnTo>
                <a:cubicBezTo>
                  <a:pt x="84703" y="30807"/>
                  <a:pt x="85583" y="30587"/>
                  <a:pt x="86464" y="30402"/>
                </a:cubicBezTo>
                <a:cubicBezTo>
                  <a:pt x="86798" y="30587"/>
                  <a:pt x="87124" y="30807"/>
                  <a:pt x="87415" y="31062"/>
                </a:cubicBezTo>
                <a:lnTo>
                  <a:pt x="87529" y="31062"/>
                </a:lnTo>
                <a:cubicBezTo>
                  <a:pt x="87238" y="30807"/>
                  <a:pt x="86904" y="30587"/>
                  <a:pt x="86578" y="30367"/>
                </a:cubicBezTo>
                <a:cubicBezTo>
                  <a:pt x="87784" y="30103"/>
                  <a:pt x="88999" y="29847"/>
                  <a:pt x="90241" y="29662"/>
                </a:cubicBezTo>
                <a:cubicBezTo>
                  <a:pt x="90646" y="29926"/>
                  <a:pt x="91086" y="30182"/>
                  <a:pt x="91456" y="30472"/>
                </a:cubicBezTo>
                <a:cubicBezTo>
                  <a:pt x="90355" y="30622"/>
                  <a:pt x="89255" y="30842"/>
                  <a:pt x="88154" y="31062"/>
                </a:cubicBezTo>
                <a:lnTo>
                  <a:pt x="88594" y="31062"/>
                </a:lnTo>
                <a:cubicBezTo>
                  <a:pt x="89580" y="30877"/>
                  <a:pt x="90575" y="30692"/>
                  <a:pt x="91561" y="30543"/>
                </a:cubicBezTo>
                <a:cubicBezTo>
                  <a:pt x="91676" y="30657"/>
                  <a:pt x="91817" y="30763"/>
                  <a:pt x="91966" y="30877"/>
                </a:cubicBezTo>
                <a:cubicBezTo>
                  <a:pt x="92001" y="30948"/>
                  <a:pt x="92081" y="30983"/>
                  <a:pt x="92151" y="31062"/>
                </a:cubicBezTo>
                <a:lnTo>
                  <a:pt x="92257" y="31062"/>
                </a:lnTo>
                <a:cubicBezTo>
                  <a:pt x="92186" y="30983"/>
                  <a:pt x="92116" y="30877"/>
                  <a:pt x="92001" y="30807"/>
                </a:cubicBezTo>
                <a:cubicBezTo>
                  <a:pt x="91896" y="30728"/>
                  <a:pt x="91781" y="30622"/>
                  <a:pt x="91676" y="30508"/>
                </a:cubicBezTo>
                <a:cubicBezTo>
                  <a:pt x="92961" y="30367"/>
                  <a:pt x="94282" y="30217"/>
                  <a:pt x="95558" y="30147"/>
                </a:cubicBezTo>
                <a:cubicBezTo>
                  <a:pt x="95822" y="30323"/>
                  <a:pt x="96078" y="30508"/>
                  <a:pt x="96298" y="30692"/>
                </a:cubicBezTo>
                <a:cubicBezTo>
                  <a:pt x="96439" y="30807"/>
                  <a:pt x="96553" y="30948"/>
                  <a:pt x="96703" y="31062"/>
                </a:cubicBezTo>
                <a:lnTo>
                  <a:pt x="96808" y="31062"/>
                </a:lnTo>
                <a:cubicBezTo>
                  <a:pt x="96659" y="30913"/>
                  <a:pt x="96518" y="30763"/>
                  <a:pt x="96368" y="30622"/>
                </a:cubicBezTo>
                <a:cubicBezTo>
                  <a:pt x="96148" y="30437"/>
                  <a:pt x="95928" y="30287"/>
                  <a:pt x="95708" y="30147"/>
                </a:cubicBezTo>
                <a:cubicBezTo>
                  <a:pt x="96534" y="30097"/>
                  <a:pt x="97375" y="30065"/>
                  <a:pt x="98211" y="30065"/>
                </a:cubicBezTo>
                <a:cubicBezTo>
                  <a:pt x="98712" y="30065"/>
                  <a:pt x="99211" y="30076"/>
                  <a:pt x="99705" y="30103"/>
                </a:cubicBezTo>
                <a:cubicBezTo>
                  <a:pt x="100075" y="30323"/>
                  <a:pt x="100400" y="30587"/>
                  <a:pt x="100735" y="30877"/>
                </a:cubicBezTo>
                <a:cubicBezTo>
                  <a:pt x="100805" y="30913"/>
                  <a:pt x="100841" y="30983"/>
                  <a:pt x="100920" y="31027"/>
                </a:cubicBezTo>
                <a:cubicBezTo>
                  <a:pt x="100341" y="31008"/>
                  <a:pt x="99760" y="30997"/>
                  <a:pt x="99177" y="30997"/>
                </a:cubicBezTo>
                <a:cubicBezTo>
                  <a:pt x="98394" y="30997"/>
                  <a:pt x="97605" y="31017"/>
                  <a:pt x="96808" y="31062"/>
                </a:cubicBezTo>
                <a:lnTo>
                  <a:pt x="101615" y="31062"/>
                </a:lnTo>
                <a:cubicBezTo>
                  <a:pt x="101430" y="31062"/>
                  <a:pt x="101246" y="31027"/>
                  <a:pt x="101025" y="31027"/>
                </a:cubicBezTo>
                <a:cubicBezTo>
                  <a:pt x="100955" y="30948"/>
                  <a:pt x="100885" y="30877"/>
                  <a:pt x="100805" y="30807"/>
                </a:cubicBezTo>
                <a:cubicBezTo>
                  <a:pt x="100515" y="30543"/>
                  <a:pt x="100180" y="30323"/>
                  <a:pt x="99890" y="30103"/>
                </a:cubicBezTo>
                <a:lnTo>
                  <a:pt x="99890" y="30103"/>
                </a:lnTo>
                <a:cubicBezTo>
                  <a:pt x="101140" y="30147"/>
                  <a:pt x="102425" y="30287"/>
                  <a:pt x="103746" y="30472"/>
                </a:cubicBezTo>
                <a:cubicBezTo>
                  <a:pt x="104001" y="30657"/>
                  <a:pt x="104292" y="30842"/>
                  <a:pt x="104547" y="31062"/>
                </a:cubicBezTo>
                <a:lnTo>
                  <a:pt x="104697" y="31062"/>
                </a:lnTo>
                <a:cubicBezTo>
                  <a:pt x="104441" y="30877"/>
                  <a:pt x="104186" y="30657"/>
                  <a:pt x="103922" y="30472"/>
                </a:cubicBezTo>
                <a:lnTo>
                  <a:pt x="103922" y="30472"/>
                </a:lnTo>
                <a:cubicBezTo>
                  <a:pt x="104952" y="30622"/>
                  <a:pt x="105947" y="30842"/>
                  <a:pt x="107003" y="31062"/>
                </a:cubicBezTo>
                <a:lnTo>
                  <a:pt x="107373" y="31062"/>
                </a:lnTo>
                <a:cubicBezTo>
                  <a:pt x="106167" y="30763"/>
                  <a:pt x="104952" y="30543"/>
                  <a:pt x="103781" y="30367"/>
                </a:cubicBezTo>
                <a:cubicBezTo>
                  <a:pt x="103341" y="30103"/>
                  <a:pt x="102901" y="29812"/>
                  <a:pt x="102460" y="29557"/>
                </a:cubicBezTo>
                <a:lnTo>
                  <a:pt x="102460" y="29557"/>
                </a:lnTo>
                <a:cubicBezTo>
                  <a:pt x="103702" y="29742"/>
                  <a:pt x="104987" y="29962"/>
                  <a:pt x="106237" y="30252"/>
                </a:cubicBezTo>
                <a:cubicBezTo>
                  <a:pt x="106642" y="30508"/>
                  <a:pt x="107083" y="30763"/>
                  <a:pt x="107488" y="31062"/>
                </a:cubicBezTo>
                <a:lnTo>
                  <a:pt x="107628" y="31062"/>
                </a:lnTo>
                <a:cubicBezTo>
                  <a:pt x="107267" y="30807"/>
                  <a:pt x="106898" y="30543"/>
                  <a:pt x="106493" y="30323"/>
                </a:cubicBezTo>
                <a:lnTo>
                  <a:pt x="106493" y="30323"/>
                </a:lnTo>
                <a:cubicBezTo>
                  <a:pt x="107003" y="30437"/>
                  <a:pt x="107523" y="30587"/>
                  <a:pt x="108033" y="30728"/>
                </a:cubicBezTo>
                <a:cubicBezTo>
                  <a:pt x="108403" y="30807"/>
                  <a:pt x="108808" y="30948"/>
                  <a:pt x="109169" y="31062"/>
                </a:cubicBezTo>
                <a:lnTo>
                  <a:pt x="109468" y="31062"/>
                </a:lnTo>
                <a:cubicBezTo>
                  <a:pt x="108984" y="30913"/>
                  <a:pt x="108509" y="30763"/>
                  <a:pt x="108033" y="30622"/>
                </a:cubicBezTo>
                <a:cubicBezTo>
                  <a:pt x="107444" y="30472"/>
                  <a:pt x="106862" y="30323"/>
                  <a:pt x="106273" y="30182"/>
                </a:cubicBezTo>
                <a:cubicBezTo>
                  <a:pt x="105797" y="29926"/>
                  <a:pt x="105357" y="29627"/>
                  <a:pt x="104882" y="29372"/>
                </a:cubicBezTo>
                <a:lnTo>
                  <a:pt x="104882" y="29372"/>
                </a:lnTo>
                <a:cubicBezTo>
                  <a:pt x="105243" y="29442"/>
                  <a:pt x="105577" y="29522"/>
                  <a:pt x="105947" y="29592"/>
                </a:cubicBezTo>
                <a:cubicBezTo>
                  <a:pt x="106748" y="29812"/>
                  <a:pt x="107593" y="30032"/>
                  <a:pt x="108403" y="30287"/>
                </a:cubicBezTo>
                <a:cubicBezTo>
                  <a:pt x="108808" y="30543"/>
                  <a:pt x="109204" y="30807"/>
                  <a:pt x="109609" y="31062"/>
                </a:cubicBezTo>
                <a:lnTo>
                  <a:pt x="109759" y="31062"/>
                </a:lnTo>
                <a:cubicBezTo>
                  <a:pt x="109424" y="30842"/>
                  <a:pt x="109063" y="30622"/>
                  <a:pt x="108729" y="30402"/>
                </a:cubicBezTo>
                <a:lnTo>
                  <a:pt x="108729" y="30402"/>
                </a:lnTo>
                <a:cubicBezTo>
                  <a:pt x="109169" y="30543"/>
                  <a:pt x="109609" y="30692"/>
                  <a:pt x="110050" y="30877"/>
                </a:cubicBezTo>
                <a:lnTo>
                  <a:pt x="110050" y="30763"/>
                </a:lnTo>
                <a:cubicBezTo>
                  <a:pt x="109504" y="30587"/>
                  <a:pt x="108984" y="30402"/>
                  <a:pt x="108438" y="30217"/>
                </a:cubicBezTo>
                <a:cubicBezTo>
                  <a:pt x="107963" y="29926"/>
                  <a:pt x="107444" y="29627"/>
                  <a:pt x="107003" y="29337"/>
                </a:cubicBezTo>
                <a:lnTo>
                  <a:pt x="107003" y="29337"/>
                </a:lnTo>
                <a:cubicBezTo>
                  <a:pt x="108033" y="29662"/>
                  <a:pt x="109063" y="29997"/>
                  <a:pt x="110050" y="30367"/>
                </a:cubicBezTo>
                <a:lnTo>
                  <a:pt x="110050" y="30182"/>
                </a:lnTo>
                <a:cubicBezTo>
                  <a:pt x="109759" y="29997"/>
                  <a:pt x="109504" y="29777"/>
                  <a:pt x="109204" y="29592"/>
                </a:cubicBezTo>
                <a:lnTo>
                  <a:pt x="109204" y="29592"/>
                </a:lnTo>
                <a:cubicBezTo>
                  <a:pt x="109504" y="29706"/>
                  <a:pt x="109759" y="29812"/>
                  <a:pt x="110050" y="29882"/>
                </a:cubicBezTo>
                <a:lnTo>
                  <a:pt x="110050" y="29812"/>
                </a:lnTo>
                <a:cubicBezTo>
                  <a:pt x="109689" y="29662"/>
                  <a:pt x="109319" y="29557"/>
                  <a:pt x="108949" y="29407"/>
                </a:cubicBezTo>
                <a:cubicBezTo>
                  <a:pt x="108509" y="29117"/>
                  <a:pt x="108104" y="28826"/>
                  <a:pt x="107664" y="28527"/>
                </a:cubicBezTo>
                <a:lnTo>
                  <a:pt x="107664" y="28527"/>
                </a:lnTo>
                <a:cubicBezTo>
                  <a:pt x="108438" y="28782"/>
                  <a:pt x="109169" y="29046"/>
                  <a:pt x="109865" y="29301"/>
                </a:cubicBezTo>
                <a:cubicBezTo>
                  <a:pt x="109944" y="29301"/>
                  <a:pt x="109979" y="29337"/>
                  <a:pt x="110050" y="29337"/>
                </a:cubicBezTo>
                <a:lnTo>
                  <a:pt x="110050" y="29266"/>
                </a:lnTo>
                <a:cubicBezTo>
                  <a:pt x="110014" y="29266"/>
                  <a:pt x="109944" y="29222"/>
                  <a:pt x="109909" y="29222"/>
                </a:cubicBezTo>
                <a:cubicBezTo>
                  <a:pt x="109099" y="28932"/>
                  <a:pt x="108253" y="28641"/>
                  <a:pt x="107444" y="28342"/>
                </a:cubicBezTo>
                <a:cubicBezTo>
                  <a:pt x="107338" y="28271"/>
                  <a:pt x="107188" y="28201"/>
                  <a:pt x="107083" y="28122"/>
                </a:cubicBezTo>
                <a:cubicBezTo>
                  <a:pt x="106898" y="27981"/>
                  <a:pt x="106563" y="27726"/>
                  <a:pt x="106088" y="27391"/>
                </a:cubicBezTo>
                <a:lnTo>
                  <a:pt x="106088" y="27391"/>
                </a:lnTo>
                <a:cubicBezTo>
                  <a:pt x="107118" y="27726"/>
                  <a:pt x="108148" y="28086"/>
                  <a:pt x="109204" y="28456"/>
                </a:cubicBezTo>
                <a:cubicBezTo>
                  <a:pt x="109504" y="28641"/>
                  <a:pt x="109759" y="28861"/>
                  <a:pt x="110050" y="29081"/>
                </a:cubicBezTo>
                <a:lnTo>
                  <a:pt x="110050" y="28967"/>
                </a:lnTo>
                <a:cubicBezTo>
                  <a:pt x="109865" y="28826"/>
                  <a:pt x="109689" y="28676"/>
                  <a:pt x="109504" y="28527"/>
                </a:cubicBezTo>
                <a:lnTo>
                  <a:pt x="109504" y="28527"/>
                </a:lnTo>
                <a:cubicBezTo>
                  <a:pt x="109689" y="28606"/>
                  <a:pt x="109865" y="28676"/>
                  <a:pt x="110050" y="28747"/>
                </a:cubicBezTo>
                <a:lnTo>
                  <a:pt x="110050" y="28641"/>
                </a:lnTo>
                <a:cubicBezTo>
                  <a:pt x="109794" y="28562"/>
                  <a:pt x="109574" y="28491"/>
                  <a:pt x="109319" y="28386"/>
                </a:cubicBezTo>
                <a:lnTo>
                  <a:pt x="109248" y="28386"/>
                </a:lnTo>
                <a:cubicBezTo>
                  <a:pt x="108808" y="28016"/>
                  <a:pt x="108324" y="27646"/>
                  <a:pt x="107849" y="27285"/>
                </a:cubicBezTo>
                <a:lnTo>
                  <a:pt x="107849" y="27285"/>
                </a:lnTo>
                <a:cubicBezTo>
                  <a:pt x="107928" y="27321"/>
                  <a:pt x="107963" y="27321"/>
                  <a:pt x="107998" y="27356"/>
                </a:cubicBezTo>
                <a:cubicBezTo>
                  <a:pt x="108623" y="27576"/>
                  <a:pt x="109284" y="27796"/>
                  <a:pt x="109909" y="28016"/>
                </a:cubicBezTo>
                <a:cubicBezTo>
                  <a:pt x="109944" y="28016"/>
                  <a:pt x="110014" y="28051"/>
                  <a:pt x="110050" y="28051"/>
                </a:cubicBezTo>
                <a:lnTo>
                  <a:pt x="110050" y="27981"/>
                </a:lnTo>
                <a:cubicBezTo>
                  <a:pt x="110014" y="27946"/>
                  <a:pt x="109979" y="27946"/>
                  <a:pt x="109944" y="27946"/>
                </a:cubicBezTo>
                <a:cubicBezTo>
                  <a:pt x="109284" y="27726"/>
                  <a:pt x="108658" y="27505"/>
                  <a:pt x="108033" y="27285"/>
                </a:cubicBezTo>
                <a:cubicBezTo>
                  <a:pt x="107928" y="27206"/>
                  <a:pt x="107778" y="27171"/>
                  <a:pt x="107664" y="27136"/>
                </a:cubicBezTo>
                <a:cubicBezTo>
                  <a:pt x="107223" y="26801"/>
                  <a:pt x="106827" y="26475"/>
                  <a:pt x="106387" y="26106"/>
                </a:cubicBezTo>
                <a:lnTo>
                  <a:pt x="106387" y="26106"/>
                </a:lnTo>
                <a:cubicBezTo>
                  <a:pt x="106493" y="26141"/>
                  <a:pt x="106607" y="26185"/>
                  <a:pt x="106713" y="26220"/>
                </a:cubicBezTo>
                <a:cubicBezTo>
                  <a:pt x="107338" y="26475"/>
                  <a:pt x="107998" y="26731"/>
                  <a:pt x="108623" y="26951"/>
                </a:cubicBezTo>
                <a:cubicBezTo>
                  <a:pt x="108879" y="27065"/>
                  <a:pt x="109134" y="27136"/>
                  <a:pt x="109424" y="27206"/>
                </a:cubicBezTo>
                <a:cubicBezTo>
                  <a:pt x="109609" y="27391"/>
                  <a:pt x="109829" y="27541"/>
                  <a:pt x="110050" y="27681"/>
                </a:cubicBezTo>
                <a:lnTo>
                  <a:pt x="110050" y="27576"/>
                </a:lnTo>
                <a:cubicBezTo>
                  <a:pt x="109909" y="27505"/>
                  <a:pt x="109794" y="27391"/>
                  <a:pt x="109645" y="27321"/>
                </a:cubicBezTo>
                <a:lnTo>
                  <a:pt x="109645" y="27321"/>
                </a:lnTo>
                <a:cubicBezTo>
                  <a:pt x="109794" y="27356"/>
                  <a:pt x="109909" y="27391"/>
                  <a:pt x="110050" y="27426"/>
                </a:cubicBezTo>
                <a:lnTo>
                  <a:pt x="110050" y="27321"/>
                </a:lnTo>
                <a:cubicBezTo>
                  <a:pt x="109865" y="27285"/>
                  <a:pt x="109645" y="27206"/>
                  <a:pt x="109468" y="27136"/>
                </a:cubicBezTo>
                <a:cubicBezTo>
                  <a:pt x="108949" y="26766"/>
                  <a:pt x="108474" y="26405"/>
                  <a:pt x="107998" y="26000"/>
                </a:cubicBezTo>
                <a:lnTo>
                  <a:pt x="107998" y="26000"/>
                </a:lnTo>
                <a:cubicBezTo>
                  <a:pt x="108658" y="26255"/>
                  <a:pt x="109354" y="26440"/>
                  <a:pt x="110050" y="26660"/>
                </a:cubicBezTo>
                <a:lnTo>
                  <a:pt x="110050" y="26546"/>
                </a:lnTo>
                <a:cubicBezTo>
                  <a:pt x="109284" y="26326"/>
                  <a:pt x="108509" y="26106"/>
                  <a:pt x="107778" y="25850"/>
                </a:cubicBezTo>
                <a:cubicBezTo>
                  <a:pt x="107267" y="25410"/>
                  <a:pt x="106748" y="25005"/>
                  <a:pt x="106202" y="24565"/>
                </a:cubicBezTo>
                <a:lnTo>
                  <a:pt x="106202" y="24565"/>
                </a:lnTo>
                <a:cubicBezTo>
                  <a:pt x="107223" y="24935"/>
                  <a:pt x="108253" y="25225"/>
                  <a:pt x="109319" y="25525"/>
                </a:cubicBezTo>
                <a:cubicBezTo>
                  <a:pt x="109574" y="25701"/>
                  <a:pt x="109794" y="25885"/>
                  <a:pt x="110050" y="26106"/>
                </a:cubicBezTo>
                <a:lnTo>
                  <a:pt x="110050" y="26000"/>
                </a:lnTo>
                <a:cubicBezTo>
                  <a:pt x="109865" y="25850"/>
                  <a:pt x="109724" y="25701"/>
                  <a:pt x="109539" y="25595"/>
                </a:cubicBezTo>
                <a:lnTo>
                  <a:pt x="109539" y="25595"/>
                </a:lnTo>
                <a:cubicBezTo>
                  <a:pt x="109724" y="25630"/>
                  <a:pt x="109865" y="25665"/>
                  <a:pt x="110050" y="25701"/>
                </a:cubicBezTo>
                <a:lnTo>
                  <a:pt x="110050" y="25630"/>
                </a:lnTo>
                <a:cubicBezTo>
                  <a:pt x="109829" y="25560"/>
                  <a:pt x="109574" y="25525"/>
                  <a:pt x="109354" y="25445"/>
                </a:cubicBezTo>
                <a:cubicBezTo>
                  <a:pt x="108843" y="25040"/>
                  <a:pt x="108324" y="24679"/>
                  <a:pt x="107849" y="24274"/>
                </a:cubicBezTo>
                <a:lnTo>
                  <a:pt x="107849" y="24274"/>
                </a:lnTo>
                <a:cubicBezTo>
                  <a:pt x="108544" y="24459"/>
                  <a:pt x="109284" y="24600"/>
                  <a:pt x="110050" y="24750"/>
                </a:cubicBezTo>
                <a:lnTo>
                  <a:pt x="110050" y="24679"/>
                </a:lnTo>
                <a:cubicBezTo>
                  <a:pt x="109248" y="24530"/>
                  <a:pt x="108438" y="24345"/>
                  <a:pt x="107708" y="24125"/>
                </a:cubicBezTo>
                <a:cubicBezTo>
                  <a:pt x="107338" y="23869"/>
                  <a:pt x="107003" y="23579"/>
                  <a:pt x="106642" y="23280"/>
                </a:cubicBezTo>
                <a:cubicBezTo>
                  <a:pt x="106493" y="23139"/>
                  <a:pt x="106343" y="23024"/>
                  <a:pt x="106202" y="22883"/>
                </a:cubicBezTo>
                <a:lnTo>
                  <a:pt x="106202" y="22883"/>
                </a:lnTo>
                <a:cubicBezTo>
                  <a:pt x="107118" y="23139"/>
                  <a:pt x="108104" y="23359"/>
                  <a:pt x="109134" y="23544"/>
                </a:cubicBezTo>
                <a:cubicBezTo>
                  <a:pt x="109424" y="23764"/>
                  <a:pt x="109724" y="24019"/>
                  <a:pt x="110050" y="24274"/>
                </a:cubicBezTo>
                <a:lnTo>
                  <a:pt x="110050" y="24160"/>
                </a:lnTo>
                <a:cubicBezTo>
                  <a:pt x="109794" y="23940"/>
                  <a:pt x="109539" y="23764"/>
                  <a:pt x="109319" y="23579"/>
                </a:cubicBezTo>
                <a:lnTo>
                  <a:pt x="109319" y="23579"/>
                </a:lnTo>
                <a:cubicBezTo>
                  <a:pt x="109539" y="23614"/>
                  <a:pt x="109794" y="23649"/>
                  <a:pt x="110050" y="23685"/>
                </a:cubicBezTo>
                <a:lnTo>
                  <a:pt x="110050" y="23579"/>
                </a:lnTo>
                <a:cubicBezTo>
                  <a:pt x="109759" y="23544"/>
                  <a:pt x="109468" y="23500"/>
                  <a:pt x="109169" y="23429"/>
                </a:cubicBezTo>
                <a:cubicBezTo>
                  <a:pt x="108623" y="22989"/>
                  <a:pt x="108104" y="22549"/>
                  <a:pt x="107628" y="22144"/>
                </a:cubicBezTo>
                <a:lnTo>
                  <a:pt x="107628" y="22144"/>
                </a:lnTo>
                <a:cubicBezTo>
                  <a:pt x="108403" y="22258"/>
                  <a:pt x="109204" y="22364"/>
                  <a:pt x="110050" y="22478"/>
                </a:cubicBezTo>
                <a:lnTo>
                  <a:pt x="110050" y="22399"/>
                </a:lnTo>
                <a:cubicBezTo>
                  <a:pt x="109169" y="22293"/>
                  <a:pt x="108289" y="22179"/>
                  <a:pt x="107488" y="22038"/>
                </a:cubicBezTo>
                <a:cubicBezTo>
                  <a:pt x="107003" y="21563"/>
                  <a:pt x="106528" y="21123"/>
                  <a:pt x="106123" y="20718"/>
                </a:cubicBezTo>
                <a:lnTo>
                  <a:pt x="106123" y="20718"/>
                </a:lnTo>
                <a:cubicBezTo>
                  <a:pt x="107003" y="20858"/>
                  <a:pt x="107998" y="20973"/>
                  <a:pt x="109028" y="21079"/>
                </a:cubicBezTo>
                <a:cubicBezTo>
                  <a:pt x="109354" y="21413"/>
                  <a:pt x="109689" y="21739"/>
                  <a:pt x="110050" y="22073"/>
                </a:cubicBezTo>
                <a:lnTo>
                  <a:pt x="110050" y="21924"/>
                </a:lnTo>
                <a:cubicBezTo>
                  <a:pt x="109724" y="21668"/>
                  <a:pt x="109424" y="21378"/>
                  <a:pt x="109169" y="21079"/>
                </a:cubicBezTo>
                <a:lnTo>
                  <a:pt x="109169" y="21079"/>
                </a:lnTo>
                <a:cubicBezTo>
                  <a:pt x="109248" y="21123"/>
                  <a:pt x="109354" y="21123"/>
                  <a:pt x="109468" y="21123"/>
                </a:cubicBezTo>
                <a:cubicBezTo>
                  <a:pt x="109645" y="21158"/>
                  <a:pt x="109865" y="21158"/>
                  <a:pt x="110050" y="21158"/>
                </a:cubicBezTo>
                <a:lnTo>
                  <a:pt x="110050" y="21079"/>
                </a:lnTo>
                <a:cubicBezTo>
                  <a:pt x="109865" y="21079"/>
                  <a:pt x="109645" y="21043"/>
                  <a:pt x="109468" y="21043"/>
                </a:cubicBezTo>
                <a:cubicBezTo>
                  <a:pt x="109319" y="21043"/>
                  <a:pt x="109204" y="21008"/>
                  <a:pt x="109063" y="21008"/>
                </a:cubicBezTo>
                <a:cubicBezTo>
                  <a:pt x="108588" y="20533"/>
                  <a:pt x="108148" y="20057"/>
                  <a:pt x="107778" y="19617"/>
                </a:cubicBezTo>
                <a:lnTo>
                  <a:pt x="107778" y="19617"/>
                </a:lnTo>
                <a:cubicBezTo>
                  <a:pt x="108148" y="19652"/>
                  <a:pt x="108544" y="19688"/>
                  <a:pt x="108949" y="19723"/>
                </a:cubicBezTo>
                <a:lnTo>
                  <a:pt x="110050" y="19723"/>
                </a:lnTo>
                <a:lnTo>
                  <a:pt x="110050" y="19652"/>
                </a:lnTo>
                <a:cubicBezTo>
                  <a:pt x="109689" y="19652"/>
                  <a:pt x="109319" y="19652"/>
                  <a:pt x="108949" y="19617"/>
                </a:cubicBezTo>
                <a:cubicBezTo>
                  <a:pt x="108509" y="19582"/>
                  <a:pt x="108104" y="19582"/>
                  <a:pt x="107708" y="19503"/>
                </a:cubicBezTo>
                <a:cubicBezTo>
                  <a:pt x="107267" y="18992"/>
                  <a:pt x="106862" y="18481"/>
                  <a:pt x="106563" y="17997"/>
                </a:cubicBezTo>
                <a:lnTo>
                  <a:pt x="106563" y="17997"/>
                </a:lnTo>
                <a:cubicBezTo>
                  <a:pt x="106933" y="18041"/>
                  <a:pt x="107338" y="18076"/>
                  <a:pt x="107708" y="18112"/>
                </a:cubicBezTo>
                <a:cubicBezTo>
                  <a:pt x="107998" y="18129"/>
                  <a:pt x="108291" y="18138"/>
                  <a:pt x="108589" y="18138"/>
                </a:cubicBezTo>
                <a:cubicBezTo>
                  <a:pt x="108887" y="18138"/>
                  <a:pt x="109191" y="18129"/>
                  <a:pt x="109504" y="18112"/>
                </a:cubicBezTo>
                <a:cubicBezTo>
                  <a:pt x="109689" y="18367"/>
                  <a:pt x="109865" y="18657"/>
                  <a:pt x="110050" y="18922"/>
                </a:cubicBezTo>
                <a:lnTo>
                  <a:pt x="110050" y="18772"/>
                </a:lnTo>
                <a:cubicBezTo>
                  <a:pt x="109909" y="18552"/>
                  <a:pt x="109759" y="18332"/>
                  <a:pt x="109609" y="18112"/>
                </a:cubicBezTo>
                <a:lnTo>
                  <a:pt x="110050" y="18112"/>
                </a:lnTo>
                <a:lnTo>
                  <a:pt x="110050" y="17997"/>
                </a:lnTo>
                <a:cubicBezTo>
                  <a:pt x="109909" y="17997"/>
                  <a:pt x="109724" y="18041"/>
                  <a:pt x="109574" y="18041"/>
                </a:cubicBezTo>
                <a:cubicBezTo>
                  <a:pt x="109248" y="17487"/>
                  <a:pt x="108949" y="16976"/>
                  <a:pt x="108764" y="16421"/>
                </a:cubicBezTo>
                <a:cubicBezTo>
                  <a:pt x="109169" y="16386"/>
                  <a:pt x="109609" y="16386"/>
                  <a:pt x="110050" y="16386"/>
                </a:cubicBezTo>
                <a:lnTo>
                  <a:pt x="110050" y="16280"/>
                </a:lnTo>
                <a:cubicBezTo>
                  <a:pt x="109609" y="16316"/>
                  <a:pt x="109169" y="16316"/>
                  <a:pt x="108729" y="16316"/>
                </a:cubicBezTo>
                <a:cubicBezTo>
                  <a:pt x="108544" y="15796"/>
                  <a:pt x="108438" y="15286"/>
                  <a:pt x="108368" y="14740"/>
                </a:cubicBezTo>
                <a:cubicBezTo>
                  <a:pt x="108879" y="14740"/>
                  <a:pt x="109389" y="14740"/>
                  <a:pt x="109909" y="14696"/>
                </a:cubicBezTo>
                <a:lnTo>
                  <a:pt x="110050" y="14696"/>
                </a:lnTo>
                <a:lnTo>
                  <a:pt x="110050" y="14625"/>
                </a:lnTo>
                <a:lnTo>
                  <a:pt x="109909" y="14625"/>
                </a:lnTo>
                <a:cubicBezTo>
                  <a:pt x="109389" y="14625"/>
                  <a:pt x="108879" y="14660"/>
                  <a:pt x="108368" y="14660"/>
                </a:cubicBezTo>
                <a:cubicBezTo>
                  <a:pt x="108324" y="14185"/>
                  <a:pt x="108368" y="13710"/>
                  <a:pt x="108438" y="13234"/>
                </a:cubicBezTo>
                <a:lnTo>
                  <a:pt x="108368" y="13234"/>
                </a:lnTo>
                <a:cubicBezTo>
                  <a:pt x="108253" y="13710"/>
                  <a:pt x="108253" y="14185"/>
                  <a:pt x="108289" y="14660"/>
                </a:cubicBezTo>
                <a:cubicBezTo>
                  <a:pt x="107558" y="14660"/>
                  <a:pt x="106862" y="14660"/>
                  <a:pt x="106237" y="14590"/>
                </a:cubicBezTo>
                <a:cubicBezTo>
                  <a:pt x="105947" y="14590"/>
                  <a:pt x="105612" y="14555"/>
                  <a:pt x="105322" y="14520"/>
                </a:cubicBezTo>
                <a:cubicBezTo>
                  <a:pt x="105287" y="14000"/>
                  <a:pt x="105357" y="13525"/>
                  <a:pt x="105507" y="13049"/>
                </a:cubicBezTo>
                <a:cubicBezTo>
                  <a:pt x="105762" y="13085"/>
                  <a:pt x="106017" y="13120"/>
                  <a:pt x="106308" y="13120"/>
                </a:cubicBezTo>
                <a:cubicBezTo>
                  <a:pt x="106600" y="13150"/>
                  <a:pt x="106944" y="13162"/>
                  <a:pt x="107326" y="13162"/>
                </a:cubicBezTo>
                <a:cubicBezTo>
                  <a:pt x="107956" y="13162"/>
                  <a:pt x="108690" y="13128"/>
                  <a:pt x="109468" y="13085"/>
                </a:cubicBezTo>
                <a:cubicBezTo>
                  <a:pt x="109645" y="13085"/>
                  <a:pt x="109865" y="13049"/>
                  <a:pt x="110050" y="13049"/>
                </a:cubicBezTo>
                <a:lnTo>
                  <a:pt x="110050" y="12979"/>
                </a:lnTo>
                <a:cubicBezTo>
                  <a:pt x="109865" y="12979"/>
                  <a:pt x="109645" y="12979"/>
                  <a:pt x="109468" y="13014"/>
                </a:cubicBezTo>
                <a:cubicBezTo>
                  <a:pt x="108606" y="13038"/>
                  <a:pt x="107798" y="13079"/>
                  <a:pt x="107125" y="13079"/>
                </a:cubicBezTo>
                <a:cubicBezTo>
                  <a:pt x="106823" y="13079"/>
                  <a:pt x="106548" y="13071"/>
                  <a:pt x="106308" y="13049"/>
                </a:cubicBezTo>
                <a:cubicBezTo>
                  <a:pt x="102496" y="12680"/>
                  <a:pt x="99414" y="11694"/>
                  <a:pt x="97143" y="10153"/>
                </a:cubicBezTo>
                <a:cubicBezTo>
                  <a:pt x="95778" y="9193"/>
                  <a:pt x="94678" y="8022"/>
                  <a:pt x="93657" y="6772"/>
                </a:cubicBezTo>
                <a:cubicBezTo>
                  <a:pt x="93657" y="6702"/>
                  <a:pt x="93692" y="6667"/>
                  <a:pt x="93692" y="6596"/>
                </a:cubicBezTo>
                <a:lnTo>
                  <a:pt x="93621" y="6552"/>
                </a:lnTo>
                <a:cubicBezTo>
                  <a:pt x="93577" y="6596"/>
                  <a:pt x="93577" y="6667"/>
                  <a:pt x="93577" y="6702"/>
                </a:cubicBezTo>
                <a:cubicBezTo>
                  <a:pt x="93322" y="6376"/>
                  <a:pt x="93067" y="6041"/>
                  <a:pt x="92811" y="5751"/>
                </a:cubicBezTo>
                <a:cubicBezTo>
                  <a:pt x="92521" y="5381"/>
                  <a:pt x="92221" y="5011"/>
                  <a:pt x="91931" y="4686"/>
                </a:cubicBezTo>
                <a:cubicBezTo>
                  <a:pt x="91966" y="4571"/>
                  <a:pt x="92001" y="4466"/>
                  <a:pt x="92037" y="4351"/>
                </a:cubicBezTo>
                <a:lnTo>
                  <a:pt x="91966" y="4316"/>
                </a:lnTo>
                <a:cubicBezTo>
                  <a:pt x="91931" y="4430"/>
                  <a:pt x="91896" y="4501"/>
                  <a:pt x="91861" y="4615"/>
                </a:cubicBezTo>
                <a:cubicBezTo>
                  <a:pt x="91271" y="3876"/>
                  <a:pt x="90646" y="3180"/>
                  <a:pt x="89950" y="2555"/>
                </a:cubicBezTo>
                <a:cubicBezTo>
                  <a:pt x="89985" y="2485"/>
                  <a:pt x="89985" y="2449"/>
                  <a:pt x="90021" y="2370"/>
                </a:cubicBezTo>
                <a:lnTo>
                  <a:pt x="89915" y="2370"/>
                </a:lnTo>
                <a:cubicBezTo>
                  <a:pt x="89915" y="2414"/>
                  <a:pt x="89915" y="2449"/>
                  <a:pt x="89880" y="2485"/>
                </a:cubicBezTo>
                <a:cubicBezTo>
                  <a:pt x="88270" y="1044"/>
                  <a:pt x="86292" y="0"/>
                  <a:pt x="83381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CUSTOM_8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flipH="1">
            <a:off x="59" y="-9900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type="ctrTitle"/>
          </p:nvPr>
        </p:nvSpPr>
        <p:spPr>
          <a:xfrm>
            <a:off x="1029374" y="892950"/>
            <a:ext cx="2061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5200"/>
              <a:buNone/>
              <a:defRPr sz="5200">
                <a:solidFill>
                  <a:srgbClr val="9C1B4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5200"/>
              <a:buNone/>
              <a:defRPr sz="5200">
                <a:solidFill>
                  <a:srgbClr val="9C1B4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5200"/>
              <a:buNone/>
              <a:defRPr sz="5200">
                <a:solidFill>
                  <a:srgbClr val="9C1B4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5200"/>
              <a:buNone/>
              <a:defRPr sz="5200">
                <a:solidFill>
                  <a:srgbClr val="9C1B4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5200"/>
              <a:buNone/>
              <a:defRPr sz="5200">
                <a:solidFill>
                  <a:srgbClr val="9C1B4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5200"/>
              <a:buNone/>
              <a:defRPr sz="5200">
                <a:solidFill>
                  <a:srgbClr val="9C1B4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5200"/>
              <a:buNone/>
              <a:defRPr sz="5200">
                <a:solidFill>
                  <a:srgbClr val="9C1B4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5200"/>
              <a:buNone/>
              <a:defRPr sz="5200">
                <a:solidFill>
                  <a:srgbClr val="9C1B40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029375" y="2982500"/>
            <a:ext cx="2399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2800"/>
              <a:buNone/>
              <a:defRPr sz="2800">
                <a:solidFill>
                  <a:srgbClr val="9C1B4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2800"/>
              <a:buNone/>
              <a:defRPr sz="2800">
                <a:solidFill>
                  <a:srgbClr val="9C1B4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2800"/>
              <a:buNone/>
              <a:defRPr sz="2800">
                <a:solidFill>
                  <a:srgbClr val="9C1B4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2800"/>
              <a:buNone/>
              <a:defRPr sz="2800">
                <a:solidFill>
                  <a:srgbClr val="9C1B4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2800"/>
              <a:buNone/>
              <a:defRPr sz="2800">
                <a:solidFill>
                  <a:srgbClr val="9C1B4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2800"/>
              <a:buNone/>
              <a:defRPr sz="2800">
                <a:solidFill>
                  <a:srgbClr val="9C1B4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2800"/>
              <a:buNone/>
              <a:defRPr sz="2800">
                <a:solidFill>
                  <a:srgbClr val="9C1B4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1B40"/>
              </a:buClr>
              <a:buSzPts val="2800"/>
              <a:buNone/>
              <a:defRPr sz="2800">
                <a:solidFill>
                  <a:srgbClr val="9C1B4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SUBTITLES">
  <p:cSld name="CUSTOM_7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flipH="1">
            <a:off x="59" y="-9900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0" y="46000"/>
            <a:ext cx="9144076" cy="5097501"/>
          </a:xfrm>
          <a:custGeom>
            <a:rect b="b" l="l" r="r" t="t"/>
            <a:pathLst>
              <a:path extrusionOk="0" h="42375" w="65996">
                <a:moveTo>
                  <a:pt x="61849" y="80"/>
                </a:moveTo>
                <a:lnTo>
                  <a:pt x="61963" y="256"/>
                </a:lnTo>
                <a:cubicBezTo>
                  <a:pt x="62254" y="661"/>
                  <a:pt x="62544" y="1066"/>
                  <a:pt x="62844" y="1506"/>
                </a:cubicBezTo>
                <a:cubicBezTo>
                  <a:pt x="62531" y="1489"/>
                  <a:pt x="62227" y="1480"/>
                  <a:pt x="61923" y="1480"/>
                </a:cubicBezTo>
                <a:cubicBezTo>
                  <a:pt x="61620" y="1480"/>
                  <a:pt x="61316" y="1489"/>
                  <a:pt x="61003" y="1506"/>
                </a:cubicBezTo>
                <a:cubicBezTo>
                  <a:pt x="60678" y="1066"/>
                  <a:pt x="60387" y="626"/>
                  <a:pt x="60053" y="186"/>
                </a:cubicBezTo>
                <a:lnTo>
                  <a:pt x="60017" y="115"/>
                </a:lnTo>
                <a:cubicBezTo>
                  <a:pt x="60643" y="80"/>
                  <a:pt x="61224" y="80"/>
                  <a:pt x="61849" y="80"/>
                </a:cubicBezTo>
                <a:close/>
                <a:moveTo>
                  <a:pt x="61884" y="80"/>
                </a:moveTo>
                <a:cubicBezTo>
                  <a:pt x="62474" y="115"/>
                  <a:pt x="63064" y="150"/>
                  <a:pt x="63645" y="256"/>
                </a:cubicBezTo>
                <a:cubicBezTo>
                  <a:pt x="63724" y="335"/>
                  <a:pt x="63759" y="406"/>
                  <a:pt x="63830" y="476"/>
                </a:cubicBezTo>
                <a:cubicBezTo>
                  <a:pt x="64085" y="881"/>
                  <a:pt x="64349" y="1286"/>
                  <a:pt x="64640" y="1691"/>
                </a:cubicBezTo>
                <a:cubicBezTo>
                  <a:pt x="64085" y="1621"/>
                  <a:pt x="63504" y="1541"/>
                  <a:pt x="62914" y="1506"/>
                </a:cubicBezTo>
                <a:cubicBezTo>
                  <a:pt x="62588" y="1066"/>
                  <a:pt x="62289" y="661"/>
                  <a:pt x="61998" y="221"/>
                </a:cubicBezTo>
                <a:lnTo>
                  <a:pt x="61884" y="80"/>
                </a:lnTo>
                <a:close/>
                <a:moveTo>
                  <a:pt x="59982" y="150"/>
                </a:moveTo>
                <a:lnTo>
                  <a:pt x="60017" y="221"/>
                </a:lnTo>
                <a:cubicBezTo>
                  <a:pt x="60308" y="661"/>
                  <a:pt x="60643" y="1066"/>
                  <a:pt x="60968" y="1506"/>
                </a:cubicBezTo>
                <a:cubicBezTo>
                  <a:pt x="60528" y="1541"/>
                  <a:pt x="60088" y="1621"/>
                  <a:pt x="59648" y="1691"/>
                </a:cubicBezTo>
                <a:cubicBezTo>
                  <a:pt x="59463" y="1691"/>
                  <a:pt x="59322" y="1726"/>
                  <a:pt x="59137" y="1761"/>
                </a:cubicBezTo>
                <a:cubicBezTo>
                  <a:pt x="58809" y="1329"/>
                  <a:pt x="58488" y="897"/>
                  <a:pt x="58202" y="431"/>
                </a:cubicBezTo>
                <a:lnTo>
                  <a:pt x="58202" y="431"/>
                </a:lnTo>
                <a:cubicBezTo>
                  <a:pt x="58780" y="297"/>
                  <a:pt x="59377" y="205"/>
                  <a:pt x="59982" y="150"/>
                </a:cubicBezTo>
                <a:close/>
                <a:moveTo>
                  <a:pt x="58145" y="445"/>
                </a:moveTo>
                <a:cubicBezTo>
                  <a:pt x="58443" y="884"/>
                  <a:pt x="58768" y="1323"/>
                  <a:pt x="59102" y="1797"/>
                </a:cubicBezTo>
                <a:cubicBezTo>
                  <a:pt x="58477" y="1911"/>
                  <a:pt x="57922" y="2096"/>
                  <a:pt x="57376" y="2316"/>
                </a:cubicBezTo>
                <a:cubicBezTo>
                  <a:pt x="57042" y="1876"/>
                  <a:pt x="56752" y="1436"/>
                  <a:pt x="56461" y="997"/>
                </a:cubicBezTo>
                <a:lnTo>
                  <a:pt x="56461" y="997"/>
                </a:lnTo>
                <a:cubicBezTo>
                  <a:pt x="56996" y="766"/>
                  <a:pt x="57561" y="584"/>
                  <a:pt x="58145" y="445"/>
                </a:cubicBezTo>
                <a:close/>
                <a:moveTo>
                  <a:pt x="61947" y="1515"/>
                </a:moveTo>
                <a:cubicBezTo>
                  <a:pt x="62254" y="1515"/>
                  <a:pt x="62566" y="1524"/>
                  <a:pt x="62879" y="1541"/>
                </a:cubicBezTo>
                <a:cubicBezTo>
                  <a:pt x="63204" y="2017"/>
                  <a:pt x="63574" y="2457"/>
                  <a:pt x="63944" y="2897"/>
                </a:cubicBezTo>
                <a:cubicBezTo>
                  <a:pt x="63502" y="2872"/>
                  <a:pt x="63060" y="2847"/>
                  <a:pt x="62630" y="2847"/>
                </a:cubicBezTo>
                <a:cubicBezTo>
                  <a:pt x="62453" y="2847"/>
                  <a:pt x="62277" y="2852"/>
                  <a:pt x="62104" y="2862"/>
                </a:cubicBezTo>
                <a:cubicBezTo>
                  <a:pt x="61743" y="2457"/>
                  <a:pt x="61373" y="2017"/>
                  <a:pt x="61047" y="1541"/>
                </a:cubicBezTo>
                <a:cubicBezTo>
                  <a:pt x="61338" y="1524"/>
                  <a:pt x="61640" y="1515"/>
                  <a:pt x="61947" y="1515"/>
                </a:cubicBezTo>
                <a:close/>
                <a:moveTo>
                  <a:pt x="62949" y="1541"/>
                </a:moveTo>
                <a:lnTo>
                  <a:pt x="62949" y="1541"/>
                </a:lnTo>
                <a:cubicBezTo>
                  <a:pt x="63539" y="1577"/>
                  <a:pt x="64085" y="1656"/>
                  <a:pt x="64675" y="1726"/>
                </a:cubicBezTo>
                <a:cubicBezTo>
                  <a:pt x="65009" y="2202"/>
                  <a:pt x="65370" y="2642"/>
                  <a:pt x="65740" y="3082"/>
                </a:cubicBezTo>
                <a:cubicBezTo>
                  <a:pt x="65150" y="3012"/>
                  <a:pt x="64569" y="2941"/>
                  <a:pt x="64014" y="2897"/>
                </a:cubicBezTo>
                <a:cubicBezTo>
                  <a:pt x="63609" y="2457"/>
                  <a:pt x="63284" y="2017"/>
                  <a:pt x="62949" y="1541"/>
                </a:cubicBezTo>
                <a:close/>
                <a:moveTo>
                  <a:pt x="61003" y="1577"/>
                </a:moveTo>
                <a:cubicBezTo>
                  <a:pt x="61338" y="2017"/>
                  <a:pt x="61664" y="2457"/>
                  <a:pt x="62034" y="2862"/>
                </a:cubicBezTo>
                <a:cubicBezTo>
                  <a:pt x="61593" y="2897"/>
                  <a:pt x="61153" y="2941"/>
                  <a:pt x="60748" y="3012"/>
                </a:cubicBezTo>
                <a:cubicBezTo>
                  <a:pt x="60563" y="3047"/>
                  <a:pt x="60387" y="3082"/>
                  <a:pt x="60202" y="3117"/>
                </a:cubicBezTo>
                <a:cubicBezTo>
                  <a:pt x="59833" y="2677"/>
                  <a:pt x="59507" y="2237"/>
                  <a:pt x="59172" y="1797"/>
                </a:cubicBezTo>
                <a:cubicBezTo>
                  <a:pt x="59322" y="1761"/>
                  <a:pt x="59507" y="1726"/>
                  <a:pt x="59648" y="1726"/>
                </a:cubicBezTo>
                <a:cubicBezTo>
                  <a:pt x="60088" y="1656"/>
                  <a:pt x="60528" y="1577"/>
                  <a:pt x="61003" y="1577"/>
                </a:cubicBezTo>
                <a:close/>
                <a:moveTo>
                  <a:pt x="59137" y="1841"/>
                </a:moveTo>
                <a:cubicBezTo>
                  <a:pt x="59463" y="2281"/>
                  <a:pt x="59797" y="2721"/>
                  <a:pt x="60167" y="3117"/>
                </a:cubicBezTo>
                <a:cubicBezTo>
                  <a:pt x="59542" y="3232"/>
                  <a:pt x="58952" y="3417"/>
                  <a:pt x="58442" y="3602"/>
                </a:cubicBezTo>
                <a:cubicBezTo>
                  <a:pt x="58072" y="3197"/>
                  <a:pt x="57746" y="2756"/>
                  <a:pt x="57411" y="2351"/>
                </a:cubicBezTo>
                <a:cubicBezTo>
                  <a:pt x="57922" y="2131"/>
                  <a:pt x="58512" y="1946"/>
                  <a:pt x="59137" y="1841"/>
                </a:cubicBezTo>
                <a:close/>
                <a:moveTo>
                  <a:pt x="56458" y="998"/>
                </a:moveTo>
                <a:lnTo>
                  <a:pt x="56425" y="1031"/>
                </a:lnTo>
                <a:cubicBezTo>
                  <a:pt x="56716" y="1436"/>
                  <a:pt x="57006" y="1876"/>
                  <a:pt x="57341" y="2316"/>
                </a:cubicBezTo>
                <a:cubicBezTo>
                  <a:pt x="56786" y="2536"/>
                  <a:pt x="56276" y="2827"/>
                  <a:pt x="55836" y="3117"/>
                </a:cubicBezTo>
                <a:cubicBezTo>
                  <a:pt x="55545" y="2721"/>
                  <a:pt x="55246" y="2281"/>
                  <a:pt x="54955" y="1841"/>
                </a:cubicBezTo>
                <a:lnTo>
                  <a:pt x="54920" y="1876"/>
                </a:lnTo>
                <a:cubicBezTo>
                  <a:pt x="55210" y="2316"/>
                  <a:pt x="55501" y="2721"/>
                  <a:pt x="55800" y="3161"/>
                </a:cubicBezTo>
                <a:cubicBezTo>
                  <a:pt x="55325" y="3452"/>
                  <a:pt x="54920" y="3822"/>
                  <a:pt x="54550" y="4218"/>
                </a:cubicBezTo>
                <a:cubicBezTo>
                  <a:pt x="54260" y="3822"/>
                  <a:pt x="53960" y="3381"/>
                  <a:pt x="53705" y="2976"/>
                </a:cubicBezTo>
                <a:cubicBezTo>
                  <a:pt x="54451" y="2104"/>
                  <a:pt x="55396" y="1456"/>
                  <a:pt x="56458" y="998"/>
                </a:cubicBezTo>
                <a:close/>
                <a:moveTo>
                  <a:pt x="62148" y="2897"/>
                </a:moveTo>
                <a:cubicBezTo>
                  <a:pt x="62729" y="2897"/>
                  <a:pt x="63354" y="2897"/>
                  <a:pt x="63979" y="2941"/>
                </a:cubicBezTo>
                <a:cubicBezTo>
                  <a:pt x="64384" y="3381"/>
                  <a:pt x="64824" y="3822"/>
                  <a:pt x="65300" y="4218"/>
                </a:cubicBezTo>
                <a:cubicBezTo>
                  <a:pt x="64640" y="4147"/>
                  <a:pt x="64014" y="4147"/>
                  <a:pt x="63389" y="4147"/>
                </a:cubicBezTo>
                <a:cubicBezTo>
                  <a:pt x="62949" y="3778"/>
                  <a:pt x="62544" y="3381"/>
                  <a:pt x="62148" y="2897"/>
                </a:cubicBezTo>
                <a:close/>
                <a:moveTo>
                  <a:pt x="62069" y="2941"/>
                </a:moveTo>
                <a:cubicBezTo>
                  <a:pt x="62474" y="3381"/>
                  <a:pt x="62879" y="3778"/>
                  <a:pt x="63354" y="4147"/>
                </a:cubicBezTo>
                <a:cubicBezTo>
                  <a:pt x="62879" y="4183"/>
                  <a:pt x="62403" y="4218"/>
                  <a:pt x="61928" y="4297"/>
                </a:cubicBezTo>
                <a:cubicBezTo>
                  <a:pt x="61778" y="4297"/>
                  <a:pt x="61629" y="4332"/>
                  <a:pt x="61444" y="4367"/>
                </a:cubicBezTo>
                <a:cubicBezTo>
                  <a:pt x="61047" y="3998"/>
                  <a:pt x="60643" y="3557"/>
                  <a:pt x="60238" y="3161"/>
                </a:cubicBezTo>
                <a:cubicBezTo>
                  <a:pt x="60863" y="3047"/>
                  <a:pt x="61444" y="2976"/>
                  <a:pt x="62069" y="2941"/>
                </a:cubicBezTo>
                <a:close/>
                <a:moveTo>
                  <a:pt x="57376" y="2351"/>
                </a:moveTo>
                <a:cubicBezTo>
                  <a:pt x="57667" y="2792"/>
                  <a:pt x="58037" y="3232"/>
                  <a:pt x="58362" y="3637"/>
                </a:cubicBezTo>
                <a:cubicBezTo>
                  <a:pt x="57816" y="3857"/>
                  <a:pt x="57306" y="4112"/>
                  <a:pt x="56822" y="4403"/>
                </a:cubicBezTo>
                <a:cubicBezTo>
                  <a:pt x="56496" y="3998"/>
                  <a:pt x="56161" y="3602"/>
                  <a:pt x="55871" y="3161"/>
                </a:cubicBezTo>
                <a:cubicBezTo>
                  <a:pt x="56311" y="2862"/>
                  <a:pt x="56822" y="2571"/>
                  <a:pt x="57376" y="2351"/>
                </a:cubicBezTo>
                <a:close/>
                <a:moveTo>
                  <a:pt x="60202" y="3161"/>
                </a:moveTo>
                <a:cubicBezTo>
                  <a:pt x="60563" y="3602"/>
                  <a:pt x="60968" y="3998"/>
                  <a:pt x="61408" y="4367"/>
                </a:cubicBezTo>
                <a:cubicBezTo>
                  <a:pt x="60783" y="4482"/>
                  <a:pt x="60167" y="4623"/>
                  <a:pt x="59612" y="4843"/>
                </a:cubicBezTo>
                <a:cubicBezTo>
                  <a:pt x="59207" y="4482"/>
                  <a:pt x="58802" y="4077"/>
                  <a:pt x="58477" y="3672"/>
                </a:cubicBezTo>
                <a:cubicBezTo>
                  <a:pt x="59023" y="3452"/>
                  <a:pt x="59612" y="3267"/>
                  <a:pt x="60202" y="3161"/>
                </a:cubicBezTo>
                <a:close/>
                <a:moveTo>
                  <a:pt x="63389" y="4183"/>
                </a:moveTo>
                <a:cubicBezTo>
                  <a:pt x="63794" y="4552"/>
                  <a:pt x="64235" y="4843"/>
                  <a:pt x="64675" y="5098"/>
                </a:cubicBezTo>
                <a:cubicBezTo>
                  <a:pt x="64050" y="5098"/>
                  <a:pt x="63425" y="5177"/>
                  <a:pt x="62764" y="5283"/>
                </a:cubicBezTo>
                <a:cubicBezTo>
                  <a:pt x="62324" y="5028"/>
                  <a:pt x="61884" y="4737"/>
                  <a:pt x="61488" y="4367"/>
                </a:cubicBezTo>
                <a:cubicBezTo>
                  <a:pt x="62104" y="4262"/>
                  <a:pt x="62729" y="4218"/>
                  <a:pt x="63389" y="4183"/>
                </a:cubicBezTo>
                <a:close/>
                <a:moveTo>
                  <a:pt x="55836" y="3197"/>
                </a:moveTo>
                <a:cubicBezTo>
                  <a:pt x="56126" y="3602"/>
                  <a:pt x="56461" y="4042"/>
                  <a:pt x="56786" y="4438"/>
                </a:cubicBezTo>
                <a:cubicBezTo>
                  <a:pt x="56311" y="4737"/>
                  <a:pt x="55871" y="5063"/>
                  <a:pt x="55466" y="5468"/>
                </a:cubicBezTo>
                <a:cubicBezTo>
                  <a:pt x="55175" y="5098"/>
                  <a:pt x="54841" y="4658"/>
                  <a:pt x="54550" y="4262"/>
                </a:cubicBezTo>
                <a:cubicBezTo>
                  <a:pt x="54920" y="3857"/>
                  <a:pt x="55360" y="3487"/>
                  <a:pt x="55836" y="3197"/>
                </a:cubicBezTo>
                <a:close/>
                <a:moveTo>
                  <a:pt x="58406" y="3672"/>
                </a:moveTo>
                <a:cubicBezTo>
                  <a:pt x="58767" y="4077"/>
                  <a:pt x="59172" y="4482"/>
                  <a:pt x="59577" y="4843"/>
                </a:cubicBezTo>
                <a:cubicBezTo>
                  <a:pt x="58987" y="5063"/>
                  <a:pt x="58442" y="5283"/>
                  <a:pt x="57966" y="5582"/>
                </a:cubicBezTo>
                <a:cubicBezTo>
                  <a:pt x="57561" y="5213"/>
                  <a:pt x="57191" y="4843"/>
                  <a:pt x="56866" y="4438"/>
                </a:cubicBezTo>
                <a:cubicBezTo>
                  <a:pt x="57341" y="4147"/>
                  <a:pt x="57852" y="3892"/>
                  <a:pt x="58406" y="3672"/>
                </a:cubicBezTo>
                <a:close/>
                <a:moveTo>
                  <a:pt x="53670" y="2976"/>
                </a:moveTo>
                <a:cubicBezTo>
                  <a:pt x="53925" y="3417"/>
                  <a:pt x="54224" y="3857"/>
                  <a:pt x="54515" y="4262"/>
                </a:cubicBezTo>
                <a:cubicBezTo>
                  <a:pt x="54330" y="4482"/>
                  <a:pt x="54145" y="4702"/>
                  <a:pt x="53960" y="4922"/>
                </a:cubicBezTo>
                <a:cubicBezTo>
                  <a:pt x="53819" y="5177"/>
                  <a:pt x="53670" y="5433"/>
                  <a:pt x="53520" y="5688"/>
                </a:cubicBezTo>
                <a:cubicBezTo>
                  <a:pt x="53300" y="5362"/>
                  <a:pt x="53045" y="4993"/>
                  <a:pt x="52825" y="4658"/>
                </a:cubicBezTo>
                <a:lnTo>
                  <a:pt x="52719" y="4482"/>
                </a:lnTo>
                <a:cubicBezTo>
                  <a:pt x="52825" y="4218"/>
                  <a:pt x="52974" y="3927"/>
                  <a:pt x="53159" y="3672"/>
                </a:cubicBezTo>
                <a:cubicBezTo>
                  <a:pt x="53300" y="3417"/>
                  <a:pt x="53485" y="3197"/>
                  <a:pt x="53670" y="2976"/>
                </a:cubicBezTo>
                <a:close/>
                <a:moveTo>
                  <a:pt x="61444" y="4403"/>
                </a:moveTo>
                <a:cubicBezTo>
                  <a:pt x="61849" y="4737"/>
                  <a:pt x="62254" y="5063"/>
                  <a:pt x="62694" y="5318"/>
                </a:cubicBezTo>
                <a:cubicBezTo>
                  <a:pt x="62069" y="5433"/>
                  <a:pt x="61488" y="5582"/>
                  <a:pt x="60898" y="5758"/>
                </a:cubicBezTo>
                <a:cubicBezTo>
                  <a:pt x="60458" y="5503"/>
                  <a:pt x="60017" y="5213"/>
                  <a:pt x="59648" y="4843"/>
                </a:cubicBezTo>
                <a:cubicBezTo>
                  <a:pt x="60238" y="4658"/>
                  <a:pt x="60827" y="4517"/>
                  <a:pt x="61444" y="4403"/>
                </a:cubicBezTo>
                <a:close/>
                <a:moveTo>
                  <a:pt x="59612" y="4878"/>
                </a:moveTo>
                <a:cubicBezTo>
                  <a:pt x="59982" y="5213"/>
                  <a:pt x="60387" y="5538"/>
                  <a:pt x="60827" y="5802"/>
                </a:cubicBezTo>
                <a:cubicBezTo>
                  <a:pt x="60238" y="5979"/>
                  <a:pt x="59683" y="6243"/>
                  <a:pt x="59137" y="6533"/>
                </a:cubicBezTo>
                <a:cubicBezTo>
                  <a:pt x="58732" y="6243"/>
                  <a:pt x="58327" y="5943"/>
                  <a:pt x="57966" y="5618"/>
                </a:cubicBezTo>
                <a:cubicBezTo>
                  <a:pt x="58477" y="5318"/>
                  <a:pt x="59023" y="5063"/>
                  <a:pt x="59612" y="4878"/>
                </a:cubicBezTo>
                <a:close/>
                <a:moveTo>
                  <a:pt x="62764" y="5362"/>
                </a:moveTo>
                <a:cubicBezTo>
                  <a:pt x="62808" y="5362"/>
                  <a:pt x="62879" y="5398"/>
                  <a:pt x="62914" y="5433"/>
                </a:cubicBezTo>
                <a:cubicBezTo>
                  <a:pt x="63354" y="5653"/>
                  <a:pt x="63794" y="5873"/>
                  <a:pt x="64270" y="6093"/>
                </a:cubicBezTo>
                <a:cubicBezTo>
                  <a:pt x="63609" y="6199"/>
                  <a:pt x="62984" y="6384"/>
                  <a:pt x="62403" y="6568"/>
                </a:cubicBezTo>
                <a:cubicBezTo>
                  <a:pt x="61998" y="6384"/>
                  <a:pt x="61593" y="6163"/>
                  <a:pt x="61188" y="5943"/>
                </a:cubicBezTo>
                <a:cubicBezTo>
                  <a:pt x="61083" y="5908"/>
                  <a:pt x="61003" y="5873"/>
                  <a:pt x="60933" y="5802"/>
                </a:cubicBezTo>
                <a:cubicBezTo>
                  <a:pt x="61523" y="5618"/>
                  <a:pt x="62148" y="5468"/>
                  <a:pt x="62764" y="5362"/>
                </a:cubicBezTo>
                <a:close/>
                <a:moveTo>
                  <a:pt x="56822" y="4482"/>
                </a:moveTo>
                <a:cubicBezTo>
                  <a:pt x="57156" y="4878"/>
                  <a:pt x="57526" y="5248"/>
                  <a:pt x="57887" y="5618"/>
                </a:cubicBezTo>
                <a:cubicBezTo>
                  <a:pt x="57411" y="5908"/>
                  <a:pt x="56936" y="6243"/>
                  <a:pt x="56531" y="6604"/>
                </a:cubicBezTo>
                <a:cubicBezTo>
                  <a:pt x="56161" y="6278"/>
                  <a:pt x="55836" y="5908"/>
                  <a:pt x="55501" y="5503"/>
                </a:cubicBezTo>
                <a:cubicBezTo>
                  <a:pt x="55906" y="5098"/>
                  <a:pt x="56346" y="4772"/>
                  <a:pt x="56822" y="4482"/>
                </a:cubicBezTo>
                <a:close/>
                <a:moveTo>
                  <a:pt x="54550" y="4297"/>
                </a:moveTo>
                <a:cubicBezTo>
                  <a:pt x="54841" y="4702"/>
                  <a:pt x="55140" y="5098"/>
                  <a:pt x="55466" y="5503"/>
                </a:cubicBezTo>
                <a:cubicBezTo>
                  <a:pt x="55246" y="5688"/>
                  <a:pt x="55061" y="5908"/>
                  <a:pt x="54920" y="6128"/>
                </a:cubicBezTo>
                <a:cubicBezTo>
                  <a:pt x="54735" y="6384"/>
                  <a:pt x="54585" y="6639"/>
                  <a:pt x="54445" y="6903"/>
                </a:cubicBezTo>
                <a:cubicBezTo>
                  <a:pt x="54110" y="6533"/>
                  <a:pt x="53855" y="6128"/>
                  <a:pt x="53564" y="5723"/>
                </a:cubicBezTo>
                <a:cubicBezTo>
                  <a:pt x="53705" y="5468"/>
                  <a:pt x="53855" y="5213"/>
                  <a:pt x="54004" y="4957"/>
                </a:cubicBezTo>
                <a:cubicBezTo>
                  <a:pt x="54180" y="4702"/>
                  <a:pt x="54330" y="4482"/>
                  <a:pt x="54550" y="4297"/>
                </a:cubicBezTo>
                <a:close/>
                <a:moveTo>
                  <a:pt x="64349" y="6128"/>
                </a:moveTo>
                <a:cubicBezTo>
                  <a:pt x="64824" y="6348"/>
                  <a:pt x="65335" y="6533"/>
                  <a:pt x="65810" y="6718"/>
                </a:cubicBezTo>
                <a:cubicBezTo>
                  <a:pt x="65185" y="6859"/>
                  <a:pt x="64604" y="7044"/>
                  <a:pt x="64014" y="7264"/>
                </a:cubicBezTo>
                <a:cubicBezTo>
                  <a:pt x="63504" y="7044"/>
                  <a:pt x="62984" y="6859"/>
                  <a:pt x="62474" y="6604"/>
                </a:cubicBezTo>
                <a:cubicBezTo>
                  <a:pt x="63064" y="6419"/>
                  <a:pt x="63689" y="6243"/>
                  <a:pt x="64349" y="6128"/>
                </a:cubicBezTo>
                <a:close/>
                <a:moveTo>
                  <a:pt x="52684" y="4552"/>
                </a:moveTo>
                <a:lnTo>
                  <a:pt x="52789" y="4658"/>
                </a:lnTo>
                <a:cubicBezTo>
                  <a:pt x="53009" y="5028"/>
                  <a:pt x="53265" y="5398"/>
                  <a:pt x="53520" y="5723"/>
                </a:cubicBezTo>
                <a:cubicBezTo>
                  <a:pt x="53265" y="6243"/>
                  <a:pt x="53124" y="6789"/>
                  <a:pt x="53009" y="7343"/>
                </a:cubicBezTo>
                <a:cubicBezTo>
                  <a:pt x="52754" y="7009"/>
                  <a:pt x="52534" y="6683"/>
                  <a:pt x="52279" y="6313"/>
                </a:cubicBezTo>
                <a:lnTo>
                  <a:pt x="52244" y="6243"/>
                </a:lnTo>
                <a:cubicBezTo>
                  <a:pt x="52314" y="5653"/>
                  <a:pt x="52464" y="5098"/>
                  <a:pt x="52684" y="4552"/>
                </a:cubicBezTo>
                <a:close/>
                <a:moveTo>
                  <a:pt x="60863" y="5838"/>
                </a:moveTo>
                <a:cubicBezTo>
                  <a:pt x="60968" y="5873"/>
                  <a:pt x="61083" y="5943"/>
                  <a:pt x="61153" y="5979"/>
                </a:cubicBezTo>
                <a:cubicBezTo>
                  <a:pt x="61558" y="6199"/>
                  <a:pt x="61963" y="6419"/>
                  <a:pt x="62368" y="6604"/>
                </a:cubicBezTo>
                <a:cubicBezTo>
                  <a:pt x="61743" y="6824"/>
                  <a:pt x="61153" y="7044"/>
                  <a:pt x="60607" y="7343"/>
                </a:cubicBezTo>
                <a:cubicBezTo>
                  <a:pt x="60123" y="7123"/>
                  <a:pt x="59648" y="6859"/>
                  <a:pt x="59207" y="6568"/>
                </a:cubicBezTo>
                <a:cubicBezTo>
                  <a:pt x="59727" y="6278"/>
                  <a:pt x="60273" y="6023"/>
                  <a:pt x="60863" y="5838"/>
                </a:cubicBezTo>
                <a:close/>
                <a:moveTo>
                  <a:pt x="57922" y="5618"/>
                </a:moveTo>
                <a:cubicBezTo>
                  <a:pt x="58292" y="5979"/>
                  <a:pt x="58697" y="6278"/>
                  <a:pt x="59102" y="6533"/>
                </a:cubicBezTo>
                <a:cubicBezTo>
                  <a:pt x="58582" y="6824"/>
                  <a:pt x="58107" y="7158"/>
                  <a:pt x="57667" y="7519"/>
                </a:cubicBezTo>
                <a:cubicBezTo>
                  <a:pt x="57262" y="7264"/>
                  <a:pt x="56901" y="6973"/>
                  <a:pt x="56566" y="6639"/>
                </a:cubicBezTo>
                <a:cubicBezTo>
                  <a:pt x="56971" y="6243"/>
                  <a:pt x="57447" y="5908"/>
                  <a:pt x="57922" y="5618"/>
                </a:cubicBezTo>
                <a:close/>
                <a:moveTo>
                  <a:pt x="55466" y="5538"/>
                </a:moveTo>
                <a:cubicBezTo>
                  <a:pt x="55800" y="5908"/>
                  <a:pt x="56126" y="6278"/>
                  <a:pt x="56496" y="6639"/>
                </a:cubicBezTo>
                <a:cubicBezTo>
                  <a:pt x="56311" y="6789"/>
                  <a:pt x="56126" y="6973"/>
                  <a:pt x="55941" y="7158"/>
                </a:cubicBezTo>
                <a:cubicBezTo>
                  <a:pt x="55721" y="7414"/>
                  <a:pt x="55545" y="7634"/>
                  <a:pt x="55395" y="7889"/>
                </a:cubicBezTo>
                <a:cubicBezTo>
                  <a:pt x="55061" y="7598"/>
                  <a:pt x="54770" y="7264"/>
                  <a:pt x="54480" y="6938"/>
                </a:cubicBezTo>
                <a:cubicBezTo>
                  <a:pt x="54585" y="6639"/>
                  <a:pt x="54770" y="6384"/>
                  <a:pt x="54955" y="6163"/>
                </a:cubicBezTo>
                <a:cubicBezTo>
                  <a:pt x="55105" y="5943"/>
                  <a:pt x="55281" y="5723"/>
                  <a:pt x="55466" y="5538"/>
                </a:cubicBezTo>
                <a:close/>
                <a:moveTo>
                  <a:pt x="62403" y="6639"/>
                </a:moveTo>
                <a:cubicBezTo>
                  <a:pt x="62914" y="6859"/>
                  <a:pt x="63425" y="7079"/>
                  <a:pt x="63944" y="7264"/>
                </a:cubicBezTo>
                <a:cubicBezTo>
                  <a:pt x="63319" y="7484"/>
                  <a:pt x="62729" y="7739"/>
                  <a:pt x="62148" y="8039"/>
                </a:cubicBezTo>
                <a:cubicBezTo>
                  <a:pt x="61629" y="7854"/>
                  <a:pt x="61118" y="7634"/>
                  <a:pt x="60643" y="7378"/>
                </a:cubicBezTo>
                <a:cubicBezTo>
                  <a:pt x="61188" y="7079"/>
                  <a:pt x="61778" y="6824"/>
                  <a:pt x="62403" y="6639"/>
                </a:cubicBezTo>
                <a:close/>
                <a:moveTo>
                  <a:pt x="59137" y="6568"/>
                </a:moveTo>
                <a:cubicBezTo>
                  <a:pt x="59612" y="6859"/>
                  <a:pt x="60053" y="7123"/>
                  <a:pt x="60528" y="7378"/>
                </a:cubicBezTo>
                <a:cubicBezTo>
                  <a:pt x="60017" y="7669"/>
                  <a:pt x="59507" y="7959"/>
                  <a:pt x="58987" y="8329"/>
                </a:cubicBezTo>
                <a:cubicBezTo>
                  <a:pt x="58626" y="8144"/>
                  <a:pt x="58257" y="7924"/>
                  <a:pt x="57887" y="7669"/>
                </a:cubicBezTo>
                <a:cubicBezTo>
                  <a:pt x="57816" y="7634"/>
                  <a:pt x="57746" y="7598"/>
                  <a:pt x="57702" y="7563"/>
                </a:cubicBezTo>
                <a:cubicBezTo>
                  <a:pt x="58142" y="7194"/>
                  <a:pt x="58626" y="6859"/>
                  <a:pt x="59137" y="6568"/>
                </a:cubicBezTo>
                <a:close/>
                <a:moveTo>
                  <a:pt x="53520" y="5802"/>
                </a:moveTo>
                <a:cubicBezTo>
                  <a:pt x="53819" y="6163"/>
                  <a:pt x="54110" y="6568"/>
                  <a:pt x="54401" y="6938"/>
                </a:cubicBezTo>
                <a:cubicBezTo>
                  <a:pt x="54180" y="7414"/>
                  <a:pt x="54004" y="7889"/>
                  <a:pt x="53855" y="8400"/>
                </a:cubicBezTo>
                <a:cubicBezTo>
                  <a:pt x="53564" y="8109"/>
                  <a:pt x="53300" y="7739"/>
                  <a:pt x="53045" y="7414"/>
                </a:cubicBezTo>
                <a:cubicBezTo>
                  <a:pt x="53159" y="6824"/>
                  <a:pt x="53300" y="6313"/>
                  <a:pt x="53520" y="5802"/>
                </a:cubicBezTo>
                <a:close/>
                <a:moveTo>
                  <a:pt x="64014" y="7299"/>
                </a:moveTo>
                <a:cubicBezTo>
                  <a:pt x="64525" y="7519"/>
                  <a:pt x="65080" y="7704"/>
                  <a:pt x="65590" y="7854"/>
                </a:cubicBezTo>
                <a:cubicBezTo>
                  <a:pt x="64965" y="8074"/>
                  <a:pt x="64384" y="8364"/>
                  <a:pt x="63759" y="8620"/>
                </a:cubicBezTo>
                <a:cubicBezTo>
                  <a:pt x="63248" y="8444"/>
                  <a:pt x="62729" y="8259"/>
                  <a:pt x="62218" y="8074"/>
                </a:cubicBezTo>
                <a:cubicBezTo>
                  <a:pt x="62764" y="7783"/>
                  <a:pt x="63389" y="7519"/>
                  <a:pt x="64014" y="7299"/>
                </a:cubicBezTo>
                <a:close/>
                <a:moveTo>
                  <a:pt x="56531" y="6683"/>
                </a:moveTo>
                <a:cubicBezTo>
                  <a:pt x="56866" y="6973"/>
                  <a:pt x="57227" y="7299"/>
                  <a:pt x="57632" y="7563"/>
                </a:cubicBezTo>
                <a:cubicBezTo>
                  <a:pt x="57341" y="7783"/>
                  <a:pt x="57086" y="8039"/>
                  <a:pt x="56866" y="8294"/>
                </a:cubicBezTo>
                <a:cubicBezTo>
                  <a:pt x="56716" y="8444"/>
                  <a:pt x="56602" y="8585"/>
                  <a:pt x="56496" y="8734"/>
                </a:cubicBezTo>
                <a:cubicBezTo>
                  <a:pt x="56461" y="8699"/>
                  <a:pt x="56425" y="8699"/>
                  <a:pt x="56381" y="8664"/>
                </a:cubicBezTo>
                <a:cubicBezTo>
                  <a:pt x="56056" y="8444"/>
                  <a:pt x="55721" y="8180"/>
                  <a:pt x="55431" y="7924"/>
                </a:cubicBezTo>
                <a:cubicBezTo>
                  <a:pt x="55580" y="7669"/>
                  <a:pt x="55765" y="7414"/>
                  <a:pt x="55985" y="7194"/>
                </a:cubicBezTo>
                <a:cubicBezTo>
                  <a:pt x="56161" y="7009"/>
                  <a:pt x="56346" y="6824"/>
                  <a:pt x="56531" y="6683"/>
                </a:cubicBezTo>
                <a:close/>
                <a:moveTo>
                  <a:pt x="60607" y="7414"/>
                </a:moveTo>
                <a:cubicBezTo>
                  <a:pt x="61083" y="7634"/>
                  <a:pt x="61593" y="7854"/>
                  <a:pt x="62104" y="8074"/>
                </a:cubicBezTo>
                <a:cubicBezTo>
                  <a:pt x="61523" y="8364"/>
                  <a:pt x="60968" y="8664"/>
                  <a:pt x="60422" y="9025"/>
                </a:cubicBezTo>
                <a:cubicBezTo>
                  <a:pt x="59947" y="8805"/>
                  <a:pt x="59507" y="8585"/>
                  <a:pt x="59067" y="8364"/>
                </a:cubicBezTo>
                <a:cubicBezTo>
                  <a:pt x="59542" y="8003"/>
                  <a:pt x="60053" y="7669"/>
                  <a:pt x="60607" y="7414"/>
                </a:cubicBezTo>
                <a:close/>
                <a:moveTo>
                  <a:pt x="54445" y="6973"/>
                </a:moveTo>
                <a:cubicBezTo>
                  <a:pt x="54735" y="7299"/>
                  <a:pt x="55026" y="7634"/>
                  <a:pt x="55360" y="7924"/>
                </a:cubicBezTo>
                <a:cubicBezTo>
                  <a:pt x="55105" y="8364"/>
                  <a:pt x="54885" y="8805"/>
                  <a:pt x="54735" y="9280"/>
                </a:cubicBezTo>
                <a:cubicBezTo>
                  <a:pt x="54445" y="9025"/>
                  <a:pt x="54145" y="8734"/>
                  <a:pt x="53890" y="8444"/>
                </a:cubicBezTo>
                <a:cubicBezTo>
                  <a:pt x="54040" y="7924"/>
                  <a:pt x="54180" y="7449"/>
                  <a:pt x="54445" y="6973"/>
                </a:cubicBezTo>
                <a:close/>
                <a:moveTo>
                  <a:pt x="57667" y="7598"/>
                </a:moveTo>
                <a:cubicBezTo>
                  <a:pt x="57702" y="7634"/>
                  <a:pt x="57781" y="7669"/>
                  <a:pt x="57852" y="7704"/>
                </a:cubicBezTo>
                <a:cubicBezTo>
                  <a:pt x="58221" y="7959"/>
                  <a:pt x="58582" y="8144"/>
                  <a:pt x="58952" y="8364"/>
                </a:cubicBezTo>
                <a:cubicBezTo>
                  <a:pt x="58697" y="8549"/>
                  <a:pt x="58477" y="8769"/>
                  <a:pt x="58221" y="8954"/>
                </a:cubicBezTo>
                <a:cubicBezTo>
                  <a:pt x="58072" y="9104"/>
                  <a:pt x="57922" y="9245"/>
                  <a:pt x="57781" y="9430"/>
                </a:cubicBezTo>
                <a:cubicBezTo>
                  <a:pt x="57341" y="9210"/>
                  <a:pt x="56936" y="8990"/>
                  <a:pt x="56531" y="8734"/>
                </a:cubicBezTo>
                <a:cubicBezTo>
                  <a:pt x="56646" y="8585"/>
                  <a:pt x="56751" y="8479"/>
                  <a:pt x="56866" y="8329"/>
                </a:cubicBezTo>
                <a:cubicBezTo>
                  <a:pt x="57121" y="8074"/>
                  <a:pt x="57376" y="7819"/>
                  <a:pt x="57667" y="7598"/>
                </a:cubicBezTo>
                <a:close/>
                <a:moveTo>
                  <a:pt x="62148" y="8109"/>
                </a:moveTo>
                <a:cubicBezTo>
                  <a:pt x="62659" y="8294"/>
                  <a:pt x="63169" y="8479"/>
                  <a:pt x="63724" y="8664"/>
                </a:cubicBezTo>
                <a:cubicBezTo>
                  <a:pt x="63099" y="8954"/>
                  <a:pt x="62509" y="9280"/>
                  <a:pt x="61928" y="9650"/>
                </a:cubicBezTo>
                <a:cubicBezTo>
                  <a:pt x="61444" y="9430"/>
                  <a:pt x="60933" y="9245"/>
                  <a:pt x="60493" y="9025"/>
                </a:cubicBezTo>
                <a:cubicBezTo>
                  <a:pt x="61003" y="8699"/>
                  <a:pt x="61558" y="8400"/>
                  <a:pt x="62148" y="8109"/>
                </a:cubicBezTo>
                <a:close/>
                <a:moveTo>
                  <a:pt x="53045" y="7449"/>
                </a:moveTo>
                <a:cubicBezTo>
                  <a:pt x="53300" y="7819"/>
                  <a:pt x="53564" y="8144"/>
                  <a:pt x="53855" y="8479"/>
                </a:cubicBezTo>
                <a:cubicBezTo>
                  <a:pt x="53705" y="8954"/>
                  <a:pt x="53635" y="9465"/>
                  <a:pt x="53564" y="9984"/>
                </a:cubicBezTo>
                <a:cubicBezTo>
                  <a:pt x="53344" y="9685"/>
                  <a:pt x="53080" y="9394"/>
                  <a:pt x="52904" y="9104"/>
                </a:cubicBezTo>
                <a:cubicBezTo>
                  <a:pt x="52904" y="8549"/>
                  <a:pt x="52939" y="8003"/>
                  <a:pt x="53045" y="7449"/>
                </a:cubicBezTo>
                <a:close/>
                <a:moveTo>
                  <a:pt x="55395" y="7959"/>
                </a:moveTo>
                <a:cubicBezTo>
                  <a:pt x="55686" y="8224"/>
                  <a:pt x="56020" y="8479"/>
                  <a:pt x="56346" y="8699"/>
                </a:cubicBezTo>
                <a:cubicBezTo>
                  <a:pt x="56381" y="8734"/>
                  <a:pt x="56425" y="8734"/>
                  <a:pt x="56461" y="8769"/>
                </a:cubicBezTo>
                <a:cubicBezTo>
                  <a:pt x="56161" y="9139"/>
                  <a:pt x="55906" y="9544"/>
                  <a:pt x="55686" y="9984"/>
                </a:cubicBezTo>
                <a:cubicBezTo>
                  <a:pt x="55360" y="9764"/>
                  <a:pt x="55026" y="9544"/>
                  <a:pt x="54770" y="9280"/>
                </a:cubicBezTo>
                <a:cubicBezTo>
                  <a:pt x="54920" y="8840"/>
                  <a:pt x="55140" y="8400"/>
                  <a:pt x="55395" y="7959"/>
                </a:cubicBezTo>
                <a:close/>
                <a:moveTo>
                  <a:pt x="59023" y="8400"/>
                </a:moveTo>
                <a:cubicBezTo>
                  <a:pt x="59463" y="8620"/>
                  <a:pt x="59903" y="8840"/>
                  <a:pt x="60387" y="9060"/>
                </a:cubicBezTo>
                <a:cubicBezTo>
                  <a:pt x="60202" y="9174"/>
                  <a:pt x="59982" y="9324"/>
                  <a:pt x="59797" y="9465"/>
                </a:cubicBezTo>
                <a:cubicBezTo>
                  <a:pt x="59542" y="9615"/>
                  <a:pt x="59322" y="9799"/>
                  <a:pt x="59067" y="9984"/>
                </a:cubicBezTo>
                <a:cubicBezTo>
                  <a:pt x="58662" y="9835"/>
                  <a:pt x="58221" y="9615"/>
                  <a:pt x="57816" y="9430"/>
                </a:cubicBezTo>
                <a:cubicBezTo>
                  <a:pt x="57966" y="9280"/>
                  <a:pt x="58107" y="9139"/>
                  <a:pt x="58257" y="8990"/>
                </a:cubicBezTo>
                <a:cubicBezTo>
                  <a:pt x="58477" y="8769"/>
                  <a:pt x="58732" y="8585"/>
                  <a:pt x="59023" y="8400"/>
                </a:cubicBezTo>
                <a:close/>
                <a:moveTo>
                  <a:pt x="63759" y="8699"/>
                </a:moveTo>
                <a:cubicBezTo>
                  <a:pt x="64014" y="8769"/>
                  <a:pt x="64270" y="8884"/>
                  <a:pt x="64569" y="8954"/>
                </a:cubicBezTo>
                <a:lnTo>
                  <a:pt x="65229" y="9174"/>
                </a:lnTo>
                <a:cubicBezTo>
                  <a:pt x="64604" y="9465"/>
                  <a:pt x="63979" y="9799"/>
                  <a:pt x="63319" y="10125"/>
                </a:cubicBezTo>
                <a:cubicBezTo>
                  <a:pt x="62984" y="10020"/>
                  <a:pt x="62659" y="9905"/>
                  <a:pt x="62324" y="9799"/>
                </a:cubicBezTo>
                <a:cubicBezTo>
                  <a:pt x="62218" y="9720"/>
                  <a:pt x="62104" y="9685"/>
                  <a:pt x="61998" y="9650"/>
                </a:cubicBezTo>
                <a:cubicBezTo>
                  <a:pt x="62588" y="9280"/>
                  <a:pt x="63169" y="8990"/>
                  <a:pt x="63759" y="8699"/>
                </a:cubicBezTo>
                <a:close/>
                <a:moveTo>
                  <a:pt x="56496" y="8769"/>
                </a:moveTo>
                <a:cubicBezTo>
                  <a:pt x="56901" y="9025"/>
                  <a:pt x="57306" y="9245"/>
                  <a:pt x="57746" y="9430"/>
                </a:cubicBezTo>
                <a:cubicBezTo>
                  <a:pt x="57411" y="9799"/>
                  <a:pt x="57121" y="10125"/>
                  <a:pt x="56822" y="10530"/>
                </a:cubicBezTo>
                <a:cubicBezTo>
                  <a:pt x="56496" y="10381"/>
                  <a:pt x="56161" y="10240"/>
                  <a:pt x="55871" y="10055"/>
                </a:cubicBezTo>
                <a:cubicBezTo>
                  <a:pt x="55836" y="10055"/>
                  <a:pt x="55765" y="10020"/>
                  <a:pt x="55721" y="9984"/>
                </a:cubicBezTo>
                <a:cubicBezTo>
                  <a:pt x="55941" y="9579"/>
                  <a:pt x="56205" y="9174"/>
                  <a:pt x="56496" y="8769"/>
                </a:cubicBezTo>
                <a:close/>
                <a:moveTo>
                  <a:pt x="60458" y="9060"/>
                </a:moveTo>
                <a:cubicBezTo>
                  <a:pt x="60898" y="9280"/>
                  <a:pt x="61373" y="9465"/>
                  <a:pt x="61884" y="9650"/>
                </a:cubicBezTo>
                <a:cubicBezTo>
                  <a:pt x="61743" y="9764"/>
                  <a:pt x="61593" y="9835"/>
                  <a:pt x="61444" y="9940"/>
                </a:cubicBezTo>
                <a:cubicBezTo>
                  <a:pt x="61153" y="10125"/>
                  <a:pt x="60827" y="10345"/>
                  <a:pt x="60493" y="10530"/>
                </a:cubicBezTo>
                <a:cubicBezTo>
                  <a:pt x="60053" y="10381"/>
                  <a:pt x="59577" y="10204"/>
                  <a:pt x="59137" y="10020"/>
                </a:cubicBezTo>
                <a:cubicBezTo>
                  <a:pt x="59357" y="9835"/>
                  <a:pt x="59577" y="9650"/>
                  <a:pt x="59797" y="9500"/>
                </a:cubicBezTo>
                <a:lnTo>
                  <a:pt x="60458" y="9060"/>
                </a:lnTo>
                <a:close/>
                <a:moveTo>
                  <a:pt x="53890" y="8514"/>
                </a:moveTo>
                <a:cubicBezTo>
                  <a:pt x="54145" y="8805"/>
                  <a:pt x="54401" y="9060"/>
                  <a:pt x="54700" y="9324"/>
                </a:cubicBezTo>
                <a:cubicBezTo>
                  <a:pt x="54550" y="9764"/>
                  <a:pt x="54401" y="10240"/>
                  <a:pt x="54260" y="10680"/>
                </a:cubicBezTo>
                <a:cubicBezTo>
                  <a:pt x="54040" y="10495"/>
                  <a:pt x="53819" y="10275"/>
                  <a:pt x="53599" y="10020"/>
                </a:cubicBezTo>
                <a:cubicBezTo>
                  <a:pt x="53670" y="9500"/>
                  <a:pt x="53740" y="8990"/>
                  <a:pt x="53890" y="8514"/>
                </a:cubicBezTo>
                <a:close/>
                <a:moveTo>
                  <a:pt x="57781" y="9465"/>
                </a:moveTo>
                <a:cubicBezTo>
                  <a:pt x="58186" y="9650"/>
                  <a:pt x="58626" y="9835"/>
                  <a:pt x="59023" y="10020"/>
                </a:cubicBezTo>
                <a:cubicBezTo>
                  <a:pt x="58662" y="10310"/>
                  <a:pt x="58327" y="10645"/>
                  <a:pt x="57966" y="10970"/>
                </a:cubicBezTo>
                <a:cubicBezTo>
                  <a:pt x="57596" y="10821"/>
                  <a:pt x="57227" y="10680"/>
                  <a:pt x="56866" y="10530"/>
                </a:cubicBezTo>
                <a:cubicBezTo>
                  <a:pt x="57156" y="10160"/>
                  <a:pt x="57447" y="9799"/>
                  <a:pt x="57781" y="9465"/>
                </a:cubicBezTo>
                <a:close/>
                <a:moveTo>
                  <a:pt x="61963" y="9685"/>
                </a:moveTo>
                <a:cubicBezTo>
                  <a:pt x="62069" y="9720"/>
                  <a:pt x="62183" y="9764"/>
                  <a:pt x="62324" y="9835"/>
                </a:cubicBezTo>
                <a:cubicBezTo>
                  <a:pt x="62623" y="9940"/>
                  <a:pt x="62949" y="10055"/>
                  <a:pt x="63248" y="10160"/>
                </a:cubicBezTo>
                <a:cubicBezTo>
                  <a:pt x="63028" y="10275"/>
                  <a:pt x="62808" y="10425"/>
                  <a:pt x="62588" y="10530"/>
                </a:cubicBezTo>
                <a:cubicBezTo>
                  <a:pt x="62324" y="10680"/>
                  <a:pt x="62034" y="10821"/>
                  <a:pt x="61778" y="11006"/>
                </a:cubicBezTo>
                <a:cubicBezTo>
                  <a:pt x="61558" y="10935"/>
                  <a:pt x="61373" y="10865"/>
                  <a:pt x="61153" y="10786"/>
                </a:cubicBezTo>
                <a:cubicBezTo>
                  <a:pt x="60968" y="10715"/>
                  <a:pt x="60748" y="10645"/>
                  <a:pt x="60563" y="10565"/>
                </a:cubicBezTo>
                <a:cubicBezTo>
                  <a:pt x="60863" y="10345"/>
                  <a:pt x="61153" y="10160"/>
                  <a:pt x="61444" y="9984"/>
                </a:cubicBezTo>
                <a:cubicBezTo>
                  <a:pt x="61629" y="9870"/>
                  <a:pt x="61778" y="9764"/>
                  <a:pt x="61963" y="9685"/>
                </a:cubicBezTo>
                <a:close/>
                <a:moveTo>
                  <a:pt x="54735" y="9359"/>
                </a:moveTo>
                <a:cubicBezTo>
                  <a:pt x="55026" y="9579"/>
                  <a:pt x="55325" y="9799"/>
                  <a:pt x="55651" y="10020"/>
                </a:cubicBezTo>
                <a:cubicBezTo>
                  <a:pt x="55466" y="10425"/>
                  <a:pt x="55281" y="10821"/>
                  <a:pt x="55105" y="11226"/>
                </a:cubicBezTo>
                <a:cubicBezTo>
                  <a:pt x="54805" y="11085"/>
                  <a:pt x="54550" y="10935"/>
                  <a:pt x="54295" y="10715"/>
                </a:cubicBezTo>
                <a:cubicBezTo>
                  <a:pt x="54445" y="10240"/>
                  <a:pt x="54585" y="9799"/>
                  <a:pt x="54735" y="9359"/>
                </a:cubicBezTo>
                <a:close/>
                <a:moveTo>
                  <a:pt x="59102" y="10055"/>
                </a:moveTo>
                <a:cubicBezTo>
                  <a:pt x="59542" y="10240"/>
                  <a:pt x="59982" y="10381"/>
                  <a:pt x="60458" y="10565"/>
                </a:cubicBezTo>
                <a:cubicBezTo>
                  <a:pt x="60053" y="10821"/>
                  <a:pt x="59648" y="11120"/>
                  <a:pt x="59243" y="11375"/>
                </a:cubicBezTo>
                <a:cubicBezTo>
                  <a:pt x="58802" y="11261"/>
                  <a:pt x="58406" y="11120"/>
                  <a:pt x="58001" y="10970"/>
                </a:cubicBezTo>
                <a:cubicBezTo>
                  <a:pt x="58362" y="10645"/>
                  <a:pt x="58732" y="10345"/>
                  <a:pt x="59102" y="10055"/>
                </a:cubicBezTo>
                <a:close/>
                <a:moveTo>
                  <a:pt x="63319" y="10204"/>
                </a:moveTo>
                <a:cubicBezTo>
                  <a:pt x="63794" y="10345"/>
                  <a:pt x="64235" y="10530"/>
                  <a:pt x="64710" y="10680"/>
                </a:cubicBezTo>
                <a:cubicBezTo>
                  <a:pt x="64419" y="10821"/>
                  <a:pt x="64129" y="10970"/>
                  <a:pt x="63830" y="11120"/>
                </a:cubicBezTo>
                <a:cubicBezTo>
                  <a:pt x="63574" y="11226"/>
                  <a:pt x="63354" y="11340"/>
                  <a:pt x="63134" y="11446"/>
                </a:cubicBezTo>
                <a:cubicBezTo>
                  <a:pt x="62694" y="11340"/>
                  <a:pt x="62289" y="11155"/>
                  <a:pt x="61849" y="11006"/>
                </a:cubicBezTo>
                <a:cubicBezTo>
                  <a:pt x="62104" y="10865"/>
                  <a:pt x="62368" y="10715"/>
                  <a:pt x="62623" y="10565"/>
                </a:cubicBezTo>
                <a:cubicBezTo>
                  <a:pt x="62844" y="10425"/>
                  <a:pt x="63099" y="10310"/>
                  <a:pt x="63319" y="10204"/>
                </a:cubicBezTo>
                <a:close/>
                <a:moveTo>
                  <a:pt x="52860" y="9139"/>
                </a:moveTo>
                <a:cubicBezTo>
                  <a:pt x="53080" y="9465"/>
                  <a:pt x="53300" y="9764"/>
                  <a:pt x="53564" y="10055"/>
                </a:cubicBezTo>
                <a:cubicBezTo>
                  <a:pt x="53520" y="10530"/>
                  <a:pt x="53450" y="11006"/>
                  <a:pt x="53414" y="11481"/>
                </a:cubicBezTo>
                <a:lnTo>
                  <a:pt x="53414" y="11631"/>
                </a:lnTo>
                <a:cubicBezTo>
                  <a:pt x="53230" y="11375"/>
                  <a:pt x="53045" y="11155"/>
                  <a:pt x="52860" y="10865"/>
                </a:cubicBezTo>
                <a:lnTo>
                  <a:pt x="52860" y="10715"/>
                </a:lnTo>
                <a:lnTo>
                  <a:pt x="52860" y="9139"/>
                </a:lnTo>
                <a:close/>
                <a:moveTo>
                  <a:pt x="55721" y="10020"/>
                </a:moveTo>
                <a:cubicBezTo>
                  <a:pt x="55765" y="10055"/>
                  <a:pt x="55800" y="10090"/>
                  <a:pt x="55836" y="10090"/>
                </a:cubicBezTo>
                <a:cubicBezTo>
                  <a:pt x="56161" y="10275"/>
                  <a:pt x="56461" y="10425"/>
                  <a:pt x="56786" y="10565"/>
                </a:cubicBezTo>
                <a:cubicBezTo>
                  <a:pt x="56531" y="10900"/>
                  <a:pt x="56276" y="11261"/>
                  <a:pt x="56020" y="11631"/>
                </a:cubicBezTo>
                <a:cubicBezTo>
                  <a:pt x="55721" y="11525"/>
                  <a:pt x="55431" y="11411"/>
                  <a:pt x="55175" y="11305"/>
                </a:cubicBezTo>
                <a:cubicBezTo>
                  <a:pt x="55175" y="11261"/>
                  <a:pt x="55140" y="11261"/>
                  <a:pt x="55140" y="11261"/>
                </a:cubicBezTo>
                <a:cubicBezTo>
                  <a:pt x="55325" y="10821"/>
                  <a:pt x="55501" y="10425"/>
                  <a:pt x="55721" y="10020"/>
                </a:cubicBezTo>
                <a:close/>
                <a:moveTo>
                  <a:pt x="60528" y="10601"/>
                </a:moveTo>
                <a:cubicBezTo>
                  <a:pt x="60713" y="10680"/>
                  <a:pt x="60933" y="10750"/>
                  <a:pt x="61153" y="10821"/>
                </a:cubicBezTo>
                <a:cubicBezTo>
                  <a:pt x="61338" y="10900"/>
                  <a:pt x="61523" y="10970"/>
                  <a:pt x="61743" y="11041"/>
                </a:cubicBezTo>
                <a:cubicBezTo>
                  <a:pt x="61488" y="11190"/>
                  <a:pt x="61224" y="11340"/>
                  <a:pt x="61003" y="11481"/>
                </a:cubicBezTo>
                <a:cubicBezTo>
                  <a:pt x="60827" y="11595"/>
                  <a:pt x="60643" y="11701"/>
                  <a:pt x="60493" y="11816"/>
                </a:cubicBezTo>
                <a:cubicBezTo>
                  <a:pt x="60308" y="11745"/>
                  <a:pt x="60167" y="11701"/>
                  <a:pt x="59982" y="11631"/>
                </a:cubicBezTo>
                <a:cubicBezTo>
                  <a:pt x="59762" y="11560"/>
                  <a:pt x="59507" y="11481"/>
                  <a:pt x="59287" y="11411"/>
                </a:cubicBezTo>
                <a:cubicBezTo>
                  <a:pt x="59683" y="11120"/>
                  <a:pt x="60123" y="10865"/>
                  <a:pt x="60528" y="10601"/>
                </a:cubicBezTo>
                <a:close/>
                <a:moveTo>
                  <a:pt x="56822" y="10565"/>
                </a:moveTo>
                <a:cubicBezTo>
                  <a:pt x="57191" y="10715"/>
                  <a:pt x="57561" y="10865"/>
                  <a:pt x="57922" y="11006"/>
                </a:cubicBezTo>
                <a:cubicBezTo>
                  <a:pt x="57596" y="11305"/>
                  <a:pt x="57262" y="11595"/>
                  <a:pt x="56971" y="11921"/>
                </a:cubicBezTo>
                <a:cubicBezTo>
                  <a:pt x="56646" y="11851"/>
                  <a:pt x="56346" y="11745"/>
                  <a:pt x="56056" y="11631"/>
                </a:cubicBezTo>
                <a:cubicBezTo>
                  <a:pt x="56311" y="11261"/>
                  <a:pt x="56566" y="10935"/>
                  <a:pt x="56822" y="10565"/>
                </a:cubicBezTo>
                <a:close/>
                <a:moveTo>
                  <a:pt x="53599" y="10090"/>
                </a:moveTo>
                <a:lnTo>
                  <a:pt x="54260" y="10750"/>
                </a:lnTo>
                <a:cubicBezTo>
                  <a:pt x="54145" y="11190"/>
                  <a:pt x="54040" y="11666"/>
                  <a:pt x="53925" y="12141"/>
                </a:cubicBezTo>
                <a:cubicBezTo>
                  <a:pt x="53740" y="12000"/>
                  <a:pt x="53599" y="11816"/>
                  <a:pt x="53450" y="11666"/>
                </a:cubicBezTo>
                <a:lnTo>
                  <a:pt x="53450" y="11525"/>
                </a:lnTo>
                <a:cubicBezTo>
                  <a:pt x="53485" y="11041"/>
                  <a:pt x="53564" y="10565"/>
                  <a:pt x="53599" y="10090"/>
                </a:cubicBezTo>
                <a:close/>
                <a:moveTo>
                  <a:pt x="57966" y="11006"/>
                </a:moveTo>
                <a:cubicBezTo>
                  <a:pt x="58362" y="11155"/>
                  <a:pt x="58767" y="11305"/>
                  <a:pt x="59172" y="11411"/>
                </a:cubicBezTo>
                <a:cubicBezTo>
                  <a:pt x="58802" y="11666"/>
                  <a:pt x="58406" y="11921"/>
                  <a:pt x="58001" y="12221"/>
                </a:cubicBezTo>
                <a:cubicBezTo>
                  <a:pt x="57922" y="12185"/>
                  <a:pt x="57852" y="12141"/>
                  <a:pt x="57781" y="12141"/>
                </a:cubicBezTo>
                <a:cubicBezTo>
                  <a:pt x="57526" y="12071"/>
                  <a:pt x="57262" y="12000"/>
                  <a:pt x="57006" y="11921"/>
                </a:cubicBezTo>
                <a:cubicBezTo>
                  <a:pt x="57341" y="11631"/>
                  <a:pt x="57632" y="11305"/>
                  <a:pt x="57966" y="11006"/>
                </a:cubicBezTo>
                <a:close/>
                <a:moveTo>
                  <a:pt x="61778" y="11041"/>
                </a:moveTo>
                <a:cubicBezTo>
                  <a:pt x="62218" y="11190"/>
                  <a:pt x="62659" y="11340"/>
                  <a:pt x="63099" y="11481"/>
                </a:cubicBezTo>
                <a:cubicBezTo>
                  <a:pt x="62914" y="11595"/>
                  <a:pt x="62764" y="11666"/>
                  <a:pt x="62623" y="11745"/>
                </a:cubicBezTo>
                <a:cubicBezTo>
                  <a:pt x="62324" y="11886"/>
                  <a:pt x="61998" y="12071"/>
                  <a:pt x="61708" y="12221"/>
                </a:cubicBezTo>
                <a:cubicBezTo>
                  <a:pt x="61338" y="12071"/>
                  <a:pt x="60933" y="11965"/>
                  <a:pt x="60528" y="11816"/>
                </a:cubicBezTo>
                <a:cubicBezTo>
                  <a:pt x="60713" y="11701"/>
                  <a:pt x="60863" y="11631"/>
                  <a:pt x="61003" y="11525"/>
                </a:cubicBezTo>
                <a:cubicBezTo>
                  <a:pt x="61268" y="11375"/>
                  <a:pt x="61523" y="11190"/>
                  <a:pt x="61778" y="11041"/>
                </a:cubicBezTo>
                <a:close/>
                <a:moveTo>
                  <a:pt x="54295" y="10786"/>
                </a:moveTo>
                <a:cubicBezTo>
                  <a:pt x="54550" y="10970"/>
                  <a:pt x="54805" y="11120"/>
                  <a:pt x="55061" y="11261"/>
                </a:cubicBezTo>
                <a:cubicBezTo>
                  <a:pt x="54920" y="11666"/>
                  <a:pt x="54770" y="12036"/>
                  <a:pt x="54621" y="12405"/>
                </a:cubicBezTo>
                <a:cubicBezTo>
                  <a:pt x="54621" y="12441"/>
                  <a:pt x="54585" y="12476"/>
                  <a:pt x="54585" y="12511"/>
                </a:cubicBezTo>
                <a:cubicBezTo>
                  <a:pt x="54585" y="12511"/>
                  <a:pt x="54550" y="12511"/>
                  <a:pt x="54550" y="12476"/>
                </a:cubicBezTo>
                <a:cubicBezTo>
                  <a:pt x="54330" y="12405"/>
                  <a:pt x="54145" y="12291"/>
                  <a:pt x="53960" y="12141"/>
                </a:cubicBezTo>
                <a:cubicBezTo>
                  <a:pt x="54075" y="11701"/>
                  <a:pt x="54180" y="11226"/>
                  <a:pt x="54295" y="10786"/>
                </a:cubicBezTo>
                <a:close/>
                <a:moveTo>
                  <a:pt x="59243" y="11446"/>
                </a:moveTo>
                <a:cubicBezTo>
                  <a:pt x="59463" y="11525"/>
                  <a:pt x="59727" y="11595"/>
                  <a:pt x="59982" y="11666"/>
                </a:cubicBezTo>
                <a:cubicBezTo>
                  <a:pt x="60123" y="11745"/>
                  <a:pt x="60273" y="11780"/>
                  <a:pt x="60422" y="11816"/>
                </a:cubicBezTo>
                <a:cubicBezTo>
                  <a:pt x="60053" y="12071"/>
                  <a:pt x="59612" y="12326"/>
                  <a:pt x="59207" y="12546"/>
                </a:cubicBezTo>
                <a:cubicBezTo>
                  <a:pt x="59102" y="12511"/>
                  <a:pt x="58952" y="12476"/>
                  <a:pt x="58847" y="12441"/>
                </a:cubicBezTo>
                <a:cubicBezTo>
                  <a:pt x="58582" y="12361"/>
                  <a:pt x="58327" y="12291"/>
                  <a:pt x="58072" y="12221"/>
                </a:cubicBezTo>
                <a:cubicBezTo>
                  <a:pt x="58477" y="11965"/>
                  <a:pt x="58847" y="11701"/>
                  <a:pt x="59243" y="11446"/>
                </a:cubicBezTo>
                <a:close/>
                <a:moveTo>
                  <a:pt x="63134" y="11525"/>
                </a:moveTo>
                <a:cubicBezTo>
                  <a:pt x="63645" y="11666"/>
                  <a:pt x="64129" y="11816"/>
                  <a:pt x="64604" y="12000"/>
                </a:cubicBezTo>
                <a:cubicBezTo>
                  <a:pt x="64129" y="12221"/>
                  <a:pt x="63574" y="12441"/>
                  <a:pt x="63028" y="12661"/>
                </a:cubicBezTo>
                <a:cubicBezTo>
                  <a:pt x="62623" y="12511"/>
                  <a:pt x="62183" y="12361"/>
                  <a:pt x="61778" y="12221"/>
                </a:cubicBezTo>
                <a:cubicBezTo>
                  <a:pt x="62069" y="12071"/>
                  <a:pt x="62324" y="11921"/>
                  <a:pt x="62623" y="11780"/>
                </a:cubicBezTo>
                <a:cubicBezTo>
                  <a:pt x="62808" y="11701"/>
                  <a:pt x="62984" y="11595"/>
                  <a:pt x="63134" y="11525"/>
                </a:cubicBezTo>
                <a:close/>
                <a:moveTo>
                  <a:pt x="55105" y="11305"/>
                </a:moveTo>
                <a:cubicBezTo>
                  <a:pt x="55140" y="11305"/>
                  <a:pt x="55140" y="11305"/>
                  <a:pt x="55140" y="11340"/>
                </a:cubicBezTo>
                <a:cubicBezTo>
                  <a:pt x="55431" y="11446"/>
                  <a:pt x="55686" y="11560"/>
                  <a:pt x="55985" y="11666"/>
                </a:cubicBezTo>
                <a:cubicBezTo>
                  <a:pt x="55800" y="12000"/>
                  <a:pt x="55580" y="12291"/>
                  <a:pt x="55360" y="12626"/>
                </a:cubicBezTo>
                <a:cubicBezTo>
                  <a:pt x="55360" y="12661"/>
                  <a:pt x="55325" y="12696"/>
                  <a:pt x="55325" y="12696"/>
                </a:cubicBezTo>
                <a:cubicBezTo>
                  <a:pt x="55061" y="12661"/>
                  <a:pt x="54841" y="12582"/>
                  <a:pt x="54621" y="12511"/>
                </a:cubicBezTo>
                <a:cubicBezTo>
                  <a:pt x="54621" y="12476"/>
                  <a:pt x="54665" y="12441"/>
                  <a:pt x="54665" y="12405"/>
                </a:cubicBezTo>
                <a:cubicBezTo>
                  <a:pt x="54805" y="12036"/>
                  <a:pt x="54955" y="11666"/>
                  <a:pt x="55105" y="11305"/>
                </a:cubicBezTo>
                <a:close/>
                <a:moveTo>
                  <a:pt x="56056" y="11666"/>
                </a:moveTo>
                <a:cubicBezTo>
                  <a:pt x="56311" y="11780"/>
                  <a:pt x="56602" y="11886"/>
                  <a:pt x="56936" y="11965"/>
                </a:cubicBezTo>
                <a:cubicBezTo>
                  <a:pt x="56646" y="12256"/>
                  <a:pt x="56346" y="12546"/>
                  <a:pt x="56056" y="12802"/>
                </a:cubicBezTo>
                <a:cubicBezTo>
                  <a:pt x="55836" y="12802"/>
                  <a:pt x="55580" y="12766"/>
                  <a:pt x="55360" y="12731"/>
                </a:cubicBezTo>
                <a:cubicBezTo>
                  <a:pt x="55360" y="12696"/>
                  <a:pt x="55395" y="12661"/>
                  <a:pt x="55395" y="12661"/>
                </a:cubicBezTo>
                <a:lnTo>
                  <a:pt x="56056" y="11666"/>
                </a:lnTo>
                <a:close/>
                <a:moveTo>
                  <a:pt x="60493" y="11851"/>
                </a:moveTo>
                <a:cubicBezTo>
                  <a:pt x="60863" y="12000"/>
                  <a:pt x="61268" y="12106"/>
                  <a:pt x="61664" y="12256"/>
                </a:cubicBezTo>
                <a:cubicBezTo>
                  <a:pt x="61188" y="12476"/>
                  <a:pt x="60748" y="12696"/>
                  <a:pt x="60273" y="12881"/>
                </a:cubicBezTo>
                <a:lnTo>
                  <a:pt x="59287" y="12546"/>
                </a:lnTo>
                <a:cubicBezTo>
                  <a:pt x="59683" y="12326"/>
                  <a:pt x="60088" y="12106"/>
                  <a:pt x="60493" y="11851"/>
                </a:cubicBezTo>
                <a:close/>
                <a:moveTo>
                  <a:pt x="56971" y="11965"/>
                </a:moveTo>
                <a:cubicBezTo>
                  <a:pt x="57227" y="12036"/>
                  <a:pt x="57482" y="12106"/>
                  <a:pt x="57746" y="12185"/>
                </a:cubicBezTo>
                <a:cubicBezTo>
                  <a:pt x="57816" y="12185"/>
                  <a:pt x="57887" y="12221"/>
                  <a:pt x="57966" y="12221"/>
                </a:cubicBezTo>
                <a:cubicBezTo>
                  <a:pt x="57632" y="12476"/>
                  <a:pt x="57306" y="12696"/>
                  <a:pt x="56936" y="12916"/>
                </a:cubicBezTo>
                <a:cubicBezTo>
                  <a:pt x="56751" y="12881"/>
                  <a:pt x="56531" y="12881"/>
                  <a:pt x="56346" y="12846"/>
                </a:cubicBezTo>
                <a:lnTo>
                  <a:pt x="56126" y="12846"/>
                </a:lnTo>
                <a:cubicBezTo>
                  <a:pt x="56381" y="12546"/>
                  <a:pt x="56681" y="12256"/>
                  <a:pt x="56971" y="11965"/>
                </a:cubicBezTo>
                <a:close/>
                <a:moveTo>
                  <a:pt x="58037" y="12256"/>
                </a:moveTo>
                <a:cubicBezTo>
                  <a:pt x="58292" y="12326"/>
                  <a:pt x="58547" y="12405"/>
                  <a:pt x="58847" y="12476"/>
                </a:cubicBezTo>
                <a:cubicBezTo>
                  <a:pt x="58952" y="12511"/>
                  <a:pt x="59067" y="12546"/>
                  <a:pt x="59172" y="12582"/>
                </a:cubicBezTo>
                <a:cubicBezTo>
                  <a:pt x="58917" y="12696"/>
                  <a:pt x="58662" y="12846"/>
                  <a:pt x="58406" y="12951"/>
                </a:cubicBezTo>
                <a:cubicBezTo>
                  <a:pt x="58257" y="13022"/>
                  <a:pt x="58142" y="13101"/>
                  <a:pt x="58001" y="13136"/>
                </a:cubicBezTo>
                <a:cubicBezTo>
                  <a:pt x="57781" y="13101"/>
                  <a:pt x="57561" y="13022"/>
                  <a:pt x="57341" y="12987"/>
                </a:cubicBezTo>
                <a:cubicBezTo>
                  <a:pt x="57227" y="12951"/>
                  <a:pt x="57121" y="12951"/>
                  <a:pt x="57006" y="12951"/>
                </a:cubicBezTo>
                <a:cubicBezTo>
                  <a:pt x="57341" y="12696"/>
                  <a:pt x="57667" y="12476"/>
                  <a:pt x="58037" y="12256"/>
                </a:cubicBezTo>
                <a:close/>
                <a:moveTo>
                  <a:pt x="13356" y="12000"/>
                </a:moveTo>
                <a:cubicBezTo>
                  <a:pt x="13982" y="12000"/>
                  <a:pt x="14607" y="12071"/>
                  <a:pt x="15223" y="12221"/>
                </a:cubicBezTo>
                <a:cubicBezTo>
                  <a:pt x="15408" y="12511"/>
                  <a:pt x="15593" y="12881"/>
                  <a:pt x="15778" y="13207"/>
                </a:cubicBezTo>
                <a:cubicBezTo>
                  <a:pt x="15302" y="13121"/>
                  <a:pt x="14803" y="13053"/>
                  <a:pt x="14323" y="13053"/>
                </a:cubicBezTo>
                <a:cubicBezTo>
                  <a:pt x="14208" y="13053"/>
                  <a:pt x="14094" y="13057"/>
                  <a:pt x="13982" y="13066"/>
                </a:cubicBezTo>
                <a:cubicBezTo>
                  <a:pt x="13797" y="12696"/>
                  <a:pt x="13577" y="12326"/>
                  <a:pt x="13356" y="12000"/>
                </a:cubicBezTo>
                <a:close/>
                <a:moveTo>
                  <a:pt x="13014" y="11992"/>
                </a:moveTo>
                <a:cubicBezTo>
                  <a:pt x="13118" y="11992"/>
                  <a:pt x="13221" y="11994"/>
                  <a:pt x="13321" y="12000"/>
                </a:cubicBezTo>
                <a:cubicBezTo>
                  <a:pt x="13541" y="12326"/>
                  <a:pt x="13726" y="12696"/>
                  <a:pt x="13946" y="13066"/>
                </a:cubicBezTo>
                <a:cubicBezTo>
                  <a:pt x="13321" y="13066"/>
                  <a:pt x="12731" y="13136"/>
                  <a:pt x="12106" y="13286"/>
                </a:cubicBezTo>
                <a:cubicBezTo>
                  <a:pt x="11921" y="12916"/>
                  <a:pt x="11701" y="12546"/>
                  <a:pt x="11446" y="12185"/>
                </a:cubicBezTo>
                <a:cubicBezTo>
                  <a:pt x="11965" y="12061"/>
                  <a:pt x="12508" y="11992"/>
                  <a:pt x="13014" y="11992"/>
                </a:cubicBezTo>
                <a:close/>
                <a:moveTo>
                  <a:pt x="52860" y="10970"/>
                </a:moveTo>
                <a:cubicBezTo>
                  <a:pt x="53045" y="11190"/>
                  <a:pt x="53194" y="11446"/>
                  <a:pt x="53414" y="11666"/>
                </a:cubicBezTo>
                <a:cubicBezTo>
                  <a:pt x="53344" y="12221"/>
                  <a:pt x="53300" y="12766"/>
                  <a:pt x="53230" y="13286"/>
                </a:cubicBezTo>
                <a:cubicBezTo>
                  <a:pt x="53080" y="13136"/>
                  <a:pt x="52939" y="12951"/>
                  <a:pt x="52825" y="12766"/>
                </a:cubicBezTo>
                <a:cubicBezTo>
                  <a:pt x="52860" y="12185"/>
                  <a:pt x="52860" y="11560"/>
                  <a:pt x="52860" y="10970"/>
                </a:cubicBezTo>
                <a:close/>
                <a:moveTo>
                  <a:pt x="61708" y="12256"/>
                </a:moveTo>
                <a:cubicBezTo>
                  <a:pt x="62148" y="12405"/>
                  <a:pt x="62544" y="12546"/>
                  <a:pt x="62984" y="12696"/>
                </a:cubicBezTo>
                <a:cubicBezTo>
                  <a:pt x="62474" y="12916"/>
                  <a:pt x="61928" y="13101"/>
                  <a:pt x="61373" y="13286"/>
                </a:cubicBezTo>
                <a:cubicBezTo>
                  <a:pt x="61047" y="13136"/>
                  <a:pt x="60713" y="13022"/>
                  <a:pt x="60343" y="12916"/>
                </a:cubicBezTo>
                <a:cubicBezTo>
                  <a:pt x="60827" y="12696"/>
                  <a:pt x="61268" y="12476"/>
                  <a:pt x="61708" y="12256"/>
                </a:cubicBezTo>
                <a:close/>
                <a:moveTo>
                  <a:pt x="59207" y="12582"/>
                </a:moveTo>
                <a:cubicBezTo>
                  <a:pt x="59542" y="12696"/>
                  <a:pt x="59903" y="12802"/>
                  <a:pt x="60238" y="12916"/>
                </a:cubicBezTo>
                <a:cubicBezTo>
                  <a:pt x="60053" y="12987"/>
                  <a:pt x="59833" y="13066"/>
                  <a:pt x="59648" y="13136"/>
                </a:cubicBezTo>
                <a:cubicBezTo>
                  <a:pt x="59392" y="13207"/>
                  <a:pt x="59137" y="13321"/>
                  <a:pt x="58882" y="13391"/>
                </a:cubicBezTo>
                <a:cubicBezTo>
                  <a:pt x="58626" y="13321"/>
                  <a:pt x="58362" y="13242"/>
                  <a:pt x="58072" y="13171"/>
                </a:cubicBezTo>
                <a:cubicBezTo>
                  <a:pt x="58186" y="13101"/>
                  <a:pt x="58292" y="13066"/>
                  <a:pt x="58406" y="12987"/>
                </a:cubicBezTo>
                <a:cubicBezTo>
                  <a:pt x="58697" y="12881"/>
                  <a:pt x="58952" y="12731"/>
                  <a:pt x="59207" y="12582"/>
                </a:cubicBezTo>
                <a:close/>
                <a:moveTo>
                  <a:pt x="53450" y="11701"/>
                </a:moveTo>
                <a:cubicBezTo>
                  <a:pt x="53599" y="11886"/>
                  <a:pt x="53740" y="12036"/>
                  <a:pt x="53925" y="12185"/>
                </a:cubicBezTo>
                <a:cubicBezTo>
                  <a:pt x="53819" y="12626"/>
                  <a:pt x="53705" y="13101"/>
                  <a:pt x="53599" y="13576"/>
                </a:cubicBezTo>
                <a:cubicBezTo>
                  <a:pt x="53485" y="13506"/>
                  <a:pt x="53379" y="13427"/>
                  <a:pt x="53265" y="13321"/>
                </a:cubicBezTo>
                <a:cubicBezTo>
                  <a:pt x="53344" y="12802"/>
                  <a:pt x="53414" y="12256"/>
                  <a:pt x="53450" y="11701"/>
                </a:cubicBezTo>
                <a:close/>
                <a:moveTo>
                  <a:pt x="53960" y="12221"/>
                </a:moveTo>
                <a:cubicBezTo>
                  <a:pt x="54145" y="12326"/>
                  <a:pt x="54330" y="12441"/>
                  <a:pt x="54550" y="12546"/>
                </a:cubicBezTo>
                <a:cubicBezTo>
                  <a:pt x="54401" y="12951"/>
                  <a:pt x="54260" y="13356"/>
                  <a:pt x="54075" y="13726"/>
                </a:cubicBezTo>
                <a:cubicBezTo>
                  <a:pt x="53925" y="13726"/>
                  <a:pt x="53784" y="13647"/>
                  <a:pt x="53635" y="13576"/>
                </a:cubicBezTo>
                <a:cubicBezTo>
                  <a:pt x="53784" y="13136"/>
                  <a:pt x="53855" y="12661"/>
                  <a:pt x="53960" y="12221"/>
                </a:cubicBezTo>
                <a:close/>
                <a:moveTo>
                  <a:pt x="56311" y="12881"/>
                </a:moveTo>
                <a:cubicBezTo>
                  <a:pt x="56531" y="12916"/>
                  <a:pt x="56716" y="12951"/>
                  <a:pt x="56901" y="12951"/>
                </a:cubicBezTo>
                <a:cubicBezTo>
                  <a:pt x="56566" y="13207"/>
                  <a:pt x="56205" y="13427"/>
                  <a:pt x="55871" y="13682"/>
                </a:cubicBezTo>
                <a:cubicBezTo>
                  <a:pt x="55686" y="13682"/>
                  <a:pt x="55501" y="13726"/>
                  <a:pt x="55325" y="13726"/>
                </a:cubicBezTo>
                <a:lnTo>
                  <a:pt x="55210" y="13726"/>
                </a:lnTo>
                <a:lnTo>
                  <a:pt x="55871" y="13066"/>
                </a:lnTo>
                <a:cubicBezTo>
                  <a:pt x="55941" y="12987"/>
                  <a:pt x="56020" y="12951"/>
                  <a:pt x="56091" y="12881"/>
                </a:cubicBezTo>
                <a:close/>
                <a:moveTo>
                  <a:pt x="56971" y="12987"/>
                </a:moveTo>
                <a:cubicBezTo>
                  <a:pt x="57086" y="12987"/>
                  <a:pt x="57227" y="13022"/>
                  <a:pt x="57341" y="13022"/>
                </a:cubicBezTo>
                <a:cubicBezTo>
                  <a:pt x="57561" y="13066"/>
                  <a:pt x="57746" y="13136"/>
                  <a:pt x="57922" y="13171"/>
                </a:cubicBezTo>
                <a:cubicBezTo>
                  <a:pt x="57816" y="13242"/>
                  <a:pt x="57667" y="13286"/>
                  <a:pt x="57561" y="13356"/>
                </a:cubicBezTo>
                <a:cubicBezTo>
                  <a:pt x="57262" y="13462"/>
                  <a:pt x="57006" y="13612"/>
                  <a:pt x="56716" y="13726"/>
                </a:cubicBezTo>
                <a:cubicBezTo>
                  <a:pt x="56646" y="13726"/>
                  <a:pt x="56531" y="13682"/>
                  <a:pt x="56425" y="13682"/>
                </a:cubicBezTo>
                <a:lnTo>
                  <a:pt x="55941" y="13682"/>
                </a:lnTo>
                <a:cubicBezTo>
                  <a:pt x="56311" y="13427"/>
                  <a:pt x="56646" y="13207"/>
                  <a:pt x="56971" y="12987"/>
                </a:cubicBezTo>
                <a:close/>
                <a:moveTo>
                  <a:pt x="60273" y="12951"/>
                </a:moveTo>
                <a:cubicBezTo>
                  <a:pt x="60643" y="13066"/>
                  <a:pt x="60968" y="13171"/>
                  <a:pt x="61338" y="13321"/>
                </a:cubicBezTo>
                <a:cubicBezTo>
                  <a:pt x="61047" y="13391"/>
                  <a:pt x="60748" y="13462"/>
                  <a:pt x="60458" y="13576"/>
                </a:cubicBezTo>
                <a:cubicBezTo>
                  <a:pt x="60238" y="13612"/>
                  <a:pt x="60017" y="13682"/>
                  <a:pt x="59833" y="13726"/>
                </a:cubicBezTo>
                <a:cubicBezTo>
                  <a:pt x="59542" y="13612"/>
                  <a:pt x="59243" y="13506"/>
                  <a:pt x="58952" y="13427"/>
                </a:cubicBezTo>
                <a:cubicBezTo>
                  <a:pt x="59207" y="13356"/>
                  <a:pt x="59428" y="13242"/>
                  <a:pt x="59683" y="13171"/>
                </a:cubicBezTo>
                <a:cubicBezTo>
                  <a:pt x="59868" y="13101"/>
                  <a:pt x="60088" y="13022"/>
                  <a:pt x="60273" y="12951"/>
                </a:cubicBezTo>
                <a:close/>
                <a:moveTo>
                  <a:pt x="15267" y="12221"/>
                </a:moveTo>
                <a:lnTo>
                  <a:pt x="15267" y="12221"/>
                </a:lnTo>
                <a:cubicBezTo>
                  <a:pt x="15927" y="12361"/>
                  <a:pt x="16508" y="12582"/>
                  <a:pt x="17098" y="12802"/>
                </a:cubicBezTo>
                <a:cubicBezTo>
                  <a:pt x="17283" y="13136"/>
                  <a:pt x="17468" y="13427"/>
                  <a:pt x="17609" y="13761"/>
                </a:cubicBezTo>
                <a:cubicBezTo>
                  <a:pt x="17468" y="13726"/>
                  <a:pt x="17318" y="13647"/>
                  <a:pt x="17169" y="13612"/>
                </a:cubicBezTo>
                <a:cubicBezTo>
                  <a:pt x="16728" y="13427"/>
                  <a:pt x="16288" y="13321"/>
                  <a:pt x="15848" y="13242"/>
                </a:cubicBezTo>
                <a:cubicBezTo>
                  <a:pt x="15663" y="12881"/>
                  <a:pt x="15487" y="12546"/>
                  <a:pt x="15267" y="12221"/>
                </a:cubicBezTo>
                <a:close/>
                <a:moveTo>
                  <a:pt x="55325" y="12766"/>
                </a:moveTo>
                <a:cubicBezTo>
                  <a:pt x="55545" y="12802"/>
                  <a:pt x="55800" y="12846"/>
                  <a:pt x="56020" y="12881"/>
                </a:cubicBezTo>
                <a:cubicBezTo>
                  <a:pt x="55985" y="12916"/>
                  <a:pt x="55906" y="12987"/>
                  <a:pt x="55836" y="13022"/>
                </a:cubicBezTo>
                <a:cubicBezTo>
                  <a:pt x="55615" y="13286"/>
                  <a:pt x="55395" y="13506"/>
                  <a:pt x="55175" y="13726"/>
                </a:cubicBezTo>
                <a:cubicBezTo>
                  <a:pt x="54990" y="13761"/>
                  <a:pt x="54805" y="13761"/>
                  <a:pt x="54665" y="13761"/>
                </a:cubicBezTo>
                <a:lnTo>
                  <a:pt x="55325" y="12766"/>
                </a:lnTo>
                <a:close/>
                <a:moveTo>
                  <a:pt x="54585" y="12546"/>
                </a:moveTo>
                <a:cubicBezTo>
                  <a:pt x="54805" y="12661"/>
                  <a:pt x="55026" y="12696"/>
                  <a:pt x="55281" y="12731"/>
                </a:cubicBezTo>
                <a:cubicBezTo>
                  <a:pt x="55061" y="13101"/>
                  <a:pt x="54841" y="13427"/>
                  <a:pt x="54585" y="13761"/>
                </a:cubicBezTo>
                <a:cubicBezTo>
                  <a:pt x="54538" y="13773"/>
                  <a:pt x="54491" y="13777"/>
                  <a:pt x="54442" y="13777"/>
                </a:cubicBezTo>
                <a:cubicBezTo>
                  <a:pt x="54345" y="13777"/>
                  <a:pt x="54245" y="13761"/>
                  <a:pt x="54145" y="13761"/>
                </a:cubicBezTo>
                <a:lnTo>
                  <a:pt x="54110" y="13761"/>
                </a:lnTo>
                <a:cubicBezTo>
                  <a:pt x="54295" y="13356"/>
                  <a:pt x="54445" y="12951"/>
                  <a:pt x="54585" y="12546"/>
                </a:cubicBezTo>
                <a:close/>
                <a:moveTo>
                  <a:pt x="63028" y="12731"/>
                </a:moveTo>
                <a:cubicBezTo>
                  <a:pt x="63504" y="12881"/>
                  <a:pt x="63944" y="13022"/>
                  <a:pt x="64384" y="13207"/>
                </a:cubicBezTo>
                <a:cubicBezTo>
                  <a:pt x="63865" y="13427"/>
                  <a:pt x="63354" y="13647"/>
                  <a:pt x="62808" y="13832"/>
                </a:cubicBezTo>
                <a:cubicBezTo>
                  <a:pt x="62368" y="13647"/>
                  <a:pt x="61928" y="13462"/>
                  <a:pt x="61444" y="13321"/>
                </a:cubicBezTo>
                <a:cubicBezTo>
                  <a:pt x="61998" y="13136"/>
                  <a:pt x="62509" y="12916"/>
                  <a:pt x="63028" y="12731"/>
                </a:cubicBezTo>
                <a:close/>
                <a:moveTo>
                  <a:pt x="58001" y="13171"/>
                </a:moveTo>
                <a:cubicBezTo>
                  <a:pt x="58292" y="13242"/>
                  <a:pt x="58547" y="13356"/>
                  <a:pt x="58847" y="13427"/>
                </a:cubicBezTo>
                <a:cubicBezTo>
                  <a:pt x="58697" y="13462"/>
                  <a:pt x="58547" y="13506"/>
                  <a:pt x="58442" y="13541"/>
                </a:cubicBezTo>
                <a:lnTo>
                  <a:pt x="57447" y="13867"/>
                </a:lnTo>
                <a:cubicBezTo>
                  <a:pt x="57262" y="13832"/>
                  <a:pt x="57042" y="13796"/>
                  <a:pt x="56822" y="13726"/>
                </a:cubicBezTo>
                <a:cubicBezTo>
                  <a:pt x="57042" y="13612"/>
                  <a:pt x="57306" y="13506"/>
                  <a:pt x="57561" y="13391"/>
                </a:cubicBezTo>
                <a:cubicBezTo>
                  <a:pt x="57702" y="13321"/>
                  <a:pt x="57852" y="13242"/>
                  <a:pt x="58001" y="13171"/>
                </a:cubicBezTo>
                <a:close/>
                <a:moveTo>
                  <a:pt x="11411" y="12185"/>
                </a:moveTo>
                <a:cubicBezTo>
                  <a:pt x="11631" y="12546"/>
                  <a:pt x="11851" y="12916"/>
                  <a:pt x="12071" y="13321"/>
                </a:cubicBezTo>
                <a:cubicBezTo>
                  <a:pt x="11921" y="13356"/>
                  <a:pt x="11781" y="13391"/>
                  <a:pt x="11631" y="13427"/>
                </a:cubicBezTo>
                <a:cubicBezTo>
                  <a:pt x="11155" y="13576"/>
                  <a:pt x="10715" y="13761"/>
                  <a:pt x="10346" y="13981"/>
                </a:cubicBezTo>
                <a:cubicBezTo>
                  <a:pt x="10125" y="13576"/>
                  <a:pt x="9870" y="13207"/>
                  <a:pt x="9615" y="12846"/>
                </a:cubicBezTo>
                <a:cubicBezTo>
                  <a:pt x="9985" y="12661"/>
                  <a:pt x="10425" y="12476"/>
                  <a:pt x="10865" y="12326"/>
                </a:cubicBezTo>
                <a:cubicBezTo>
                  <a:pt x="11041" y="12291"/>
                  <a:pt x="11226" y="12256"/>
                  <a:pt x="11411" y="12185"/>
                </a:cubicBezTo>
                <a:close/>
                <a:moveTo>
                  <a:pt x="58882" y="13427"/>
                </a:moveTo>
                <a:cubicBezTo>
                  <a:pt x="59172" y="13541"/>
                  <a:pt x="59463" y="13647"/>
                  <a:pt x="59762" y="13761"/>
                </a:cubicBezTo>
                <a:cubicBezTo>
                  <a:pt x="59683" y="13761"/>
                  <a:pt x="59612" y="13796"/>
                  <a:pt x="59542" y="13796"/>
                </a:cubicBezTo>
                <a:cubicBezTo>
                  <a:pt x="59102" y="13902"/>
                  <a:pt x="58697" y="14017"/>
                  <a:pt x="58257" y="14122"/>
                </a:cubicBezTo>
                <a:cubicBezTo>
                  <a:pt x="58037" y="14052"/>
                  <a:pt x="57781" y="13981"/>
                  <a:pt x="57526" y="13902"/>
                </a:cubicBezTo>
                <a:cubicBezTo>
                  <a:pt x="57852" y="13796"/>
                  <a:pt x="58142" y="13682"/>
                  <a:pt x="58442" y="13612"/>
                </a:cubicBezTo>
                <a:cubicBezTo>
                  <a:pt x="58582" y="13541"/>
                  <a:pt x="58732" y="13506"/>
                  <a:pt x="58882" y="13427"/>
                </a:cubicBezTo>
                <a:close/>
                <a:moveTo>
                  <a:pt x="61373" y="13321"/>
                </a:moveTo>
                <a:cubicBezTo>
                  <a:pt x="61849" y="13506"/>
                  <a:pt x="62289" y="13682"/>
                  <a:pt x="62764" y="13867"/>
                </a:cubicBezTo>
                <a:cubicBezTo>
                  <a:pt x="62544" y="13946"/>
                  <a:pt x="62324" y="14017"/>
                  <a:pt x="62104" y="14052"/>
                </a:cubicBezTo>
                <a:cubicBezTo>
                  <a:pt x="61813" y="14166"/>
                  <a:pt x="61523" y="14237"/>
                  <a:pt x="61268" y="14342"/>
                </a:cubicBezTo>
                <a:cubicBezTo>
                  <a:pt x="60783" y="14122"/>
                  <a:pt x="60343" y="13946"/>
                  <a:pt x="59903" y="13761"/>
                </a:cubicBezTo>
                <a:cubicBezTo>
                  <a:pt x="60088" y="13682"/>
                  <a:pt x="60273" y="13647"/>
                  <a:pt x="60458" y="13612"/>
                </a:cubicBezTo>
                <a:cubicBezTo>
                  <a:pt x="60748" y="13541"/>
                  <a:pt x="61083" y="13427"/>
                  <a:pt x="61373" y="13321"/>
                </a:cubicBezTo>
                <a:close/>
                <a:moveTo>
                  <a:pt x="56425" y="13726"/>
                </a:moveTo>
                <a:cubicBezTo>
                  <a:pt x="56496" y="13726"/>
                  <a:pt x="56566" y="13761"/>
                  <a:pt x="56681" y="13761"/>
                </a:cubicBezTo>
                <a:cubicBezTo>
                  <a:pt x="56276" y="13946"/>
                  <a:pt x="55871" y="14166"/>
                  <a:pt x="55466" y="14342"/>
                </a:cubicBezTo>
                <a:cubicBezTo>
                  <a:pt x="55325" y="14342"/>
                  <a:pt x="55175" y="14386"/>
                  <a:pt x="55026" y="14386"/>
                </a:cubicBezTo>
                <a:lnTo>
                  <a:pt x="54955" y="14386"/>
                </a:lnTo>
                <a:cubicBezTo>
                  <a:pt x="55246" y="14166"/>
                  <a:pt x="55580" y="13946"/>
                  <a:pt x="55906" y="13726"/>
                </a:cubicBezTo>
                <a:close/>
                <a:moveTo>
                  <a:pt x="56751" y="13761"/>
                </a:moveTo>
                <a:cubicBezTo>
                  <a:pt x="56971" y="13796"/>
                  <a:pt x="57191" y="13867"/>
                  <a:pt x="57376" y="13902"/>
                </a:cubicBezTo>
                <a:cubicBezTo>
                  <a:pt x="56971" y="14052"/>
                  <a:pt x="56531" y="14237"/>
                  <a:pt x="56126" y="14422"/>
                </a:cubicBezTo>
                <a:cubicBezTo>
                  <a:pt x="55941" y="14386"/>
                  <a:pt x="55765" y="14342"/>
                  <a:pt x="55580" y="14342"/>
                </a:cubicBezTo>
                <a:cubicBezTo>
                  <a:pt x="55941" y="14166"/>
                  <a:pt x="56346" y="13981"/>
                  <a:pt x="56751" y="13761"/>
                </a:cubicBezTo>
                <a:close/>
                <a:moveTo>
                  <a:pt x="64455" y="13207"/>
                </a:moveTo>
                <a:cubicBezTo>
                  <a:pt x="64895" y="13356"/>
                  <a:pt x="65335" y="13541"/>
                  <a:pt x="65775" y="13682"/>
                </a:cubicBezTo>
                <a:cubicBezTo>
                  <a:pt x="65300" y="13946"/>
                  <a:pt x="64789" y="14201"/>
                  <a:pt x="64270" y="14422"/>
                </a:cubicBezTo>
                <a:cubicBezTo>
                  <a:pt x="63794" y="14237"/>
                  <a:pt x="63319" y="14052"/>
                  <a:pt x="62879" y="13867"/>
                </a:cubicBezTo>
                <a:cubicBezTo>
                  <a:pt x="63389" y="13647"/>
                  <a:pt x="63944" y="13427"/>
                  <a:pt x="64455" y="13207"/>
                </a:cubicBezTo>
                <a:close/>
                <a:moveTo>
                  <a:pt x="52244" y="6313"/>
                </a:moveTo>
                <a:lnTo>
                  <a:pt x="52244" y="6348"/>
                </a:lnTo>
                <a:cubicBezTo>
                  <a:pt x="52499" y="6718"/>
                  <a:pt x="52754" y="7044"/>
                  <a:pt x="53009" y="7414"/>
                </a:cubicBezTo>
                <a:cubicBezTo>
                  <a:pt x="52904" y="7924"/>
                  <a:pt x="52860" y="8479"/>
                  <a:pt x="52825" y="9025"/>
                </a:cubicBezTo>
                <a:cubicBezTo>
                  <a:pt x="52719" y="8840"/>
                  <a:pt x="52605" y="8664"/>
                  <a:pt x="52464" y="8479"/>
                </a:cubicBezTo>
                <a:cubicBezTo>
                  <a:pt x="52384" y="8364"/>
                  <a:pt x="52314" y="8259"/>
                  <a:pt x="52244" y="8144"/>
                </a:cubicBezTo>
                <a:lnTo>
                  <a:pt x="52200" y="8180"/>
                </a:lnTo>
                <a:cubicBezTo>
                  <a:pt x="52279" y="8294"/>
                  <a:pt x="52349" y="8400"/>
                  <a:pt x="52420" y="8479"/>
                </a:cubicBezTo>
                <a:cubicBezTo>
                  <a:pt x="52569" y="8699"/>
                  <a:pt x="52719" y="8884"/>
                  <a:pt x="52825" y="9104"/>
                </a:cubicBezTo>
                <a:lnTo>
                  <a:pt x="52825" y="10715"/>
                </a:lnTo>
                <a:lnTo>
                  <a:pt x="52825" y="10821"/>
                </a:lnTo>
                <a:cubicBezTo>
                  <a:pt x="52754" y="10715"/>
                  <a:pt x="52684" y="10601"/>
                  <a:pt x="52605" y="10460"/>
                </a:cubicBezTo>
                <a:cubicBezTo>
                  <a:pt x="52499" y="10345"/>
                  <a:pt x="52420" y="10204"/>
                  <a:pt x="52314" y="10055"/>
                </a:cubicBezTo>
                <a:lnTo>
                  <a:pt x="52279" y="10090"/>
                </a:lnTo>
                <a:cubicBezTo>
                  <a:pt x="52384" y="10204"/>
                  <a:pt x="52464" y="10345"/>
                  <a:pt x="52569" y="10495"/>
                </a:cubicBezTo>
                <a:cubicBezTo>
                  <a:pt x="52640" y="10645"/>
                  <a:pt x="52719" y="10750"/>
                  <a:pt x="52825" y="10900"/>
                </a:cubicBezTo>
                <a:cubicBezTo>
                  <a:pt x="52825" y="11481"/>
                  <a:pt x="52825" y="12106"/>
                  <a:pt x="52789" y="12696"/>
                </a:cubicBezTo>
                <a:cubicBezTo>
                  <a:pt x="52719" y="12582"/>
                  <a:pt x="52640" y="12476"/>
                  <a:pt x="52569" y="12361"/>
                </a:cubicBezTo>
                <a:cubicBezTo>
                  <a:pt x="52499" y="12221"/>
                  <a:pt x="52384" y="12071"/>
                  <a:pt x="52314" y="11921"/>
                </a:cubicBezTo>
                <a:lnTo>
                  <a:pt x="52279" y="11965"/>
                </a:lnTo>
                <a:cubicBezTo>
                  <a:pt x="52349" y="12106"/>
                  <a:pt x="52464" y="12256"/>
                  <a:pt x="52534" y="12405"/>
                </a:cubicBezTo>
                <a:cubicBezTo>
                  <a:pt x="52605" y="12511"/>
                  <a:pt x="52684" y="12661"/>
                  <a:pt x="52789" y="12766"/>
                </a:cubicBezTo>
                <a:cubicBezTo>
                  <a:pt x="52754" y="13356"/>
                  <a:pt x="52684" y="13902"/>
                  <a:pt x="52534" y="14457"/>
                </a:cubicBezTo>
                <a:cubicBezTo>
                  <a:pt x="52384" y="14307"/>
                  <a:pt x="52244" y="14087"/>
                  <a:pt x="52059" y="13796"/>
                </a:cubicBezTo>
                <a:cubicBezTo>
                  <a:pt x="52349" y="12476"/>
                  <a:pt x="52279" y="11041"/>
                  <a:pt x="52200" y="9685"/>
                </a:cubicBezTo>
                <a:cubicBezTo>
                  <a:pt x="52129" y="8549"/>
                  <a:pt x="52094" y="7414"/>
                  <a:pt x="52244" y="6313"/>
                </a:cubicBezTo>
                <a:close/>
                <a:moveTo>
                  <a:pt x="55800" y="13726"/>
                </a:moveTo>
                <a:cubicBezTo>
                  <a:pt x="55501" y="13946"/>
                  <a:pt x="55175" y="14201"/>
                  <a:pt x="54841" y="14422"/>
                </a:cubicBezTo>
                <a:cubicBezTo>
                  <a:pt x="54700" y="14457"/>
                  <a:pt x="54585" y="14457"/>
                  <a:pt x="54445" y="14492"/>
                </a:cubicBezTo>
                <a:cubicBezTo>
                  <a:pt x="54700" y="14272"/>
                  <a:pt x="54955" y="14017"/>
                  <a:pt x="55175" y="13796"/>
                </a:cubicBezTo>
                <a:cubicBezTo>
                  <a:pt x="55210" y="13761"/>
                  <a:pt x="55281" y="13761"/>
                  <a:pt x="55325" y="13761"/>
                </a:cubicBezTo>
                <a:cubicBezTo>
                  <a:pt x="55466" y="13761"/>
                  <a:pt x="55651" y="13726"/>
                  <a:pt x="55800" y="13726"/>
                </a:cubicBezTo>
                <a:close/>
                <a:moveTo>
                  <a:pt x="17169" y="12846"/>
                </a:moveTo>
                <a:lnTo>
                  <a:pt x="17169" y="12846"/>
                </a:lnTo>
                <a:cubicBezTo>
                  <a:pt x="17758" y="13101"/>
                  <a:pt x="18348" y="13391"/>
                  <a:pt x="18894" y="13726"/>
                </a:cubicBezTo>
                <a:cubicBezTo>
                  <a:pt x="19044" y="14017"/>
                  <a:pt x="19185" y="14307"/>
                  <a:pt x="19334" y="14606"/>
                </a:cubicBezTo>
                <a:cubicBezTo>
                  <a:pt x="18744" y="14272"/>
                  <a:pt x="18199" y="14017"/>
                  <a:pt x="17688" y="13796"/>
                </a:cubicBezTo>
                <a:cubicBezTo>
                  <a:pt x="17503" y="13462"/>
                  <a:pt x="17353" y="13136"/>
                  <a:pt x="17169" y="12846"/>
                </a:cubicBezTo>
                <a:close/>
                <a:moveTo>
                  <a:pt x="57447" y="13946"/>
                </a:moveTo>
                <a:cubicBezTo>
                  <a:pt x="57702" y="13981"/>
                  <a:pt x="57966" y="14052"/>
                  <a:pt x="58186" y="14166"/>
                </a:cubicBezTo>
                <a:cubicBezTo>
                  <a:pt x="57746" y="14272"/>
                  <a:pt x="57262" y="14422"/>
                  <a:pt x="56866" y="14606"/>
                </a:cubicBezTo>
                <a:cubicBezTo>
                  <a:pt x="56646" y="14527"/>
                  <a:pt x="56425" y="14457"/>
                  <a:pt x="56205" y="14422"/>
                </a:cubicBezTo>
                <a:cubicBezTo>
                  <a:pt x="56602" y="14237"/>
                  <a:pt x="57042" y="14087"/>
                  <a:pt x="57447" y="13946"/>
                </a:cubicBezTo>
                <a:close/>
                <a:moveTo>
                  <a:pt x="55105" y="13796"/>
                </a:moveTo>
                <a:cubicBezTo>
                  <a:pt x="54841" y="14052"/>
                  <a:pt x="54621" y="14272"/>
                  <a:pt x="54365" y="14527"/>
                </a:cubicBezTo>
                <a:cubicBezTo>
                  <a:pt x="54224" y="14562"/>
                  <a:pt x="54145" y="14606"/>
                  <a:pt x="54040" y="14642"/>
                </a:cubicBezTo>
                <a:cubicBezTo>
                  <a:pt x="54224" y="14386"/>
                  <a:pt x="54445" y="14087"/>
                  <a:pt x="54621" y="13832"/>
                </a:cubicBezTo>
                <a:cubicBezTo>
                  <a:pt x="54770" y="13832"/>
                  <a:pt x="54955" y="13796"/>
                  <a:pt x="55105" y="13796"/>
                </a:cubicBezTo>
                <a:close/>
                <a:moveTo>
                  <a:pt x="14017" y="13101"/>
                </a:moveTo>
                <a:cubicBezTo>
                  <a:pt x="14642" y="13101"/>
                  <a:pt x="15223" y="13136"/>
                  <a:pt x="15813" y="13242"/>
                </a:cubicBezTo>
                <a:cubicBezTo>
                  <a:pt x="16033" y="13726"/>
                  <a:pt x="16253" y="14237"/>
                  <a:pt x="16473" y="14747"/>
                </a:cubicBezTo>
                <a:cubicBezTo>
                  <a:pt x="15927" y="14642"/>
                  <a:pt x="15337" y="14562"/>
                  <a:pt x="14712" y="14562"/>
                </a:cubicBezTo>
                <a:cubicBezTo>
                  <a:pt x="14492" y="14052"/>
                  <a:pt x="14272" y="13576"/>
                  <a:pt x="14017" y="13101"/>
                </a:cubicBezTo>
                <a:close/>
                <a:moveTo>
                  <a:pt x="59833" y="13761"/>
                </a:moveTo>
                <a:cubicBezTo>
                  <a:pt x="60273" y="13946"/>
                  <a:pt x="60748" y="14122"/>
                  <a:pt x="61188" y="14342"/>
                </a:cubicBezTo>
                <a:cubicBezTo>
                  <a:pt x="61083" y="14386"/>
                  <a:pt x="60968" y="14422"/>
                  <a:pt x="60863" y="14457"/>
                </a:cubicBezTo>
                <a:cubicBezTo>
                  <a:pt x="60458" y="14562"/>
                  <a:pt x="60088" y="14677"/>
                  <a:pt x="59683" y="14783"/>
                </a:cubicBezTo>
                <a:cubicBezTo>
                  <a:pt x="59243" y="14562"/>
                  <a:pt x="58802" y="14342"/>
                  <a:pt x="58327" y="14166"/>
                </a:cubicBezTo>
                <a:cubicBezTo>
                  <a:pt x="58732" y="14052"/>
                  <a:pt x="59137" y="13946"/>
                  <a:pt x="59542" y="13832"/>
                </a:cubicBezTo>
                <a:cubicBezTo>
                  <a:pt x="59612" y="13832"/>
                  <a:pt x="59727" y="13796"/>
                  <a:pt x="59833" y="13761"/>
                </a:cubicBezTo>
                <a:close/>
                <a:moveTo>
                  <a:pt x="13946" y="13101"/>
                </a:moveTo>
                <a:cubicBezTo>
                  <a:pt x="14237" y="13576"/>
                  <a:pt x="14457" y="14052"/>
                  <a:pt x="14677" y="14562"/>
                </a:cubicBezTo>
                <a:cubicBezTo>
                  <a:pt x="14087" y="14606"/>
                  <a:pt x="13506" y="14677"/>
                  <a:pt x="12881" y="14827"/>
                </a:cubicBezTo>
                <a:cubicBezTo>
                  <a:pt x="12661" y="14307"/>
                  <a:pt x="12406" y="13796"/>
                  <a:pt x="12142" y="13321"/>
                </a:cubicBezTo>
                <a:cubicBezTo>
                  <a:pt x="12767" y="13171"/>
                  <a:pt x="13356" y="13101"/>
                  <a:pt x="13946" y="13101"/>
                </a:cubicBezTo>
                <a:close/>
                <a:moveTo>
                  <a:pt x="52825" y="12846"/>
                </a:moveTo>
                <a:cubicBezTo>
                  <a:pt x="52939" y="13022"/>
                  <a:pt x="53080" y="13207"/>
                  <a:pt x="53230" y="13356"/>
                </a:cubicBezTo>
                <a:cubicBezTo>
                  <a:pt x="53159" y="13832"/>
                  <a:pt x="53045" y="14342"/>
                  <a:pt x="52939" y="14827"/>
                </a:cubicBezTo>
                <a:cubicBezTo>
                  <a:pt x="52825" y="14747"/>
                  <a:pt x="52719" y="14677"/>
                  <a:pt x="52569" y="14492"/>
                </a:cubicBezTo>
                <a:cubicBezTo>
                  <a:pt x="52719" y="13981"/>
                  <a:pt x="52789" y="13391"/>
                  <a:pt x="52825" y="12846"/>
                </a:cubicBezTo>
                <a:close/>
                <a:moveTo>
                  <a:pt x="54145" y="13796"/>
                </a:moveTo>
                <a:cubicBezTo>
                  <a:pt x="54295" y="13832"/>
                  <a:pt x="54445" y="13832"/>
                  <a:pt x="54585" y="13832"/>
                </a:cubicBezTo>
                <a:cubicBezTo>
                  <a:pt x="54365" y="14122"/>
                  <a:pt x="54145" y="14386"/>
                  <a:pt x="53960" y="14677"/>
                </a:cubicBezTo>
                <a:cubicBezTo>
                  <a:pt x="53890" y="14712"/>
                  <a:pt x="53819" y="14747"/>
                  <a:pt x="53784" y="14747"/>
                </a:cubicBezTo>
                <a:cubicBezTo>
                  <a:pt x="53705" y="14783"/>
                  <a:pt x="53670" y="14783"/>
                  <a:pt x="53599" y="14827"/>
                </a:cubicBezTo>
                <a:cubicBezTo>
                  <a:pt x="53784" y="14492"/>
                  <a:pt x="53960" y="14122"/>
                  <a:pt x="54110" y="13796"/>
                </a:cubicBezTo>
                <a:close/>
                <a:moveTo>
                  <a:pt x="53265" y="13391"/>
                </a:moveTo>
                <a:cubicBezTo>
                  <a:pt x="53379" y="13462"/>
                  <a:pt x="53485" y="13541"/>
                  <a:pt x="53599" y="13612"/>
                </a:cubicBezTo>
                <a:cubicBezTo>
                  <a:pt x="53485" y="14052"/>
                  <a:pt x="53344" y="14492"/>
                  <a:pt x="53194" y="14932"/>
                </a:cubicBezTo>
                <a:cubicBezTo>
                  <a:pt x="53124" y="14932"/>
                  <a:pt x="53045" y="14897"/>
                  <a:pt x="52974" y="14862"/>
                </a:cubicBezTo>
                <a:cubicBezTo>
                  <a:pt x="53080" y="14386"/>
                  <a:pt x="53194" y="13867"/>
                  <a:pt x="53265" y="13391"/>
                </a:cubicBezTo>
                <a:close/>
                <a:moveTo>
                  <a:pt x="53635" y="13647"/>
                </a:moveTo>
                <a:cubicBezTo>
                  <a:pt x="53740" y="13682"/>
                  <a:pt x="53890" y="13761"/>
                  <a:pt x="54075" y="13796"/>
                </a:cubicBezTo>
                <a:cubicBezTo>
                  <a:pt x="53890" y="14122"/>
                  <a:pt x="53740" y="14492"/>
                  <a:pt x="53564" y="14862"/>
                </a:cubicBezTo>
                <a:cubicBezTo>
                  <a:pt x="53450" y="14897"/>
                  <a:pt x="53344" y="14932"/>
                  <a:pt x="53230" y="14932"/>
                </a:cubicBezTo>
                <a:cubicBezTo>
                  <a:pt x="53379" y="14492"/>
                  <a:pt x="53520" y="14087"/>
                  <a:pt x="53635" y="13647"/>
                </a:cubicBezTo>
                <a:close/>
                <a:moveTo>
                  <a:pt x="62808" y="13867"/>
                </a:moveTo>
                <a:cubicBezTo>
                  <a:pt x="63284" y="14052"/>
                  <a:pt x="63724" y="14272"/>
                  <a:pt x="64199" y="14457"/>
                </a:cubicBezTo>
                <a:cubicBezTo>
                  <a:pt x="63830" y="14642"/>
                  <a:pt x="63469" y="14783"/>
                  <a:pt x="63064" y="14932"/>
                </a:cubicBezTo>
                <a:cubicBezTo>
                  <a:pt x="62949" y="14967"/>
                  <a:pt x="62844" y="15003"/>
                  <a:pt x="62694" y="15082"/>
                </a:cubicBezTo>
                <a:cubicBezTo>
                  <a:pt x="62254" y="14827"/>
                  <a:pt x="61778" y="14562"/>
                  <a:pt x="61303" y="14342"/>
                </a:cubicBezTo>
                <a:cubicBezTo>
                  <a:pt x="61593" y="14272"/>
                  <a:pt x="61849" y="14201"/>
                  <a:pt x="62148" y="14122"/>
                </a:cubicBezTo>
                <a:cubicBezTo>
                  <a:pt x="62368" y="14052"/>
                  <a:pt x="62588" y="13946"/>
                  <a:pt x="62808" y="13867"/>
                </a:cubicBezTo>
                <a:close/>
                <a:moveTo>
                  <a:pt x="9580" y="12881"/>
                </a:moveTo>
                <a:cubicBezTo>
                  <a:pt x="9835" y="13242"/>
                  <a:pt x="10090" y="13612"/>
                  <a:pt x="10275" y="14017"/>
                </a:cubicBezTo>
                <a:cubicBezTo>
                  <a:pt x="9720" y="14307"/>
                  <a:pt x="9245" y="14712"/>
                  <a:pt x="8884" y="15152"/>
                </a:cubicBezTo>
                <a:cubicBezTo>
                  <a:pt x="8664" y="14747"/>
                  <a:pt x="8400" y="14386"/>
                  <a:pt x="8145" y="14017"/>
                </a:cubicBezTo>
                <a:cubicBezTo>
                  <a:pt x="8550" y="13576"/>
                  <a:pt x="8990" y="13171"/>
                  <a:pt x="9580" y="12881"/>
                </a:cubicBezTo>
                <a:close/>
                <a:moveTo>
                  <a:pt x="55628" y="14407"/>
                </a:moveTo>
                <a:cubicBezTo>
                  <a:pt x="55759" y="14407"/>
                  <a:pt x="55890" y="14432"/>
                  <a:pt x="56020" y="14457"/>
                </a:cubicBezTo>
                <a:cubicBezTo>
                  <a:pt x="55651" y="14606"/>
                  <a:pt x="55246" y="14827"/>
                  <a:pt x="54885" y="15047"/>
                </a:cubicBezTo>
                <a:cubicBezTo>
                  <a:pt x="54805" y="15082"/>
                  <a:pt x="54770" y="15117"/>
                  <a:pt x="54700" y="15152"/>
                </a:cubicBezTo>
                <a:lnTo>
                  <a:pt x="54224" y="15152"/>
                </a:lnTo>
                <a:cubicBezTo>
                  <a:pt x="54260" y="15152"/>
                  <a:pt x="54330" y="15117"/>
                  <a:pt x="54365" y="15082"/>
                </a:cubicBezTo>
                <a:cubicBezTo>
                  <a:pt x="54735" y="14827"/>
                  <a:pt x="55105" y="14606"/>
                  <a:pt x="55466" y="14422"/>
                </a:cubicBezTo>
                <a:cubicBezTo>
                  <a:pt x="55520" y="14411"/>
                  <a:pt x="55574" y="14407"/>
                  <a:pt x="55628" y="14407"/>
                </a:cubicBezTo>
                <a:close/>
                <a:moveTo>
                  <a:pt x="15848" y="13286"/>
                </a:moveTo>
                <a:lnTo>
                  <a:pt x="15848" y="13286"/>
                </a:lnTo>
                <a:cubicBezTo>
                  <a:pt x="16473" y="13391"/>
                  <a:pt x="17063" y="13576"/>
                  <a:pt x="17644" y="13832"/>
                </a:cubicBezTo>
                <a:cubicBezTo>
                  <a:pt x="17864" y="14272"/>
                  <a:pt x="18049" y="14747"/>
                  <a:pt x="18234" y="15267"/>
                </a:cubicBezTo>
                <a:cubicBezTo>
                  <a:pt x="17688" y="15047"/>
                  <a:pt x="17133" y="14862"/>
                  <a:pt x="16508" y="14747"/>
                </a:cubicBezTo>
                <a:cubicBezTo>
                  <a:pt x="16323" y="14237"/>
                  <a:pt x="16103" y="13726"/>
                  <a:pt x="15848" y="13286"/>
                </a:cubicBezTo>
                <a:close/>
                <a:moveTo>
                  <a:pt x="55395" y="14422"/>
                </a:moveTo>
                <a:cubicBezTo>
                  <a:pt x="55026" y="14606"/>
                  <a:pt x="54700" y="14783"/>
                  <a:pt x="54330" y="15047"/>
                </a:cubicBezTo>
                <a:cubicBezTo>
                  <a:pt x="54260" y="15082"/>
                  <a:pt x="54180" y="15117"/>
                  <a:pt x="54145" y="15187"/>
                </a:cubicBezTo>
                <a:lnTo>
                  <a:pt x="54004" y="15187"/>
                </a:lnTo>
                <a:cubicBezTo>
                  <a:pt x="53925" y="15223"/>
                  <a:pt x="53855" y="15223"/>
                  <a:pt x="53819" y="15267"/>
                </a:cubicBezTo>
                <a:cubicBezTo>
                  <a:pt x="53855" y="15223"/>
                  <a:pt x="53890" y="15187"/>
                  <a:pt x="53925" y="15152"/>
                </a:cubicBezTo>
                <a:cubicBezTo>
                  <a:pt x="54260" y="14932"/>
                  <a:pt x="54550" y="14677"/>
                  <a:pt x="54885" y="14457"/>
                </a:cubicBezTo>
                <a:cubicBezTo>
                  <a:pt x="54920" y="14457"/>
                  <a:pt x="54990" y="14457"/>
                  <a:pt x="55026" y="14422"/>
                </a:cubicBezTo>
                <a:close/>
                <a:moveTo>
                  <a:pt x="56126" y="14457"/>
                </a:moveTo>
                <a:cubicBezTo>
                  <a:pt x="56346" y="14492"/>
                  <a:pt x="56566" y="14527"/>
                  <a:pt x="56786" y="14606"/>
                </a:cubicBezTo>
                <a:cubicBezTo>
                  <a:pt x="56311" y="14783"/>
                  <a:pt x="55836" y="15003"/>
                  <a:pt x="55395" y="15302"/>
                </a:cubicBezTo>
                <a:cubicBezTo>
                  <a:pt x="55175" y="15223"/>
                  <a:pt x="54955" y="15187"/>
                  <a:pt x="54770" y="15152"/>
                </a:cubicBezTo>
                <a:cubicBezTo>
                  <a:pt x="54805" y="15152"/>
                  <a:pt x="54841" y="15117"/>
                  <a:pt x="54920" y="15082"/>
                </a:cubicBezTo>
                <a:cubicBezTo>
                  <a:pt x="55281" y="14827"/>
                  <a:pt x="55686" y="14642"/>
                  <a:pt x="56126" y="14457"/>
                </a:cubicBezTo>
                <a:close/>
                <a:moveTo>
                  <a:pt x="58257" y="14166"/>
                </a:moveTo>
                <a:cubicBezTo>
                  <a:pt x="58732" y="14342"/>
                  <a:pt x="59172" y="14562"/>
                  <a:pt x="59612" y="14827"/>
                </a:cubicBezTo>
                <a:cubicBezTo>
                  <a:pt x="59172" y="14967"/>
                  <a:pt x="58732" y="15117"/>
                  <a:pt x="58292" y="15302"/>
                </a:cubicBezTo>
                <a:cubicBezTo>
                  <a:pt x="57816" y="15003"/>
                  <a:pt x="57376" y="14783"/>
                  <a:pt x="56901" y="14606"/>
                </a:cubicBezTo>
                <a:cubicBezTo>
                  <a:pt x="57341" y="14457"/>
                  <a:pt x="57816" y="14307"/>
                  <a:pt x="58257" y="14166"/>
                </a:cubicBezTo>
                <a:close/>
                <a:moveTo>
                  <a:pt x="54295" y="14606"/>
                </a:moveTo>
                <a:cubicBezTo>
                  <a:pt x="54040" y="14862"/>
                  <a:pt x="53784" y="15082"/>
                  <a:pt x="53520" y="15337"/>
                </a:cubicBezTo>
                <a:cubicBezTo>
                  <a:pt x="53485" y="15337"/>
                  <a:pt x="53450" y="15372"/>
                  <a:pt x="53414" y="15408"/>
                </a:cubicBezTo>
                <a:cubicBezTo>
                  <a:pt x="53599" y="15187"/>
                  <a:pt x="53784" y="14967"/>
                  <a:pt x="53960" y="14712"/>
                </a:cubicBezTo>
                <a:cubicBezTo>
                  <a:pt x="54075" y="14677"/>
                  <a:pt x="54180" y="14642"/>
                  <a:pt x="54295" y="14606"/>
                </a:cubicBezTo>
                <a:close/>
                <a:moveTo>
                  <a:pt x="54770" y="14492"/>
                </a:moveTo>
                <a:cubicBezTo>
                  <a:pt x="54480" y="14677"/>
                  <a:pt x="54180" y="14897"/>
                  <a:pt x="53890" y="15117"/>
                </a:cubicBezTo>
                <a:cubicBezTo>
                  <a:pt x="53819" y="15187"/>
                  <a:pt x="53740" y="15267"/>
                  <a:pt x="53670" y="15302"/>
                </a:cubicBezTo>
                <a:cubicBezTo>
                  <a:pt x="53599" y="15337"/>
                  <a:pt x="53564" y="15372"/>
                  <a:pt x="53485" y="15408"/>
                </a:cubicBezTo>
                <a:cubicBezTo>
                  <a:pt x="53485" y="15372"/>
                  <a:pt x="53520" y="15372"/>
                  <a:pt x="53564" y="15337"/>
                </a:cubicBezTo>
                <a:cubicBezTo>
                  <a:pt x="53819" y="15117"/>
                  <a:pt x="54110" y="14827"/>
                  <a:pt x="54365" y="14562"/>
                </a:cubicBezTo>
                <a:cubicBezTo>
                  <a:pt x="54515" y="14527"/>
                  <a:pt x="54621" y="14492"/>
                  <a:pt x="54770" y="14492"/>
                </a:cubicBezTo>
                <a:close/>
                <a:moveTo>
                  <a:pt x="12106" y="13356"/>
                </a:moveTo>
                <a:cubicBezTo>
                  <a:pt x="12362" y="13832"/>
                  <a:pt x="12582" y="14307"/>
                  <a:pt x="12846" y="14827"/>
                </a:cubicBezTo>
                <a:cubicBezTo>
                  <a:pt x="12626" y="14862"/>
                  <a:pt x="12441" y="14932"/>
                  <a:pt x="12256" y="14967"/>
                </a:cubicBezTo>
                <a:cubicBezTo>
                  <a:pt x="11851" y="15117"/>
                  <a:pt x="11446" y="15267"/>
                  <a:pt x="11041" y="15487"/>
                </a:cubicBezTo>
                <a:cubicBezTo>
                  <a:pt x="10865" y="14967"/>
                  <a:pt x="10601" y="14492"/>
                  <a:pt x="10346" y="14017"/>
                </a:cubicBezTo>
                <a:cubicBezTo>
                  <a:pt x="10715" y="13796"/>
                  <a:pt x="11155" y="13612"/>
                  <a:pt x="11631" y="13462"/>
                </a:cubicBezTo>
                <a:cubicBezTo>
                  <a:pt x="11781" y="13427"/>
                  <a:pt x="11965" y="13391"/>
                  <a:pt x="12106" y="13356"/>
                </a:cubicBezTo>
                <a:close/>
                <a:moveTo>
                  <a:pt x="18965" y="13761"/>
                </a:moveTo>
                <a:lnTo>
                  <a:pt x="18965" y="13761"/>
                </a:lnTo>
                <a:cubicBezTo>
                  <a:pt x="19484" y="14087"/>
                  <a:pt x="19959" y="14422"/>
                  <a:pt x="20435" y="14747"/>
                </a:cubicBezTo>
                <a:cubicBezTo>
                  <a:pt x="20549" y="15003"/>
                  <a:pt x="20690" y="15267"/>
                  <a:pt x="20805" y="15557"/>
                </a:cubicBezTo>
                <a:cubicBezTo>
                  <a:pt x="20329" y="15187"/>
                  <a:pt x="19845" y="14897"/>
                  <a:pt x="19370" y="14642"/>
                </a:cubicBezTo>
                <a:cubicBezTo>
                  <a:pt x="19264" y="14342"/>
                  <a:pt x="19114" y="14052"/>
                  <a:pt x="18965" y="13761"/>
                </a:cubicBezTo>
                <a:close/>
                <a:moveTo>
                  <a:pt x="53890" y="14747"/>
                </a:moveTo>
                <a:cubicBezTo>
                  <a:pt x="53673" y="15078"/>
                  <a:pt x="53421" y="15365"/>
                  <a:pt x="53135" y="15652"/>
                </a:cubicBezTo>
                <a:lnTo>
                  <a:pt x="53135" y="15652"/>
                </a:lnTo>
                <a:cubicBezTo>
                  <a:pt x="53295" y="15385"/>
                  <a:pt x="53433" y="15127"/>
                  <a:pt x="53599" y="14897"/>
                </a:cubicBezTo>
                <a:cubicBezTo>
                  <a:pt x="53635" y="14862"/>
                  <a:pt x="53705" y="14827"/>
                  <a:pt x="53784" y="14783"/>
                </a:cubicBezTo>
                <a:cubicBezTo>
                  <a:pt x="53819" y="14783"/>
                  <a:pt x="53855" y="14747"/>
                  <a:pt x="53890" y="14747"/>
                </a:cubicBezTo>
                <a:close/>
                <a:moveTo>
                  <a:pt x="61268" y="14386"/>
                </a:moveTo>
                <a:cubicBezTo>
                  <a:pt x="61708" y="14606"/>
                  <a:pt x="62183" y="14827"/>
                  <a:pt x="62659" y="15082"/>
                </a:cubicBezTo>
                <a:cubicBezTo>
                  <a:pt x="62588" y="15117"/>
                  <a:pt x="62474" y="15152"/>
                  <a:pt x="62403" y="15187"/>
                </a:cubicBezTo>
                <a:cubicBezTo>
                  <a:pt x="61963" y="15337"/>
                  <a:pt x="61523" y="15487"/>
                  <a:pt x="61083" y="15663"/>
                </a:cubicBezTo>
                <a:cubicBezTo>
                  <a:pt x="60643" y="15372"/>
                  <a:pt x="60202" y="15082"/>
                  <a:pt x="59727" y="14827"/>
                </a:cubicBezTo>
                <a:cubicBezTo>
                  <a:pt x="60123" y="14712"/>
                  <a:pt x="60493" y="14606"/>
                  <a:pt x="60863" y="14492"/>
                </a:cubicBezTo>
                <a:cubicBezTo>
                  <a:pt x="60968" y="14457"/>
                  <a:pt x="61118" y="14422"/>
                  <a:pt x="61268" y="14386"/>
                </a:cubicBezTo>
                <a:close/>
                <a:moveTo>
                  <a:pt x="64270" y="14492"/>
                </a:moveTo>
                <a:cubicBezTo>
                  <a:pt x="64745" y="14677"/>
                  <a:pt x="65185" y="14897"/>
                  <a:pt x="65670" y="15082"/>
                </a:cubicBezTo>
                <a:cubicBezTo>
                  <a:pt x="65370" y="15267"/>
                  <a:pt x="65044" y="15408"/>
                  <a:pt x="64745" y="15557"/>
                </a:cubicBezTo>
                <a:cubicBezTo>
                  <a:pt x="64525" y="15663"/>
                  <a:pt x="64349" y="15742"/>
                  <a:pt x="64129" y="15848"/>
                </a:cubicBezTo>
                <a:cubicBezTo>
                  <a:pt x="63689" y="15592"/>
                  <a:pt x="63204" y="15337"/>
                  <a:pt x="62764" y="15082"/>
                </a:cubicBezTo>
                <a:cubicBezTo>
                  <a:pt x="62879" y="15047"/>
                  <a:pt x="62984" y="15003"/>
                  <a:pt x="63099" y="14967"/>
                </a:cubicBezTo>
                <a:cubicBezTo>
                  <a:pt x="63504" y="14827"/>
                  <a:pt x="63865" y="14642"/>
                  <a:pt x="64270" y="14492"/>
                </a:cubicBezTo>
                <a:close/>
                <a:moveTo>
                  <a:pt x="53485" y="15443"/>
                </a:moveTo>
                <a:lnTo>
                  <a:pt x="53485" y="15443"/>
                </a:lnTo>
                <a:cubicBezTo>
                  <a:pt x="53300" y="15592"/>
                  <a:pt x="53124" y="15777"/>
                  <a:pt x="52939" y="15927"/>
                </a:cubicBezTo>
                <a:cubicBezTo>
                  <a:pt x="53080" y="15777"/>
                  <a:pt x="53265" y="15592"/>
                  <a:pt x="53485" y="15443"/>
                </a:cubicBezTo>
                <a:close/>
                <a:moveTo>
                  <a:pt x="17688" y="13832"/>
                </a:moveTo>
                <a:lnTo>
                  <a:pt x="17688" y="13832"/>
                </a:lnTo>
                <a:cubicBezTo>
                  <a:pt x="18269" y="14087"/>
                  <a:pt x="18824" y="14342"/>
                  <a:pt x="19334" y="14642"/>
                </a:cubicBezTo>
                <a:cubicBezTo>
                  <a:pt x="19554" y="15082"/>
                  <a:pt x="19739" y="15557"/>
                  <a:pt x="19889" y="16033"/>
                </a:cubicBezTo>
                <a:cubicBezTo>
                  <a:pt x="19370" y="15742"/>
                  <a:pt x="18859" y="15487"/>
                  <a:pt x="18304" y="15267"/>
                </a:cubicBezTo>
                <a:cubicBezTo>
                  <a:pt x="18128" y="14747"/>
                  <a:pt x="17908" y="14272"/>
                  <a:pt x="17688" y="13832"/>
                </a:cubicBezTo>
                <a:close/>
                <a:moveTo>
                  <a:pt x="53520" y="14897"/>
                </a:moveTo>
                <a:lnTo>
                  <a:pt x="53520" y="14897"/>
                </a:lnTo>
                <a:cubicBezTo>
                  <a:pt x="53344" y="15223"/>
                  <a:pt x="53159" y="15557"/>
                  <a:pt x="52939" y="15883"/>
                </a:cubicBezTo>
                <a:cubicBezTo>
                  <a:pt x="52860" y="15927"/>
                  <a:pt x="52789" y="15997"/>
                  <a:pt x="52754" y="16033"/>
                </a:cubicBezTo>
                <a:cubicBezTo>
                  <a:pt x="52939" y="15707"/>
                  <a:pt x="53080" y="15337"/>
                  <a:pt x="53230" y="14967"/>
                </a:cubicBezTo>
                <a:cubicBezTo>
                  <a:pt x="53300" y="14967"/>
                  <a:pt x="53414" y="14932"/>
                  <a:pt x="53520" y="14897"/>
                </a:cubicBezTo>
                <a:close/>
                <a:moveTo>
                  <a:pt x="56866" y="14642"/>
                </a:moveTo>
                <a:cubicBezTo>
                  <a:pt x="57306" y="14783"/>
                  <a:pt x="57781" y="15047"/>
                  <a:pt x="58221" y="15302"/>
                </a:cubicBezTo>
                <a:cubicBezTo>
                  <a:pt x="57816" y="15487"/>
                  <a:pt x="57447" y="15663"/>
                  <a:pt x="57042" y="15848"/>
                </a:cubicBezTo>
                <a:cubicBezTo>
                  <a:pt x="56971" y="15927"/>
                  <a:pt x="56866" y="15962"/>
                  <a:pt x="56786" y="16033"/>
                </a:cubicBezTo>
                <a:cubicBezTo>
                  <a:pt x="56346" y="15707"/>
                  <a:pt x="55871" y="15487"/>
                  <a:pt x="55431" y="15302"/>
                </a:cubicBezTo>
                <a:cubicBezTo>
                  <a:pt x="55871" y="15047"/>
                  <a:pt x="56346" y="14827"/>
                  <a:pt x="56866" y="14642"/>
                </a:cubicBezTo>
                <a:close/>
                <a:moveTo>
                  <a:pt x="52023" y="13867"/>
                </a:moveTo>
                <a:cubicBezTo>
                  <a:pt x="52244" y="14122"/>
                  <a:pt x="52384" y="14342"/>
                  <a:pt x="52534" y="14527"/>
                </a:cubicBezTo>
                <a:cubicBezTo>
                  <a:pt x="52420" y="14932"/>
                  <a:pt x="52314" y="15372"/>
                  <a:pt x="52129" y="15777"/>
                </a:cubicBezTo>
                <a:cubicBezTo>
                  <a:pt x="52059" y="15927"/>
                  <a:pt x="51979" y="16068"/>
                  <a:pt x="51909" y="16182"/>
                </a:cubicBezTo>
                <a:cubicBezTo>
                  <a:pt x="51759" y="16033"/>
                  <a:pt x="51618" y="15813"/>
                  <a:pt x="51434" y="15522"/>
                </a:cubicBezTo>
                <a:cubicBezTo>
                  <a:pt x="51504" y="15372"/>
                  <a:pt x="51583" y="15223"/>
                  <a:pt x="51654" y="15047"/>
                </a:cubicBezTo>
                <a:cubicBezTo>
                  <a:pt x="51839" y="14677"/>
                  <a:pt x="51944" y="14272"/>
                  <a:pt x="52023" y="13867"/>
                </a:cubicBezTo>
                <a:close/>
                <a:moveTo>
                  <a:pt x="59683" y="14862"/>
                </a:moveTo>
                <a:cubicBezTo>
                  <a:pt x="60167" y="15117"/>
                  <a:pt x="60607" y="15372"/>
                  <a:pt x="61047" y="15663"/>
                </a:cubicBezTo>
                <a:cubicBezTo>
                  <a:pt x="60563" y="15848"/>
                  <a:pt x="60088" y="16068"/>
                  <a:pt x="59648" y="16288"/>
                </a:cubicBezTo>
                <a:cubicBezTo>
                  <a:pt x="59207" y="15927"/>
                  <a:pt x="58767" y="15592"/>
                  <a:pt x="58327" y="15337"/>
                </a:cubicBezTo>
                <a:cubicBezTo>
                  <a:pt x="58767" y="15152"/>
                  <a:pt x="59207" y="15003"/>
                  <a:pt x="59683" y="14862"/>
                </a:cubicBezTo>
                <a:close/>
                <a:moveTo>
                  <a:pt x="52569" y="14562"/>
                </a:moveTo>
                <a:cubicBezTo>
                  <a:pt x="52684" y="14712"/>
                  <a:pt x="52789" y="14783"/>
                  <a:pt x="52904" y="14862"/>
                </a:cubicBezTo>
                <a:cubicBezTo>
                  <a:pt x="52789" y="15302"/>
                  <a:pt x="52640" y="15742"/>
                  <a:pt x="52420" y="16147"/>
                </a:cubicBezTo>
                <a:cubicBezTo>
                  <a:pt x="52384" y="16218"/>
                  <a:pt x="52314" y="16323"/>
                  <a:pt x="52244" y="16438"/>
                </a:cubicBezTo>
                <a:cubicBezTo>
                  <a:pt x="52164" y="16438"/>
                  <a:pt x="52059" y="16367"/>
                  <a:pt x="51944" y="16218"/>
                </a:cubicBezTo>
                <a:cubicBezTo>
                  <a:pt x="52023" y="16068"/>
                  <a:pt x="52094" y="15927"/>
                  <a:pt x="52164" y="15777"/>
                </a:cubicBezTo>
                <a:cubicBezTo>
                  <a:pt x="52349" y="15372"/>
                  <a:pt x="52464" y="14967"/>
                  <a:pt x="52569" y="14562"/>
                </a:cubicBezTo>
                <a:close/>
                <a:moveTo>
                  <a:pt x="52939" y="14897"/>
                </a:moveTo>
                <a:cubicBezTo>
                  <a:pt x="53009" y="14932"/>
                  <a:pt x="53124" y="14967"/>
                  <a:pt x="53194" y="14967"/>
                </a:cubicBezTo>
                <a:cubicBezTo>
                  <a:pt x="53009" y="15372"/>
                  <a:pt x="52860" y="15777"/>
                  <a:pt x="52640" y="16147"/>
                </a:cubicBezTo>
                <a:cubicBezTo>
                  <a:pt x="52534" y="16253"/>
                  <a:pt x="52464" y="16323"/>
                  <a:pt x="52349" y="16438"/>
                </a:cubicBezTo>
                <a:lnTo>
                  <a:pt x="52314" y="16438"/>
                </a:lnTo>
                <a:cubicBezTo>
                  <a:pt x="52349" y="16323"/>
                  <a:pt x="52420" y="16253"/>
                  <a:pt x="52464" y="16147"/>
                </a:cubicBezTo>
                <a:cubicBezTo>
                  <a:pt x="52684" y="15742"/>
                  <a:pt x="52825" y="15337"/>
                  <a:pt x="52939" y="14897"/>
                </a:cubicBezTo>
                <a:close/>
                <a:moveTo>
                  <a:pt x="54621" y="15187"/>
                </a:moveTo>
                <a:cubicBezTo>
                  <a:pt x="54075" y="15557"/>
                  <a:pt x="53564" y="15997"/>
                  <a:pt x="53080" y="16438"/>
                </a:cubicBezTo>
                <a:cubicBezTo>
                  <a:pt x="52939" y="16438"/>
                  <a:pt x="52789" y="16438"/>
                  <a:pt x="52684" y="16473"/>
                </a:cubicBezTo>
                <a:cubicBezTo>
                  <a:pt x="53124" y="16033"/>
                  <a:pt x="53635" y="15592"/>
                  <a:pt x="54145" y="15223"/>
                </a:cubicBezTo>
                <a:cubicBezTo>
                  <a:pt x="54295" y="15187"/>
                  <a:pt x="54480" y="15187"/>
                  <a:pt x="54621" y="15187"/>
                </a:cubicBezTo>
                <a:close/>
                <a:moveTo>
                  <a:pt x="10310" y="14052"/>
                </a:moveTo>
                <a:cubicBezTo>
                  <a:pt x="10566" y="14492"/>
                  <a:pt x="10821" y="15003"/>
                  <a:pt x="11006" y="15487"/>
                </a:cubicBezTo>
                <a:cubicBezTo>
                  <a:pt x="10495" y="15777"/>
                  <a:pt x="9985" y="16147"/>
                  <a:pt x="9544" y="16543"/>
                </a:cubicBezTo>
                <a:cubicBezTo>
                  <a:pt x="9359" y="16068"/>
                  <a:pt x="9139" y="15628"/>
                  <a:pt x="8884" y="15187"/>
                </a:cubicBezTo>
                <a:cubicBezTo>
                  <a:pt x="9280" y="14747"/>
                  <a:pt x="9764" y="14342"/>
                  <a:pt x="10310" y="14052"/>
                </a:cubicBezTo>
                <a:close/>
                <a:moveTo>
                  <a:pt x="15061" y="14632"/>
                </a:moveTo>
                <a:cubicBezTo>
                  <a:pt x="15546" y="14632"/>
                  <a:pt x="16030" y="14696"/>
                  <a:pt x="16508" y="14783"/>
                </a:cubicBezTo>
                <a:cubicBezTo>
                  <a:pt x="16728" y="15337"/>
                  <a:pt x="16913" y="15927"/>
                  <a:pt x="17098" y="16543"/>
                </a:cubicBezTo>
                <a:cubicBezTo>
                  <a:pt x="16543" y="16438"/>
                  <a:pt x="15998" y="16402"/>
                  <a:pt x="15443" y="16402"/>
                </a:cubicBezTo>
                <a:cubicBezTo>
                  <a:pt x="15223" y="15813"/>
                  <a:pt x="15003" y="15187"/>
                  <a:pt x="14747" y="14642"/>
                </a:cubicBezTo>
                <a:cubicBezTo>
                  <a:pt x="14852" y="14635"/>
                  <a:pt x="14956" y="14632"/>
                  <a:pt x="15061" y="14632"/>
                </a:cubicBezTo>
                <a:close/>
                <a:moveTo>
                  <a:pt x="52314" y="16473"/>
                </a:moveTo>
                <a:cubicBezTo>
                  <a:pt x="52279" y="16508"/>
                  <a:pt x="52279" y="16508"/>
                  <a:pt x="52244" y="16543"/>
                </a:cubicBezTo>
                <a:cubicBezTo>
                  <a:pt x="52244" y="16508"/>
                  <a:pt x="52279" y="16508"/>
                  <a:pt x="52279" y="16473"/>
                </a:cubicBezTo>
                <a:close/>
                <a:moveTo>
                  <a:pt x="53983" y="15267"/>
                </a:moveTo>
                <a:cubicBezTo>
                  <a:pt x="53485" y="15657"/>
                  <a:pt x="53027" y="16050"/>
                  <a:pt x="52569" y="16508"/>
                </a:cubicBezTo>
                <a:cubicBezTo>
                  <a:pt x="52534" y="16508"/>
                  <a:pt x="52499" y="16508"/>
                  <a:pt x="52464" y="16543"/>
                </a:cubicBezTo>
                <a:cubicBezTo>
                  <a:pt x="52569" y="16438"/>
                  <a:pt x="52640" y="16323"/>
                  <a:pt x="52719" y="16218"/>
                </a:cubicBezTo>
                <a:lnTo>
                  <a:pt x="52754" y="16182"/>
                </a:lnTo>
                <a:cubicBezTo>
                  <a:pt x="53045" y="15883"/>
                  <a:pt x="53379" y="15628"/>
                  <a:pt x="53705" y="15337"/>
                </a:cubicBezTo>
                <a:cubicBezTo>
                  <a:pt x="53779" y="15304"/>
                  <a:pt x="53877" y="15271"/>
                  <a:pt x="53983" y="15267"/>
                </a:cubicBezTo>
                <a:close/>
                <a:moveTo>
                  <a:pt x="54700" y="15187"/>
                </a:moveTo>
                <a:cubicBezTo>
                  <a:pt x="54920" y="15223"/>
                  <a:pt x="55140" y="15267"/>
                  <a:pt x="55325" y="15337"/>
                </a:cubicBezTo>
                <a:cubicBezTo>
                  <a:pt x="54735" y="15663"/>
                  <a:pt x="54224" y="16103"/>
                  <a:pt x="53740" y="16543"/>
                </a:cubicBezTo>
                <a:cubicBezTo>
                  <a:pt x="53564" y="16473"/>
                  <a:pt x="53414" y="16473"/>
                  <a:pt x="53230" y="16438"/>
                </a:cubicBezTo>
                <a:lnTo>
                  <a:pt x="53159" y="16438"/>
                </a:lnTo>
                <a:cubicBezTo>
                  <a:pt x="53635" y="15997"/>
                  <a:pt x="54145" y="15557"/>
                  <a:pt x="54700" y="15187"/>
                </a:cubicBezTo>
                <a:close/>
                <a:moveTo>
                  <a:pt x="20505" y="14827"/>
                </a:moveTo>
                <a:lnTo>
                  <a:pt x="20505" y="14827"/>
                </a:lnTo>
                <a:cubicBezTo>
                  <a:pt x="20840" y="15082"/>
                  <a:pt x="21166" y="15302"/>
                  <a:pt x="21465" y="15557"/>
                </a:cubicBezTo>
                <a:cubicBezTo>
                  <a:pt x="21606" y="15663"/>
                  <a:pt x="21755" y="15777"/>
                  <a:pt x="21870" y="15883"/>
                </a:cubicBezTo>
                <a:cubicBezTo>
                  <a:pt x="22011" y="16103"/>
                  <a:pt x="22125" y="16367"/>
                  <a:pt x="22231" y="16587"/>
                </a:cubicBezTo>
                <a:cubicBezTo>
                  <a:pt x="22160" y="16543"/>
                  <a:pt x="22090" y="16508"/>
                  <a:pt x="22046" y="16438"/>
                </a:cubicBezTo>
                <a:cubicBezTo>
                  <a:pt x="21650" y="16147"/>
                  <a:pt x="21245" y="15848"/>
                  <a:pt x="20875" y="15592"/>
                </a:cubicBezTo>
                <a:cubicBezTo>
                  <a:pt x="20769" y="15337"/>
                  <a:pt x="20655" y="15082"/>
                  <a:pt x="20505" y="14827"/>
                </a:cubicBezTo>
                <a:close/>
                <a:moveTo>
                  <a:pt x="52420" y="16508"/>
                </a:moveTo>
                <a:lnTo>
                  <a:pt x="52384" y="16543"/>
                </a:lnTo>
                <a:cubicBezTo>
                  <a:pt x="52384" y="16587"/>
                  <a:pt x="52349" y="16587"/>
                  <a:pt x="52349" y="16587"/>
                </a:cubicBezTo>
                <a:cubicBezTo>
                  <a:pt x="52384" y="16543"/>
                  <a:pt x="52384" y="16508"/>
                  <a:pt x="52420" y="16508"/>
                </a:cubicBezTo>
                <a:close/>
                <a:moveTo>
                  <a:pt x="62694" y="15117"/>
                </a:moveTo>
                <a:cubicBezTo>
                  <a:pt x="63169" y="15337"/>
                  <a:pt x="63609" y="15592"/>
                  <a:pt x="64085" y="15848"/>
                </a:cubicBezTo>
                <a:cubicBezTo>
                  <a:pt x="63865" y="15962"/>
                  <a:pt x="63689" y="16033"/>
                  <a:pt x="63504" y="16147"/>
                </a:cubicBezTo>
                <a:cubicBezTo>
                  <a:pt x="63134" y="16288"/>
                  <a:pt x="62808" y="16438"/>
                  <a:pt x="62474" y="16587"/>
                </a:cubicBezTo>
                <a:cubicBezTo>
                  <a:pt x="62368" y="16508"/>
                  <a:pt x="62254" y="16438"/>
                  <a:pt x="62148" y="16402"/>
                </a:cubicBezTo>
                <a:cubicBezTo>
                  <a:pt x="61813" y="16147"/>
                  <a:pt x="61488" y="15927"/>
                  <a:pt x="61153" y="15707"/>
                </a:cubicBezTo>
                <a:cubicBezTo>
                  <a:pt x="61558" y="15522"/>
                  <a:pt x="61998" y="15372"/>
                  <a:pt x="62403" y="15223"/>
                </a:cubicBezTo>
                <a:cubicBezTo>
                  <a:pt x="62509" y="15187"/>
                  <a:pt x="62623" y="15152"/>
                  <a:pt x="62694" y="15117"/>
                </a:cubicBezTo>
                <a:close/>
                <a:moveTo>
                  <a:pt x="14712" y="14642"/>
                </a:moveTo>
                <a:cubicBezTo>
                  <a:pt x="14968" y="15187"/>
                  <a:pt x="15188" y="15813"/>
                  <a:pt x="15373" y="16402"/>
                </a:cubicBezTo>
                <a:cubicBezTo>
                  <a:pt x="14783" y="16402"/>
                  <a:pt x="14166" y="16473"/>
                  <a:pt x="13577" y="16623"/>
                </a:cubicBezTo>
                <a:cubicBezTo>
                  <a:pt x="13356" y="15997"/>
                  <a:pt x="13136" y="15408"/>
                  <a:pt x="12881" y="14862"/>
                </a:cubicBezTo>
                <a:cubicBezTo>
                  <a:pt x="13506" y="14712"/>
                  <a:pt x="14122" y="14642"/>
                  <a:pt x="14712" y="14642"/>
                </a:cubicBezTo>
                <a:close/>
                <a:moveTo>
                  <a:pt x="52384" y="16473"/>
                </a:moveTo>
                <a:cubicBezTo>
                  <a:pt x="52349" y="16508"/>
                  <a:pt x="52314" y="16543"/>
                  <a:pt x="52244" y="16623"/>
                </a:cubicBezTo>
                <a:lnTo>
                  <a:pt x="52244" y="16658"/>
                </a:lnTo>
                <a:lnTo>
                  <a:pt x="52200" y="16658"/>
                </a:lnTo>
                <a:cubicBezTo>
                  <a:pt x="52279" y="16587"/>
                  <a:pt x="52314" y="16508"/>
                  <a:pt x="52384" y="16473"/>
                </a:cubicBezTo>
                <a:close/>
                <a:moveTo>
                  <a:pt x="8109" y="14052"/>
                </a:moveTo>
                <a:cubicBezTo>
                  <a:pt x="8365" y="14422"/>
                  <a:pt x="8620" y="14783"/>
                  <a:pt x="8840" y="15187"/>
                </a:cubicBezTo>
                <a:cubicBezTo>
                  <a:pt x="8400" y="15663"/>
                  <a:pt x="8074" y="16182"/>
                  <a:pt x="7784" y="16763"/>
                </a:cubicBezTo>
                <a:cubicBezTo>
                  <a:pt x="7599" y="16367"/>
                  <a:pt x="7379" y="15997"/>
                  <a:pt x="7123" y="15628"/>
                </a:cubicBezTo>
                <a:cubicBezTo>
                  <a:pt x="7379" y="15082"/>
                  <a:pt x="7704" y="14527"/>
                  <a:pt x="8109" y="14052"/>
                </a:cubicBezTo>
                <a:close/>
                <a:moveTo>
                  <a:pt x="52512" y="16566"/>
                </a:moveTo>
                <a:cubicBezTo>
                  <a:pt x="52406" y="16672"/>
                  <a:pt x="52309" y="16771"/>
                  <a:pt x="52244" y="16878"/>
                </a:cubicBezTo>
                <a:cubicBezTo>
                  <a:pt x="52279" y="16763"/>
                  <a:pt x="52349" y="16693"/>
                  <a:pt x="52420" y="16587"/>
                </a:cubicBezTo>
                <a:cubicBezTo>
                  <a:pt x="52454" y="16587"/>
                  <a:pt x="52484" y="16587"/>
                  <a:pt x="52512" y="16566"/>
                </a:cubicBezTo>
                <a:close/>
                <a:moveTo>
                  <a:pt x="19405" y="14677"/>
                </a:moveTo>
                <a:lnTo>
                  <a:pt x="19405" y="14677"/>
                </a:lnTo>
                <a:cubicBezTo>
                  <a:pt x="19924" y="14967"/>
                  <a:pt x="20400" y="15302"/>
                  <a:pt x="20840" y="15592"/>
                </a:cubicBezTo>
                <a:cubicBezTo>
                  <a:pt x="21025" y="16033"/>
                  <a:pt x="21210" y="16473"/>
                  <a:pt x="21350" y="16913"/>
                </a:cubicBezTo>
                <a:cubicBezTo>
                  <a:pt x="20910" y="16623"/>
                  <a:pt x="20435" y="16323"/>
                  <a:pt x="19959" y="16068"/>
                </a:cubicBezTo>
                <a:cubicBezTo>
                  <a:pt x="19775" y="15592"/>
                  <a:pt x="19590" y="15117"/>
                  <a:pt x="19405" y="14677"/>
                </a:cubicBezTo>
                <a:close/>
                <a:moveTo>
                  <a:pt x="16543" y="14783"/>
                </a:moveTo>
                <a:lnTo>
                  <a:pt x="16543" y="14783"/>
                </a:lnTo>
                <a:cubicBezTo>
                  <a:pt x="17133" y="14932"/>
                  <a:pt x="17723" y="15082"/>
                  <a:pt x="18269" y="15302"/>
                </a:cubicBezTo>
                <a:cubicBezTo>
                  <a:pt x="18454" y="15848"/>
                  <a:pt x="18639" y="16402"/>
                  <a:pt x="18824" y="17028"/>
                </a:cubicBezTo>
                <a:cubicBezTo>
                  <a:pt x="18269" y="16807"/>
                  <a:pt x="17723" y="16658"/>
                  <a:pt x="17169" y="16543"/>
                </a:cubicBezTo>
                <a:cubicBezTo>
                  <a:pt x="16984" y="15927"/>
                  <a:pt x="16764" y="15337"/>
                  <a:pt x="16543" y="14783"/>
                </a:cubicBezTo>
                <a:close/>
                <a:moveTo>
                  <a:pt x="58257" y="15337"/>
                </a:moveTo>
                <a:cubicBezTo>
                  <a:pt x="58732" y="15628"/>
                  <a:pt x="59172" y="15962"/>
                  <a:pt x="59577" y="16288"/>
                </a:cubicBezTo>
                <a:cubicBezTo>
                  <a:pt x="59067" y="16543"/>
                  <a:pt x="58582" y="16807"/>
                  <a:pt x="58072" y="17098"/>
                </a:cubicBezTo>
                <a:cubicBezTo>
                  <a:pt x="57667" y="16728"/>
                  <a:pt x="57262" y="16367"/>
                  <a:pt x="56822" y="16068"/>
                </a:cubicBezTo>
                <a:cubicBezTo>
                  <a:pt x="56901" y="15997"/>
                  <a:pt x="56971" y="15962"/>
                  <a:pt x="57086" y="15883"/>
                </a:cubicBezTo>
                <a:cubicBezTo>
                  <a:pt x="57447" y="15707"/>
                  <a:pt x="57852" y="15522"/>
                  <a:pt x="58257" y="15337"/>
                </a:cubicBezTo>
                <a:close/>
                <a:moveTo>
                  <a:pt x="51908" y="16951"/>
                </a:moveTo>
                <a:cubicBezTo>
                  <a:pt x="51872" y="17029"/>
                  <a:pt x="51803" y="17098"/>
                  <a:pt x="51759" y="17133"/>
                </a:cubicBezTo>
                <a:cubicBezTo>
                  <a:pt x="51752" y="17141"/>
                  <a:pt x="51744" y="17147"/>
                  <a:pt x="51736" y="17152"/>
                </a:cubicBezTo>
                <a:lnTo>
                  <a:pt x="51736" y="17152"/>
                </a:lnTo>
                <a:cubicBezTo>
                  <a:pt x="51750" y="17134"/>
                  <a:pt x="51759" y="17116"/>
                  <a:pt x="51759" y="17098"/>
                </a:cubicBezTo>
                <a:cubicBezTo>
                  <a:pt x="51817" y="17047"/>
                  <a:pt x="51870" y="16991"/>
                  <a:pt x="51908" y="16951"/>
                </a:cubicBezTo>
                <a:close/>
                <a:moveTo>
                  <a:pt x="12846" y="14862"/>
                </a:moveTo>
                <a:cubicBezTo>
                  <a:pt x="13101" y="15443"/>
                  <a:pt x="13321" y="16033"/>
                  <a:pt x="13541" y="16623"/>
                </a:cubicBezTo>
                <a:cubicBezTo>
                  <a:pt x="13207" y="16693"/>
                  <a:pt x="12916" y="16763"/>
                  <a:pt x="12582" y="16878"/>
                </a:cubicBezTo>
                <a:cubicBezTo>
                  <a:pt x="12291" y="16983"/>
                  <a:pt x="12001" y="17098"/>
                  <a:pt x="11701" y="17248"/>
                </a:cubicBezTo>
                <a:cubicBezTo>
                  <a:pt x="11525" y="16658"/>
                  <a:pt x="11305" y="16068"/>
                  <a:pt x="11085" y="15522"/>
                </a:cubicBezTo>
                <a:cubicBezTo>
                  <a:pt x="11446" y="15302"/>
                  <a:pt x="11851" y="15152"/>
                  <a:pt x="12256" y="15003"/>
                </a:cubicBezTo>
                <a:cubicBezTo>
                  <a:pt x="12476" y="14967"/>
                  <a:pt x="12661" y="14897"/>
                  <a:pt x="12846" y="14862"/>
                </a:cubicBezTo>
                <a:close/>
                <a:moveTo>
                  <a:pt x="52314" y="16658"/>
                </a:moveTo>
                <a:cubicBezTo>
                  <a:pt x="52121" y="16850"/>
                  <a:pt x="51929" y="17070"/>
                  <a:pt x="51736" y="17293"/>
                </a:cubicBezTo>
                <a:lnTo>
                  <a:pt x="51736" y="17293"/>
                </a:lnTo>
                <a:cubicBezTo>
                  <a:pt x="51805" y="17204"/>
                  <a:pt x="51868" y="17104"/>
                  <a:pt x="51944" y="17028"/>
                </a:cubicBezTo>
                <a:cubicBezTo>
                  <a:pt x="52059" y="16913"/>
                  <a:pt x="52129" y="16807"/>
                  <a:pt x="52244" y="16693"/>
                </a:cubicBezTo>
                <a:cubicBezTo>
                  <a:pt x="52279" y="16658"/>
                  <a:pt x="52279" y="16658"/>
                  <a:pt x="52314" y="16658"/>
                </a:cubicBezTo>
                <a:close/>
                <a:moveTo>
                  <a:pt x="61083" y="15707"/>
                </a:moveTo>
                <a:cubicBezTo>
                  <a:pt x="61444" y="15962"/>
                  <a:pt x="61778" y="16182"/>
                  <a:pt x="62148" y="16438"/>
                </a:cubicBezTo>
                <a:cubicBezTo>
                  <a:pt x="62218" y="16473"/>
                  <a:pt x="62324" y="16543"/>
                  <a:pt x="62403" y="16623"/>
                </a:cubicBezTo>
                <a:cubicBezTo>
                  <a:pt x="61928" y="16843"/>
                  <a:pt x="61408" y="17098"/>
                  <a:pt x="60933" y="17353"/>
                </a:cubicBezTo>
                <a:cubicBezTo>
                  <a:pt x="60827" y="17248"/>
                  <a:pt x="60713" y="17168"/>
                  <a:pt x="60643" y="17098"/>
                </a:cubicBezTo>
                <a:cubicBezTo>
                  <a:pt x="60308" y="16843"/>
                  <a:pt x="60017" y="16587"/>
                  <a:pt x="59683" y="16288"/>
                </a:cubicBezTo>
                <a:cubicBezTo>
                  <a:pt x="60123" y="16103"/>
                  <a:pt x="60607" y="15883"/>
                  <a:pt x="61083" y="15707"/>
                </a:cubicBezTo>
                <a:close/>
                <a:moveTo>
                  <a:pt x="64129" y="15883"/>
                </a:moveTo>
                <a:cubicBezTo>
                  <a:pt x="64199" y="15927"/>
                  <a:pt x="64235" y="15962"/>
                  <a:pt x="64305" y="15997"/>
                </a:cubicBezTo>
                <a:cubicBezTo>
                  <a:pt x="64569" y="16147"/>
                  <a:pt x="64860" y="16288"/>
                  <a:pt x="65150" y="16438"/>
                </a:cubicBezTo>
                <a:lnTo>
                  <a:pt x="65300" y="16543"/>
                </a:lnTo>
                <a:cubicBezTo>
                  <a:pt x="64789" y="16843"/>
                  <a:pt x="64270" y="17133"/>
                  <a:pt x="63724" y="17468"/>
                </a:cubicBezTo>
                <a:cubicBezTo>
                  <a:pt x="63645" y="17388"/>
                  <a:pt x="63539" y="17318"/>
                  <a:pt x="63425" y="17248"/>
                </a:cubicBezTo>
                <a:cubicBezTo>
                  <a:pt x="63134" y="17063"/>
                  <a:pt x="62808" y="16843"/>
                  <a:pt x="62509" y="16623"/>
                </a:cubicBezTo>
                <a:cubicBezTo>
                  <a:pt x="62844" y="16473"/>
                  <a:pt x="63169" y="16323"/>
                  <a:pt x="63504" y="16182"/>
                </a:cubicBezTo>
                <a:cubicBezTo>
                  <a:pt x="63724" y="16068"/>
                  <a:pt x="63909" y="15997"/>
                  <a:pt x="64129" y="15883"/>
                </a:cubicBezTo>
                <a:close/>
                <a:moveTo>
                  <a:pt x="51499" y="17484"/>
                </a:moveTo>
                <a:cubicBezTo>
                  <a:pt x="51489" y="17501"/>
                  <a:pt x="51479" y="17518"/>
                  <a:pt x="51469" y="17538"/>
                </a:cubicBezTo>
                <a:lnTo>
                  <a:pt x="51469" y="17503"/>
                </a:lnTo>
                <a:cubicBezTo>
                  <a:pt x="51480" y="17498"/>
                  <a:pt x="51490" y="17491"/>
                  <a:pt x="51499" y="17484"/>
                </a:cubicBezTo>
                <a:close/>
                <a:moveTo>
                  <a:pt x="51398" y="15592"/>
                </a:moveTo>
                <a:cubicBezTo>
                  <a:pt x="51583" y="15883"/>
                  <a:pt x="51724" y="16103"/>
                  <a:pt x="51874" y="16253"/>
                </a:cubicBezTo>
                <a:cubicBezTo>
                  <a:pt x="51583" y="16763"/>
                  <a:pt x="51213" y="17248"/>
                  <a:pt x="50773" y="17688"/>
                </a:cubicBezTo>
                <a:cubicBezTo>
                  <a:pt x="50624" y="17503"/>
                  <a:pt x="50439" y="17283"/>
                  <a:pt x="50333" y="17063"/>
                </a:cubicBezTo>
                <a:cubicBezTo>
                  <a:pt x="50773" y="16623"/>
                  <a:pt x="51099" y="16103"/>
                  <a:pt x="51398" y="15592"/>
                </a:cubicBezTo>
                <a:close/>
                <a:moveTo>
                  <a:pt x="18304" y="15337"/>
                </a:moveTo>
                <a:cubicBezTo>
                  <a:pt x="18859" y="15557"/>
                  <a:pt x="19405" y="15813"/>
                  <a:pt x="19924" y="16068"/>
                </a:cubicBezTo>
                <a:cubicBezTo>
                  <a:pt x="20065" y="16623"/>
                  <a:pt x="20250" y="17168"/>
                  <a:pt x="20364" y="17723"/>
                </a:cubicBezTo>
                <a:cubicBezTo>
                  <a:pt x="19889" y="17468"/>
                  <a:pt x="19370" y="17204"/>
                  <a:pt x="18859" y="17028"/>
                </a:cubicBezTo>
                <a:cubicBezTo>
                  <a:pt x="18674" y="16438"/>
                  <a:pt x="18524" y="15848"/>
                  <a:pt x="18304" y="15337"/>
                </a:cubicBezTo>
                <a:close/>
                <a:moveTo>
                  <a:pt x="51909" y="16288"/>
                </a:moveTo>
                <a:cubicBezTo>
                  <a:pt x="52023" y="16402"/>
                  <a:pt x="52129" y="16438"/>
                  <a:pt x="52244" y="16473"/>
                </a:cubicBezTo>
                <a:cubicBezTo>
                  <a:pt x="52200" y="16543"/>
                  <a:pt x="52129" y="16623"/>
                  <a:pt x="52094" y="16693"/>
                </a:cubicBezTo>
                <a:cubicBezTo>
                  <a:pt x="52059" y="16728"/>
                  <a:pt x="52023" y="16763"/>
                  <a:pt x="51979" y="16807"/>
                </a:cubicBezTo>
                <a:cubicBezTo>
                  <a:pt x="51909" y="16878"/>
                  <a:pt x="51803" y="16948"/>
                  <a:pt x="51724" y="17063"/>
                </a:cubicBezTo>
                <a:cubicBezTo>
                  <a:pt x="51469" y="17318"/>
                  <a:pt x="51213" y="17609"/>
                  <a:pt x="50958" y="17864"/>
                </a:cubicBezTo>
                <a:cubicBezTo>
                  <a:pt x="50923" y="17829"/>
                  <a:pt x="50844" y="17758"/>
                  <a:pt x="50808" y="17723"/>
                </a:cubicBezTo>
                <a:cubicBezTo>
                  <a:pt x="51213" y="17283"/>
                  <a:pt x="51618" y="16807"/>
                  <a:pt x="51909" y="16288"/>
                </a:cubicBezTo>
                <a:close/>
                <a:moveTo>
                  <a:pt x="51428" y="17455"/>
                </a:moveTo>
                <a:cubicBezTo>
                  <a:pt x="51326" y="17610"/>
                  <a:pt x="51191" y="17740"/>
                  <a:pt x="51029" y="17864"/>
                </a:cubicBezTo>
                <a:cubicBezTo>
                  <a:pt x="51173" y="17726"/>
                  <a:pt x="51297" y="17583"/>
                  <a:pt x="51428" y="17455"/>
                </a:cubicBezTo>
                <a:close/>
                <a:moveTo>
                  <a:pt x="51284" y="17723"/>
                </a:moveTo>
                <a:lnTo>
                  <a:pt x="51284" y="17723"/>
                </a:lnTo>
                <a:cubicBezTo>
                  <a:pt x="51249" y="17793"/>
                  <a:pt x="51213" y="17829"/>
                  <a:pt x="51143" y="17864"/>
                </a:cubicBezTo>
                <a:cubicBezTo>
                  <a:pt x="51201" y="17806"/>
                  <a:pt x="51235" y="17772"/>
                  <a:pt x="51284" y="17723"/>
                </a:cubicBezTo>
                <a:close/>
                <a:moveTo>
                  <a:pt x="8840" y="15223"/>
                </a:moveTo>
                <a:cubicBezTo>
                  <a:pt x="9104" y="15663"/>
                  <a:pt x="9324" y="16103"/>
                  <a:pt x="9500" y="16587"/>
                </a:cubicBezTo>
                <a:cubicBezTo>
                  <a:pt x="9060" y="16983"/>
                  <a:pt x="8664" y="17424"/>
                  <a:pt x="8294" y="17943"/>
                </a:cubicBezTo>
                <a:cubicBezTo>
                  <a:pt x="8145" y="17538"/>
                  <a:pt x="8004" y="17168"/>
                  <a:pt x="7819" y="16807"/>
                </a:cubicBezTo>
                <a:cubicBezTo>
                  <a:pt x="8109" y="16218"/>
                  <a:pt x="8444" y="15707"/>
                  <a:pt x="8840" y="15223"/>
                </a:cubicBezTo>
                <a:close/>
                <a:moveTo>
                  <a:pt x="20910" y="15663"/>
                </a:moveTo>
                <a:lnTo>
                  <a:pt x="20910" y="15663"/>
                </a:lnTo>
                <a:cubicBezTo>
                  <a:pt x="21280" y="15927"/>
                  <a:pt x="21650" y="16218"/>
                  <a:pt x="22011" y="16473"/>
                </a:cubicBezTo>
                <a:cubicBezTo>
                  <a:pt x="22090" y="16543"/>
                  <a:pt x="22196" y="16623"/>
                  <a:pt x="22266" y="16693"/>
                </a:cubicBezTo>
                <a:cubicBezTo>
                  <a:pt x="22451" y="17098"/>
                  <a:pt x="22636" y="17538"/>
                  <a:pt x="22785" y="17943"/>
                </a:cubicBezTo>
                <a:cubicBezTo>
                  <a:pt x="22671" y="17864"/>
                  <a:pt x="22530" y="17793"/>
                  <a:pt x="22416" y="17723"/>
                </a:cubicBezTo>
                <a:cubicBezTo>
                  <a:pt x="22090" y="17468"/>
                  <a:pt x="21755" y="17204"/>
                  <a:pt x="21386" y="16948"/>
                </a:cubicBezTo>
                <a:cubicBezTo>
                  <a:pt x="21245" y="16508"/>
                  <a:pt x="21095" y="16068"/>
                  <a:pt x="20910" y="15663"/>
                </a:cubicBezTo>
                <a:close/>
                <a:moveTo>
                  <a:pt x="51064" y="17908"/>
                </a:moveTo>
                <a:lnTo>
                  <a:pt x="51029" y="17943"/>
                </a:lnTo>
                <a:cubicBezTo>
                  <a:pt x="51029" y="17908"/>
                  <a:pt x="51064" y="17908"/>
                  <a:pt x="51064" y="17908"/>
                </a:cubicBezTo>
                <a:close/>
                <a:moveTo>
                  <a:pt x="51143" y="17978"/>
                </a:moveTo>
                <a:lnTo>
                  <a:pt x="51099" y="18014"/>
                </a:lnTo>
                <a:cubicBezTo>
                  <a:pt x="51099" y="17978"/>
                  <a:pt x="51143" y="17978"/>
                  <a:pt x="51143" y="17978"/>
                </a:cubicBezTo>
                <a:close/>
                <a:moveTo>
                  <a:pt x="52129" y="16913"/>
                </a:moveTo>
                <a:cubicBezTo>
                  <a:pt x="52059" y="17028"/>
                  <a:pt x="51944" y="17168"/>
                  <a:pt x="51839" y="17283"/>
                </a:cubicBezTo>
                <a:cubicBezTo>
                  <a:pt x="51724" y="17424"/>
                  <a:pt x="51618" y="17538"/>
                  <a:pt x="51504" y="17688"/>
                </a:cubicBezTo>
                <a:lnTo>
                  <a:pt x="51178" y="18014"/>
                </a:lnTo>
                <a:lnTo>
                  <a:pt x="51143" y="18014"/>
                </a:lnTo>
                <a:cubicBezTo>
                  <a:pt x="51213" y="17943"/>
                  <a:pt x="51249" y="17908"/>
                  <a:pt x="51284" y="17829"/>
                </a:cubicBezTo>
                <a:cubicBezTo>
                  <a:pt x="51583" y="17538"/>
                  <a:pt x="51874" y="17248"/>
                  <a:pt x="52129" y="16913"/>
                </a:cubicBezTo>
                <a:close/>
                <a:moveTo>
                  <a:pt x="50993" y="17978"/>
                </a:moveTo>
                <a:cubicBezTo>
                  <a:pt x="50993" y="18014"/>
                  <a:pt x="50958" y="18014"/>
                  <a:pt x="50923" y="18049"/>
                </a:cubicBezTo>
                <a:cubicBezTo>
                  <a:pt x="50923" y="18014"/>
                  <a:pt x="50958" y="18014"/>
                  <a:pt x="50993" y="17978"/>
                </a:cubicBezTo>
                <a:close/>
                <a:moveTo>
                  <a:pt x="53045" y="16473"/>
                </a:moveTo>
                <a:cubicBezTo>
                  <a:pt x="52569" y="16983"/>
                  <a:pt x="52094" y="17503"/>
                  <a:pt x="51689" y="18049"/>
                </a:cubicBezTo>
                <a:cubicBezTo>
                  <a:pt x="51539" y="18014"/>
                  <a:pt x="51398" y="18014"/>
                  <a:pt x="51284" y="18014"/>
                </a:cubicBezTo>
                <a:cubicBezTo>
                  <a:pt x="51363" y="17908"/>
                  <a:pt x="51434" y="17793"/>
                  <a:pt x="51539" y="17723"/>
                </a:cubicBezTo>
                <a:cubicBezTo>
                  <a:pt x="51654" y="17573"/>
                  <a:pt x="51759" y="17424"/>
                  <a:pt x="51874" y="17318"/>
                </a:cubicBezTo>
                <a:cubicBezTo>
                  <a:pt x="52129" y="17028"/>
                  <a:pt x="52349" y="16807"/>
                  <a:pt x="52605" y="16543"/>
                </a:cubicBezTo>
                <a:cubicBezTo>
                  <a:pt x="52754" y="16508"/>
                  <a:pt x="52904" y="16473"/>
                  <a:pt x="53045" y="16473"/>
                </a:cubicBezTo>
                <a:close/>
                <a:moveTo>
                  <a:pt x="11041" y="15557"/>
                </a:moveTo>
                <a:cubicBezTo>
                  <a:pt x="11261" y="16103"/>
                  <a:pt x="11481" y="16658"/>
                  <a:pt x="11666" y="17248"/>
                </a:cubicBezTo>
                <a:cubicBezTo>
                  <a:pt x="11120" y="17503"/>
                  <a:pt x="10601" y="17829"/>
                  <a:pt x="10125" y="18198"/>
                </a:cubicBezTo>
                <a:cubicBezTo>
                  <a:pt x="9941" y="17644"/>
                  <a:pt x="9764" y="17098"/>
                  <a:pt x="9544" y="16587"/>
                </a:cubicBezTo>
                <a:cubicBezTo>
                  <a:pt x="10020" y="16182"/>
                  <a:pt x="10495" y="15813"/>
                  <a:pt x="11041" y="15557"/>
                </a:cubicBezTo>
                <a:close/>
                <a:moveTo>
                  <a:pt x="53230" y="16473"/>
                </a:moveTo>
                <a:cubicBezTo>
                  <a:pt x="53379" y="16508"/>
                  <a:pt x="53564" y="16543"/>
                  <a:pt x="53705" y="16587"/>
                </a:cubicBezTo>
                <a:cubicBezTo>
                  <a:pt x="53194" y="17098"/>
                  <a:pt x="52719" y="17644"/>
                  <a:pt x="52244" y="18198"/>
                </a:cubicBezTo>
                <a:cubicBezTo>
                  <a:pt x="52094" y="18128"/>
                  <a:pt x="51909" y="18084"/>
                  <a:pt x="51724" y="18049"/>
                </a:cubicBezTo>
                <a:cubicBezTo>
                  <a:pt x="52164" y="17503"/>
                  <a:pt x="52605" y="16983"/>
                  <a:pt x="53124" y="16473"/>
                </a:cubicBezTo>
                <a:close/>
                <a:moveTo>
                  <a:pt x="15443" y="16438"/>
                </a:moveTo>
                <a:cubicBezTo>
                  <a:pt x="15998" y="16438"/>
                  <a:pt x="16588" y="16473"/>
                  <a:pt x="17133" y="16587"/>
                </a:cubicBezTo>
                <a:cubicBezTo>
                  <a:pt x="17283" y="17133"/>
                  <a:pt x="17424" y="17688"/>
                  <a:pt x="17574" y="18269"/>
                </a:cubicBezTo>
                <a:cubicBezTo>
                  <a:pt x="17063" y="18163"/>
                  <a:pt x="16508" y="18128"/>
                  <a:pt x="15962" y="18128"/>
                </a:cubicBezTo>
                <a:cubicBezTo>
                  <a:pt x="15813" y="17573"/>
                  <a:pt x="15628" y="16983"/>
                  <a:pt x="15443" y="16438"/>
                </a:cubicBezTo>
                <a:close/>
                <a:moveTo>
                  <a:pt x="59612" y="16323"/>
                </a:moveTo>
                <a:cubicBezTo>
                  <a:pt x="59947" y="16587"/>
                  <a:pt x="60273" y="16878"/>
                  <a:pt x="60607" y="17133"/>
                </a:cubicBezTo>
                <a:cubicBezTo>
                  <a:pt x="60678" y="17204"/>
                  <a:pt x="60783" y="17283"/>
                  <a:pt x="60863" y="17353"/>
                </a:cubicBezTo>
                <a:cubicBezTo>
                  <a:pt x="60493" y="17573"/>
                  <a:pt x="60123" y="17758"/>
                  <a:pt x="59762" y="17978"/>
                </a:cubicBezTo>
                <a:cubicBezTo>
                  <a:pt x="59612" y="18084"/>
                  <a:pt x="59463" y="18163"/>
                  <a:pt x="59322" y="18269"/>
                </a:cubicBezTo>
                <a:cubicBezTo>
                  <a:pt x="59243" y="18198"/>
                  <a:pt x="59172" y="18128"/>
                  <a:pt x="59102" y="18084"/>
                </a:cubicBezTo>
                <a:cubicBezTo>
                  <a:pt x="58802" y="17758"/>
                  <a:pt x="58477" y="17424"/>
                  <a:pt x="58107" y="17133"/>
                </a:cubicBezTo>
                <a:cubicBezTo>
                  <a:pt x="58626" y="16843"/>
                  <a:pt x="59102" y="16543"/>
                  <a:pt x="59612" y="16323"/>
                </a:cubicBezTo>
                <a:close/>
                <a:moveTo>
                  <a:pt x="15408" y="16438"/>
                </a:moveTo>
                <a:cubicBezTo>
                  <a:pt x="15593" y="16983"/>
                  <a:pt x="15778" y="17573"/>
                  <a:pt x="15927" y="18128"/>
                </a:cubicBezTo>
                <a:cubicBezTo>
                  <a:pt x="15337" y="18128"/>
                  <a:pt x="14712" y="18198"/>
                  <a:pt x="14087" y="18348"/>
                </a:cubicBezTo>
                <a:cubicBezTo>
                  <a:pt x="13946" y="17793"/>
                  <a:pt x="13761" y="17204"/>
                  <a:pt x="13577" y="16658"/>
                </a:cubicBezTo>
                <a:cubicBezTo>
                  <a:pt x="14202" y="16508"/>
                  <a:pt x="14783" y="16438"/>
                  <a:pt x="15408" y="16438"/>
                </a:cubicBezTo>
                <a:close/>
                <a:moveTo>
                  <a:pt x="62439" y="16658"/>
                </a:moveTo>
                <a:cubicBezTo>
                  <a:pt x="62764" y="16878"/>
                  <a:pt x="63099" y="17098"/>
                  <a:pt x="63389" y="17283"/>
                </a:cubicBezTo>
                <a:cubicBezTo>
                  <a:pt x="63504" y="17353"/>
                  <a:pt x="63609" y="17424"/>
                  <a:pt x="63689" y="17468"/>
                </a:cubicBezTo>
                <a:cubicBezTo>
                  <a:pt x="63204" y="17793"/>
                  <a:pt x="62694" y="18084"/>
                  <a:pt x="62218" y="18383"/>
                </a:cubicBezTo>
                <a:cubicBezTo>
                  <a:pt x="62104" y="18269"/>
                  <a:pt x="61998" y="18198"/>
                  <a:pt x="61884" y="18128"/>
                </a:cubicBezTo>
                <a:cubicBezTo>
                  <a:pt x="61593" y="17908"/>
                  <a:pt x="61268" y="17644"/>
                  <a:pt x="60968" y="17388"/>
                </a:cubicBezTo>
                <a:cubicBezTo>
                  <a:pt x="61444" y="17133"/>
                  <a:pt x="61963" y="16878"/>
                  <a:pt x="62439" y="16658"/>
                </a:cubicBezTo>
                <a:close/>
                <a:moveTo>
                  <a:pt x="56786" y="16068"/>
                </a:moveTo>
                <a:cubicBezTo>
                  <a:pt x="57191" y="16402"/>
                  <a:pt x="57632" y="16728"/>
                  <a:pt x="58037" y="17133"/>
                </a:cubicBezTo>
                <a:cubicBezTo>
                  <a:pt x="57411" y="17503"/>
                  <a:pt x="56822" y="17943"/>
                  <a:pt x="56311" y="18419"/>
                </a:cubicBezTo>
                <a:cubicBezTo>
                  <a:pt x="56276" y="18419"/>
                  <a:pt x="56276" y="18383"/>
                  <a:pt x="56241" y="18383"/>
                </a:cubicBezTo>
                <a:cubicBezTo>
                  <a:pt x="55871" y="18014"/>
                  <a:pt x="55501" y="17644"/>
                  <a:pt x="55061" y="17318"/>
                </a:cubicBezTo>
                <a:cubicBezTo>
                  <a:pt x="55615" y="16878"/>
                  <a:pt x="56161" y="16438"/>
                  <a:pt x="56786" y="16068"/>
                </a:cubicBezTo>
                <a:close/>
                <a:moveTo>
                  <a:pt x="19959" y="16103"/>
                </a:moveTo>
                <a:cubicBezTo>
                  <a:pt x="20435" y="16402"/>
                  <a:pt x="20910" y="16693"/>
                  <a:pt x="21350" y="16983"/>
                </a:cubicBezTo>
                <a:cubicBezTo>
                  <a:pt x="21535" y="17503"/>
                  <a:pt x="21650" y="18014"/>
                  <a:pt x="21791" y="18568"/>
                </a:cubicBezTo>
                <a:cubicBezTo>
                  <a:pt x="21315" y="18269"/>
                  <a:pt x="20875" y="17978"/>
                  <a:pt x="20435" y="17758"/>
                </a:cubicBezTo>
                <a:cubicBezTo>
                  <a:pt x="20285" y="17204"/>
                  <a:pt x="20144" y="16658"/>
                  <a:pt x="19959" y="16103"/>
                </a:cubicBezTo>
                <a:close/>
                <a:moveTo>
                  <a:pt x="50879" y="18128"/>
                </a:moveTo>
                <a:cubicBezTo>
                  <a:pt x="50844" y="18163"/>
                  <a:pt x="50808" y="18198"/>
                  <a:pt x="50773" y="18234"/>
                </a:cubicBezTo>
                <a:cubicBezTo>
                  <a:pt x="50624" y="18383"/>
                  <a:pt x="50483" y="18489"/>
                  <a:pt x="50333" y="18603"/>
                </a:cubicBezTo>
                <a:cubicBezTo>
                  <a:pt x="50518" y="18454"/>
                  <a:pt x="50659" y="18269"/>
                  <a:pt x="50844" y="18128"/>
                </a:cubicBezTo>
                <a:close/>
                <a:moveTo>
                  <a:pt x="7079" y="15707"/>
                </a:moveTo>
                <a:cubicBezTo>
                  <a:pt x="7343" y="16033"/>
                  <a:pt x="7563" y="16402"/>
                  <a:pt x="7784" y="16807"/>
                </a:cubicBezTo>
                <a:cubicBezTo>
                  <a:pt x="7484" y="17388"/>
                  <a:pt x="7264" y="18014"/>
                  <a:pt x="7044" y="18639"/>
                </a:cubicBezTo>
                <a:cubicBezTo>
                  <a:pt x="6859" y="18234"/>
                  <a:pt x="6683" y="17864"/>
                  <a:pt x="6419" y="17503"/>
                </a:cubicBezTo>
                <a:cubicBezTo>
                  <a:pt x="6604" y="16878"/>
                  <a:pt x="6824" y="16253"/>
                  <a:pt x="7079" y="15707"/>
                </a:cubicBezTo>
                <a:close/>
                <a:moveTo>
                  <a:pt x="51099" y="18049"/>
                </a:moveTo>
                <a:lnTo>
                  <a:pt x="51099" y="18084"/>
                </a:lnTo>
                <a:lnTo>
                  <a:pt x="51143" y="18049"/>
                </a:lnTo>
                <a:lnTo>
                  <a:pt x="51143" y="18049"/>
                </a:lnTo>
                <a:cubicBezTo>
                  <a:pt x="51143" y="18049"/>
                  <a:pt x="51143" y="18084"/>
                  <a:pt x="51099" y="18084"/>
                </a:cubicBezTo>
                <a:cubicBezTo>
                  <a:pt x="50879" y="18304"/>
                  <a:pt x="50659" y="18489"/>
                  <a:pt x="50404" y="18709"/>
                </a:cubicBezTo>
                <a:cubicBezTo>
                  <a:pt x="50518" y="18603"/>
                  <a:pt x="50624" y="18454"/>
                  <a:pt x="50738" y="18348"/>
                </a:cubicBezTo>
                <a:cubicBezTo>
                  <a:pt x="50844" y="18269"/>
                  <a:pt x="50923" y="18163"/>
                  <a:pt x="51029" y="18084"/>
                </a:cubicBezTo>
                <a:cubicBezTo>
                  <a:pt x="51029" y="18084"/>
                  <a:pt x="51064" y="18084"/>
                  <a:pt x="51099" y="18049"/>
                </a:cubicBezTo>
                <a:close/>
                <a:moveTo>
                  <a:pt x="17169" y="16623"/>
                </a:moveTo>
                <a:lnTo>
                  <a:pt x="17169" y="16623"/>
                </a:lnTo>
                <a:cubicBezTo>
                  <a:pt x="17723" y="16693"/>
                  <a:pt x="18269" y="16878"/>
                  <a:pt x="18824" y="17063"/>
                </a:cubicBezTo>
                <a:cubicBezTo>
                  <a:pt x="18965" y="17609"/>
                  <a:pt x="19114" y="18163"/>
                  <a:pt x="19229" y="18744"/>
                </a:cubicBezTo>
                <a:cubicBezTo>
                  <a:pt x="18965" y="18639"/>
                  <a:pt x="18744" y="18568"/>
                  <a:pt x="18489" y="18489"/>
                </a:cubicBezTo>
                <a:cubicBezTo>
                  <a:pt x="18199" y="18419"/>
                  <a:pt x="17943" y="18348"/>
                  <a:pt x="17644" y="18269"/>
                </a:cubicBezTo>
                <a:cubicBezTo>
                  <a:pt x="17503" y="17688"/>
                  <a:pt x="17353" y="17133"/>
                  <a:pt x="17169" y="16623"/>
                </a:cubicBezTo>
                <a:close/>
                <a:moveTo>
                  <a:pt x="22345" y="16728"/>
                </a:moveTo>
                <a:cubicBezTo>
                  <a:pt x="22785" y="17063"/>
                  <a:pt x="23261" y="17353"/>
                  <a:pt x="23701" y="17644"/>
                </a:cubicBezTo>
                <a:cubicBezTo>
                  <a:pt x="23886" y="18049"/>
                  <a:pt x="24027" y="18454"/>
                  <a:pt x="24177" y="18859"/>
                </a:cubicBezTo>
                <a:cubicBezTo>
                  <a:pt x="23701" y="18603"/>
                  <a:pt x="23261" y="18304"/>
                  <a:pt x="22821" y="18014"/>
                </a:cubicBezTo>
                <a:cubicBezTo>
                  <a:pt x="22671" y="17573"/>
                  <a:pt x="22530" y="17133"/>
                  <a:pt x="22345" y="16728"/>
                </a:cubicBezTo>
                <a:close/>
                <a:moveTo>
                  <a:pt x="50298" y="17098"/>
                </a:moveTo>
                <a:cubicBezTo>
                  <a:pt x="50439" y="17318"/>
                  <a:pt x="50588" y="17503"/>
                  <a:pt x="50738" y="17723"/>
                </a:cubicBezTo>
                <a:cubicBezTo>
                  <a:pt x="50298" y="18163"/>
                  <a:pt x="49822" y="18524"/>
                  <a:pt x="49268" y="18894"/>
                </a:cubicBezTo>
                <a:cubicBezTo>
                  <a:pt x="49118" y="18788"/>
                  <a:pt x="48977" y="18568"/>
                  <a:pt x="48792" y="18304"/>
                </a:cubicBezTo>
                <a:cubicBezTo>
                  <a:pt x="49382" y="17943"/>
                  <a:pt x="49858" y="17538"/>
                  <a:pt x="50298" y="17098"/>
                </a:cubicBezTo>
                <a:close/>
                <a:moveTo>
                  <a:pt x="55395" y="15337"/>
                </a:moveTo>
                <a:cubicBezTo>
                  <a:pt x="55836" y="15487"/>
                  <a:pt x="56276" y="15742"/>
                  <a:pt x="56751" y="16033"/>
                </a:cubicBezTo>
                <a:cubicBezTo>
                  <a:pt x="56126" y="16402"/>
                  <a:pt x="55580" y="16843"/>
                  <a:pt x="55026" y="17318"/>
                </a:cubicBezTo>
                <a:cubicBezTo>
                  <a:pt x="54480" y="17829"/>
                  <a:pt x="53960" y="18348"/>
                  <a:pt x="53485" y="18894"/>
                </a:cubicBezTo>
                <a:cubicBezTo>
                  <a:pt x="53080" y="18639"/>
                  <a:pt x="52684" y="18383"/>
                  <a:pt x="52314" y="18234"/>
                </a:cubicBezTo>
                <a:cubicBezTo>
                  <a:pt x="52754" y="17644"/>
                  <a:pt x="53230" y="17098"/>
                  <a:pt x="53740" y="16587"/>
                </a:cubicBezTo>
                <a:cubicBezTo>
                  <a:pt x="54180" y="16728"/>
                  <a:pt x="54585" y="17028"/>
                  <a:pt x="55026" y="17318"/>
                </a:cubicBezTo>
                <a:cubicBezTo>
                  <a:pt x="54621" y="16983"/>
                  <a:pt x="54224" y="16693"/>
                  <a:pt x="53784" y="16543"/>
                </a:cubicBezTo>
                <a:cubicBezTo>
                  <a:pt x="54260" y="16103"/>
                  <a:pt x="54805" y="15707"/>
                  <a:pt x="55395" y="15337"/>
                </a:cubicBezTo>
                <a:close/>
                <a:moveTo>
                  <a:pt x="13541" y="16658"/>
                </a:moveTo>
                <a:cubicBezTo>
                  <a:pt x="13726" y="17204"/>
                  <a:pt x="13902" y="17793"/>
                  <a:pt x="14052" y="18348"/>
                </a:cubicBezTo>
                <a:cubicBezTo>
                  <a:pt x="13832" y="18419"/>
                  <a:pt x="13577" y="18454"/>
                  <a:pt x="13356" y="18524"/>
                </a:cubicBezTo>
                <a:cubicBezTo>
                  <a:pt x="12951" y="18639"/>
                  <a:pt x="12582" y="18788"/>
                  <a:pt x="12221" y="18929"/>
                </a:cubicBezTo>
                <a:cubicBezTo>
                  <a:pt x="12071" y="18383"/>
                  <a:pt x="11886" y="17829"/>
                  <a:pt x="11745" y="17283"/>
                </a:cubicBezTo>
                <a:cubicBezTo>
                  <a:pt x="12001" y="17133"/>
                  <a:pt x="12291" y="17028"/>
                  <a:pt x="12626" y="16913"/>
                </a:cubicBezTo>
                <a:cubicBezTo>
                  <a:pt x="12916" y="16807"/>
                  <a:pt x="13242" y="16728"/>
                  <a:pt x="13541" y="16658"/>
                </a:cubicBezTo>
                <a:close/>
                <a:moveTo>
                  <a:pt x="50773" y="17758"/>
                </a:moveTo>
                <a:cubicBezTo>
                  <a:pt x="50844" y="17793"/>
                  <a:pt x="50879" y="17864"/>
                  <a:pt x="50923" y="17908"/>
                </a:cubicBezTo>
                <a:cubicBezTo>
                  <a:pt x="50923" y="17943"/>
                  <a:pt x="50923" y="17943"/>
                  <a:pt x="50879" y="17943"/>
                </a:cubicBezTo>
                <a:cubicBezTo>
                  <a:pt x="50844" y="18014"/>
                  <a:pt x="50808" y="18049"/>
                  <a:pt x="50738" y="18128"/>
                </a:cubicBezTo>
                <a:cubicBezTo>
                  <a:pt x="50368" y="18269"/>
                  <a:pt x="50113" y="18524"/>
                  <a:pt x="49928" y="18744"/>
                </a:cubicBezTo>
                <a:cubicBezTo>
                  <a:pt x="49778" y="18929"/>
                  <a:pt x="49673" y="19044"/>
                  <a:pt x="49523" y="19044"/>
                </a:cubicBezTo>
                <a:cubicBezTo>
                  <a:pt x="49453" y="19044"/>
                  <a:pt x="49382" y="19008"/>
                  <a:pt x="49303" y="18929"/>
                </a:cubicBezTo>
                <a:cubicBezTo>
                  <a:pt x="49822" y="18603"/>
                  <a:pt x="50298" y="18198"/>
                  <a:pt x="50773" y="17758"/>
                </a:cubicBezTo>
                <a:close/>
                <a:moveTo>
                  <a:pt x="50483" y="18568"/>
                </a:moveTo>
                <a:lnTo>
                  <a:pt x="50483" y="18568"/>
                </a:lnTo>
                <a:cubicBezTo>
                  <a:pt x="50404" y="18674"/>
                  <a:pt x="50298" y="18788"/>
                  <a:pt x="50219" y="18859"/>
                </a:cubicBezTo>
                <a:cubicBezTo>
                  <a:pt x="50043" y="19044"/>
                  <a:pt x="49858" y="19149"/>
                  <a:pt x="49673" y="19299"/>
                </a:cubicBezTo>
                <a:cubicBezTo>
                  <a:pt x="49708" y="19264"/>
                  <a:pt x="49778" y="19184"/>
                  <a:pt x="49822" y="19149"/>
                </a:cubicBezTo>
                <a:cubicBezTo>
                  <a:pt x="50043" y="18964"/>
                  <a:pt x="50263" y="18788"/>
                  <a:pt x="50483" y="18568"/>
                </a:cubicBezTo>
                <a:close/>
                <a:moveTo>
                  <a:pt x="60898" y="17388"/>
                </a:moveTo>
                <a:cubicBezTo>
                  <a:pt x="61224" y="17688"/>
                  <a:pt x="61558" y="17908"/>
                  <a:pt x="61849" y="18163"/>
                </a:cubicBezTo>
                <a:cubicBezTo>
                  <a:pt x="61963" y="18234"/>
                  <a:pt x="62069" y="18304"/>
                  <a:pt x="62183" y="18419"/>
                </a:cubicBezTo>
                <a:cubicBezTo>
                  <a:pt x="61708" y="18674"/>
                  <a:pt x="61224" y="18964"/>
                  <a:pt x="60748" y="19299"/>
                </a:cubicBezTo>
                <a:cubicBezTo>
                  <a:pt x="60713" y="19334"/>
                  <a:pt x="60643" y="19369"/>
                  <a:pt x="60563" y="19405"/>
                </a:cubicBezTo>
                <a:cubicBezTo>
                  <a:pt x="60458" y="19299"/>
                  <a:pt x="60343" y="19228"/>
                  <a:pt x="60202" y="19114"/>
                </a:cubicBezTo>
                <a:cubicBezTo>
                  <a:pt x="59947" y="18894"/>
                  <a:pt x="59648" y="18603"/>
                  <a:pt x="59357" y="18304"/>
                </a:cubicBezTo>
                <a:cubicBezTo>
                  <a:pt x="59507" y="18198"/>
                  <a:pt x="59648" y="18128"/>
                  <a:pt x="59797" y="18014"/>
                </a:cubicBezTo>
                <a:cubicBezTo>
                  <a:pt x="60167" y="17793"/>
                  <a:pt x="60528" y="17573"/>
                  <a:pt x="60898" y="17388"/>
                </a:cubicBezTo>
                <a:close/>
                <a:moveTo>
                  <a:pt x="63724" y="17503"/>
                </a:moveTo>
                <a:cubicBezTo>
                  <a:pt x="64164" y="17793"/>
                  <a:pt x="64604" y="18084"/>
                  <a:pt x="65044" y="18383"/>
                </a:cubicBezTo>
                <a:cubicBezTo>
                  <a:pt x="64965" y="18454"/>
                  <a:pt x="64895" y="18489"/>
                  <a:pt x="64789" y="18568"/>
                </a:cubicBezTo>
                <a:cubicBezTo>
                  <a:pt x="64384" y="18859"/>
                  <a:pt x="63979" y="19114"/>
                  <a:pt x="63539" y="19405"/>
                </a:cubicBezTo>
                <a:cubicBezTo>
                  <a:pt x="63134" y="19079"/>
                  <a:pt x="62694" y="18744"/>
                  <a:pt x="62254" y="18419"/>
                </a:cubicBezTo>
                <a:cubicBezTo>
                  <a:pt x="62764" y="18084"/>
                  <a:pt x="63248" y="17793"/>
                  <a:pt x="63724" y="17503"/>
                </a:cubicBezTo>
                <a:close/>
                <a:moveTo>
                  <a:pt x="18859" y="17098"/>
                </a:moveTo>
                <a:lnTo>
                  <a:pt x="18859" y="17098"/>
                </a:lnTo>
                <a:cubicBezTo>
                  <a:pt x="19370" y="17283"/>
                  <a:pt x="19889" y="17503"/>
                  <a:pt x="20400" y="17793"/>
                </a:cubicBezTo>
                <a:cubicBezTo>
                  <a:pt x="20505" y="18304"/>
                  <a:pt x="20655" y="18859"/>
                  <a:pt x="20725" y="19449"/>
                </a:cubicBezTo>
                <a:cubicBezTo>
                  <a:pt x="20250" y="19149"/>
                  <a:pt x="19739" y="18929"/>
                  <a:pt x="19264" y="18744"/>
                </a:cubicBezTo>
                <a:cubicBezTo>
                  <a:pt x="19149" y="18163"/>
                  <a:pt x="19009" y="17609"/>
                  <a:pt x="18859" y="17098"/>
                </a:cubicBezTo>
                <a:close/>
                <a:moveTo>
                  <a:pt x="9500" y="16623"/>
                </a:moveTo>
                <a:cubicBezTo>
                  <a:pt x="9720" y="17133"/>
                  <a:pt x="9905" y="17688"/>
                  <a:pt x="10090" y="18234"/>
                </a:cubicBezTo>
                <a:cubicBezTo>
                  <a:pt x="9615" y="18603"/>
                  <a:pt x="9175" y="19008"/>
                  <a:pt x="8770" y="19484"/>
                </a:cubicBezTo>
                <a:cubicBezTo>
                  <a:pt x="8664" y="18964"/>
                  <a:pt x="8514" y="18454"/>
                  <a:pt x="8329" y="17978"/>
                </a:cubicBezTo>
                <a:cubicBezTo>
                  <a:pt x="8664" y="17468"/>
                  <a:pt x="9060" y="17028"/>
                  <a:pt x="9500" y="16623"/>
                </a:cubicBezTo>
                <a:close/>
                <a:moveTo>
                  <a:pt x="21940" y="15927"/>
                </a:moveTo>
                <a:lnTo>
                  <a:pt x="21940" y="15927"/>
                </a:lnTo>
                <a:cubicBezTo>
                  <a:pt x="23481" y="17098"/>
                  <a:pt x="25207" y="18014"/>
                  <a:pt x="26967" y="18788"/>
                </a:cubicBezTo>
                <a:cubicBezTo>
                  <a:pt x="27108" y="19008"/>
                  <a:pt x="27187" y="19264"/>
                  <a:pt x="27293" y="19484"/>
                </a:cubicBezTo>
                <a:cubicBezTo>
                  <a:pt x="26668" y="19184"/>
                  <a:pt x="26052" y="18894"/>
                  <a:pt x="25462" y="18603"/>
                </a:cubicBezTo>
                <a:lnTo>
                  <a:pt x="25127" y="17943"/>
                </a:lnTo>
                <a:lnTo>
                  <a:pt x="25092" y="17978"/>
                </a:lnTo>
                <a:cubicBezTo>
                  <a:pt x="25207" y="18163"/>
                  <a:pt x="25312" y="18348"/>
                  <a:pt x="25391" y="18568"/>
                </a:cubicBezTo>
                <a:cubicBezTo>
                  <a:pt x="24837" y="18269"/>
                  <a:pt x="24291" y="17978"/>
                  <a:pt x="23736" y="17644"/>
                </a:cubicBezTo>
                <a:cubicBezTo>
                  <a:pt x="23666" y="17424"/>
                  <a:pt x="23551" y="17204"/>
                  <a:pt x="23446" y="17028"/>
                </a:cubicBezTo>
                <a:lnTo>
                  <a:pt x="23411" y="17063"/>
                </a:lnTo>
                <a:cubicBezTo>
                  <a:pt x="23516" y="17204"/>
                  <a:pt x="23587" y="17388"/>
                  <a:pt x="23666" y="17573"/>
                </a:cubicBezTo>
                <a:cubicBezTo>
                  <a:pt x="23226" y="17283"/>
                  <a:pt x="22750" y="16983"/>
                  <a:pt x="22310" y="16658"/>
                </a:cubicBezTo>
                <a:cubicBezTo>
                  <a:pt x="22196" y="16402"/>
                  <a:pt x="22090" y="16182"/>
                  <a:pt x="21940" y="15927"/>
                </a:cubicBezTo>
                <a:close/>
                <a:moveTo>
                  <a:pt x="7819" y="16878"/>
                </a:moveTo>
                <a:cubicBezTo>
                  <a:pt x="7960" y="17204"/>
                  <a:pt x="8145" y="17573"/>
                  <a:pt x="8294" y="17978"/>
                </a:cubicBezTo>
                <a:cubicBezTo>
                  <a:pt x="8109" y="18198"/>
                  <a:pt x="7924" y="18454"/>
                  <a:pt x="7784" y="18744"/>
                </a:cubicBezTo>
                <a:cubicBezTo>
                  <a:pt x="7634" y="19008"/>
                  <a:pt x="7519" y="19299"/>
                  <a:pt x="7414" y="19554"/>
                </a:cubicBezTo>
                <a:cubicBezTo>
                  <a:pt x="7299" y="19264"/>
                  <a:pt x="7194" y="18964"/>
                  <a:pt x="7079" y="18709"/>
                </a:cubicBezTo>
                <a:cubicBezTo>
                  <a:pt x="7299" y="18049"/>
                  <a:pt x="7519" y="17424"/>
                  <a:pt x="7819" y="16878"/>
                </a:cubicBezTo>
                <a:close/>
                <a:moveTo>
                  <a:pt x="21430" y="17028"/>
                </a:moveTo>
                <a:lnTo>
                  <a:pt x="21430" y="17028"/>
                </a:lnTo>
                <a:cubicBezTo>
                  <a:pt x="21755" y="17283"/>
                  <a:pt x="22090" y="17503"/>
                  <a:pt x="22416" y="17758"/>
                </a:cubicBezTo>
                <a:cubicBezTo>
                  <a:pt x="22530" y="17829"/>
                  <a:pt x="22671" y="17943"/>
                  <a:pt x="22785" y="18014"/>
                </a:cubicBezTo>
                <a:cubicBezTo>
                  <a:pt x="22970" y="18524"/>
                  <a:pt x="23111" y="19044"/>
                  <a:pt x="23226" y="19554"/>
                </a:cubicBezTo>
                <a:cubicBezTo>
                  <a:pt x="22970" y="19369"/>
                  <a:pt x="22706" y="19184"/>
                  <a:pt x="22451" y="19008"/>
                </a:cubicBezTo>
                <a:cubicBezTo>
                  <a:pt x="22231" y="18859"/>
                  <a:pt x="22046" y="18744"/>
                  <a:pt x="21826" y="18603"/>
                </a:cubicBezTo>
                <a:cubicBezTo>
                  <a:pt x="21720" y="18049"/>
                  <a:pt x="21571" y="17538"/>
                  <a:pt x="21430" y="17028"/>
                </a:cubicBezTo>
                <a:close/>
                <a:moveTo>
                  <a:pt x="58072" y="17133"/>
                </a:moveTo>
                <a:cubicBezTo>
                  <a:pt x="58442" y="17468"/>
                  <a:pt x="58767" y="17793"/>
                  <a:pt x="59067" y="18084"/>
                </a:cubicBezTo>
                <a:cubicBezTo>
                  <a:pt x="59137" y="18163"/>
                  <a:pt x="59207" y="18234"/>
                  <a:pt x="59287" y="18304"/>
                </a:cubicBezTo>
                <a:cubicBezTo>
                  <a:pt x="58697" y="18674"/>
                  <a:pt x="58107" y="19114"/>
                  <a:pt x="57561" y="19554"/>
                </a:cubicBezTo>
                <a:cubicBezTo>
                  <a:pt x="57306" y="19334"/>
                  <a:pt x="57086" y="19114"/>
                  <a:pt x="56786" y="18894"/>
                </a:cubicBezTo>
                <a:cubicBezTo>
                  <a:pt x="56646" y="18744"/>
                  <a:pt x="56496" y="18603"/>
                  <a:pt x="56311" y="18454"/>
                </a:cubicBezTo>
                <a:cubicBezTo>
                  <a:pt x="56866" y="17978"/>
                  <a:pt x="57447" y="17538"/>
                  <a:pt x="58072" y="17133"/>
                </a:cubicBezTo>
                <a:close/>
                <a:moveTo>
                  <a:pt x="49515" y="19378"/>
                </a:moveTo>
                <a:cubicBezTo>
                  <a:pt x="49488" y="19412"/>
                  <a:pt x="49485" y="19451"/>
                  <a:pt x="49453" y="19484"/>
                </a:cubicBezTo>
                <a:cubicBezTo>
                  <a:pt x="49382" y="19519"/>
                  <a:pt x="49338" y="19554"/>
                  <a:pt x="49268" y="19589"/>
                </a:cubicBezTo>
                <a:cubicBezTo>
                  <a:pt x="49268" y="19554"/>
                  <a:pt x="49303" y="19554"/>
                  <a:pt x="49303" y="19519"/>
                </a:cubicBezTo>
                <a:cubicBezTo>
                  <a:pt x="49379" y="19485"/>
                  <a:pt x="49447" y="19451"/>
                  <a:pt x="49515" y="19378"/>
                </a:cubicBezTo>
                <a:close/>
                <a:moveTo>
                  <a:pt x="50078" y="19044"/>
                </a:moveTo>
                <a:lnTo>
                  <a:pt x="50078" y="19044"/>
                </a:lnTo>
                <a:cubicBezTo>
                  <a:pt x="49893" y="19264"/>
                  <a:pt x="49708" y="19449"/>
                  <a:pt x="49523" y="19669"/>
                </a:cubicBezTo>
                <a:lnTo>
                  <a:pt x="49303" y="19669"/>
                </a:lnTo>
                <a:cubicBezTo>
                  <a:pt x="49338" y="19625"/>
                  <a:pt x="49417" y="19554"/>
                  <a:pt x="49488" y="19484"/>
                </a:cubicBezTo>
                <a:cubicBezTo>
                  <a:pt x="49673" y="19334"/>
                  <a:pt x="49893" y="19184"/>
                  <a:pt x="50078" y="19044"/>
                </a:cubicBezTo>
                <a:close/>
                <a:moveTo>
                  <a:pt x="49268" y="19625"/>
                </a:moveTo>
                <a:cubicBezTo>
                  <a:pt x="49267" y="19625"/>
                  <a:pt x="49233" y="19669"/>
                  <a:pt x="49233" y="19704"/>
                </a:cubicBezTo>
                <a:lnTo>
                  <a:pt x="49197" y="19704"/>
                </a:lnTo>
                <a:cubicBezTo>
                  <a:pt x="49232" y="19669"/>
                  <a:pt x="49267" y="19625"/>
                  <a:pt x="49268" y="19625"/>
                </a:cubicBezTo>
                <a:close/>
                <a:moveTo>
                  <a:pt x="51143" y="18128"/>
                </a:moveTo>
                <a:lnTo>
                  <a:pt x="51143" y="18128"/>
                </a:lnTo>
                <a:cubicBezTo>
                  <a:pt x="50773" y="18568"/>
                  <a:pt x="50439" y="19008"/>
                  <a:pt x="50078" y="19449"/>
                </a:cubicBezTo>
                <a:cubicBezTo>
                  <a:pt x="50043" y="19519"/>
                  <a:pt x="49963" y="19625"/>
                  <a:pt x="49893" y="19704"/>
                </a:cubicBezTo>
                <a:cubicBezTo>
                  <a:pt x="49822" y="19669"/>
                  <a:pt x="49743" y="19669"/>
                  <a:pt x="49638" y="19669"/>
                </a:cubicBezTo>
                <a:lnTo>
                  <a:pt x="49602" y="19669"/>
                </a:lnTo>
                <a:cubicBezTo>
                  <a:pt x="49822" y="19405"/>
                  <a:pt x="50043" y="19149"/>
                  <a:pt x="50263" y="18894"/>
                </a:cubicBezTo>
                <a:cubicBezTo>
                  <a:pt x="50553" y="18639"/>
                  <a:pt x="50844" y="18383"/>
                  <a:pt x="51143" y="18128"/>
                </a:cubicBezTo>
                <a:close/>
                <a:moveTo>
                  <a:pt x="23772" y="17723"/>
                </a:moveTo>
                <a:lnTo>
                  <a:pt x="23772" y="17723"/>
                </a:lnTo>
                <a:cubicBezTo>
                  <a:pt x="24326" y="18049"/>
                  <a:pt x="24872" y="18348"/>
                  <a:pt x="25427" y="18639"/>
                </a:cubicBezTo>
                <a:cubicBezTo>
                  <a:pt x="25568" y="18964"/>
                  <a:pt x="25717" y="19369"/>
                  <a:pt x="25832" y="19739"/>
                </a:cubicBezTo>
                <a:cubicBezTo>
                  <a:pt x="25277" y="19484"/>
                  <a:pt x="24731" y="19184"/>
                  <a:pt x="24212" y="18894"/>
                </a:cubicBezTo>
                <a:cubicBezTo>
                  <a:pt x="24106" y="18489"/>
                  <a:pt x="23956" y="18084"/>
                  <a:pt x="23772" y="17723"/>
                </a:cubicBezTo>
                <a:close/>
                <a:moveTo>
                  <a:pt x="48757" y="18348"/>
                </a:moveTo>
                <a:cubicBezTo>
                  <a:pt x="48942" y="18603"/>
                  <a:pt x="49083" y="18788"/>
                  <a:pt x="49233" y="18929"/>
                </a:cubicBezTo>
                <a:cubicBezTo>
                  <a:pt x="48722" y="19228"/>
                  <a:pt x="48167" y="19519"/>
                  <a:pt x="47577" y="19774"/>
                </a:cubicBezTo>
                <a:cubicBezTo>
                  <a:pt x="47472" y="19669"/>
                  <a:pt x="47287" y="19484"/>
                  <a:pt x="47102" y="19228"/>
                </a:cubicBezTo>
                <a:cubicBezTo>
                  <a:pt x="47287" y="19149"/>
                  <a:pt x="47437" y="19079"/>
                  <a:pt x="47577" y="19008"/>
                </a:cubicBezTo>
                <a:cubicBezTo>
                  <a:pt x="48018" y="18788"/>
                  <a:pt x="48387" y="18568"/>
                  <a:pt x="48757" y="18348"/>
                </a:cubicBezTo>
                <a:close/>
                <a:moveTo>
                  <a:pt x="51249" y="18049"/>
                </a:moveTo>
                <a:cubicBezTo>
                  <a:pt x="51398" y="18049"/>
                  <a:pt x="51504" y="18049"/>
                  <a:pt x="51654" y="18084"/>
                </a:cubicBezTo>
                <a:cubicBezTo>
                  <a:pt x="51213" y="18639"/>
                  <a:pt x="50808" y="19228"/>
                  <a:pt x="50368" y="19774"/>
                </a:cubicBezTo>
                <a:cubicBezTo>
                  <a:pt x="50263" y="19739"/>
                  <a:pt x="50113" y="19704"/>
                  <a:pt x="49963" y="19704"/>
                </a:cubicBezTo>
                <a:cubicBezTo>
                  <a:pt x="49999" y="19625"/>
                  <a:pt x="50078" y="19554"/>
                  <a:pt x="50113" y="19484"/>
                </a:cubicBezTo>
                <a:cubicBezTo>
                  <a:pt x="50483" y="19008"/>
                  <a:pt x="50844" y="18524"/>
                  <a:pt x="51249" y="18049"/>
                </a:cubicBezTo>
                <a:close/>
                <a:moveTo>
                  <a:pt x="11666" y="17283"/>
                </a:moveTo>
                <a:cubicBezTo>
                  <a:pt x="11851" y="17829"/>
                  <a:pt x="12036" y="18419"/>
                  <a:pt x="12142" y="18964"/>
                </a:cubicBezTo>
                <a:cubicBezTo>
                  <a:pt x="11596" y="19184"/>
                  <a:pt x="11041" y="19484"/>
                  <a:pt x="10530" y="19845"/>
                </a:cubicBezTo>
                <a:cubicBezTo>
                  <a:pt x="10425" y="19299"/>
                  <a:pt x="10275" y="18788"/>
                  <a:pt x="10125" y="18234"/>
                </a:cubicBezTo>
                <a:cubicBezTo>
                  <a:pt x="10601" y="17864"/>
                  <a:pt x="11155" y="17538"/>
                  <a:pt x="11666" y="17283"/>
                </a:cubicBezTo>
                <a:close/>
                <a:moveTo>
                  <a:pt x="15998" y="18163"/>
                </a:moveTo>
                <a:cubicBezTo>
                  <a:pt x="16543" y="18163"/>
                  <a:pt x="17063" y="18234"/>
                  <a:pt x="17609" y="18304"/>
                </a:cubicBezTo>
                <a:cubicBezTo>
                  <a:pt x="17723" y="18824"/>
                  <a:pt x="17829" y="19334"/>
                  <a:pt x="17943" y="19845"/>
                </a:cubicBezTo>
                <a:cubicBezTo>
                  <a:pt x="17563" y="19793"/>
                  <a:pt x="17188" y="19761"/>
                  <a:pt x="16813" y="19761"/>
                </a:cubicBezTo>
                <a:cubicBezTo>
                  <a:pt x="16676" y="19761"/>
                  <a:pt x="16539" y="19765"/>
                  <a:pt x="16403" y="19774"/>
                </a:cubicBezTo>
                <a:cubicBezTo>
                  <a:pt x="16253" y="19228"/>
                  <a:pt x="16147" y="18709"/>
                  <a:pt x="15998" y="18163"/>
                </a:cubicBezTo>
                <a:close/>
                <a:moveTo>
                  <a:pt x="49638" y="19184"/>
                </a:moveTo>
                <a:cubicBezTo>
                  <a:pt x="49523" y="19299"/>
                  <a:pt x="49382" y="19449"/>
                  <a:pt x="49233" y="19554"/>
                </a:cubicBezTo>
                <a:cubicBezTo>
                  <a:pt x="49162" y="19625"/>
                  <a:pt x="49083" y="19669"/>
                  <a:pt x="49012" y="19739"/>
                </a:cubicBezTo>
                <a:cubicBezTo>
                  <a:pt x="48792" y="19774"/>
                  <a:pt x="48643" y="19845"/>
                  <a:pt x="48502" y="19889"/>
                </a:cubicBezTo>
                <a:cubicBezTo>
                  <a:pt x="48494" y="19889"/>
                  <a:pt x="48487" y="19890"/>
                  <a:pt x="48482" y="19892"/>
                </a:cubicBezTo>
                <a:lnTo>
                  <a:pt x="48482" y="19892"/>
                </a:lnTo>
                <a:cubicBezTo>
                  <a:pt x="48867" y="19682"/>
                  <a:pt x="49252" y="19469"/>
                  <a:pt x="49638" y="19184"/>
                </a:cubicBezTo>
                <a:close/>
                <a:moveTo>
                  <a:pt x="48466" y="19900"/>
                </a:moveTo>
                <a:cubicBezTo>
                  <a:pt x="48453" y="19911"/>
                  <a:pt x="48444" y="19924"/>
                  <a:pt x="48423" y="19924"/>
                </a:cubicBezTo>
                <a:cubicBezTo>
                  <a:pt x="48437" y="19916"/>
                  <a:pt x="48452" y="19908"/>
                  <a:pt x="48466" y="19900"/>
                </a:cubicBezTo>
                <a:close/>
                <a:moveTo>
                  <a:pt x="55061" y="17353"/>
                </a:moveTo>
                <a:cubicBezTo>
                  <a:pt x="55466" y="17688"/>
                  <a:pt x="55871" y="18049"/>
                  <a:pt x="56205" y="18419"/>
                </a:cubicBezTo>
                <a:cubicBezTo>
                  <a:pt x="56241" y="18419"/>
                  <a:pt x="56241" y="18419"/>
                  <a:pt x="56276" y="18454"/>
                </a:cubicBezTo>
                <a:cubicBezTo>
                  <a:pt x="55721" y="18929"/>
                  <a:pt x="55210" y="19405"/>
                  <a:pt x="54735" y="19959"/>
                </a:cubicBezTo>
                <a:cubicBezTo>
                  <a:pt x="54330" y="19589"/>
                  <a:pt x="53925" y="19228"/>
                  <a:pt x="53520" y="18929"/>
                </a:cubicBezTo>
                <a:cubicBezTo>
                  <a:pt x="54004" y="18383"/>
                  <a:pt x="54515" y="17829"/>
                  <a:pt x="55061" y="17353"/>
                </a:cubicBezTo>
                <a:close/>
                <a:moveTo>
                  <a:pt x="15927" y="18163"/>
                </a:moveTo>
                <a:cubicBezTo>
                  <a:pt x="16068" y="18709"/>
                  <a:pt x="16218" y="19228"/>
                  <a:pt x="16323" y="19774"/>
                </a:cubicBezTo>
                <a:cubicBezTo>
                  <a:pt x="15742" y="19774"/>
                  <a:pt x="15152" y="19845"/>
                  <a:pt x="14527" y="19994"/>
                </a:cubicBezTo>
                <a:cubicBezTo>
                  <a:pt x="14387" y="19449"/>
                  <a:pt x="14272" y="18929"/>
                  <a:pt x="14122" y="18383"/>
                </a:cubicBezTo>
                <a:cubicBezTo>
                  <a:pt x="14747" y="18234"/>
                  <a:pt x="15337" y="18198"/>
                  <a:pt x="15927" y="18163"/>
                </a:cubicBezTo>
                <a:close/>
                <a:moveTo>
                  <a:pt x="50659" y="18198"/>
                </a:moveTo>
                <a:lnTo>
                  <a:pt x="50659" y="18198"/>
                </a:lnTo>
                <a:cubicBezTo>
                  <a:pt x="50553" y="18348"/>
                  <a:pt x="50404" y="18489"/>
                  <a:pt x="50263" y="18639"/>
                </a:cubicBezTo>
                <a:cubicBezTo>
                  <a:pt x="50148" y="18709"/>
                  <a:pt x="50043" y="18824"/>
                  <a:pt x="49963" y="18894"/>
                </a:cubicBezTo>
                <a:cubicBezTo>
                  <a:pt x="49382" y="19334"/>
                  <a:pt x="48792" y="19704"/>
                  <a:pt x="48167" y="19994"/>
                </a:cubicBezTo>
                <a:cubicBezTo>
                  <a:pt x="48126" y="20002"/>
                  <a:pt x="48087" y="20007"/>
                  <a:pt x="48049" y="20007"/>
                </a:cubicBezTo>
                <a:cubicBezTo>
                  <a:pt x="47916" y="20007"/>
                  <a:pt x="47793" y="19953"/>
                  <a:pt x="47621" y="19810"/>
                </a:cubicBezTo>
                <a:cubicBezTo>
                  <a:pt x="47762" y="19739"/>
                  <a:pt x="47947" y="19669"/>
                  <a:pt x="48097" y="19589"/>
                </a:cubicBezTo>
                <a:cubicBezTo>
                  <a:pt x="48458" y="19449"/>
                  <a:pt x="48863" y="19228"/>
                  <a:pt x="49268" y="18964"/>
                </a:cubicBezTo>
                <a:cubicBezTo>
                  <a:pt x="49338" y="19044"/>
                  <a:pt x="49453" y="19079"/>
                  <a:pt x="49523" y="19079"/>
                </a:cubicBezTo>
                <a:cubicBezTo>
                  <a:pt x="49542" y="19082"/>
                  <a:pt x="49559" y="19084"/>
                  <a:pt x="49576" y="19084"/>
                </a:cubicBezTo>
                <a:cubicBezTo>
                  <a:pt x="49731" y="19084"/>
                  <a:pt x="49836" y="18947"/>
                  <a:pt x="49963" y="18788"/>
                </a:cubicBezTo>
                <a:cubicBezTo>
                  <a:pt x="50148" y="18568"/>
                  <a:pt x="50333" y="18348"/>
                  <a:pt x="50659" y="18198"/>
                </a:cubicBezTo>
                <a:close/>
                <a:moveTo>
                  <a:pt x="51689" y="18084"/>
                </a:moveTo>
                <a:cubicBezTo>
                  <a:pt x="51874" y="18128"/>
                  <a:pt x="52059" y="18163"/>
                  <a:pt x="52244" y="18234"/>
                </a:cubicBezTo>
                <a:cubicBezTo>
                  <a:pt x="51759" y="18824"/>
                  <a:pt x="51363" y="19405"/>
                  <a:pt x="50958" y="20030"/>
                </a:cubicBezTo>
                <a:cubicBezTo>
                  <a:pt x="50773" y="19924"/>
                  <a:pt x="50588" y="19845"/>
                  <a:pt x="50439" y="19810"/>
                </a:cubicBezTo>
                <a:cubicBezTo>
                  <a:pt x="50844" y="19228"/>
                  <a:pt x="51249" y="18639"/>
                  <a:pt x="51689" y="18084"/>
                </a:cubicBezTo>
                <a:close/>
                <a:moveTo>
                  <a:pt x="27038" y="18824"/>
                </a:moveTo>
                <a:lnTo>
                  <a:pt x="27038" y="18824"/>
                </a:lnTo>
                <a:cubicBezTo>
                  <a:pt x="27628" y="19079"/>
                  <a:pt x="28209" y="19334"/>
                  <a:pt x="28799" y="19589"/>
                </a:cubicBezTo>
                <a:cubicBezTo>
                  <a:pt x="28913" y="19774"/>
                  <a:pt x="29019" y="19994"/>
                  <a:pt x="29089" y="20215"/>
                </a:cubicBezTo>
                <a:cubicBezTo>
                  <a:pt x="28508" y="19994"/>
                  <a:pt x="27953" y="19739"/>
                  <a:pt x="27372" y="19484"/>
                </a:cubicBezTo>
                <a:lnTo>
                  <a:pt x="27038" y="18824"/>
                </a:lnTo>
                <a:close/>
                <a:moveTo>
                  <a:pt x="17644" y="18348"/>
                </a:moveTo>
                <a:cubicBezTo>
                  <a:pt x="18199" y="18454"/>
                  <a:pt x="18709" y="18603"/>
                  <a:pt x="19229" y="18788"/>
                </a:cubicBezTo>
                <a:cubicBezTo>
                  <a:pt x="19334" y="19264"/>
                  <a:pt x="19449" y="19739"/>
                  <a:pt x="19519" y="20250"/>
                </a:cubicBezTo>
                <a:cubicBezTo>
                  <a:pt x="19299" y="20179"/>
                  <a:pt x="19044" y="20109"/>
                  <a:pt x="18824" y="20030"/>
                </a:cubicBezTo>
                <a:cubicBezTo>
                  <a:pt x="18524" y="19959"/>
                  <a:pt x="18269" y="19924"/>
                  <a:pt x="17979" y="19845"/>
                </a:cubicBezTo>
                <a:cubicBezTo>
                  <a:pt x="17864" y="19334"/>
                  <a:pt x="17758" y="18824"/>
                  <a:pt x="17644" y="18348"/>
                </a:cubicBezTo>
                <a:close/>
                <a:moveTo>
                  <a:pt x="20435" y="17793"/>
                </a:moveTo>
                <a:cubicBezTo>
                  <a:pt x="20875" y="18049"/>
                  <a:pt x="21350" y="18304"/>
                  <a:pt x="21791" y="18639"/>
                </a:cubicBezTo>
                <a:cubicBezTo>
                  <a:pt x="21940" y="19149"/>
                  <a:pt x="22011" y="19704"/>
                  <a:pt x="22125" y="20250"/>
                </a:cubicBezTo>
                <a:cubicBezTo>
                  <a:pt x="21650" y="19959"/>
                  <a:pt x="21210" y="19704"/>
                  <a:pt x="20805" y="19449"/>
                </a:cubicBezTo>
                <a:cubicBezTo>
                  <a:pt x="20690" y="18894"/>
                  <a:pt x="20585" y="18348"/>
                  <a:pt x="20435" y="17793"/>
                </a:cubicBezTo>
                <a:close/>
                <a:moveTo>
                  <a:pt x="22856" y="18084"/>
                </a:moveTo>
                <a:cubicBezTo>
                  <a:pt x="23296" y="18383"/>
                  <a:pt x="23736" y="18674"/>
                  <a:pt x="24177" y="18929"/>
                </a:cubicBezTo>
                <a:cubicBezTo>
                  <a:pt x="24326" y="19369"/>
                  <a:pt x="24432" y="19845"/>
                  <a:pt x="24546" y="20329"/>
                </a:cubicBezTo>
                <a:cubicBezTo>
                  <a:pt x="24106" y="20109"/>
                  <a:pt x="23701" y="19845"/>
                  <a:pt x="23261" y="19589"/>
                </a:cubicBezTo>
                <a:cubicBezTo>
                  <a:pt x="23146" y="19079"/>
                  <a:pt x="23006" y="18568"/>
                  <a:pt x="22856" y="18084"/>
                </a:cubicBezTo>
                <a:close/>
                <a:moveTo>
                  <a:pt x="6419" y="17573"/>
                </a:moveTo>
                <a:cubicBezTo>
                  <a:pt x="6639" y="17943"/>
                  <a:pt x="6859" y="18304"/>
                  <a:pt x="7044" y="18709"/>
                </a:cubicBezTo>
                <a:cubicBezTo>
                  <a:pt x="6938" y="18964"/>
                  <a:pt x="6859" y="19228"/>
                  <a:pt x="6789" y="19484"/>
                </a:cubicBezTo>
                <a:cubicBezTo>
                  <a:pt x="6683" y="19774"/>
                  <a:pt x="6604" y="20065"/>
                  <a:pt x="6498" y="20399"/>
                </a:cubicBezTo>
                <a:cubicBezTo>
                  <a:pt x="6313" y="19994"/>
                  <a:pt x="6128" y="19625"/>
                  <a:pt x="5908" y="19299"/>
                </a:cubicBezTo>
                <a:cubicBezTo>
                  <a:pt x="5979" y="19008"/>
                  <a:pt x="6058" y="18744"/>
                  <a:pt x="6164" y="18454"/>
                </a:cubicBezTo>
                <a:cubicBezTo>
                  <a:pt x="6243" y="18163"/>
                  <a:pt x="6313" y="17864"/>
                  <a:pt x="6419" y="17573"/>
                </a:cubicBezTo>
                <a:close/>
                <a:moveTo>
                  <a:pt x="47067" y="19228"/>
                </a:moveTo>
                <a:cubicBezTo>
                  <a:pt x="47252" y="19484"/>
                  <a:pt x="47401" y="19669"/>
                  <a:pt x="47542" y="19774"/>
                </a:cubicBezTo>
                <a:cubicBezTo>
                  <a:pt x="46961" y="20030"/>
                  <a:pt x="46371" y="20250"/>
                  <a:pt x="45746" y="20399"/>
                </a:cubicBezTo>
                <a:cubicBezTo>
                  <a:pt x="45676" y="20329"/>
                  <a:pt x="45597" y="20215"/>
                  <a:pt x="45526" y="20144"/>
                </a:cubicBezTo>
                <a:cubicBezTo>
                  <a:pt x="45456" y="20030"/>
                  <a:pt x="45376" y="19924"/>
                  <a:pt x="45271" y="19810"/>
                </a:cubicBezTo>
                <a:cubicBezTo>
                  <a:pt x="45896" y="19669"/>
                  <a:pt x="46477" y="19449"/>
                  <a:pt x="47067" y="19228"/>
                </a:cubicBezTo>
                <a:close/>
                <a:moveTo>
                  <a:pt x="14087" y="18383"/>
                </a:moveTo>
                <a:cubicBezTo>
                  <a:pt x="14237" y="18929"/>
                  <a:pt x="14343" y="19484"/>
                  <a:pt x="14457" y="19994"/>
                </a:cubicBezTo>
                <a:cubicBezTo>
                  <a:pt x="14343" y="20030"/>
                  <a:pt x="14202" y="20065"/>
                  <a:pt x="14052" y="20065"/>
                </a:cubicBezTo>
                <a:cubicBezTo>
                  <a:pt x="13541" y="20215"/>
                  <a:pt x="13066" y="20364"/>
                  <a:pt x="12546" y="20549"/>
                </a:cubicBezTo>
                <a:cubicBezTo>
                  <a:pt x="12476" y="20030"/>
                  <a:pt x="12326" y="19519"/>
                  <a:pt x="12221" y="18964"/>
                </a:cubicBezTo>
                <a:cubicBezTo>
                  <a:pt x="12582" y="18824"/>
                  <a:pt x="12951" y="18674"/>
                  <a:pt x="13356" y="18568"/>
                </a:cubicBezTo>
                <a:cubicBezTo>
                  <a:pt x="13612" y="18489"/>
                  <a:pt x="13832" y="18454"/>
                  <a:pt x="14087" y="18383"/>
                </a:cubicBezTo>
                <a:close/>
                <a:moveTo>
                  <a:pt x="25462" y="18674"/>
                </a:moveTo>
                <a:lnTo>
                  <a:pt x="25462" y="18674"/>
                </a:lnTo>
                <a:cubicBezTo>
                  <a:pt x="26087" y="18964"/>
                  <a:pt x="26712" y="19264"/>
                  <a:pt x="27328" y="19519"/>
                </a:cubicBezTo>
                <a:cubicBezTo>
                  <a:pt x="27478" y="19845"/>
                  <a:pt x="27592" y="20215"/>
                  <a:pt x="27698" y="20549"/>
                </a:cubicBezTo>
                <a:cubicBezTo>
                  <a:pt x="27073" y="20329"/>
                  <a:pt x="26448" y="20030"/>
                  <a:pt x="25867" y="19774"/>
                </a:cubicBezTo>
                <a:cubicBezTo>
                  <a:pt x="25752" y="19369"/>
                  <a:pt x="25647" y="19008"/>
                  <a:pt x="25462" y="18674"/>
                </a:cubicBezTo>
                <a:close/>
                <a:moveTo>
                  <a:pt x="62218" y="18419"/>
                </a:moveTo>
                <a:cubicBezTo>
                  <a:pt x="62659" y="18744"/>
                  <a:pt x="63099" y="19114"/>
                  <a:pt x="63504" y="19449"/>
                </a:cubicBezTo>
                <a:cubicBezTo>
                  <a:pt x="63099" y="19739"/>
                  <a:pt x="62659" y="19994"/>
                  <a:pt x="62254" y="20285"/>
                </a:cubicBezTo>
                <a:cubicBezTo>
                  <a:pt x="62104" y="20364"/>
                  <a:pt x="61998" y="20470"/>
                  <a:pt x="61849" y="20549"/>
                </a:cubicBezTo>
                <a:cubicBezTo>
                  <a:pt x="61444" y="20179"/>
                  <a:pt x="61003" y="19810"/>
                  <a:pt x="60607" y="19449"/>
                </a:cubicBezTo>
                <a:cubicBezTo>
                  <a:pt x="60678" y="19405"/>
                  <a:pt x="60713" y="19369"/>
                  <a:pt x="60783" y="19334"/>
                </a:cubicBezTo>
                <a:cubicBezTo>
                  <a:pt x="61268" y="19008"/>
                  <a:pt x="61743" y="18709"/>
                  <a:pt x="62218" y="18419"/>
                </a:cubicBezTo>
                <a:close/>
                <a:moveTo>
                  <a:pt x="59322" y="18304"/>
                </a:moveTo>
                <a:cubicBezTo>
                  <a:pt x="59612" y="18639"/>
                  <a:pt x="59903" y="18929"/>
                  <a:pt x="60202" y="19149"/>
                </a:cubicBezTo>
                <a:cubicBezTo>
                  <a:pt x="60308" y="19228"/>
                  <a:pt x="60422" y="19334"/>
                  <a:pt x="60528" y="19449"/>
                </a:cubicBezTo>
                <a:cubicBezTo>
                  <a:pt x="59947" y="19810"/>
                  <a:pt x="59357" y="20250"/>
                  <a:pt x="58802" y="20690"/>
                </a:cubicBezTo>
                <a:cubicBezTo>
                  <a:pt x="58406" y="20329"/>
                  <a:pt x="58001" y="19959"/>
                  <a:pt x="57596" y="19589"/>
                </a:cubicBezTo>
                <a:cubicBezTo>
                  <a:pt x="58142" y="19149"/>
                  <a:pt x="58697" y="18709"/>
                  <a:pt x="59322" y="18304"/>
                </a:cubicBezTo>
                <a:close/>
                <a:moveTo>
                  <a:pt x="45236" y="19810"/>
                </a:moveTo>
                <a:cubicBezTo>
                  <a:pt x="45341" y="19924"/>
                  <a:pt x="45420" y="20030"/>
                  <a:pt x="45491" y="20144"/>
                </a:cubicBezTo>
                <a:cubicBezTo>
                  <a:pt x="45561" y="20250"/>
                  <a:pt x="45641" y="20329"/>
                  <a:pt x="45711" y="20399"/>
                </a:cubicBezTo>
                <a:cubicBezTo>
                  <a:pt x="45121" y="20584"/>
                  <a:pt x="44496" y="20690"/>
                  <a:pt x="43950" y="20725"/>
                </a:cubicBezTo>
                <a:cubicBezTo>
                  <a:pt x="43765" y="20549"/>
                  <a:pt x="43580" y="20364"/>
                  <a:pt x="43396" y="20144"/>
                </a:cubicBezTo>
                <a:cubicBezTo>
                  <a:pt x="44021" y="20065"/>
                  <a:pt x="44611" y="19959"/>
                  <a:pt x="45236" y="19810"/>
                </a:cubicBezTo>
                <a:close/>
                <a:moveTo>
                  <a:pt x="52279" y="18269"/>
                </a:moveTo>
                <a:cubicBezTo>
                  <a:pt x="52684" y="18419"/>
                  <a:pt x="53080" y="18639"/>
                  <a:pt x="53450" y="18929"/>
                </a:cubicBezTo>
                <a:cubicBezTo>
                  <a:pt x="52974" y="19519"/>
                  <a:pt x="52499" y="20109"/>
                  <a:pt x="52059" y="20725"/>
                </a:cubicBezTo>
                <a:cubicBezTo>
                  <a:pt x="51724" y="20435"/>
                  <a:pt x="51363" y="20215"/>
                  <a:pt x="50993" y="20030"/>
                </a:cubicBezTo>
                <a:cubicBezTo>
                  <a:pt x="51398" y="19449"/>
                  <a:pt x="51839" y="18824"/>
                  <a:pt x="52279" y="18269"/>
                </a:cubicBezTo>
                <a:close/>
                <a:moveTo>
                  <a:pt x="47577" y="19810"/>
                </a:moveTo>
                <a:cubicBezTo>
                  <a:pt x="47762" y="19994"/>
                  <a:pt x="47912" y="20065"/>
                  <a:pt x="48062" y="20065"/>
                </a:cubicBezTo>
                <a:cubicBezTo>
                  <a:pt x="47437" y="20364"/>
                  <a:pt x="46812" y="20620"/>
                  <a:pt x="46186" y="20804"/>
                </a:cubicBezTo>
                <a:cubicBezTo>
                  <a:pt x="46037" y="20690"/>
                  <a:pt x="45896" y="20584"/>
                  <a:pt x="45781" y="20435"/>
                </a:cubicBezTo>
                <a:cubicBezTo>
                  <a:pt x="46407" y="20285"/>
                  <a:pt x="46996" y="20065"/>
                  <a:pt x="47577" y="19810"/>
                </a:cubicBezTo>
                <a:close/>
                <a:moveTo>
                  <a:pt x="43325" y="20144"/>
                </a:moveTo>
                <a:cubicBezTo>
                  <a:pt x="43510" y="20364"/>
                  <a:pt x="43695" y="20584"/>
                  <a:pt x="43880" y="20769"/>
                </a:cubicBezTo>
                <a:cubicBezTo>
                  <a:pt x="43440" y="20804"/>
                  <a:pt x="42999" y="20840"/>
                  <a:pt x="42594" y="20840"/>
                </a:cubicBezTo>
                <a:lnTo>
                  <a:pt x="42515" y="20840"/>
                </a:lnTo>
                <a:cubicBezTo>
                  <a:pt x="42374" y="20840"/>
                  <a:pt x="42260" y="20804"/>
                  <a:pt x="42154" y="20804"/>
                </a:cubicBezTo>
                <a:lnTo>
                  <a:pt x="42005" y="20804"/>
                </a:lnTo>
                <a:cubicBezTo>
                  <a:pt x="41820" y="20620"/>
                  <a:pt x="41635" y="20399"/>
                  <a:pt x="41459" y="20179"/>
                </a:cubicBezTo>
                <a:lnTo>
                  <a:pt x="41969" y="20179"/>
                </a:lnTo>
                <a:cubicBezTo>
                  <a:pt x="42410" y="20179"/>
                  <a:pt x="42885" y="20179"/>
                  <a:pt x="43325" y="20144"/>
                </a:cubicBezTo>
                <a:close/>
                <a:moveTo>
                  <a:pt x="19299" y="18824"/>
                </a:moveTo>
                <a:cubicBezTo>
                  <a:pt x="19775" y="19008"/>
                  <a:pt x="20250" y="19228"/>
                  <a:pt x="20769" y="19484"/>
                </a:cubicBezTo>
                <a:cubicBezTo>
                  <a:pt x="20840" y="19959"/>
                  <a:pt x="20910" y="20399"/>
                  <a:pt x="20989" y="20875"/>
                </a:cubicBezTo>
                <a:cubicBezTo>
                  <a:pt x="20505" y="20620"/>
                  <a:pt x="20030" y="20435"/>
                  <a:pt x="19554" y="20250"/>
                </a:cubicBezTo>
                <a:cubicBezTo>
                  <a:pt x="19484" y="19774"/>
                  <a:pt x="19370" y="19264"/>
                  <a:pt x="19299" y="18824"/>
                </a:cubicBezTo>
                <a:close/>
                <a:moveTo>
                  <a:pt x="28834" y="19589"/>
                </a:moveTo>
                <a:cubicBezTo>
                  <a:pt x="29388" y="19810"/>
                  <a:pt x="29970" y="20030"/>
                  <a:pt x="30524" y="20250"/>
                </a:cubicBezTo>
                <a:cubicBezTo>
                  <a:pt x="30630" y="20470"/>
                  <a:pt x="30744" y="20655"/>
                  <a:pt x="30850" y="20875"/>
                </a:cubicBezTo>
                <a:cubicBezTo>
                  <a:pt x="30304" y="20655"/>
                  <a:pt x="29714" y="20470"/>
                  <a:pt x="29168" y="20250"/>
                </a:cubicBezTo>
                <a:lnTo>
                  <a:pt x="28834" y="19589"/>
                </a:lnTo>
                <a:close/>
                <a:moveTo>
                  <a:pt x="8294" y="18014"/>
                </a:moveTo>
                <a:cubicBezTo>
                  <a:pt x="8479" y="18489"/>
                  <a:pt x="8620" y="19008"/>
                  <a:pt x="8734" y="19519"/>
                </a:cubicBezTo>
                <a:cubicBezTo>
                  <a:pt x="8479" y="19845"/>
                  <a:pt x="8259" y="20144"/>
                  <a:pt x="8039" y="20505"/>
                </a:cubicBezTo>
                <a:cubicBezTo>
                  <a:pt x="7924" y="20655"/>
                  <a:pt x="7819" y="20840"/>
                  <a:pt x="7740" y="20989"/>
                </a:cubicBezTo>
                <a:cubicBezTo>
                  <a:pt x="7669" y="20549"/>
                  <a:pt x="7563" y="20065"/>
                  <a:pt x="7414" y="19625"/>
                </a:cubicBezTo>
                <a:cubicBezTo>
                  <a:pt x="7563" y="19334"/>
                  <a:pt x="7669" y="19044"/>
                  <a:pt x="7819" y="18744"/>
                </a:cubicBezTo>
                <a:cubicBezTo>
                  <a:pt x="7960" y="18489"/>
                  <a:pt x="8145" y="18269"/>
                  <a:pt x="8294" y="18014"/>
                </a:cubicBezTo>
                <a:close/>
                <a:moveTo>
                  <a:pt x="40855" y="20161"/>
                </a:moveTo>
                <a:cubicBezTo>
                  <a:pt x="41031" y="20161"/>
                  <a:pt x="41214" y="20169"/>
                  <a:pt x="41415" y="20179"/>
                </a:cubicBezTo>
                <a:cubicBezTo>
                  <a:pt x="41600" y="20399"/>
                  <a:pt x="41784" y="20620"/>
                  <a:pt x="41969" y="20804"/>
                </a:cubicBezTo>
                <a:cubicBezTo>
                  <a:pt x="41274" y="20804"/>
                  <a:pt x="40798" y="20804"/>
                  <a:pt x="40173" y="20989"/>
                </a:cubicBezTo>
                <a:cubicBezTo>
                  <a:pt x="40094" y="20875"/>
                  <a:pt x="40024" y="20804"/>
                  <a:pt x="39988" y="20725"/>
                </a:cubicBezTo>
                <a:cubicBezTo>
                  <a:pt x="39874" y="20584"/>
                  <a:pt x="39768" y="20435"/>
                  <a:pt x="39654" y="20329"/>
                </a:cubicBezTo>
                <a:cubicBezTo>
                  <a:pt x="40089" y="20200"/>
                  <a:pt x="40452" y="20161"/>
                  <a:pt x="40855" y="20161"/>
                </a:cubicBezTo>
                <a:close/>
                <a:moveTo>
                  <a:pt x="10090" y="18269"/>
                </a:moveTo>
                <a:cubicBezTo>
                  <a:pt x="10240" y="18824"/>
                  <a:pt x="10381" y="19334"/>
                  <a:pt x="10495" y="19845"/>
                </a:cubicBezTo>
                <a:cubicBezTo>
                  <a:pt x="9985" y="20215"/>
                  <a:pt x="9500" y="20620"/>
                  <a:pt x="9104" y="21060"/>
                </a:cubicBezTo>
                <a:cubicBezTo>
                  <a:pt x="9060" y="20989"/>
                  <a:pt x="9060" y="20910"/>
                  <a:pt x="9060" y="20840"/>
                </a:cubicBezTo>
                <a:cubicBezTo>
                  <a:pt x="8990" y="20399"/>
                  <a:pt x="8884" y="19959"/>
                  <a:pt x="8805" y="19554"/>
                </a:cubicBezTo>
                <a:cubicBezTo>
                  <a:pt x="9175" y="19079"/>
                  <a:pt x="9615" y="18639"/>
                  <a:pt x="10090" y="18269"/>
                </a:cubicBezTo>
                <a:close/>
                <a:moveTo>
                  <a:pt x="48898" y="19774"/>
                </a:moveTo>
                <a:cubicBezTo>
                  <a:pt x="48828" y="19845"/>
                  <a:pt x="48757" y="19924"/>
                  <a:pt x="48678" y="19959"/>
                </a:cubicBezTo>
                <a:cubicBezTo>
                  <a:pt x="48018" y="20364"/>
                  <a:pt x="47287" y="20725"/>
                  <a:pt x="46591" y="21060"/>
                </a:cubicBezTo>
                <a:cubicBezTo>
                  <a:pt x="46442" y="20989"/>
                  <a:pt x="46336" y="20910"/>
                  <a:pt x="46222" y="20840"/>
                </a:cubicBezTo>
                <a:cubicBezTo>
                  <a:pt x="46882" y="20620"/>
                  <a:pt x="47542" y="20364"/>
                  <a:pt x="48203" y="20030"/>
                </a:cubicBezTo>
                <a:cubicBezTo>
                  <a:pt x="48282" y="20030"/>
                  <a:pt x="48387" y="19994"/>
                  <a:pt x="48502" y="19924"/>
                </a:cubicBezTo>
                <a:cubicBezTo>
                  <a:pt x="48643" y="19889"/>
                  <a:pt x="48757" y="19845"/>
                  <a:pt x="48898" y="19774"/>
                </a:cubicBezTo>
                <a:close/>
                <a:moveTo>
                  <a:pt x="24247" y="18964"/>
                </a:moveTo>
                <a:cubicBezTo>
                  <a:pt x="24766" y="19264"/>
                  <a:pt x="25277" y="19519"/>
                  <a:pt x="25832" y="19810"/>
                </a:cubicBezTo>
                <a:cubicBezTo>
                  <a:pt x="25973" y="20215"/>
                  <a:pt x="26052" y="20655"/>
                  <a:pt x="26157" y="21095"/>
                </a:cubicBezTo>
                <a:cubicBezTo>
                  <a:pt x="25612" y="20875"/>
                  <a:pt x="25092" y="20620"/>
                  <a:pt x="24582" y="20364"/>
                </a:cubicBezTo>
                <a:cubicBezTo>
                  <a:pt x="24511" y="19889"/>
                  <a:pt x="24361" y="19405"/>
                  <a:pt x="24247" y="18964"/>
                </a:cubicBezTo>
                <a:close/>
                <a:moveTo>
                  <a:pt x="56276" y="18489"/>
                </a:moveTo>
                <a:cubicBezTo>
                  <a:pt x="56461" y="18639"/>
                  <a:pt x="56646" y="18788"/>
                  <a:pt x="56786" y="18929"/>
                </a:cubicBezTo>
                <a:cubicBezTo>
                  <a:pt x="57042" y="19149"/>
                  <a:pt x="57306" y="19369"/>
                  <a:pt x="57526" y="19589"/>
                </a:cubicBezTo>
                <a:cubicBezTo>
                  <a:pt x="56971" y="20065"/>
                  <a:pt x="56425" y="20584"/>
                  <a:pt x="55871" y="21095"/>
                </a:cubicBezTo>
                <a:cubicBezTo>
                  <a:pt x="55545" y="20725"/>
                  <a:pt x="55175" y="20364"/>
                  <a:pt x="54770" y="19959"/>
                </a:cubicBezTo>
                <a:cubicBezTo>
                  <a:pt x="55246" y="19449"/>
                  <a:pt x="55765" y="18929"/>
                  <a:pt x="56276" y="18489"/>
                </a:cubicBezTo>
                <a:close/>
                <a:moveTo>
                  <a:pt x="48203" y="20285"/>
                </a:moveTo>
                <a:cubicBezTo>
                  <a:pt x="47762" y="20584"/>
                  <a:pt x="47287" y="20875"/>
                  <a:pt x="46812" y="21130"/>
                </a:cubicBezTo>
                <a:cubicBezTo>
                  <a:pt x="46776" y="21130"/>
                  <a:pt x="46776" y="21130"/>
                  <a:pt x="46741" y="21095"/>
                </a:cubicBezTo>
                <a:cubicBezTo>
                  <a:pt x="46697" y="21095"/>
                  <a:pt x="46662" y="21095"/>
                  <a:pt x="46627" y="21060"/>
                </a:cubicBezTo>
                <a:cubicBezTo>
                  <a:pt x="47181" y="20840"/>
                  <a:pt x="47692" y="20584"/>
                  <a:pt x="48203" y="20285"/>
                </a:cubicBezTo>
                <a:close/>
                <a:moveTo>
                  <a:pt x="21870" y="18674"/>
                </a:moveTo>
                <a:lnTo>
                  <a:pt x="21870" y="18674"/>
                </a:lnTo>
                <a:cubicBezTo>
                  <a:pt x="22046" y="18788"/>
                  <a:pt x="22231" y="18929"/>
                  <a:pt x="22416" y="19044"/>
                </a:cubicBezTo>
                <a:cubicBezTo>
                  <a:pt x="22671" y="19264"/>
                  <a:pt x="22970" y="19449"/>
                  <a:pt x="23226" y="19589"/>
                </a:cubicBezTo>
                <a:cubicBezTo>
                  <a:pt x="23331" y="20144"/>
                  <a:pt x="23446" y="20655"/>
                  <a:pt x="23516" y="21209"/>
                </a:cubicBezTo>
                <a:cubicBezTo>
                  <a:pt x="23367" y="21130"/>
                  <a:pt x="23226" y="21024"/>
                  <a:pt x="23076" y="20910"/>
                </a:cubicBezTo>
                <a:cubicBezTo>
                  <a:pt x="22750" y="20690"/>
                  <a:pt x="22451" y="20470"/>
                  <a:pt x="22160" y="20285"/>
                </a:cubicBezTo>
                <a:cubicBezTo>
                  <a:pt x="22090" y="19739"/>
                  <a:pt x="21976" y="19184"/>
                  <a:pt x="21870" y="18674"/>
                </a:cubicBezTo>
                <a:close/>
                <a:moveTo>
                  <a:pt x="27372" y="19554"/>
                </a:moveTo>
                <a:lnTo>
                  <a:pt x="27372" y="19554"/>
                </a:lnTo>
                <a:cubicBezTo>
                  <a:pt x="27953" y="19810"/>
                  <a:pt x="28543" y="20030"/>
                  <a:pt x="29133" y="20285"/>
                </a:cubicBezTo>
                <a:cubicBezTo>
                  <a:pt x="29239" y="20584"/>
                  <a:pt x="29388" y="20875"/>
                  <a:pt x="29459" y="21209"/>
                </a:cubicBezTo>
                <a:cubicBezTo>
                  <a:pt x="28913" y="21024"/>
                  <a:pt x="28323" y="20804"/>
                  <a:pt x="27733" y="20584"/>
                </a:cubicBezTo>
                <a:cubicBezTo>
                  <a:pt x="27628" y="20215"/>
                  <a:pt x="27513" y="19889"/>
                  <a:pt x="27372" y="19554"/>
                </a:cubicBezTo>
                <a:close/>
                <a:moveTo>
                  <a:pt x="48757" y="19994"/>
                </a:moveTo>
                <a:cubicBezTo>
                  <a:pt x="48203" y="20399"/>
                  <a:pt x="47692" y="20804"/>
                  <a:pt x="47137" y="21209"/>
                </a:cubicBezTo>
                <a:cubicBezTo>
                  <a:pt x="47032" y="21165"/>
                  <a:pt x="46961" y="21165"/>
                  <a:pt x="46882" y="21130"/>
                </a:cubicBezTo>
                <a:cubicBezTo>
                  <a:pt x="47472" y="20840"/>
                  <a:pt x="48062" y="20470"/>
                  <a:pt x="48608" y="20065"/>
                </a:cubicBezTo>
                <a:cubicBezTo>
                  <a:pt x="48643" y="20030"/>
                  <a:pt x="48643" y="20030"/>
                  <a:pt x="48678" y="20030"/>
                </a:cubicBezTo>
                <a:cubicBezTo>
                  <a:pt x="48678" y="19994"/>
                  <a:pt x="48722" y="19994"/>
                  <a:pt x="48757" y="19994"/>
                </a:cubicBezTo>
                <a:close/>
                <a:moveTo>
                  <a:pt x="7044" y="18788"/>
                </a:moveTo>
                <a:cubicBezTo>
                  <a:pt x="7194" y="19044"/>
                  <a:pt x="7264" y="19334"/>
                  <a:pt x="7379" y="19625"/>
                </a:cubicBezTo>
                <a:cubicBezTo>
                  <a:pt x="7158" y="20144"/>
                  <a:pt x="6974" y="20690"/>
                  <a:pt x="6789" y="21245"/>
                </a:cubicBezTo>
                <a:cubicBezTo>
                  <a:pt x="6718" y="20945"/>
                  <a:pt x="6639" y="20690"/>
                  <a:pt x="6533" y="20435"/>
                </a:cubicBezTo>
                <a:cubicBezTo>
                  <a:pt x="6604" y="20144"/>
                  <a:pt x="6718" y="19810"/>
                  <a:pt x="6824" y="19484"/>
                </a:cubicBezTo>
                <a:cubicBezTo>
                  <a:pt x="6903" y="19264"/>
                  <a:pt x="6974" y="19008"/>
                  <a:pt x="7044" y="18788"/>
                </a:cubicBezTo>
                <a:close/>
                <a:moveTo>
                  <a:pt x="45746" y="20435"/>
                </a:moveTo>
                <a:cubicBezTo>
                  <a:pt x="45861" y="20584"/>
                  <a:pt x="45966" y="20725"/>
                  <a:pt x="46116" y="20840"/>
                </a:cubicBezTo>
                <a:cubicBezTo>
                  <a:pt x="45561" y="21024"/>
                  <a:pt x="45015" y="21130"/>
                  <a:pt x="44461" y="21245"/>
                </a:cubicBezTo>
                <a:cubicBezTo>
                  <a:pt x="44320" y="21095"/>
                  <a:pt x="44135" y="20945"/>
                  <a:pt x="43985" y="20769"/>
                </a:cubicBezTo>
                <a:cubicBezTo>
                  <a:pt x="44575" y="20725"/>
                  <a:pt x="45156" y="20620"/>
                  <a:pt x="45746" y="20435"/>
                </a:cubicBezTo>
                <a:close/>
                <a:moveTo>
                  <a:pt x="49162" y="19739"/>
                </a:moveTo>
                <a:cubicBezTo>
                  <a:pt x="48643" y="20250"/>
                  <a:pt x="48097" y="20769"/>
                  <a:pt x="47542" y="21245"/>
                </a:cubicBezTo>
                <a:lnTo>
                  <a:pt x="47507" y="21245"/>
                </a:lnTo>
                <a:cubicBezTo>
                  <a:pt x="47401" y="21209"/>
                  <a:pt x="47287" y="21209"/>
                  <a:pt x="47216" y="21209"/>
                </a:cubicBezTo>
                <a:cubicBezTo>
                  <a:pt x="47842" y="20769"/>
                  <a:pt x="48423" y="20285"/>
                  <a:pt x="49012" y="19810"/>
                </a:cubicBezTo>
                <a:cubicBezTo>
                  <a:pt x="49048" y="19774"/>
                  <a:pt x="49083" y="19774"/>
                  <a:pt x="49083" y="19739"/>
                </a:cubicBezTo>
                <a:close/>
                <a:moveTo>
                  <a:pt x="49488" y="19704"/>
                </a:moveTo>
                <a:cubicBezTo>
                  <a:pt x="49048" y="20250"/>
                  <a:pt x="48537" y="20804"/>
                  <a:pt x="48062" y="21280"/>
                </a:cubicBezTo>
                <a:cubicBezTo>
                  <a:pt x="47912" y="21280"/>
                  <a:pt x="47762" y="21245"/>
                  <a:pt x="47621" y="21245"/>
                </a:cubicBezTo>
                <a:cubicBezTo>
                  <a:pt x="48167" y="20769"/>
                  <a:pt x="48722" y="20250"/>
                  <a:pt x="49233" y="19739"/>
                </a:cubicBezTo>
                <a:cubicBezTo>
                  <a:pt x="49303" y="19704"/>
                  <a:pt x="49417" y="19704"/>
                  <a:pt x="49488" y="19704"/>
                </a:cubicBezTo>
                <a:close/>
                <a:moveTo>
                  <a:pt x="12186" y="19008"/>
                </a:moveTo>
                <a:cubicBezTo>
                  <a:pt x="12291" y="19519"/>
                  <a:pt x="12406" y="20065"/>
                  <a:pt x="12511" y="20584"/>
                </a:cubicBezTo>
                <a:cubicBezTo>
                  <a:pt x="11921" y="20804"/>
                  <a:pt x="11340" y="21095"/>
                  <a:pt x="10821" y="21385"/>
                </a:cubicBezTo>
                <a:cubicBezTo>
                  <a:pt x="10750" y="20910"/>
                  <a:pt x="10645" y="20399"/>
                  <a:pt x="10530" y="19889"/>
                </a:cubicBezTo>
                <a:cubicBezTo>
                  <a:pt x="11041" y="19554"/>
                  <a:pt x="11596" y="19264"/>
                  <a:pt x="12186" y="19008"/>
                </a:cubicBezTo>
                <a:close/>
                <a:moveTo>
                  <a:pt x="43915" y="20804"/>
                </a:moveTo>
                <a:cubicBezTo>
                  <a:pt x="44100" y="20945"/>
                  <a:pt x="44241" y="21130"/>
                  <a:pt x="44390" y="21245"/>
                </a:cubicBezTo>
                <a:cubicBezTo>
                  <a:pt x="43915" y="21350"/>
                  <a:pt x="43440" y="21385"/>
                  <a:pt x="42955" y="21429"/>
                </a:cubicBezTo>
                <a:lnTo>
                  <a:pt x="42594" y="21429"/>
                </a:lnTo>
                <a:cubicBezTo>
                  <a:pt x="42410" y="21245"/>
                  <a:pt x="42225" y="21060"/>
                  <a:pt x="42040" y="20875"/>
                </a:cubicBezTo>
                <a:lnTo>
                  <a:pt x="42515" y="20875"/>
                </a:lnTo>
                <a:cubicBezTo>
                  <a:pt x="42955" y="20875"/>
                  <a:pt x="43440" y="20840"/>
                  <a:pt x="43915" y="20804"/>
                </a:cubicBezTo>
                <a:close/>
                <a:moveTo>
                  <a:pt x="49638" y="19704"/>
                </a:moveTo>
                <a:cubicBezTo>
                  <a:pt x="49708" y="19704"/>
                  <a:pt x="49778" y="19704"/>
                  <a:pt x="49858" y="19739"/>
                </a:cubicBezTo>
                <a:cubicBezTo>
                  <a:pt x="49417" y="20285"/>
                  <a:pt x="48977" y="20875"/>
                  <a:pt x="48502" y="21429"/>
                </a:cubicBezTo>
                <a:cubicBezTo>
                  <a:pt x="48458" y="21385"/>
                  <a:pt x="48387" y="21385"/>
                  <a:pt x="48317" y="21350"/>
                </a:cubicBezTo>
                <a:cubicBezTo>
                  <a:pt x="48238" y="21350"/>
                  <a:pt x="48167" y="21315"/>
                  <a:pt x="48097" y="21315"/>
                </a:cubicBezTo>
                <a:cubicBezTo>
                  <a:pt x="48608" y="20804"/>
                  <a:pt x="49083" y="20250"/>
                  <a:pt x="49558" y="19704"/>
                </a:cubicBezTo>
                <a:close/>
                <a:moveTo>
                  <a:pt x="30595" y="20285"/>
                </a:moveTo>
                <a:lnTo>
                  <a:pt x="30595" y="20285"/>
                </a:lnTo>
                <a:cubicBezTo>
                  <a:pt x="30709" y="20329"/>
                  <a:pt x="30815" y="20399"/>
                  <a:pt x="30964" y="20435"/>
                </a:cubicBezTo>
                <a:lnTo>
                  <a:pt x="31369" y="20620"/>
                </a:lnTo>
                <a:cubicBezTo>
                  <a:pt x="31660" y="20725"/>
                  <a:pt x="31950" y="20840"/>
                  <a:pt x="32285" y="20910"/>
                </a:cubicBezTo>
                <a:lnTo>
                  <a:pt x="32250" y="20945"/>
                </a:lnTo>
                <a:cubicBezTo>
                  <a:pt x="32391" y="21130"/>
                  <a:pt x="32540" y="21315"/>
                  <a:pt x="32655" y="21500"/>
                </a:cubicBezTo>
                <a:cubicBezTo>
                  <a:pt x="32435" y="21429"/>
                  <a:pt x="32171" y="21350"/>
                  <a:pt x="31915" y="21245"/>
                </a:cubicBezTo>
                <a:lnTo>
                  <a:pt x="30929" y="20910"/>
                </a:lnTo>
                <a:cubicBezTo>
                  <a:pt x="30815" y="20690"/>
                  <a:pt x="30709" y="20505"/>
                  <a:pt x="30595" y="20285"/>
                </a:cubicBezTo>
                <a:close/>
                <a:moveTo>
                  <a:pt x="16806" y="19796"/>
                </a:moveTo>
                <a:cubicBezTo>
                  <a:pt x="17182" y="19796"/>
                  <a:pt x="17560" y="19830"/>
                  <a:pt x="17943" y="19889"/>
                </a:cubicBezTo>
                <a:cubicBezTo>
                  <a:pt x="18049" y="20435"/>
                  <a:pt x="18163" y="21024"/>
                  <a:pt x="18234" y="21606"/>
                </a:cubicBezTo>
                <a:cubicBezTo>
                  <a:pt x="17758" y="21535"/>
                  <a:pt x="17248" y="21535"/>
                  <a:pt x="16764" y="21535"/>
                </a:cubicBezTo>
                <a:cubicBezTo>
                  <a:pt x="16658" y="20989"/>
                  <a:pt x="16508" y="20399"/>
                  <a:pt x="16403" y="19810"/>
                </a:cubicBezTo>
                <a:cubicBezTo>
                  <a:pt x="16537" y="19800"/>
                  <a:pt x="16671" y="19796"/>
                  <a:pt x="16806" y="19796"/>
                </a:cubicBezTo>
                <a:close/>
                <a:moveTo>
                  <a:pt x="46151" y="20875"/>
                </a:moveTo>
                <a:cubicBezTo>
                  <a:pt x="46257" y="20945"/>
                  <a:pt x="46371" y="21024"/>
                  <a:pt x="46521" y="21060"/>
                </a:cubicBezTo>
                <a:cubicBezTo>
                  <a:pt x="46002" y="21280"/>
                  <a:pt x="45456" y="21465"/>
                  <a:pt x="44901" y="21606"/>
                </a:cubicBezTo>
                <a:cubicBezTo>
                  <a:pt x="44795" y="21500"/>
                  <a:pt x="44646" y="21385"/>
                  <a:pt x="44496" y="21280"/>
                </a:cubicBezTo>
                <a:cubicBezTo>
                  <a:pt x="45051" y="21165"/>
                  <a:pt x="45597" y="21060"/>
                  <a:pt x="46151" y="20875"/>
                </a:cubicBezTo>
                <a:close/>
                <a:moveTo>
                  <a:pt x="20805" y="19519"/>
                </a:moveTo>
                <a:lnTo>
                  <a:pt x="20805" y="19519"/>
                </a:lnTo>
                <a:cubicBezTo>
                  <a:pt x="21245" y="19774"/>
                  <a:pt x="21685" y="20030"/>
                  <a:pt x="22125" y="20329"/>
                </a:cubicBezTo>
                <a:cubicBezTo>
                  <a:pt x="22196" y="20769"/>
                  <a:pt x="22266" y="21209"/>
                  <a:pt x="22310" y="21650"/>
                </a:cubicBezTo>
                <a:cubicBezTo>
                  <a:pt x="21870" y="21385"/>
                  <a:pt x="21430" y="21130"/>
                  <a:pt x="21025" y="20910"/>
                </a:cubicBezTo>
                <a:cubicBezTo>
                  <a:pt x="20945" y="20435"/>
                  <a:pt x="20875" y="19994"/>
                  <a:pt x="20805" y="19519"/>
                </a:cubicBezTo>
                <a:close/>
                <a:moveTo>
                  <a:pt x="41549" y="20862"/>
                </a:moveTo>
                <a:cubicBezTo>
                  <a:pt x="41692" y="20862"/>
                  <a:pt x="41842" y="20867"/>
                  <a:pt x="42005" y="20875"/>
                </a:cubicBezTo>
                <a:cubicBezTo>
                  <a:pt x="42154" y="21060"/>
                  <a:pt x="42339" y="21245"/>
                  <a:pt x="42515" y="21429"/>
                </a:cubicBezTo>
                <a:cubicBezTo>
                  <a:pt x="41820" y="21465"/>
                  <a:pt x="41309" y="21500"/>
                  <a:pt x="40684" y="21650"/>
                </a:cubicBezTo>
                <a:cubicBezTo>
                  <a:pt x="40499" y="21429"/>
                  <a:pt x="40358" y="21245"/>
                  <a:pt x="40173" y="21024"/>
                </a:cubicBezTo>
                <a:cubicBezTo>
                  <a:pt x="40680" y="20910"/>
                  <a:pt x="41077" y="20862"/>
                  <a:pt x="41549" y="20862"/>
                </a:cubicBezTo>
                <a:close/>
                <a:moveTo>
                  <a:pt x="49928" y="19739"/>
                </a:moveTo>
                <a:cubicBezTo>
                  <a:pt x="50078" y="19739"/>
                  <a:pt x="50219" y="19774"/>
                  <a:pt x="50368" y="19810"/>
                </a:cubicBezTo>
                <a:cubicBezTo>
                  <a:pt x="50333" y="19845"/>
                  <a:pt x="50298" y="19889"/>
                  <a:pt x="50298" y="19924"/>
                </a:cubicBezTo>
                <a:cubicBezTo>
                  <a:pt x="49893" y="20505"/>
                  <a:pt x="49453" y="21095"/>
                  <a:pt x="49012" y="21650"/>
                </a:cubicBezTo>
                <a:cubicBezTo>
                  <a:pt x="48863" y="21570"/>
                  <a:pt x="48722" y="21500"/>
                  <a:pt x="48537" y="21429"/>
                </a:cubicBezTo>
                <a:cubicBezTo>
                  <a:pt x="49012" y="20875"/>
                  <a:pt x="49488" y="20329"/>
                  <a:pt x="49928" y="19739"/>
                </a:cubicBezTo>
                <a:close/>
                <a:moveTo>
                  <a:pt x="53485" y="18964"/>
                </a:moveTo>
                <a:cubicBezTo>
                  <a:pt x="53890" y="19264"/>
                  <a:pt x="54295" y="19625"/>
                  <a:pt x="54700" y="19959"/>
                </a:cubicBezTo>
                <a:cubicBezTo>
                  <a:pt x="54180" y="20549"/>
                  <a:pt x="53670" y="21130"/>
                  <a:pt x="53159" y="21685"/>
                </a:cubicBezTo>
                <a:cubicBezTo>
                  <a:pt x="52825" y="21350"/>
                  <a:pt x="52464" y="21024"/>
                  <a:pt x="52094" y="20725"/>
                </a:cubicBezTo>
                <a:cubicBezTo>
                  <a:pt x="52534" y="20144"/>
                  <a:pt x="53009" y="19554"/>
                  <a:pt x="53485" y="18964"/>
                </a:cubicBezTo>
                <a:close/>
                <a:moveTo>
                  <a:pt x="63539" y="19484"/>
                </a:moveTo>
                <a:cubicBezTo>
                  <a:pt x="63830" y="19704"/>
                  <a:pt x="64085" y="19889"/>
                  <a:pt x="64349" y="20109"/>
                </a:cubicBezTo>
                <a:cubicBezTo>
                  <a:pt x="64525" y="20250"/>
                  <a:pt x="64710" y="20399"/>
                  <a:pt x="64860" y="20505"/>
                </a:cubicBezTo>
                <a:cubicBezTo>
                  <a:pt x="64640" y="20655"/>
                  <a:pt x="64419" y="20804"/>
                  <a:pt x="64235" y="20945"/>
                </a:cubicBezTo>
                <a:lnTo>
                  <a:pt x="63539" y="21429"/>
                </a:lnTo>
                <a:cubicBezTo>
                  <a:pt x="63425" y="21500"/>
                  <a:pt x="63284" y="21606"/>
                  <a:pt x="63134" y="21720"/>
                </a:cubicBezTo>
                <a:cubicBezTo>
                  <a:pt x="62949" y="21535"/>
                  <a:pt x="62808" y="21385"/>
                  <a:pt x="62623" y="21245"/>
                </a:cubicBezTo>
                <a:cubicBezTo>
                  <a:pt x="62368" y="21024"/>
                  <a:pt x="62148" y="20804"/>
                  <a:pt x="61884" y="20584"/>
                </a:cubicBezTo>
                <a:cubicBezTo>
                  <a:pt x="61998" y="20505"/>
                  <a:pt x="62148" y="20399"/>
                  <a:pt x="62254" y="20329"/>
                </a:cubicBezTo>
                <a:cubicBezTo>
                  <a:pt x="62694" y="20030"/>
                  <a:pt x="63134" y="19774"/>
                  <a:pt x="63539" y="19484"/>
                </a:cubicBezTo>
                <a:close/>
                <a:moveTo>
                  <a:pt x="16367" y="19810"/>
                </a:moveTo>
                <a:cubicBezTo>
                  <a:pt x="16473" y="20399"/>
                  <a:pt x="16588" y="20989"/>
                  <a:pt x="16693" y="21535"/>
                </a:cubicBezTo>
                <a:cubicBezTo>
                  <a:pt x="16103" y="21570"/>
                  <a:pt x="15522" y="21650"/>
                  <a:pt x="14897" y="21755"/>
                </a:cubicBezTo>
                <a:cubicBezTo>
                  <a:pt x="14783" y="21209"/>
                  <a:pt x="14677" y="20620"/>
                  <a:pt x="14527" y="20030"/>
                </a:cubicBezTo>
                <a:cubicBezTo>
                  <a:pt x="15152" y="19889"/>
                  <a:pt x="15778" y="19810"/>
                  <a:pt x="16367" y="19810"/>
                </a:cubicBezTo>
                <a:close/>
                <a:moveTo>
                  <a:pt x="29168" y="20285"/>
                </a:moveTo>
                <a:lnTo>
                  <a:pt x="29168" y="20285"/>
                </a:lnTo>
                <a:cubicBezTo>
                  <a:pt x="29749" y="20505"/>
                  <a:pt x="30339" y="20725"/>
                  <a:pt x="30894" y="20945"/>
                </a:cubicBezTo>
                <a:cubicBezTo>
                  <a:pt x="31035" y="21209"/>
                  <a:pt x="31184" y="21500"/>
                  <a:pt x="31334" y="21790"/>
                </a:cubicBezTo>
                <a:cubicBezTo>
                  <a:pt x="30709" y="21606"/>
                  <a:pt x="30119" y="21429"/>
                  <a:pt x="29529" y="21245"/>
                </a:cubicBezTo>
                <a:cubicBezTo>
                  <a:pt x="29424" y="20910"/>
                  <a:pt x="29309" y="20584"/>
                  <a:pt x="29168" y="20285"/>
                </a:cubicBezTo>
                <a:close/>
                <a:moveTo>
                  <a:pt x="25902" y="19810"/>
                </a:moveTo>
                <a:cubicBezTo>
                  <a:pt x="26492" y="20109"/>
                  <a:pt x="27108" y="20364"/>
                  <a:pt x="27698" y="20620"/>
                </a:cubicBezTo>
                <a:cubicBezTo>
                  <a:pt x="27848" y="21024"/>
                  <a:pt x="27953" y="21429"/>
                  <a:pt x="28033" y="21826"/>
                </a:cubicBezTo>
                <a:cubicBezTo>
                  <a:pt x="27408" y="21606"/>
                  <a:pt x="26818" y="21385"/>
                  <a:pt x="26193" y="21130"/>
                </a:cubicBezTo>
                <a:cubicBezTo>
                  <a:pt x="26122" y="20690"/>
                  <a:pt x="26008" y="20250"/>
                  <a:pt x="25902" y="19810"/>
                </a:cubicBezTo>
                <a:close/>
                <a:moveTo>
                  <a:pt x="60563" y="19484"/>
                </a:moveTo>
                <a:cubicBezTo>
                  <a:pt x="60968" y="19810"/>
                  <a:pt x="61408" y="20179"/>
                  <a:pt x="61813" y="20584"/>
                </a:cubicBezTo>
                <a:cubicBezTo>
                  <a:pt x="61224" y="20989"/>
                  <a:pt x="60643" y="21385"/>
                  <a:pt x="60053" y="21826"/>
                </a:cubicBezTo>
                <a:cubicBezTo>
                  <a:pt x="59648" y="21465"/>
                  <a:pt x="59243" y="21095"/>
                  <a:pt x="58847" y="20725"/>
                </a:cubicBezTo>
                <a:cubicBezTo>
                  <a:pt x="59392" y="20285"/>
                  <a:pt x="59982" y="19845"/>
                  <a:pt x="60563" y="19484"/>
                </a:cubicBezTo>
                <a:close/>
                <a:moveTo>
                  <a:pt x="46556" y="21095"/>
                </a:moveTo>
                <a:cubicBezTo>
                  <a:pt x="46627" y="21095"/>
                  <a:pt x="46662" y="21130"/>
                  <a:pt x="46697" y="21130"/>
                </a:cubicBezTo>
                <a:cubicBezTo>
                  <a:pt x="46741" y="21165"/>
                  <a:pt x="46741" y="21165"/>
                  <a:pt x="46776" y="21165"/>
                </a:cubicBezTo>
                <a:cubicBezTo>
                  <a:pt x="46257" y="21429"/>
                  <a:pt x="45781" y="21650"/>
                  <a:pt x="45271" y="21870"/>
                </a:cubicBezTo>
                <a:cubicBezTo>
                  <a:pt x="45156" y="21790"/>
                  <a:pt x="45051" y="21720"/>
                  <a:pt x="44980" y="21650"/>
                </a:cubicBezTo>
                <a:cubicBezTo>
                  <a:pt x="45491" y="21500"/>
                  <a:pt x="46037" y="21315"/>
                  <a:pt x="46556" y="21095"/>
                </a:cubicBezTo>
                <a:close/>
                <a:moveTo>
                  <a:pt x="17979" y="19924"/>
                </a:moveTo>
                <a:lnTo>
                  <a:pt x="17979" y="19924"/>
                </a:lnTo>
                <a:cubicBezTo>
                  <a:pt x="18524" y="19994"/>
                  <a:pt x="19044" y="20109"/>
                  <a:pt x="19519" y="20285"/>
                </a:cubicBezTo>
                <a:cubicBezTo>
                  <a:pt x="19625" y="20804"/>
                  <a:pt x="19704" y="21350"/>
                  <a:pt x="19775" y="21905"/>
                </a:cubicBezTo>
                <a:cubicBezTo>
                  <a:pt x="19264" y="21755"/>
                  <a:pt x="18789" y="21650"/>
                  <a:pt x="18269" y="21606"/>
                </a:cubicBezTo>
                <a:cubicBezTo>
                  <a:pt x="18199" y="21024"/>
                  <a:pt x="18084" y="20435"/>
                  <a:pt x="17979" y="19924"/>
                </a:cubicBezTo>
                <a:close/>
                <a:moveTo>
                  <a:pt x="5873" y="19369"/>
                </a:moveTo>
                <a:cubicBezTo>
                  <a:pt x="6093" y="19704"/>
                  <a:pt x="6313" y="20065"/>
                  <a:pt x="6463" y="20435"/>
                </a:cubicBezTo>
                <a:cubicBezTo>
                  <a:pt x="6313" y="20945"/>
                  <a:pt x="6128" y="21429"/>
                  <a:pt x="5908" y="21940"/>
                </a:cubicBezTo>
                <a:cubicBezTo>
                  <a:pt x="5723" y="21570"/>
                  <a:pt x="5539" y="21280"/>
                  <a:pt x="5283" y="21060"/>
                </a:cubicBezTo>
                <a:cubicBezTo>
                  <a:pt x="5503" y="20505"/>
                  <a:pt x="5688" y="19924"/>
                  <a:pt x="5873" y="19369"/>
                </a:cubicBezTo>
                <a:close/>
                <a:moveTo>
                  <a:pt x="32320" y="20945"/>
                </a:moveTo>
                <a:lnTo>
                  <a:pt x="32320" y="20945"/>
                </a:lnTo>
                <a:cubicBezTo>
                  <a:pt x="32980" y="21165"/>
                  <a:pt x="33570" y="21315"/>
                  <a:pt x="34151" y="21385"/>
                </a:cubicBezTo>
                <a:cubicBezTo>
                  <a:pt x="34301" y="21570"/>
                  <a:pt x="34416" y="21755"/>
                  <a:pt x="34556" y="21940"/>
                </a:cubicBezTo>
                <a:cubicBezTo>
                  <a:pt x="33975" y="21870"/>
                  <a:pt x="33350" y="21720"/>
                  <a:pt x="32725" y="21535"/>
                </a:cubicBezTo>
                <a:cubicBezTo>
                  <a:pt x="32575" y="21315"/>
                  <a:pt x="32470" y="21130"/>
                  <a:pt x="32320" y="20945"/>
                </a:cubicBezTo>
                <a:close/>
                <a:moveTo>
                  <a:pt x="23261" y="19625"/>
                </a:moveTo>
                <a:lnTo>
                  <a:pt x="23261" y="19625"/>
                </a:lnTo>
                <a:cubicBezTo>
                  <a:pt x="23701" y="19889"/>
                  <a:pt x="24106" y="20144"/>
                  <a:pt x="24546" y="20364"/>
                </a:cubicBezTo>
                <a:cubicBezTo>
                  <a:pt x="24652" y="20910"/>
                  <a:pt x="24731" y="21429"/>
                  <a:pt x="24802" y="21975"/>
                </a:cubicBezTo>
                <a:cubicBezTo>
                  <a:pt x="24397" y="21755"/>
                  <a:pt x="23956" y="21500"/>
                  <a:pt x="23551" y="21245"/>
                </a:cubicBezTo>
                <a:cubicBezTo>
                  <a:pt x="23481" y="20690"/>
                  <a:pt x="23411" y="20179"/>
                  <a:pt x="23261" y="19625"/>
                </a:cubicBezTo>
                <a:close/>
                <a:moveTo>
                  <a:pt x="44461" y="21280"/>
                </a:moveTo>
                <a:cubicBezTo>
                  <a:pt x="44575" y="21429"/>
                  <a:pt x="44716" y="21535"/>
                  <a:pt x="44866" y="21650"/>
                </a:cubicBezTo>
                <a:cubicBezTo>
                  <a:pt x="44320" y="21790"/>
                  <a:pt x="43765" y="21905"/>
                  <a:pt x="43255" y="21940"/>
                </a:cubicBezTo>
                <a:cubicBezTo>
                  <a:pt x="43175" y="21940"/>
                  <a:pt x="43140" y="21975"/>
                  <a:pt x="43105" y="21975"/>
                </a:cubicBezTo>
                <a:cubicBezTo>
                  <a:pt x="42920" y="21790"/>
                  <a:pt x="42779" y="21650"/>
                  <a:pt x="42630" y="21465"/>
                </a:cubicBezTo>
                <a:lnTo>
                  <a:pt x="42955" y="21465"/>
                </a:lnTo>
                <a:cubicBezTo>
                  <a:pt x="43440" y="21429"/>
                  <a:pt x="43950" y="21385"/>
                  <a:pt x="44461" y="21280"/>
                </a:cubicBezTo>
                <a:close/>
                <a:moveTo>
                  <a:pt x="50404" y="19845"/>
                </a:moveTo>
                <a:cubicBezTo>
                  <a:pt x="50588" y="19889"/>
                  <a:pt x="50773" y="19959"/>
                  <a:pt x="50923" y="20065"/>
                </a:cubicBezTo>
                <a:cubicBezTo>
                  <a:pt x="50844" y="20179"/>
                  <a:pt x="50773" y="20329"/>
                  <a:pt x="50659" y="20435"/>
                </a:cubicBezTo>
                <a:cubicBezTo>
                  <a:pt x="50333" y="20945"/>
                  <a:pt x="49963" y="21465"/>
                  <a:pt x="49602" y="21975"/>
                </a:cubicBezTo>
                <a:cubicBezTo>
                  <a:pt x="49453" y="21870"/>
                  <a:pt x="49268" y="21755"/>
                  <a:pt x="49083" y="21685"/>
                </a:cubicBezTo>
                <a:cubicBezTo>
                  <a:pt x="49488" y="21095"/>
                  <a:pt x="49928" y="20549"/>
                  <a:pt x="50333" y="19959"/>
                </a:cubicBezTo>
                <a:cubicBezTo>
                  <a:pt x="50333" y="19924"/>
                  <a:pt x="50368" y="19889"/>
                  <a:pt x="50404" y="19845"/>
                </a:cubicBezTo>
                <a:close/>
                <a:moveTo>
                  <a:pt x="39619" y="20329"/>
                </a:moveTo>
                <a:cubicBezTo>
                  <a:pt x="39733" y="20470"/>
                  <a:pt x="39839" y="20620"/>
                  <a:pt x="39953" y="20769"/>
                </a:cubicBezTo>
                <a:cubicBezTo>
                  <a:pt x="39988" y="20840"/>
                  <a:pt x="40059" y="20910"/>
                  <a:pt x="40094" y="20989"/>
                </a:cubicBezTo>
                <a:cubicBezTo>
                  <a:pt x="40024" y="21024"/>
                  <a:pt x="39918" y="21024"/>
                  <a:pt x="39804" y="21060"/>
                </a:cubicBezTo>
                <a:cubicBezTo>
                  <a:pt x="39434" y="21165"/>
                  <a:pt x="39073" y="21315"/>
                  <a:pt x="38738" y="21465"/>
                </a:cubicBezTo>
                <a:cubicBezTo>
                  <a:pt x="38597" y="21535"/>
                  <a:pt x="38448" y="21570"/>
                  <a:pt x="38298" y="21650"/>
                </a:cubicBezTo>
                <a:cubicBezTo>
                  <a:pt x="38157" y="21465"/>
                  <a:pt x="38008" y="21280"/>
                  <a:pt x="37858" y="21060"/>
                </a:cubicBezTo>
                <a:lnTo>
                  <a:pt x="37823" y="21095"/>
                </a:lnTo>
                <a:cubicBezTo>
                  <a:pt x="37972" y="21280"/>
                  <a:pt x="38113" y="21465"/>
                  <a:pt x="38263" y="21650"/>
                </a:cubicBezTo>
                <a:cubicBezTo>
                  <a:pt x="37937" y="21790"/>
                  <a:pt x="37603" y="21905"/>
                  <a:pt x="37233" y="21940"/>
                </a:cubicBezTo>
                <a:cubicBezTo>
                  <a:pt x="37013" y="22011"/>
                  <a:pt x="36757" y="22011"/>
                  <a:pt x="36502" y="22046"/>
                </a:cubicBezTo>
                <a:cubicBezTo>
                  <a:pt x="36396" y="21870"/>
                  <a:pt x="36247" y="21685"/>
                  <a:pt x="36097" y="21500"/>
                </a:cubicBezTo>
                <a:cubicBezTo>
                  <a:pt x="36317" y="21465"/>
                  <a:pt x="36537" y="21429"/>
                  <a:pt x="36722" y="21385"/>
                </a:cubicBezTo>
                <a:cubicBezTo>
                  <a:pt x="37277" y="21315"/>
                  <a:pt x="37787" y="21060"/>
                  <a:pt x="38228" y="20840"/>
                </a:cubicBezTo>
                <a:cubicBezTo>
                  <a:pt x="38553" y="20690"/>
                  <a:pt x="38923" y="20549"/>
                  <a:pt x="39258" y="20435"/>
                </a:cubicBezTo>
                <a:cubicBezTo>
                  <a:pt x="39399" y="20399"/>
                  <a:pt x="39513" y="20364"/>
                  <a:pt x="39619" y="20329"/>
                </a:cubicBezTo>
                <a:close/>
                <a:moveTo>
                  <a:pt x="34231" y="21385"/>
                </a:moveTo>
                <a:cubicBezTo>
                  <a:pt x="34702" y="21472"/>
                  <a:pt x="35168" y="21513"/>
                  <a:pt x="35607" y="21513"/>
                </a:cubicBezTo>
                <a:cubicBezTo>
                  <a:pt x="35750" y="21513"/>
                  <a:pt x="35890" y="21509"/>
                  <a:pt x="36027" y="21500"/>
                </a:cubicBezTo>
                <a:cubicBezTo>
                  <a:pt x="36176" y="21685"/>
                  <a:pt x="36317" y="21870"/>
                  <a:pt x="36467" y="22046"/>
                </a:cubicBezTo>
                <a:cubicBezTo>
                  <a:pt x="36313" y="22057"/>
                  <a:pt x="36158" y="22063"/>
                  <a:pt x="35999" y="22063"/>
                </a:cubicBezTo>
                <a:cubicBezTo>
                  <a:pt x="35549" y="22063"/>
                  <a:pt x="35080" y="22018"/>
                  <a:pt x="34592" y="21940"/>
                </a:cubicBezTo>
                <a:cubicBezTo>
                  <a:pt x="34486" y="21755"/>
                  <a:pt x="34336" y="21570"/>
                  <a:pt x="34231" y="21385"/>
                </a:cubicBezTo>
                <a:close/>
                <a:moveTo>
                  <a:pt x="46812" y="21165"/>
                </a:moveTo>
                <a:cubicBezTo>
                  <a:pt x="46882" y="21209"/>
                  <a:pt x="46996" y="21209"/>
                  <a:pt x="47067" y="21245"/>
                </a:cubicBezTo>
                <a:cubicBezTo>
                  <a:pt x="46591" y="21535"/>
                  <a:pt x="46116" y="21870"/>
                  <a:pt x="45641" y="22125"/>
                </a:cubicBezTo>
                <a:cubicBezTo>
                  <a:pt x="45526" y="22046"/>
                  <a:pt x="45420" y="21975"/>
                  <a:pt x="45306" y="21905"/>
                </a:cubicBezTo>
                <a:cubicBezTo>
                  <a:pt x="45781" y="21685"/>
                  <a:pt x="46301" y="21465"/>
                  <a:pt x="46812" y="21165"/>
                </a:cubicBezTo>
                <a:close/>
                <a:moveTo>
                  <a:pt x="57561" y="19625"/>
                </a:moveTo>
                <a:cubicBezTo>
                  <a:pt x="57966" y="19994"/>
                  <a:pt x="58362" y="20364"/>
                  <a:pt x="58767" y="20690"/>
                </a:cubicBezTo>
                <a:cubicBezTo>
                  <a:pt x="58142" y="21165"/>
                  <a:pt x="57561" y="21685"/>
                  <a:pt x="56971" y="22195"/>
                </a:cubicBezTo>
                <a:cubicBezTo>
                  <a:pt x="56936" y="22160"/>
                  <a:pt x="56901" y="22125"/>
                  <a:pt x="56866" y="22090"/>
                </a:cubicBezTo>
                <a:cubicBezTo>
                  <a:pt x="56646" y="21870"/>
                  <a:pt x="56346" y="21570"/>
                  <a:pt x="56020" y="21245"/>
                </a:cubicBezTo>
                <a:cubicBezTo>
                  <a:pt x="55985" y="21209"/>
                  <a:pt x="55941" y="21165"/>
                  <a:pt x="55906" y="21130"/>
                </a:cubicBezTo>
                <a:cubicBezTo>
                  <a:pt x="56461" y="20620"/>
                  <a:pt x="57006" y="20109"/>
                  <a:pt x="57561" y="19625"/>
                </a:cubicBezTo>
                <a:close/>
                <a:moveTo>
                  <a:pt x="14492" y="20030"/>
                </a:moveTo>
                <a:cubicBezTo>
                  <a:pt x="14607" y="20620"/>
                  <a:pt x="14747" y="21209"/>
                  <a:pt x="14827" y="21755"/>
                </a:cubicBezTo>
                <a:cubicBezTo>
                  <a:pt x="14563" y="21826"/>
                  <a:pt x="14272" y="21905"/>
                  <a:pt x="13982" y="21975"/>
                </a:cubicBezTo>
                <a:cubicBezTo>
                  <a:pt x="13577" y="22046"/>
                  <a:pt x="13207" y="22160"/>
                  <a:pt x="12846" y="22266"/>
                </a:cubicBezTo>
                <a:cubicBezTo>
                  <a:pt x="12767" y="21755"/>
                  <a:pt x="12696" y="21165"/>
                  <a:pt x="12582" y="20584"/>
                </a:cubicBezTo>
                <a:cubicBezTo>
                  <a:pt x="13066" y="20399"/>
                  <a:pt x="13541" y="20250"/>
                  <a:pt x="14087" y="20144"/>
                </a:cubicBezTo>
                <a:cubicBezTo>
                  <a:pt x="14202" y="20109"/>
                  <a:pt x="14343" y="20065"/>
                  <a:pt x="14492" y="20030"/>
                </a:cubicBezTo>
                <a:close/>
                <a:moveTo>
                  <a:pt x="40138" y="21024"/>
                </a:moveTo>
                <a:cubicBezTo>
                  <a:pt x="40314" y="21245"/>
                  <a:pt x="40464" y="21465"/>
                  <a:pt x="40614" y="21650"/>
                </a:cubicBezTo>
                <a:cubicBezTo>
                  <a:pt x="40499" y="21685"/>
                  <a:pt x="40393" y="21720"/>
                  <a:pt x="40244" y="21755"/>
                </a:cubicBezTo>
                <a:cubicBezTo>
                  <a:pt x="39918" y="21870"/>
                  <a:pt x="39583" y="21975"/>
                  <a:pt x="39258" y="22125"/>
                </a:cubicBezTo>
                <a:cubicBezTo>
                  <a:pt x="39108" y="22195"/>
                  <a:pt x="38958" y="22231"/>
                  <a:pt x="38818" y="22310"/>
                </a:cubicBezTo>
                <a:cubicBezTo>
                  <a:pt x="38668" y="22090"/>
                  <a:pt x="38518" y="21905"/>
                  <a:pt x="38333" y="21685"/>
                </a:cubicBezTo>
                <a:cubicBezTo>
                  <a:pt x="38483" y="21606"/>
                  <a:pt x="38633" y="21570"/>
                  <a:pt x="38773" y="21500"/>
                </a:cubicBezTo>
                <a:cubicBezTo>
                  <a:pt x="39108" y="21350"/>
                  <a:pt x="39434" y="21209"/>
                  <a:pt x="39804" y="21095"/>
                </a:cubicBezTo>
                <a:cubicBezTo>
                  <a:pt x="39918" y="21060"/>
                  <a:pt x="40024" y="21060"/>
                  <a:pt x="40138" y="21024"/>
                </a:cubicBezTo>
                <a:close/>
                <a:moveTo>
                  <a:pt x="30964" y="20945"/>
                </a:moveTo>
                <a:cubicBezTo>
                  <a:pt x="31290" y="21060"/>
                  <a:pt x="31589" y="21165"/>
                  <a:pt x="31915" y="21315"/>
                </a:cubicBezTo>
                <a:cubicBezTo>
                  <a:pt x="32171" y="21385"/>
                  <a:pt x="32435" y="21500"/>
                  <a:pt x="32690" y="21570"/>
                </a:cubicBezTo>
                <a:cubicBezTo>
                  <a:pt x="32875" y="21826"/>
                  <a:pt x="33016" y="22090"/>
                  <a:pt x="33165" y="22345"/>
                </a:cubicBezTo>
                <a:cubicBezTo>
                  <a:pt x="32875" y="22266"/>
                  <a:pt x="32611" y="22195"/>
                  <a:pt x="32320" y="22125"/>
                </a:cubicBezTo>
                <a:cubicBezTo>
                  <a:pt x="32030" y="22011"/>
                  <a:pt x="31695" y="21940"/>
                  <a:pt x="31369" y="21826"/>
                </a:cubicBezTo>
                <a:cubicBezTo>
                  <a:pt x="31255" y="21535"/>
                  <a:pt x="31114" y="21245"/>
                  <a:pt x="30964" y="20945"/>
                </a:cubicBezTo>
                <a:close/>
                <a:moveTo>
                  <a:pt x="47137" y="21245"/>
                </a:moveTo>
                <a:cubicBezTo>
                  <a:pt x="47252" y="21245"/>
                  <a:pt x="47401" y="21280"/>
                  <a:pt x="47507" y="21280"/>
                </a:cubicBezTo>
                <a:cubicBezTo>
                  <a:pt x="47032" y="21685"/>
                  <a:pt x="46521" y="22011"/>
                  <a:pt x="46037" y="22345"/>
                </a:cubicBezTo>
                <a:cubicBezTo>
                  <a:pt x="45896" y="22266"/>
                  <a:pt x="45781" y="22195"/>
                  <a:pt x="45676" y="22125"/>
                </a:cubicBezTo>
                <a:cubicBezTo>
                  <a:pt x="46151" y="21870"/>
                  <a:pt x="46662" y="21570"/>
                  <a:pt x="47137" y="21245"/>
                </a:cubicBezTo>
                <a:close/>
                <a:moveTo>
                  <a:pt x="27769" y="20620"/>
                </a:moveTo>
                <a:cubicBezTo>
                  <a:pt x="28323" y="20840"/>
                  <a:pt x="28913" y="21060"/>
                  <a:pt x="29494" y="21245"/>
                </a:cubicBezTo>
                <a:cubicBezTo>
                  <a:pt x="29609" y="21606"/>
                  <a:pt x="29714" y="21975"/>
                  <a:pt x="29793" y="22380"/>
                </a:cubicBezTo>
                <a:cubicBezTo>
                  <a:pt x="29239" y="22195"/>
                  <a:pt x="28649" y="22046"/>
                  <a:pt x="28103" y="21826"/>
                </a:cubicBezTo>
                <a:cubicBezTo>
                  <a:pt x="27989" y="21429"/>
                  <a:pt x="27883" y="21024"/>
                  <a:pt x="27769" y="20620"/>
                </a:cubicBezTo>
                <a:close/>
                <a:moveTo>
                  <a:pt x="42559" y="21465"/>
                </a:moveTo>
                <a:cubicBezTo>
                  <a:pt x="42700" y="21650"/>
                  <a:pt x="42885" y="21790"/>
                  <a:pt x="43035" y="21975"/>
                </a:cubicBezTo>
                <a:cubicBezTo>
                  <a:pt x="42410" y="22046"/>
                  <a:pt x="41820" y="22195"/>
                  <a:pt x="41239" y="22380"/>
                </a:cubicBezTo>
                <a:cubicBezTo>
                  <a:pt x="41054" y="22160"/>
                  <a:pt x="40869" y="21940"/>
                  <a:pt x="40684" y="21685"/>
                </a:cubicBezTo>
                <a:cubicBezTo>
                  <a:pt x="41344" y="21535"/>
                  <a:pt x="41855" y="21500"/>
                  <a:pt x="42559" y="21465"/>
                </a:cubicBezTo>
                <a:close/>
                <a:moveTo>
                  <a:pt x="44901" y="21685"/>
                </a:moveTo>
                <a:cubicBezTo>
                  <a:pt x="45015" y="21755"/>
                  <a:pt x="45121" y="21826"/>
                  <a:pt x="45200" y="21870"/>
                </a:cubicBezTo>
                <a:cubicBezTo>
                  <a:pt x="44646" y="22090"/>
                  <a:pt x="44100" y="22266"/>
                  <a:pt x="43580" y="22380"/>
                </a:cubicBezTo>
                <a:lnTo>
                  <a:pt x="43545" y="22380"/>
                </a:lnTo>
                <a:cubicBezTo>
                  <a:pt x="43396" y="22266"/>
                  <a:pt x="43255" y="22125"/>
                  <a:pt x="43140" y="22011"/>
                </a:cubicBezTo>
                <a:cubicBezTo>
                  <a:pt x="43175" y="22011"/>
                  <a:pt x="43219" y="21975"/>
                  <a:pt x="43255" y="21975"/>
                </a:cubicBezTo>
                <a:cubicBezTo>
                  <a:pt x="43801" y="21940"/>
                  <a:pt x="44355" y="21826"/>
                  <a:pt x="44901" y="21685"/>
                </a:cubicBezTo>
                <a:close/>
                <a:moveTo>
                  <a:pt x="7379" y="19704"/>
                </a:moveTo>
                <a:cubicBezTo>
                  <a:pt x="7519" y="20144"/>
                  <a:pt x="7634" y="20584"/>
                  <a:pt x="7704" y="21060"/>
                </a:cubicBezTo>
                <a:cubicBezTo>
                  <a:pt x="7449" y="21500"/>
                  <a:pt x="7264" y="21975"/>
                  <a:pt x="7079" y="22451"/>
                </a:cubicBezTo>
                <a:cubicBezTo>
                  <a:pt x="7009" y="22090"/>
                  <a:pt x="6938" y="21685"/>
                  <a:pt x="6824" y="21315"/>
                </a:cubicBezTo>
                <a:cubicBezTo>
                  <a:pt x="7009" y="20769"/>
                  <a:pt x="7158" y="20215"/>
                  <a:pt x="7379" y="19704"/>
                </a:cubicBezTo>
                <a:close/>
                <a:moveTo>
                  <a:pt x="19554" y="20329"/>
                </a:moveTo>
                <a:lnTo>
                  <a:pt x="19554" y="20329"/>
                </a:lnTo>
                <a:cubicBezTo>
                  <a:pt x="20065" y="20470"/>
                  <a:pt x="20505" y="20690"/>
                  <a:pt x="20989" y="20910"/>
                </a:cubicBezTo>
                <a:cubicBezTo>
                  <a:pt x="21060" y="21429"/>
                  <a:pt x="21130" y="21940"/>
                  <a:pt x="21166" y="22451"/>
                </a:cubicBezTo>
                <a:cubicBezTo>
                  <a:pt x="20725" y="22231"/>
                  <a:pt x="20250" y="22046"/>
                  <a:pt x="19810" y="21940"/>
                </a:cubicBezTo>
                <a:cubicBezTo>
                  <a:pt x="19739" y="21350"/>
                  <a:pt x="19669" y="20840"/>
                  <a:pt x="19554" y="20329"/>
                </a:cubicBezTo>
                <a:close/>
                <a:moveTo>
                  <a:pt x="8770" y="19554"/>
                </a:moveTo>
                <a:cubicBezTo>
                  <a:pt x="8884" y="20065"/>
                  <a:pt x="8990" y="20584"/>
                  <a:pt x="9060" y="21095"/>
                </a:cubicBezTo>
                <a:cubicBezTo>
                  <a:pt x="8840" y="21280"/>
                  <a:pt x="8620" y="21535"/>
                  <a:pt x="8444" y="21755"/>
                </a:cubicBezTo>
                <a:cubicBezTo>
                  <a:pt x="8259" y="21975"/>
                  <a:pt x="8074" y="22231"/>
                  <a:pt x="7924" y="22486"/>
                </a:cubicBezTo>
                <a:cubicBezTo>
                  <a:pt x="7889" y="22011"/>
                  <a:pt x="7854" y="21535"/>
                  <a:pt x="7740" y="21060"/>
                </a:cubicBezTo>
                <a:cubicBezTo>
                  <a:pt x="7854" y="20875"/>
                  <a:pt x="7960" y="20690"/>
                  <a:pt x="8074" y="20549"/>
                </a:cubicBezTo>
                <a:cubicBezTo>
                  <a:pt x="8294" y="20179"/>
                  <a:pt x="8514" y="19889"/>
                  <a:pt x="8770" y="19554"/>
                </a:cubicBezTo>
                <a:close/>
                <a:moveTo>
                  <a:pt x="10495" y="19924"/>
                </a:moveTo>
                <a:cubicBezTo>
                  <a:pt x="10601" y="20435"/>
                  <a:pt x="10715" y="20910"/>
                  <a:pt x="10786" y="21429"/>
                </a:cubicBezTo>
                <a:cubicBezTo>
                  <a:pt x="10240" y="21755"/>
                  <a:pt x="9720" y="22125"/>
                  <a:pt x="9245" y="22530"/>
                </a:cubicBezTo>
                <a:cubicBezTo>
                  <a:pt x="9210" y="22046"/>
                  <a:pt x="9175" y="21570"/>
                  <a:pt x="9104" y="21095"/>
                </a:cubicBezTo>
                <a:cubicBezTo>
                  <a:pt x="9544" y="20655"/>
                  <a:pt x="9985" y="20250"/>
                  <a:pt x="10495" y="19924"/>
                </a:cubicBezTo>
                <a:close/>
                <a:moveTo>
                  <a:pt x="22160" y="20364"/>
                </a:moveTo>
                <a:lnTo>
                  <a:pt x="22160" y="20364"/>
                </a:lnTo>
                <a:cubicBezTo>
                  <a:pt x="22451" y="20549"/>
                  <a:pt x="22750" y="20725"/>
                  <a:pt x="23041" y="20945"/>
                </a:cubicBezTo>
                <a:cubicBezTo>
                  <a:pt x="23226" y="21060"/>
                  <a:pt x="23367" y="21165"/>
                  <a:pt x="23516" y="21280"/>
                </a:cubicBezTo>
                <a:cubicBezTo>
                  <a:pt x="23587" y="21720"/>
                  <a:pt x="23631" y="22160"/>
                  <a:pt x="23666" y="22600"/>
                </a:cubicBezTo>
                <a:cubicBezTo>
                  <a:pt x="23481" y="22451"/>
                  <a:pt x="23261" y="22310"/>
                  <a:pt x="23076" y="22160"/>
                </a:cubicBezTo>
                <a:cubicBezTo>
                  <a:pt x="22821" y="22011"/>
                  <a:pt x="22601" y="21826"/>
                  <a:pt x="22345" y="21685"/>
                </a:cubicBezTo>
                <a:cubicBezTo>
                  <a:pt x="22310" y="21245"/>
                  <a:pt x="22231" y="20804"/>
                  <a:pt x="22160" y="20364"/>
                </a:cubicBezTo>
                <a:close/>
                <a:moveTo>
                  <a:pt x="47542" y="21280"/>
                </a:moveTo>
                <a:cubicBezTo>
                  <a:pt x="47692" y="21280"/>
                  <a:pt x="47842" y="21315"/>
                  <a:pt x="48018" y="21315"/>
                </a:cubicBezTo>
                <a:cubicBezTo>
                  <a:pt x="47542" y="21790"/>
                  <a:pt x="47032" y="22231"/>
                  <a:pt x="46521" y="22636"/>
                </a:cubicBezTo>
                <a:lnTo>
                  <a:pt x="46477" y="22636"/>
                </a:lnTo>
                <a:cubicBezTo>
                  <a:pt x="46336" y="22530"/>
                  <a:pt x="46186" y="22451"/>
                  <a:pt x="46081" y="22380"/>
                </a:cubicBezTo>
                <a:cubicBezTo>
                  <a:pt x="46591" y="22046"/>
                  <a:pt x="47067" y="21685"/>
                  <a:pt x="47542" y="21280"/>
                </a:cubicBezTo>
                <a:close/>
                <a:moveTo>
                  <a:pt x="24617" y="20399"/>
                </a:moveTo>
                <a:lnTo>
                  <a:pt x="24617" y="20399"/>
                </a:lnTo>
                <a:cubicBezTo>
                  <a:pt x="25127" y="20690"/>
                  <a:pt x="25647" y="20910"/>
                  <a:pt x="26157" y="21165"/>
                </a:cubicBezTo>
                <a:cubicBezTo>
                  <a:pt x="26272" y="21650"/>
                  <a:pt x="26342" y="22160"/>
                  <a:pt x="26378" y="22671"/>
                </a:cubicBezTo>
                <a:cubicBezTo>
                  <a:pt x="25867" y="22451"/>
                  <a:pt x="25347" y="22231"/>
                  <a:pt x="24872" y="21975"/>
                </a:cubicBezTo>
                <a:cubicBezTo>
                  <a:pt x="24802" y="21465"/>
                  <a:pt x="24687" y="20910"/>
                  <a:pt x="24617" y="20399"/>
                </a:cubicBezTo>
                <a:close/>
                <a:moveTo>
                  <a:pt x="32760" y="21570"/>
                </a:moveTo>
                <a:lnTo>
                  <a:pt x="32760" y="21570"/>
                </a:lnTo>
                <a:cubicBezTo>
                  <a:pt x="33385" y="21755"/>
                  <a:pt x="34011" y="21905"/>
                  <a:pt x="34592" y="22011"/>
                </a:cubicBezTo>
                <a:cubicBezTo>
                  <a:pt x="34741" y="22231"/>
                  <a:pt x="34891" y="22451"/>
                  <a:pt x="35032" y="22671"/>
                </a:cubicBezTo>
                <a:cubicBezTo>
                  <a:pt x="34451" y="22636"/>
                  <a:pt x="33861" y="22530"/>
                  <a:pt x="33201" y="22345"/>
                </a:cubicBezTo>
                <a:cubicBezTo>
                  <a:pt x="33051" y="22090"/>
                  <a:pt x="32910" y="21826"/>
                  <a:pt x="32760" y="21570"/>
                </a:cubicBezTo>
                <a:close/>
                <a:moveTo>
                  <a:pt x="50958" y="20065"/>
                </a:moveTo>
                <a:cubicBezTo>
                  <a:pt x="51319" y="20250"/>
                  <a:pt x="51689" y="20470"/>
                  <a:pt x="52023" y="20769"/>
                </a:cubicBezTo>
                <a:cubicBezTo>
                  <a:pt x="51944" y="20840"/>
                  <a:pt x="51874" y="20945"/>
                  <a:pt x="51803" y="21060"/>
                </a:cubicBezTo>
                <a:cubicBezTo>
                  <a:pt x="51398" y="21606"/>
                  <a:pt x="50993" y="22160"/>
                  <a:pt x="50553" y="22671"/>
                </a:cubicBezTo>
                <a:cubicBezTo>
                  <a:pt x="50263" y="22416"/>
                  <a:pt x="49963" y="22195"/>
                  <a:pt x="49638" y="22011"/>
                </a:cubicBezTo>
                <a:cubicBezTo>
                  <a:pt x="49999" y="21500"/>
                  <a:pt x="50368" y="20989"/>
                  <a:pt x="50703" y="20470"/>
                </a:cubicBezTo>
                <a:cubicBezTo>
                  <a:pt x="50808" y="20329"/>
                  <a:pt x="50879" y="20215"/>
                  <a:pt x="50958" y="20065"/>
                </a:cubicBezTo>
                <a:close/>
                <a:moveTo>
                  <a:pt x="38298" y="21685"/>
                </a:moveTo>
                <a:cubicBezTo>
                  <a:pt x="38448" y="21905"/>
                  <a:pt x="38633" y="22125"/>
                  <a:pt x="38773" y="22310"/>
                </a:cubicBezTo>
                <a:cubicBezTo>
                  <a:pt x="38448" y="22451"/>
                  <a:pt x="38078" y="22565"/>
                  <a:pt x="37717" y="22636"/>
                </a:cubicBezTo>
                <a:cubicBezTo>
                  <a:pt x="37453" y="22671"/>
                  <a:pt x="37233" y="22671"/>
                  <a:pt x="36977" y="22706"/>
                </a:cubicBezTo>
                <a:cubicBezTo>
                  <a:pt x="36837" y="22486"/>
                  <a:pt x="36687" y="22266"/>
                  <a:pt x="36537" y="22090"/>
                </a:cubicBezTo>
                <a:cubicBezTo>
                  <a:pt x="36793" y="22046"/>
                  <a:pt x="37013" y="22046"/>
                  <a:pt x="37277" y="22011"/>
                </a:cubicBezTo>
                <a:cubicBezTo>
                  <a:pt x="37638" y="21940"/>
                  <a:pt x="37972" y="21826"/>
                  <a:pt x="38298" y="21685"/>
                </a:cubicBezTo>
                <a:close/>
                <a:moveTo>
                  <a:pt x="34636" y="22011"/>
                </a:moveTo>
                <a:cubicBezTo>
                  <a:pt x="35122" y="22069"/>
                  <a:pt x="35585" y="22103"/>
                  <a:pt x="36031" y="22103"/>
                </a:cubicBezTo>
                <a:cubicBezTo>
                  <a:pt x="36190" y="22103"/>
                  <a:pt x="36347" y="22099"/>
                  <a:pt x="36502" y="22090"/>
                </a:cubicBezTo>
                <a:cubicBezTo>
                  <a:pt x="36652" y="22310"/>
                  <a:pt x="36793" y="22486"/>
                  <a:pt x="36942" y="22706"/>
                </a:cubicBezTo>
                <a:cubicBezTo>
                  <a:pt x="36690" y="22725"/>
                  <a:pt x="36434" y="22736"/>
                  <a:pt x="36171" y="22736"/>
                </a:cubicBezTo>
                <a:cubicBezTo>
                  <a:pt x="35818" y="22736"/>
                  <a:pt x="35454" y="22716"/>
                  <a:pt x="35076" y="22671"/>
                </a:cubicBezTo>
                <a:cubicBezTo>
                  <a:pt x="34961" y="22451"/>
                  <a:pt x="34812" y="22231"/>
                  <a:pt x="34636" y="22011"/>
                </a:cubicBezTo>
                <a:close/>
                <a:moveTo>
                  <a:pt x="54735" y="19994"/>
                </a:moveTo>
                <a:cubicBezTo>
                  <a:pt x="55140" y="20399"/>
                  <a:pt x="55501" y="20769"/>
                  <a:pt x="55871" y="21130"/>
                </a:cubicBezTo>
                <a:cubicBezTo>
                  <a:pt x="55431" y="21535"/>
                  <a:pt x="55026" y="21940"/>
                  <a:pt x="54665" y="22310"/>
                </a:cubicBezTo>
                <a:cubicBezTo>
                  <a:pt x="54515" y="22451"/>
                  <a:pt x="54365" y="22600"/>
                  <a:pt x="54224" y="22750"/>
                </a:cubicBezTo>
                <a:cubicBezTo>
                  <a:pt x="53890" y="22416"/>
                  <a:pt x="53564" y="22090"/>
                  <a:pt x="53194" y="21720"/>
                </a:cubicBezTo>
                <a:cubicBezTo>
                  <a:pt x="53705" y="21130"/>
                  <a:pt x="54180" y="20584"/>
                  <a:pt x="54735" y="19994"/>
                </a:cubicBezTo>
                <a:close/>
                <a:moveTo>
                  <a:pt x="45236" y="21905"/>
                </a:moveTo>
                <a:cubicBezTo>
                  <a:pt x="45341" y="21975"/>
                  <a:pt x="45456" y="22046"/>
                  <a:pt x="45561" y="22125"/>
                </a:cubicBezTo>
                <a:cubicBezTo>
                  <a:pt x="45156" y="22345"/>
                  <a:pt x="44760" y="22530"/>
                  <a:pt x="44355" y="22671"/>
                </a:cubicBezTo>
                <a:cubicBezTo>
                  <a:pt x="44206" y="22706"/>
                  <a:pt x="44100" y="22785"/>
                  <a:pt x="43950" y="22820"/>
                </a:cubicBezTo>
                <a:cubicBezTo>
                  <a:pt x="43836" y="22671"/>
                  <a:pt x="43695" y="22565"/>
                  <a:pt x="43580" y="22416"/>
                </a:cubicBezTo>
                <a:cubicBezTo>
                  <a:pt x="44135" y="22310"/>
                  <a:pt x="44681" y="22125"/>
                  <a:pt x="45236" y="21905"/>
                </a:cubicBezTo>
                <a:close/>
                <a:moveTo>
                  <a:pt x="29529" y="21280"/>
                </a:moveTo>
                <a:lnTo>
                  <a:pt x="29529" y="21280"/>
                </a:lnTo>
                <a:cubicBezTo>
                  <a:pt x="30119" y="21465"/>
                  <a:pt x="30744" y="21685"/>
                  <a:pt x="31334" y="21870"/>
                </a:cubicBezTo>
                <a:cubicBezTo>
                  <a:pt x="31475" y="22195"/>
                  <a:pt x="31589" y="22530"/>
                  <a:pt x="31730" y="22856"/>
                </a:cubicBezTo>
                <a:cubicBezTo>
                  <a:pt x="31114" y="22706"/>
                  <a:pt x="30489" y="22565"/>
                  <a:pt x="29864" y="22380"/>
                </a:cubicBezTo>
                <a:cubicBezTo>
                  <a:pt x="29749" y="22011"/>
                  <a:pt x="29644" y="21650"/>
                  <a:pt x="29529" y="21280"/>
                </a:cubicBezTo>
                <a:close/>
                <a:moveTo>
                  <a:pt x="43070" y="22011"/>
                </a:moveTo>
                <a:cubicBezTo>
                  <a:pt x="43219" y="22160"/>
                  <a:pt x="43325" y="22266"/>
                  <a:pt x="43475" y="22416"/>
                </a:cubicBezTo>
                <a:cubicBezTo>
                  <a:pt x="43360" y="22416"/>
                  <a:pt x="43290" y="22451"/>
                  <a:pt x="43219" y="22451"/>
                </a:cubicBezTo>
                <a:cubicBezTo>
                  <a:pt x="42515" y="22600"/>
                  <a:pt x="42154" y="22671"/>
                  <a:pt x="41635" y="22891"/>
                </a:cubicBezTo>
                <a:cubicBezTo>
                  <a:pt x="41529" y="22750"/>
                  <a:pt x="41379" y="22565"/>
                  <a:pt x="41274" y="22416"/>
                </a:cubicBezTo>
                <a:cubicBezTo>
                  <a:pt x="41855" y="22231"/>
                  <a:pt x="42445" y="22090"/>
                  <a:pt x="43070" y="22011"/>
                </a:cubicBezTo>
                <a:close/>
                <a:moveTo>
                  <a:pt x="6498" y="20505"/>
                </a:moveTo>
                <a:cubicBezTo>
                  <a:pt x="6604" y="20769"/>
                  <a:pt x="6718" y="21024"/>
                  <a:pt x="6789" y="21315"/>
                </a:cubicBezTo>
                <a:cubicBezTo>
                  <a:pt x="6753" y="21350"/>
                  <a:pt x="6753" y="21385"/>
                  <a:pt x="6753" y="21429"/>
                </a:cubicBezTo>
                <a:cubicBezTo>
                  <a:pt x="6569" y="21940"/>
                  <a:pt x="6419" y="22416"/>
                  <a:pt x="6243" y="22926"/>
                </a:cubicBezTo>
                <a:cubicBezTo>
                  <a:pt x="6164" y="22565"/>
                  <a:pt x="6058" y="22266"/>
                  <a:pt x="5944" y="21975"/>
                </a:cubicBezTo>
                <a:cubicBezTo>
                  <a:pt x="6128" y="21500"/>
                  <a:pt x="6313" y="20989"/>
                  <a:pt x="6498" y="20505"/>
                </a:cubicBezTo>
                <a:close/>
                <a:moveTo>
                  <a:pt x="48062" y="21350"/>
                </a:moveTo>
                <a:cubicBezTo>
                  <a:pt x="48132" y="21350"/>
                  <a:pt x="48238" y="21385"/>
                  <a:pt x="48317" y="21385"/>
                </a:cubicBezTo>
                <a:cubicBezTo>
                  <a:pt x="48352" y="21429"/>
                  <a:pt x="48423" y="21429"/>
                  <a:pt x="48458" y="21465"/>
                </a:cubicBezTo>
                <a:cubicBezTo>
                  <a:pt x="48018" y="21975"/>
                  <a:pt x="47542" y="22486"/>
                  <a:pt x="47032" y="22926"/>
                </a:cubicBezTo>
                <a:lnTo>
                  <a:pt x="46996" y="22926"/>
                </a:lnTo>
                <a:cubicBezTo>
                  <a:pt x="46847" y="22856"/>
                  <a:pt x="46697" y="22750"/>
                  <a:pt x="46556" y="22671"/>
                </a:cubicBezTo>
                <a:cubicBezTo>
                  <a:pt x="47067" y="22266"/>
                  <a:pt x="47577" y="21826"/>
                  <a:pt x="48062" y="21350"/>
                </a:cubicBezTo>
                <a:close/>
                <a:moveTo>
                  <a:pt x="40649" y="21685"/>
                </a:moveTo>
                <a:cubicBezTo>
                  <a:pt x="40834" y="21940"/>
                  <a:pt x="41018" y="22160"/>
                  <a:pt x="41195" y="22380"/>
                </a:cubicBezTo>
                <a:cubicBezTo>
                  <a:pt x="40904" y="22486"/>
                  <a:pt x="40614" y="22600"/>
                  <a:pt x="40314" y="22671"/>
                </a:cubicBezTo>
                <a:lnTo>
                  <a:pt x="39328" y="23005"/>
                </a:lnTo>
                <a:cubicBezTo>
                  <a:pt x="39293" y="22970"/>
                  <a:pt x="39258" y="22891"/>
                  <a:pt x="39258" y="22856"/>
                </a:cubicBezTo>
                <a:cubicBezTo>
                  <a:pt x="39108" y="22671"/>
                  <a:pt x="38958" y="22530"/>
                  <a:pt x="38853" y="22345"/>
                </a:cubicBezTo>
                <a:cubicBezTo>
                  <a:pt x="38994" y="22266"/>
                  <a:pt x="39108" y="22231"/>
                  <a:pt x="39258" y="22160"/>
                </a:cubicBezTo>
                <a:cubicBezTo>
                  <a:pt x="39583" y="22046"/>
                  <a:pt x="39918" y="21905"/>
                  <a:pt x="40279" y="21790"/>
                </a:cubicBezTo>
                <a:cubicBezTo>
                  <a:pt x="40393" y="21755"/>
                  <a:pt x="40534" y="21720"/>
                  <a:pt x="40649" y="21685"/>
                </a:cubicBezTo>
                <a:close/>
                <a:moveTo>
                  <a:pt x="61849" y="20620"/>
                </a:moveTo>
                <a:cubicBezTo>
                  <a:pt x="62104" y="20840"/>
                  <a:pt x="62368" y="21060"/>
                  <a:pt x="62588" y="21280"/>
                </a:cubicBezTo>
                <a:cubicBezTo>
                  <a:pt x="62764" y="21429"/>
                  <a:pt x="62914" y="21570"/>
                  <a:pt x="63099" y="21720"/>
                </a:cubicBezTo>
                <a:cubicBezTo>
                  <a:pt x="62474" y="22160"/>
                  <a:pt x="61884" y="22565"/>
                  <a:pt x="61268" y="23005"/>
                </a:cubicBezTo>
                <a:cubicBezTo>
                  <a:pt x="61268" y="23005"/>
                  <a:pt x="61268" y="22970"/>
                  <a:pt x="61224" y="22970"/>
                </a:cubicBezTo>
                <a:cubicBezTo>
                  <a:pt x="61003" y="22750"/>
                  <a:pt x="60783" y="22530"/>
                  <a:pt x="60563" y="22345"/>
                </a:cubicBezTo>
                <a:cubicBezTo>
                  <a:pt x="60422" y="22160"/>
                  <a:pt x="60238" y="22011"/>
                  <a:pt x="60088" y="21870"/>
                </a:cubicBezTo>
                <a:cubicBezTo>
                  <a:pt x="60678" y="21429"/>
                  <a:pt x="61268" y="21024"/>
                  <a:pt x="61849" y="20620"/>
                </a:cubicBezTo>
                <a:close/>
                <a:moveTo>
                  <a:pt x="12511" y="20620"/>
                </a:moveTo>
                <a:cubicBezTo>
                  <a:pt x="12661" y="21209"/>
                  <a:pt x="12731" y="21755"/>
                  <a:pt x="12802" y="22310"/>
                </a:cubicBezTo>
                <a:cubicBezTo>
                  <a:pt x="12186" y="22530"/>
                  <a:pt x="11596" y="22750"/>
                  <a:pt x="11041" y="23041"/>
                </a:cubicBezTo>
                <a:cubicBezTo>
                  <a:pt x="10971" y="22530"/>
                  <a:pt x="10900" y="22011"/>
                  <a:pt x="10821" y="21429"/>
                </a:cubicBezTo>
                <a:cubicBezTo>
                  <a:pt x="11376" y="21130"/>
                  <a:pt x="11921" y="20840"/>
                  <a:pt x="12511" y="20620"/>
                </a:cubicBezTo>
                <a:close/>
                <a:moveTo>
                  <a:pt x="21025" y="20945"/>
                </a:moveTo>
                <a:lnTo>
                  <a:pt x="21025" y="20945"/>
                </a:lnTo>
                <a:cubicBezTo>
                  <a:pt x="21465" y="21165"/>
                  <a:pt x="21905" y="21429"/>
                  <a:pt x="22310" y="21720"/>
                </a:cubicBezTo>
                <a:cubicBezTo>
                  <a:pt x="22381" y="22195"/>
                  <a:pt x="22416" y="22671"/>
                  <a:pt x="22451" y="23111"/>
                </a:cubicBezTo>
                <a:cubicBezTo>
                  <a:pt x="22046" y="22856"/>
                  <a:pt x="21606" y="22671"/>
                  <a:pt x="21210" y="22451"/>
                </a:cubicBezTo>
                <a:cubicBezTo>
                  <a:pt x="21166" y="21975"/>
                  <a:pt x="21095" y="21465"/>
                  <a:pt x="21025" y="20945"/>
                </a:cubicBezTo>
                <a:close/>
                <a:moveTo>
                  <a:pt x="45641" y="22160"/>
                </a:moveTo>
                <a:cubicBezTo>
                  <a:pt x="45746" y="22231"/>
                  <a:pt x="45861" y="22310"/>
                  <a:pt x="45966" y="22380"/>
                </a:cubicBezTo>
                <a:cubicBezTo>
                  <a:pt x="45561" y="22636"/>
                  <a:pt x="45121" y="22891"/>
                  <a:pt x="44681" y="23076"/>
                </a:cubicBezTo>
                <a:cubicBezTo>
                  <a:pt x="44611" y="23111"/>
                  <a:pt x="44496" y="23146"/>
                  <a:pt x="44390" y="23225"/>
                </a:cubicBezTo>
                <a:cubicBezTo>
                  <a:pt x="44276" y="23076"/>
                  <a:pt x="44135" y="22970"/>
                  <a:pt x="43985" y="22856"/>
                </a:cubicBezTo>
                <a:cubicBezTo>
                  <a:pt x="44135" y="22785"/>
                  <a:pt x="44241" y="22750"/>
                  <a:pt x="44355" y="22706"/>
                </a:cubicBezTo>
                <a:cubicBezTo>
                  <a:pt x="44795" y="22565"/>
                  <a:pt x="45200" y="22380"/>
                  <a:pt x="45641" y="22160"/>
                </a:cubicBezTo>
                <a:close/>
                <a:moveTo>
                  <a:pt x="23587" y="21315"/>
                </a:moveTo>
                <a:cubicBezTo>
                  <a:pt x="23992" y="21570"/>
                  <a:pt x="24397" y="21790"/>
                  <a:pt x="24802" y="22011"/>
                </a:cubicBezTo>
                <a:cubicBezTo>
                  <a:pt x="24872" y="22451"/>
                  <a:pt x="24907" y="22856"/>
                  <a:pt x="24951" y="23296"/>
                </a:cubicBezTo>
                <a:cubicBezTo>
                  <a:pt x="24546" y="23076"/>
                  <a:pt x="24141" y="22856"/>
                  <a:pt x="23736" y="22600"/>
                </a:cubicBezTo>
                <a:cubicBezTo>
                  <a:pt x="23701" y="22160"/>
                  <a:pt x="23631" y="21755"/>
                  <a:pt x="23587" y="21315"/>
                </a:cubicBezTo>
                <a:close/>
                <a:moveTo>
                  <a:pt x="26193" y="21165"/>
                </a:moveTo>
                <a:lnTo>
                  <a:pt x="26193" y="21165"/>
                </a:lnTo>
                <a:cubicBezTo>
                  <a:pt x="26818" y="21429"/>
                  <a:pt x="27443" y="21685"/>
                  <a:pt x="28033" y="21870"/>
                </a:cubicBezTo>
                <a:cubicBezTo>
                  <a:pt x="28138" y="22345"/>
                  <a:pt x="28253" y="22820"/>
                  <a:pt x="28323" y="23296"/>
                </a:cubicBezTo>
                <a:cubicBezTo>
                  <a:pt x="27663" y="23111"/>
                  <a:pt x="27038" y="22891"/>
                  <a:pt x="26413" y="22671"/>
                </a:cubicBezTo>
                <a:cubicBezTo>
                  <a:pt x="26378" y="22160"/>
                  <a:pt x="26307" y="21685"/>
                  <a:pt x="26193" y="21165"/>
                </a:cubicBezTo>
                <a:close/>
                <a:moveTo>
                  <a:pt x="31405" y="21870"/>
                </a:moveTo>
                <a:lnTo>
                  <a:pt x="31405" y="21870"/>
                </a:lnTo>
                <a:cubicBezTo>
                  <a:pt x="31695" y="21975"/>
                  <a:pt x="32030" y="22046"/>
                  <a:pt x="32320" y="22160"/>
                </a:cubicBezTo>
                <a:cubicBezTo>
                  <a:pt x="32611" y="22231"/>
                  <a:pt x="32910" y="22345"/>
                  <a:pt x="33165" y="22380"/>
                </a:cubicBezTo>
                <a:cubicBezTo>
                  <a:pt x="33350" y="22706"/>
                  <a:pt x="33491" y="23005"/>
                  <a:pt x="33641" y="23296"/>
                </a:cubicBezTo>
                <a:cubicBezTo>
                  <a:pt x="33315" y="23261"/>
                  <a:pt x="33016" y="23190"/>
                  <a:pt x="32690" y="23111"/>
                </a:cubicBezTo>
                <a:cubicBezTo>
                  <a:pt x="32355" y="23041"/>
                  <a:pt x="32065" y="22970"/>
                  <a:pt x="31774" y="22891"/>
                </a:cubicBezTo>
                <a:cubicBezTo>
                  <a:pt x="31660" y="22530"/>
                  <a:pt x="31510" y="22195"/>
                  <a:pt x="31405" y="21870"/>
                </a:cubicBezTo>
                <a:close/>
                <a:moveTo>
                  <a:pt x="48502" y="21465"/>
                </a:moveTo>
                <a:cubicBezTo>
                  <a:pt x="48678" y="21535"/>
                  <a:pt x="48828" y="21606"/>
                  <a:pt x="49012" y="21685"/>
                </a:cubicBezTo>
                <a:cubicBezTo>
                  <a:pt x="48572" y="22266"/>
                  <a:pt x="48097" y="22820"/>
                  <a:pt x="47577" y="23296"/>
                </a:cubicBezTo>
                <a:cubicBezTo>
                  <a:pt x="47401" y="23190"/>
                  <a:pt x="47252" y="23076"/>
                  <a:pt x="47067" y="22970"/>
                </a:cubicBezTo>
                <a:cubicBezTo>
                  <a:pt x="47577" y="22530"/>
                  <a:pt x="48062" y="22011"/>
                  <a:pt x="48502" y="21465"/>
                </a:cubicBezTo>
                <a:close/>
                <a:moveTo>
                  <a:pt x="58802" y="20725"/>
                </a:moveTo>
                <a:cubicBezTo>
                  <a:pt x="59207" y="21130"/>
                  <a:pt x="59612" y="21500"/>
                  <a:pt x="60017" y="21870"/>
                </a:cubicBezTo>
                <a:cubicBezTo>
                  <a:pt x="59428" y="22310"/>
                  <a:pt x="58847" y="22750"/>
                  <a:pt x="58257" y="23225"/>
                </a:cubicBezTo>
                <a:cubicBezTo>
                  <a:pt x="58221" y="23225"/>
                  <a:pt x="58186" y="23261"/>
                  <a:pt x="58142" y="23296"/>
                </a:cubicBezTo>
                <a:cubicBezTo>
                  <a:pt x="57781" y="22926"/>
                  <a:pt x="57376" y="22565"/>
                  <a:pt x="57006" y="22231"/>
                </a:cubicBezTo>
                <a:cubicBezTo>
                  <a:pt x="57596" y="21720"/>
                  <a:pt x="58186" y="21209"/>
                  <a:pt x="58802" y="20725"/>
                </a:cubicBezTo>
                <a:close/>
                <a:moveTo>
                  <a:pt x="16764" y="21570"/>
                </a:moveTo>
                <a:cubicBezTo>
                  <a:pt x="17283" y="21570"/>
                  <a:pt x="17758" y="21570"/>
                  <a:pt x="18234" y="21650"/>
                </a:cubicBezTo>
                <a:cubicBezTo>
                  <a:pt x="18304" y="22195"/>
                  <a:pt x="18419" y="22785"/>
                  <a:pt x="18454" y="23366"/>
                </a:cubicBezTo>
                <a:cubicBezTo>
                  <a:pt x="18014" y="23331"/>
                  <a:pt x="17538" y="23331"/>
                  <a:pt x="17063" y="23331"/>
                </a:cubicBezTo>
                <a:cubicBezTo>
                  <a:pt x="16948" y="22785"/>
                  <a:pt x="16878" y="22195"/>
                  <a:pt x="16764" y="21570"/>
                </a:cubicBezTo>
                <a:close/>
                <a:moveTo>
                  <a:pt x="38818" y="22345"/>
                </a:moveTo>
                <a:cubicBezTo>
                  <a:pt x="38923" y="22530"/>
                  <a:pt x="39073" y="22706"/>
                  <a:pt x="39214" y="22891"/>
                </a:cubicBezTo>
                <a:cubicBezTo>
                  <a:pt x="39214" y="22926"/>
                  <a:pt x="39258" y="22970"/>
                  <a:pt x="39293" y="23005"/>
                </a:cubicBezTo>
                <a:cubicBezTo>
                  <a:pt x="38888" y="23146"/>
                  <a:pt x="38483" y="23261"/>
                  <a:pt x="38043" y="23331"/>
                </a:cubicBezTo>
                <a:cubicBezTo>
                  <a:pt x="37858" y="23366"/>
                  <a:pt x="37673" y="23410"/>
                  <a:pt x="37453" y="23446"/>
                </a:cubicBezTo>
                <a:cubicBezTo>
                  <a:pt x="37312" y="23190"/>
                  <a:pt x="37162" y="22970"/>
                  <a:pt x="37013" y="22750"/>
                </a:cubicBezTo>
                <a:cubicBezTo>
                  <a:pt x="37277" y="22750"/>
                  <a:pt x="37497" y="22706"/>
                  <a:pt x="37717" y="22671"/>
                </a:cubicBezTo>
                <a:cubicBezTo>
                  <a:pt x="38078" y="22600"/>
                  <a:pt x="38448" y="22486"/>
                  <a:pt x="38818" y="22345"/>
                </a:cubicBezTo>
                <a:close/>
                <a:moveTo>
                  <a:pt x="43510" y="22451"/>
                </a:moveTo>
                <a:cubicBezTo>
                  <a:pt x="43660" y="22565"/>
                  <a:pt x="43801" y="22706"/>
                  <a:pt x="43915" y="22820"/>
                </a:cubicBezTo>
                <a:cubicBezTo>
                  <a:pt x="43580" y="22926"/>
                  <a:pt x="43290" y="23076"/>
                  <a:pt x="42955" y="23190"/>
                </a:cubicBezTo>
                <a:cubicBezTo>
                  <a:pt x="42700" y="23296"/>
                  <a:pt x="42410" y="23366"/>
                  <a:pt x="42154" y="23481"/>
                </a:cubicBezTo>
                <a:cubicBezTo>
                  <a:pt x="41969" y="23296"/>
                  <a:pt x="41820" y="23111"/>
                  <a:pt x="41679" y="22926"/>
                </a:cubicBezTo>
                <a:cubicBezTo>
                  <a:pt x="42189" y="22706"/>
                  <a:pt x="42559" y="22636"/>
                  <a:pt x="43219" y="22486"/>
                </a:cubicBezTo>
                <a:cubicBezTo>
                  <a:pt x="43290" y="22486"/>
                  <a:pt x="43396" y="22451"/>
                  <a:pt x="43510" y="22451"/>
                </a:cubicBezTo>
                <a:close/>
                <a:moveTo>
                  <a:pt x="33236" y="22416"/>
                </a:moveTo>
                <a:cubicBezTo>
                  <a:pt x="33861" y="22565"/>
                  <a:pt x="34486" y="22671"/>
                  <a:pt x="35076" y="22750"/>
                </a:cubicBezTo>
                <a:cubicBezTo>
                  <a:pt x="35217" y="23005"/>
                  <a:pt x="35366" y="23261"/>
                  <a:pt x="35516" y="23516"/>
                </a:cubicBezTo>
                <a:cubicBezTo>
                  <a:pt x="34926" y="23481"/>
                  <a:pt x="34336" y="23410"/>
                  <a:pt x="33711" y="23296"/>
                </a:cubicBezTo>
                <a:cubicBezTo>
                  <a:pt x="33570" y="23005"/>
                  <a:pt x="33385" y="22706"/>
                  <a:pt x="33236" y="22416"/>
                </a:cubicBezTo>
                <a:close/>
                <a:moveTo>
                  <a:pt x="36977" y="22750"/>
                </a:moveTo>
                <a:cubicBezTo>
                  <a:pt x="37127" y="22970"/>
                  <a:pt x="37277" y="23225"/>
                  <a:pt x="37418" y="23446"/>
                </a:cubicBezTo>
                <a:cubicBezTo>
                  <a:pt x="36992" y="23497"/>
                  <a:pt x="36543" y="23530"/>
                  <a:pt x="36074" y="23530"/>
                </a:cubicBezTo>
                <a:cubicBezTo>
                  <a:pt x="35903" y="23530"/>
                  <a:pt x="35728" y="23525"/>
                  <a:pt x="35551" y="23516"/>
                </a:cubicBezTo>
                <a:cubicBezTo>
                  <a:pt x="35437" y="23261"/>
                  <a:pt x="35252" y="23005"/>
                  <a:pt x="35111" y="22750"/>
                </a:cubicBezTo>
                <a:lnTo>
                  <a:pt x="35111" y="22750"/>
                </a:lnTo>
                <a:cubicBezTo>
                  <a:pt x="35492" y="22770"/>
                  <a:pt x="35862" y="22791"/>
                  <a:pt x="36218" y="22791"/>
                </a:cubicBezTo>
                <a:cubicBezTo>
                  <a:pt x="36478" y="22791"/>
                  <a:pt x="36732" y="22780"/>
                  <a:pt x="36977" y="22750"/>
                </a:cubicBezTo>
                <a:close/>
                <a:moveTo>
                  <a:pt x="16728" y="21570"/>
                </a:moveTo>
                <a:cubicBezTo>
                  <a:pt x="16843" y="22195"/>
                  <a:pt x="16913" y="22785"/>
                  <a:pt x="16984" y="23331"/>
                </a:cubicBezTo>
                <a:cubicBezTo>
                  <a:pt x="16438" y="23366"/>
                  <a:pt x="15813" y="23446"/>
                  <a:pt x="15188" y="23551"/>
                </a:cubicBezTo>
                <a:cubicBezTo>
                  <a:pt x="15082" y="23005"/>
                  <a:pt x="15003" y="22416"/>
                  <a:pt x="14897" y="21790"/>
                </a:cubicBezTo>
                <a:cubicBezTo>
                  <a:pt x="15522" y="21685"/>
                  <a:pt x="16147" y="21606"/>
                  <a:pt x="16728" y="21570"/>
                </a:cubicBezTo>
                <a:close/>
                <a:moveTo>
                  <a:pt x="52059" y="20769"/>
                </a:moveTo>
                <a:cubicBezTo>
                  <a:pt x="52420" y="21060"/>
                  <a:pt x="52789" y="21385"/>
                  <a:pt x="53124" y="21720"/>
                </a:cubicBezTo>
                <a:cubicBezTo>
                  <a:pt x="52605" y="22345"/>
                  <a:pt x="52059" y="22970"/>
                  <a:pt x="51504" y="23551"/>
                </a:cubicBezTo>
                <a:cubicBezTo>
                  <a:pt x="51213" y="23261"/>
                  <a:pt x="50879" y="22970"/>
                  <a:pt x="50588" y="22706"/>
                </a:cubicBezTo>
                <a:cubicBezTo>
                  <a:pt x="51029" y="22160"/>
                  <a:pt x="51434" y="21606"/>
                  <a:pt x="51839" y="21095"/>
                </a:cubicBezTo>
                <a:cubicBezTo>
                  <a:pt x="51909" y="20989"/>
                  <a:pt x="51979" y="20875"/>
                  <a:pt x="52059" y="20769"/>
                </a:cubicBezTo>
                <a:close/>
                <a:moveTo>
                  <a:pt x="5248" y="21095"/>
                </a:moveTo>
                <a:cubicBezTo>
                  <a:pt x="5503" y="21350"/>
                  <a:pt x="5723" y="21650"/>
                  <a:pt x="5873" y="21975"/>
                </a:cubicBezTo>
                <a:cubicBezTo>
                  <a:pt x="5688" y="22451"/>
                  <a:pt x="5433" y="22891"/>
                  <a:pt x="5142" y="23331"/>
                </a:cubicBezTo>
                <a:cubicBezTo>
                  <a:pt x="5098" y="23410"/>
                  <a:pt x="5028" y="23516"/>
                  <a:pt x="4993" y="23586"/>
                </a:cubicBezTo>
                <a:cubicBezTo>
                  <a:pt x="4843" y="23261"/>
                  <a:pt x="4623" y="22970"/>
                  <a:pt x="4368" y="22706"/>
                </a:cubicBezTo>
                <a:cubicBezTo>
                  <a:pt x="4438" y="22600"/>
                  <a:pt x="4517" y="22486"/>
                  <a:pt x="4588" y="22416"/>
                </a:cubicBezTo>
                <a:cubicBezTo>
                  <a:pt x="4843" y="21975"/>
                  <a:pt x="5063" y="21535"/>
                  <a:pt x="5248" y="21095"/>
                </a:cubicBezTo>
                <a:close/>
                <a:moveTo>
                  <a:pt x="18269" y="21650"/>
                </a:moveTo>
                <a:lnTo>
                  <a:pt x="18269" y="21650"/>
                </a:lnTo>
                <a:cubicBezTo>
                  <a:pt x="18789" y="21720"/>
                  <a:pt x="19264" y="21826"/>
                  <a:pt x="19775" y="21975"/>
                </a:cubicBezTo>
                <a:cubicBezTo>
                  <a:pt x="19845" y="22486"/>
                  <a:pt x="19889" y="23076"/>
                  <a:pt x="19959" y="23630"/>
                </a:cubicBezTo>
                <a:cubicBezTo>
                  <a:pt x="19484" y="23516"/>
                  <a:pt x="19009" y="23410"/>
                  <a:pt x="18524" y="23366"/>
                </a:cubicBezTo>
                <a:cubicBezTo>
                  <a:pt x="18454" y="22785"/>
                  <a:pt x="18384" y="22195"/>
                  <a:pt x="18269" y="21650"/>
                </a:cubicBezTo>
                <a:close/>
                <a:moveTo>
                  <a:pt x="41239" y="22416"/>
                </a:moveTo>
                <a:cubicBezTo>
                  <a:pt x="41344" y="22600"/>
                  <a:pt x="41459" y="22750"/>
                  <a:pt x="41600" y="22891"/>
                </a:cubicBezTo>
                <a:cubicBezTo>
                  <a:pt x="41415" y="22970"/>
                  <a:pt x="41195" y="23076"/>
                  <a:pt x="40974" y="23190"/>
                </a:cubicBezTo>
                <a:cubicBezTo>
                  <a:pt x="40614" y="23331"/>
                  <a:pt x="40244" y="23516"/>
                  <a:pt x="39839" y="23666"/>
                </a:cubicBezTo>
                <a:cubicBezTo>
                  <a:pt x="39698" y="23446"/>
                  <a:pt x="39513" y="23261"/>
                  <a:pt x="39363" y="23041"/>
                </a:cubicBezTo>
                <a:cubicBezTo>
                  <a:pt x="39698" y="22926"/>
                  <a:pt x="40024" y="22820"/>
                  <a:pt x="40314" y="22706"/>
                </a:cubicBezTo>
                <a:cubicBezTo>
                  <a:pt x="40614" y="22636"/>
                  <a:pt x="40904" y="22530"/>
                  <a:pt x="41239" y="22416"/>
                </a:cubicBezTo>
                <a:close/>
                <a:moveTo>
                  <a:pt x="46037" y="22416"/>
                </a:moveTo>
                <a:cubicBezTo>
                  <a:pt x="46151" y="22486"/>
                  <a:pt x="46301" y="22565"/>
                  <a:pt x="46477" y="22671"/>
                </a:cubicBezTo>
                <a:cubicBezTo>
                  <a:pt x="46037" y="23005"/>
                  <a:pt x="45561" y="23296"/>
                  <a:pt x="45051" y="23551"/>
                </a:cubicBezTo>
                <a:cubicBezTo>
                  <a:pt x="45015" y="23586"/>
                  <a:pt x="44936" y="23630"/>
                  <a:pt x="44901" y="23666"/>
                </a:cubicBezTo>
                <a:cubicBezTo>
                  <a:pt x="44760" y="23516"/>
                  <a:pt x="44575" y="23366"/>
                  <a:pt x="44426" y="23225"/>
                </a:cubicBezTo>
                <a:cubicBezTo>
                  <a:pt x="44540" y="23190"/>
                  <a:pt x="44611" y="23146"/>
                  <a:pt x="44716" y="23111"/>
                </a:cubicBezTo>
                <a:cubicBezTo>
                  <a:pt x="45156" y="22926"/>
                  <a:pt x="45597" y="22671"/>
                  <a:pt x="46037" y="22416"/>
                </a:cubicBezTo>
                <a:close/>
                <a:moveTo>
                  <a:pt x="28103" y="21905"/>
                </a:moveTo>
                <a:cubicBezTo>
                  <a:pt x="28649" y="22090"/>
                  <a:pt x="29239" y="22266"/>
                  <a:pt x="29829" y="22416"/>
                </a:cubicBezTo>
                <a:cubicBezTo>
                  <a:pt x="29899" y="22856"/>
                  <a:pt x="30014" y="23261"/>
                  <a:pt x="30084" y="23701"/>
                </a:cubicBezTo>
                <a:cubicBezTo>
                  <a:pt x="29494" y="23586"/>
                  <a:pt x="28913" y="23446"/>
                  <a:pt x="28358" y="23296"/>
                </a:cubicBezTo>
                <a:cubicBezTo>
                  <a:pt x="28288" y="22820"/>
                  <a:pt x="28209" y="22345"/>
                  <a:pt x="28103" y="21905"/>
                </a:cubicBezTo>
                <a:close/>
                <a:moveTo>
                  <a:pt x="49048" y="21720"/>
                </a:moveTo>
                <a:cubicBezTo>
                  <a:pt x="49233" y="21790"/>
                  <a:pt x="49417" y="21905"/>
                  <a:pt x="49602" y="22011"/>
                </a:cubicBezTo>
                <a:cubicBezTo>
                  <a:pt x="49162" y="22600"/>
                  <a:pt x="48678" y="23190"/>
                  <a:pt x="48203" y="23736"/>
                </a:cubicBezTo>
                <a:cubicBezTo>
                  <a:pt x="48018" y="23586"/>
                  <a:pt x="47798" y="23481"/>
                  <a:pt x="47621" y="23331"/>
                </a:cubicBezTo>
                <a:cubicBezTo>
                  <a:pt x="48132" y="22820"/>
                  <a:pt x="48608" y="22266"/>
                  <a:pt x="49048" y="21720"/>
                </a:cubicBezTo>
                <a:close/>
                <a:moveTo>
                  <a:pt x="55871" y="21165"/>
                </a:moveTo>
                <a:cubicBezTo>
                  <a:pt x="55906" y="21209"/>
                  <a:pt x="55941" y="21245"/>
                  <a:pt x="55985" y="21280"/>
                </a:cubicBezTo>
                <a:cubicBezTo>
                  <a:pt x="56311" y="21606"/>
                  <a:pt x="56602" y="21905"/>
                  <a:pt x="56822" y="22125"/>
                </a:cubicBezTo>
                <a:cubicBezTo>
                  <a:pt x="56866" y="22160"/>
                  <a:pt x="56901" y="22195"/>
                  <a:pt x="56936" y="22195"/>
                </a:cubicBezTo>
                <a:cubicBezTo>
                  <a:pt x="56646" y="22451"/>
                  <a:pt x="56381" y="22706"/>
                  <a:pt x="56091" y="22926"/>
                </a:cubicBezTo>
                <a:cubicBezTo>
                  <a:pt x="55800" y="23225"/>
                  <a:pt x="55466" y="23481"/>
                  <a:pt x="55175" y="23736"/>
                </a:cubicBezTo>
                <a:cubicBezTo>
                  <a:pt x="55140" y="23701"/>
                  <a:pt x="55105" y="23701"/>
                  <a:pt x="55061" y="23666"/>
                </a:cubicBezTo>
                <a:cubicBezTo>
                  <a:pt x="54805" y="23410"/>
                  <a:pt x="54550" y="23111"/>
                  <a:pt x="54224" y="22785"/>
                </a:cubicBezTo>
                <a:cubicBezTo>
                  <a:pt x="54365" y="22636"/>
                  <a:pt x="54515" y="22486"/>
                  <a:pt x="54665" y="22345"/>
                </a:cubicBezTo>
                <a:cubicBezTo>
                  <a:pt x="55061" y="21975"/>
                  <a:pt x="55466" y="21570"/>
                  <a:pt x="55871" y="21165"/>
                </a:cubicBezTo>
                <a:close/>
                <a:moveTo>
                  <a:pt x="7704" y="21130"/>
                </a:moveTo>
                <a:cubicBezTo>
                  <a:pt x="7819" y="21606"/>
                  <a:pt x="7854" y="22046"/>
                  <a:pt x="7889" y="22530"/>
                </a:cubicBezTo>
                <a:cubicBezTo>
                  <a:pt x="7634" y="22970"/>
                  <a:pt x="7379" y="23366"/>
                  <a:pt x="7158" y="23807"/>
                </a:cubicBezTo>
                <a:cubicBezTo>
                  <a:pt x="7158" y="23366"/>
                  <a:pt x="7123" y="22970"/>
                  <a:pt x="7079" y="22565"/>
                </a:cubicBezTo>
                <a:cubicBezTo>
                  <a:pt x="7264" y="22090"/>
                  <a:pt x="7484" y="21570"/>
                  <a:pt x="7704" y="21130"/>
                </a:cubicBezTo>
                <a:close/>
                <a:moveTo>
                  <a:pt x="9060" y="21130"/>
                </a:moveTo>
                <a:cubicBezTo>
                  <a:pt x="9139" y="21606"/>
                  <a:pt x="9175" y="22090"/>
                  <a:pt x="9210" y="22565"/>
                </a:cubicBezTo>
                <a:cubicBezTo>
                  <a:pt x="9060" y="22671"/>
                  <a:pt x="8954" y="22785"/>
                  <a:pt x="8805" y="22926"/>
                </a:cubicBezTo>
                <a:cubicBezTo>
                  <a:pt x="8514" y="23225"/>
                  <a:pt x="8224" y="23551"/>
                  <a:pt x="7960" y="23886"/>
                </a:cubicBezTo>
                <a:cubicBezTo>
                  <a:pt x="7960" y="23446"/>
                  <a:pt x="7960" y="23005"/>
                  <a:pt x="7924" y="22565"/>
                </a:cubicBezTo>
                <a:cubicBezTo>
                  <a:pt x="8109" y="22310"/>
                  <a:pt x="8294" y="22046"/>
                  <a:pt x="8479" y="21790"/>
                </a:cubicBezTo>
                <a:cubicBezTo>
                  <a:pt x="8664" y="21570"/>
                  <a:pt x="8840" y="21350"/>
                  <a:pt x="9060" y="21130"/>
                </a:cubicBezTo>
                <a:close/>
                <a:moveTo>
                  <a:pt x="24872" y="22046"/>
                </a:moveTo>
                <a:lnTo>
                  <a:pt x="24872" y="22046"/>
                </a:lnTo>
                <a:cubicBezTo>
                  <a:pt x="25347" y="22310"/>
                  <a:pt x="25867" y="22530"/>
                  <a:pt x="26378" y="22706"/>
                </a:cubicBezTo>
                <a:cubicBezTo>
                  <a:pt x="26413" y="23111"/>
                  <a:pt x="26448" y="23516"/>
                  <a:pt x="26492" y="23921"/>
                </a:cubicBezTo>
                <a:cubicBezTo>
                  <a:pt x="26008" y="23736"/>
                  <a:pt x="25497" y="23551"/>
                  <a:pt x="24986" y="23296"/>
                </a:cubicBezTo>
                <a:cubicBezTo>
                  <a:pt x="24951" y="22891"/>
                  <a:pt x="24907" y="22451"/>
                  <a:pt x="24872" y="22046"/>
                </a:cubicBezTo>
                <a:close/>
                <a:moveTo>
                  <a:pt x="22381" y="21755"/>
                </a:moveTo>
                <a:lnTo>
                  <a:pt x="22381" y="21755"/>
                </a:lnTo>
                <a:cubicBezTo>
                  <a:pt x="22601" y="21905"/>
                  <a:pt x="22821" y="22046"/>
                  <a:pt x="23041" y="22195"/>
                </a:cubicBezTo>
                <a:cubicBezTo>
                  <a:pt x="23261" y="22380"/>
                  <a:pt x="23481" y="22486"/>
                  <a:pt x="23701" y="22636"/>
                </a:cubicBezTo>
                <a:cubicBezTo>
                  <a:pt x="23736" y="23076"/>
                  <a:pt x="23772" y="23516"/>
                  <a:pt x="23807" y="23956"/>
                </a:cubicBezTo>
                <a:cubicBezTo>
                  <a:pt x="23701" y="23886"/>
                  <a:pt x="23551" y="23807"/>
                  <a:pt x="23446" y="23736"/>
                </a:cubicBezTo>
                <a:cubicBezTo>
                  <a:pt x="23146" y="23516"/>
                  <a:pt x="22821" y="23331"/>
                  <a:pt x="22530" y="23146"/>
                </a:cubicBezTo>
                <a:cubicBezTo>
                  <a:pt x="22451" y="22671"/>
                  <a:pt x="22416" y="22231"/>
                  <a:pt x="22381" y="21755"/>
                </a:cubicBezTo>
                <a:close/>
                <a:moveTo>
                  <a:pt x="43950" y="22856"/>
                </a:moveTo>
                <a:cubicBezTo>
                  <a:pt x="44100" y="22970"/>
                  <a:pt x="44206" y="23111"/>
                  <a:pt x="44355" y="23225"/>
                </a:cubicBezTo>
                <a:cubicBezTo>
                  <a:pt x="43765" y="23481"/>
                  <a:pt x="43175" y="23771"/>
                  <a:pt x="42594" y="23991"/>
                </a:cubicBezTo>
                <a:cubicBezTo>
                  <a:pt x="42445" y="23851"/>
                  <a:pt x="42295" y="23666"/>
                  <a:pt x="42189" y="23516"/>
                </a:cubicBezTo>
                <a:cubicBezTo>
                  <a:pt x="42445" y="23410"/>
                  <a:pt x="42700" y="23331"/>
                  <a:pt x="42999" y="23225"/>
                </a:cubicBezTo>
                <a:cubicBezTo>
                  <a:pt x="43290" y="23111"/>
                  <a:pt x="43616" y="22970"/>
                  <a:pt x="43950" y="22856"/>
                </a:cubicBezTo>
                <a:close/>
                <a:moveTo>
                  <a:pt x="14862" y="21826"/>
                </a:moveTo>
                <a:cubicBezTo>
                  <a:pt x="14968" y="22416"/>
                  <a:pt x="15047" y="23005"/>
                  <a:pt x="15117" y="23551"/>
                </a:cubicBezTo>
                <a:cubicBezTo>
                  <a:pt x="15003" y="23586"/>
                  <a:pt x="14897" y="23630"/>
                  <a:pt x="14783" y="23630"/>
                </a:cubicBezTo>
                <a:cubicBezTo>
                  <a:pt x="14202" y="23736"/>
                  <a:pt x="13612" y="23886"/>
                  <a:pt x="13101" y="24027"/>
                </a:cubicBezTo>
                <a:cubicBezTo>
                  <a:pt x="13022" y="23516"/>
                  <a:pt x="12951" y="22926"/>
                  <a:pt x="12881" y="22345"/>
                </a:cubicBezTo>
                <a:cubicBezTo>
                  <a:pt x="13242" y="22195"/>
                  <a:pt x="13612" y="22090"/>
                  <a:pt x="13982" y="22011"/>
                </a:cubicBezTo>
                <a:cubicBezTo>
                  <a:pt x="14272" y="21940"/>
                  <a:pt x="14563" y="21870"/>
                  <a:pt x="14862" y="21826"/>
                </a:cubicBezTo>
                <a:close/>
                <a:moveTo>
                  <a:pt x="29864" y="22451"/>
                </a:moveTo>
                <a:lnTo>
                  <a:pt x="29864" y="22451"/>
                </a:lnTo>
                <a:cubicBezTo>
                  <a:pt x="30489" y="22600"/>
                  <a:pt x="31114" y="22785"/>
                  <a:pt x="31730" y="22926"/>
                </a:cubicBezTo>
                <a:cubicBezTo>
                  <a:pt x="31880" y="23296"/>
                  <a:pt x="31994" y="23666"/>
                  <a:pt x="32100" y="24027"/>
                </a:cubicBezTo>
                <a:cubicBezTo>
                  <a:pt x="31440" y="23956"/>
                  <a:pt x="30779" y="23851"/>
                  <a:pt x="30119" y="23701"/>
                </a:cubicBezTo>
                <a:cubicBezTo>
                  <a:pt x="30049" y="23261"/>
                  <a:pt x="29970" y="22856"/>
                  <a:pt x="29864" y="22451"/>
                </a:cubicBezTo>
                <a:close/>
                <a:moveTo>
                  <a:pt x="10786" y="21465"/>
                </a:moveTo>
                <a:cubicBezTo>
                  <a:pt x="10865" y="22011"/>
                  <a:pt x="10935" y="22565"/>
                  <a:pt x="10971" y="23076"/>
                </a:cubicBezTo>
                <a:cubicBezTo>
                  <a:pt x="10381" y="23366"/>
                  <a:pt x="9835" y="23701"/>
                  <a:pt x="9359" y="24071"/>
                </a:cubicBezTo>
                <a:cubicBezTo>
                  <a:pt x="9324" y="23586"/>
                  <a:pt x="9324" y="23076"/>
                  <a:pt x="9245" y="22565"/>
                </a:cubicBezTo>
                <a:cubicBezTo>
                  <a:pt x="9720" y="22160"/>
                  <a:pt x="10240" y="21790"/>
                  <a:pt x="10786" y="21465"/>
                </a:cubicBezTo>
                <a:close/>
                <a:moveTo>
                  <a:pt x="19810" y="21975"/>
                </a:moveTo>
                <a:lnTo>
                  <a:pt x="19810" y="21975"/>
                </a:lnTo>
                <a:cubicBezTo>
                  <a:pt x="20250" y="22125"/>
                  <a:pt x="20725" y="22310"/>
                  <a:pt x="21166" y="22486"/>
                </a:cubicBezTo>
                <a:cubicBezTo>
                  <a:pt x="21245" y="23041"/>
                  <a:pt x="21280" y="23551"/>
                  <a:pt x="21350" y="24106"/>
                </a:cubicBezTo>
                <a:cubicBezTo>
                  <a:pt x="20875" y="23921"/>
                  <a:pt x="20435" y="23771"/>
                  <a:pt x="19995" y="23666"/>
                </a:cubicBezTo>
                <a:cubicBezTo>
                  <a:pt x="19959" y="23076"/>
                  <a:pt x="19889" y="22530"/>
                  <a:pt x="19810" y="21975"/>
                </a:cubicBezTo>
                <a:close/>
                <a:moveTo>
                  <a:pt x="46521" y="22706"/>
                </a:moveTo>
                <a:cubicBezTo>
                  <a:pt x="46662" y="22785"/>
                  <a:pt x="46812" y="22891"/>
                  <a:pt x="46996" y="22970"/>
                </a:cubicBezTo>
                <a:cubicBezTo>
                  <a:pt x="46591" y="23296"/>
                  <a:pt x="46222" y="23630"/>
                  <a:pt x="45781" y="23886"/>
                </a:cubicBezTo>
                <a:cubicBezTo>
                  <a:pt x="45676" y="23956"/>
                  <a:pt x="45561" y="24027"/>
                  <a:pt x="45420" y="24106"/>
                </a:cubicBezTo>
                <a:cubicBezTo>
                  <a:pt x="45271" y="23956"/>
                  <a:pt x="45086" y="23851"/>
                  <a:pt x="44936" y="23701"/>
                </a:cubicBezTo>
                <a:cubicBezTo>
                  <a:pt x="44980" y="23666"/>
                  <a:pt x="45015" y="23630"/>
                  <a:pt x="45086" y="23586"/>
                </a:cubicBezTo>
                <a:cubicBezTo>
                  <a:pt x="45597" y="23331"/>
                  <a:pt x="46037" y="23041"/>
                  <a:pt x="46521" y="22706"/>
                </a:cubicBezTo>
                <a:close/>
                <a:moveTo>
                  <a:pt x="63134" y="21755"/>
                </a:moveTo>
                <a:cubicBezTo>
                  <a:pt x="63539" y="22125"/>
                  <a:pt x="63944" y="22530"/>
                  <a:pt x="64384" y="22891"/>
                </a:cubicBezTo>
                <a:cubicBezTo>
                  <a:pt x="63759" y="23296"/>
                  <a:pt x="63134" y="23736"/>
                  <a:pt x="62474" y="24141"/>
                </a:cubicBezTo>
                <a:cubicBezTo>
                  <a:pt x="62104" y="23771"/>
                  <a:pt x="61708" y="23410"/>
                  <a:pt x="61303" y="23041"/>
                </a:cubicBezTo>
                <a:cubicBezTo>
                  <a:pt x="61928" y="22600"/>
                  <a:pt x="62509" y="22160"/>
                  <a:pt x="63134" y="21755"/>
                </a:cubicBezTo>
                <a:close/>
                <a:moveTo>
                  <a:pt x="39328" y="23041"/>
                </a:moveTo>
                <a:cubicBezTo>
                  <a:pt x="39478" y="23261"/>
                  <a:pt x="39619" y="23481"/>
                  <a:pt x="39804" y="23666"/>
                </a:cubicBezTo>
                <a:cubicBezTo>
                  <a:pt x="39363" y="23807"/>
                  <a:pt x="38923" y="23956"/>
                  <a:pt x="38413" y="24071"/>
                </a:cubicBezTo>
                <a:cubicBezTo>
                  <a:pt x="38263" y="24106"/>
                  <a:pt x="38113" y="24141"/>
                  <a:pt x="37972" y="24176"/>
                </a:cubicBezTo>
                <a:cubicBezTo>
                  <a:pt x="37937" y="24141"/>
                  <a:pt x="37893" y="24106"/>
                  <a:pt x="37893" y="24071"/>
                </a:cubicBezTo>
                <a:cubicBezTo>
                  <a:pt x="37752" y="23886"/>
                  <a:pt x="37638" y="23666"/>
                  <a:pt x="37497" y="23481"/>
                </a:cubicBezTo>
                <a:cubicBezTo>
                  <a:pt x="37673" y="23446"/>
                  <a:pt x="37893" y="23410"/>
                  <a:pt x="38078" y="23366"/>
                </a:cubicBezTo>
                <a:cubicBezTo>
                  <a:pt x="38518" y="23296"/>
                  <a:pt x="38923" y="23190"/>
                  <a:pt x="39328" y="23041"/>
                </a:cubicBezTo>
                <a:close/>
                <a:moveTo>
                  <a:pt x="41635" y="22926"/>
                </a:moveTo>
                <a:cubicBezTo>
                  <a:pt x="41784" y="23111"/>
                  <a:pt x="41934" y="23331"/>
                  <a:pt x="42119" y="23516"/>
                </a:cubicBezTo>
                <a:cubicBezTo>
                  <a:pt x="41494" y="23736"/>
                  <a:pt x="40869" y="23956"/>
                  <a:pt x="40209" y="24176"/>
                </a:cubicBezTo>
                <a:cubicBezTo>
                  <a:pt x="40094" y="23991"/>
                  <a:pt x="39988" y="23851"/>
                  <a:pt x="39874" y="23701"/>
                </a:cubicBezTo>
                <a:cubicBezTo>
                  <a:pt x="40279" y="23551"/>
                  <a:pt x="40649" y="23366"/>
                  <a:pt x="40974" y="23225"/>
                </a:cubicBezTo>
                <a:cubicBezTo>
                  <a:pt x="41239" y="23111"/>
                  <a:pt x="41459" y="23005"/>
                  <a:pt x="41635" y="22926"/>
                </a:cubicBezTo>
                <a:close/>
                <a:moveTo>
                  <a:pt x="6789" y="21385"/>
                </a:moveTo>
                <a:cubicBezTo>
                  <a:pt x="6903" y="21755"/>
                  <a:pt x="6974" y="22160"/>
                  <a:pt x="7044" y="22530"/>
                </a:cubicBezTo>
                <a:cubicBezTo>
                  <a:pt x="6974" y="22750"/>
                  <a:pt x="6903" y="22926"/>
                  <a:pt x="6824" y="23111"/>
                </a:cubicBezTo>
                <a:cubicBezTo>
                  <a:pt x="6683" y="23516"/>
                  <a:pt x="6498" y="23886"/>
                  <a:pt x="6349" y="24247"/>
                </a:cubicBezTo>
                <a:cubicBezTo>
                  <a:pt x="6349" y="23807"/>
                  <a:pt x="6313" y="23366"/>
                  <a:pt x="6243" y="23005"/>
                </a:cubicBezTo>
                <a:cubicBezTo>
                  <a:pt x="6463" y="22486"/>
                  <a:pt x="6604" y="21975"/>
                  <a:pt x="6789" y="21465"/>
                </a:cubicBezTo>
                <a:lnTo>
                  <a:pt x="6789" y="21385"/>
                </a:lnTo>
                <a:close/>
                <a:moveTo>
                  <a:pt x="31810" y="22926"/>
                </a:moveTo>
                <a:lnTo>
                  <a:pt x="31810" y="22926"/>
                </a:lnTo>
                <a:cubicBezTo>
                  <a:pt x="32100" y="23005"/>
                  <a:pt x="32355" y="23076"/>
                  <a:pt x="32655" y="23146"/>
                </a:cubicBezTo>
                <a:cubicBezTo>
                  <a:pt x="33016" y="23225"/>
                  <a:pt x="33350" y="23296"/>
                  <a:pt x="33676" y="23331"/>
                </a:cubicBezTo>
                <a:cubicBezTo>
                  <a:pt x="33826" y="23666"/>
                  <a:pt x="33975" y="23991"/>
                  <a:pt x="34116" y="24326"/>
                </a:cubicBezTo>
                <a:cubicBezTo>
                  <a:pt x="33711" y="24291"/>
                  <a:pt x="33350" y="24212"/>
                  <a:pt x="32945" y="24176"/>
                </a:cubicBezTo>
                <a:cubicBezTo>
                  <a:pt x="32690" y="24141"/>
                  <a:pt x="32435" y="24106"/>
                  <a:pt x="32135" y="24071"/>
                </a:cubicBezTo>
                <a:cubicBezTo>
                  <a:pt x="32030" y="23666"/>
                  <a:pt x="31915" y="23296"/>
                  <a:pt x="31810" y="22926"/>
                </a:cubicBezTo>
                <a:close/>
                <a:moveTo>
                  <a:pt x="37453" y="23481"/>
                </a:moveTo>
                <a:cubicBezTo>
                  <a:pt x="37603" y="23666"/>
                  <a:pt x="37717" y="23886"/>
                  <a:pt x="37858" y="24106"/>
                </a:cubicBezTo>
                <a:cubicBezTo>
                  <a:pt x="37858" y="24106"/>
                  <a:pt x="37893" y="24141"/>
                  <a:pt x="37893" y="24176"/>
                </a:cubicBezTo>
                <a:cubicBezTo>
                  <a:pt x="37312" y="24291"/>
                  <a:pt x="36687" y="24361"/>
                  <a:pt x="36027" y="24361"/>
                </a:cubicBezTo>
                <a:cubicBezTo>
                  <a:pt x="35877" y="24106"/>
                  <a:pt x="35736" y="23807"/>
                  <a:pt x="35586" y="23551"/>
                </a:cubicBezTo>
                <a:lnTo>
                  <a:pt x="35586" y="23551"/>
                </a:lnTo>
                <a:cubicBezTo>
                  <a:pt x="35763" y="23561"/>
                  <a:pt x="35938" y="23565"/>
                  <a:pt x="36109" y="23565"/>
                </a:cubicBezTo>
                <a:cubicBezTo>
                  <a:pt x="36579" y="23565"/>
                  <a:pt x="37028" y="23532"/>
                  <a:pt x="37453" y="23481"/>
                </a:cubicBezTo>
                <a:close/>
                <a:moveTo>
                  <a:pt x="33711" y="23366"/>
                </a:moveTo>
                <a:lnTo>
                  <a:pt x="33711" y="23366"/>
                </a:lnTo>
                <a:cubicBezTo>
                  <a:pt x="34336" y="23481"/>
                  <a:pt x="34961" y="23516"/>
                  <a:pt x="35551" y="23551"/>
                </a:cubicBezTo>
                <a:cubicBezTo>
                  <a:pt x="35692" y="23807"/>
                  <a:pt x="35842" y="24106"/>
                  <a:pt x="35991" y="24361"/>
                </a:cubicBezTo>
                <a:cubicBezTo>
                  <a:pt x="35819" y="24371"/>
                  <a:pt x="35643" y="24376"/>
                  <a:pt x="35465" y="24376"/>
                </a:cubicBezTo>
                <a:cubicBezTo>
                  <a:pt x="35035" y="24376"/>
                  <a:pt x="34593" y="24351"/>
                  <a:pt x="34151" y="24326"/>
                </a:cubicBezTo>
                <a:cubicBezTo>
                  <a:pt x="34011" y="23991"/>
                  <a:pt x="33861" y="23666"/>
                  <a:pt x="33711" y="23366"/>
                </a:cubicBezTo>
                <a:close/>
                <a:moveTo>
                  <a:pt x="49638" y="22046"/>
                </a:moveTo>
                <a:cubicBezTo>
                  <a:pt x="49928" y="22231"/>
                  <a:pt x="50219" y="22451"/>
                  <a:pt x="50518" y="22706"/>
                </a:cubicBezTo>
                <a:cubicBezTo>
                  <a:pt x="50043" y="23296"/>
                  <a:pt x="49558" y="23851"/>
                  <a:pt x="49012" y="24396"/>
                </a:cubicBezTo>
                <a:cubicBezTo>
                  <a:pt x="48757" y="24176"/>
                  <a:pt x="48502" y="23956"/>
                  <a:pt x="48238" y="23771"/>
                </a:cubicBezTo>
                <a:cubicBezTo>
                  <a:pt x="48722" y="23225"/>
                  <a:pt x="49197" y="22636"/>
                  <a:pt x="49638" y="22046"/>
                </a:cubicBezTo>
                <a:close/>
                <a:moveTo>
                  <a:pt x="60053" y="21905"/>
                </a:moveTo>
                <a:cubicBezTo>
                  <a:pt x="60202" y="22046"/>
                  <a:pt x="60387" y="22195"/>
                  <a:pt x="60528" y="22345"/>
                </a:cubicBezTo>
                <a:cubicBezTo>
                  <a:pt x="60748" y="22565"/>
                  <a:pt x="60968" y="22785"/>
                  <a:pt x="61224" y="23005"/>
                </a:cubicBezTo>
                <a:lnTo>
                  <a:pt x="61224" y="23041"/>
                </a:lnTo>
                <a:cubicBezTo>
                  <a:pt x="61153" y="23076"/>
                  <a:pt x="61083" y="23146"/>
                  <a:pt x="61003" y="23190"/>
                </a:cubicBezTo>
                <a:cubicBezTo>
                  <a:pt x="60422" y="23586"/>
                  <a:pt x="59868" y="23991"/>
                  <a:pt x="59287" y="24396"/>
                </a:cubicBezTo>
                <a:cubicBezTo>
                  <a:pt x="59137" y="24247"/>
                  <a:pt x="58987" y="24141"/>
                  <a:pt x="58847" y="23991"/>
                </a:cubicBezTo>
                <a:lnTo>
                  <a:pt x="58186" y="23331"/>
                </a:lnTo>
                <a:cubicBezTo>
                  <a:pt x="58221" y="23296"/>
                  <a:pt x="58257" y="23261"/>
                  <a:pt x="58292" y="23261"/>
                </a:cubicBezTo>
                <a:cubicBezTo>
                  <a:pt x="58882" y="22785"/>
                  <a:pt x="59463" y="22345"/>
                  <a:pt x="60053" y="21905"/>
                </a:cubicBezTo>
                <a:close/>
                <a:moveTo>
                  <a:pt x="26448" y="22706"/>
                </a:moveTo>
                <a:lnTo>
                  <a:pt x="26448" y="22706"/>
                </a:lnTo>
                <a:cubicBezTo>
                  <a:pt x="27038" y="22970"/>
                  <a:pt x="27663" y="23146"/>
                  <a:pt x="28323" y="23331"/>
                </a:cubicBezTo>
                <a:cubicBezTo>
                  <a:pt x="28358" y="23701"/>
                  <a:pt x="28429" y="24106"/>
                  <a:pt x="28473" y="24467"/>
                </a:cubicBezTo>
                <a:cubicBezTo>
                  <a:pt x="27813" y="24326"/>
                  <a:pt x="27187" y="24141"/>
                  <a:pt x="26562" y="23956"/>
                </a:cubicBezTo>
                <a:cubicBezTo>
                  <a:pt x="26527" y="23516"/>
                  <a:pt x="26492" y="23111"/>
                  <a:pt x="26448" y="22706"/>
                </a:cubicBezTo>
                <a:close/>
                <a:moveTo>
                  <a:pt x="53159" y="21755"/>
                </a:moveTo>
                <a:cubicBezTo>
                  <a:pt x="53520" y="22090"/>
                  <a:pt x="53855" y="22451"/>
                  <a:pt x="54180" y="22785"/>
                </a:cubicBezTo>
                <a:cubicBezTo>
                  <a:pt x="53599" y="23366"/>
                  <a:pt x="53009" y="23921"/>
                  <a:pt x="52420" y="24467"/>
                </a:cubicBezTo>
                <a:cubicBezTo>
                  <a:pt x="52314" y="24361"/>
                  <a:pt x="52164" y="24247"/>
                  <a:pt x="52059" y="24106"/>
                </a:cubicBezTo>
                <a:cubicBezTo>
                  <a:pt x="51874" y="23956"/>
                  <a:pt x="51724" y="23771"/>
                  <a:pt x="51539" y="23586"/>
                </a:cubicBezTo>
                <a:cubicBezTo>
                  <a:pt x="52094" y="23005"/>
                  <a:pt x="52640" y="22380"/>
                  <a:pt x="53159" y="21755"/>
                </a:cubicBezTo>
                <a:close/>
                <a:moveTo>
                  <a:pt x="44390" y="23261"/>
                </a:moveTo>
                <a:cubicBezTo>
                  <a:pt x="44540" y="23410"/>
                  <a:pt x="44681" y="23551"/>
                  <a:pt x="44866" y="23666"/>
                </a:cubicBezTo>
                <a:cubicBezTo>
                  <a:pt x="44540" y="23851"/>
                  <a:pt x="44206" y="24027"/>
                  <a:pt x="43880" y="24176"/>
                </a:cubicBezTo>
                <a:cubicBezTo>
                  <a:pt x="43660" y="24326"/>
                  <a:pt x="43396" y="24467"/>
                  <a:pt x="43140" y="24581"/>
                </a:cubicBezTo>
                <a:cubicBezTo>
                  <a:pt x="42955" y="24396"/>
                  <a:pt x="42815" y="24212"/>
                  <a:pt x="42630" y="24027"/>
                </a:cubicBezTo>
                <a:cubicBezTo>
                  <a:pt x="43219" y="23771"/>
                  <a:pt x="43801" y="23516"/>
                  <a:pt x="44390" y="23261"/>
                </a:cubicBezTo>
                <a:close/>
                <a:moveTo>
                  <a:pt x="23736" y="22671"/>
                </a:moveTo>
                <a:lnTo>
                  <a:pt x="23736" y="22671"/>
                </a:lnTo>
                <a:cubicBezTo>
                  <a:pt x="24141" y="22926"/>
                  <a:pt x="24546" y="23146"/>
                  <a:pt x="24951" y="23331"/>
                </a:cubicBezTo>
                <a:cubicBezTo>
                  <a:pt x="24986" y="23771"/>
                  <a:pt x="25022" y="24176"/>
                  <a:pt x="25057" y="24616"/>
                </a:cubicBezTo>
                <a:cubicBezTo>
                  <a:pt x="24652" y="24432"/>
                  <a:pt x="24247" y="24212"/>
                  <a:pt x="23851" y="23956"/>
                </a:cubicBezTo>
                <a:cubicBezTo>
                  <a:pt x="23807" y="23551"/>
                  <a:pt x="23772" y="23111"/>
                  <a:pt x="23736" y="22671"/>
                </a:cubicBezTo>
                <a:close/>
                <a:moveTo>
                  <a:pt x="47032" y="23005"/>
                </a:moveTo>
                <a:cubicBezTo>
                  <a:pt x="47216" y="23111"/>
                  <a:pt x="47357" y="23225"/>
                  <a:pt x="47542" y="23331"/>
                </a:cubicBezTo>
                <a:cubicBezTo>
                  <a:pt x="47252" y="23666"/>
                  <a:pt x="46917" y="23956"/>
                  <a:pt x="46556" y="24212"/>
                </a:cubicBezTo>
                <a:cubicBezTo>
                  <a:pt x="46371" y="24361"/>
                  <a:pt x="46186" y="24511"/>
                  <a:pt x="46002" y="24616"/>
                </a:cubicBezTo>
                <a:cubicBezTo>
                  <a:pt x="45817" y="24467"/>
                  <a:pt x="45641" y="24326"/>
                  <a:pt x="45456" y="24141"/>
                </a:cubicBezTo>
                <a:cubicBezTo>
                  <a:pt x="45561" y="24071"/>
                  <a:pt x="45711" y="23991"/>
                  <a:pt x="45817" y="23921"/>
                </a:cubicBezTo>
                <a:cubicBezTo>
                  <a:pt x="46222" y="23630"/>
                  <a:pt x="46627" y="23331"/>
                  <a:pt x="47032" y="23005"/>
                </a:cubicBezTo>
                <a:close/>
                <a:moveTo>
                  <a:pt x="21210" y="22530"/>
                </a:moveTo>
                <a:lnTo>
                  <a:pt x="21210" y="22530"/>
                </a:lnTo>
                <a:cubicBezTo>
                  <a:pt x="21650" y="22706"/>
                  <a:pt x="22046" y="22926"/>
                  <a:pt x="22486" y="23190"/>
                </a:cubicBezTo>
                <a:cubicBezTo>
                  <a:pt x="22530" y="23701"/>
                  <a:pt x="22565" y="24212"/>
                  <a:pt x="22601" y="24687"/>
                </a:cubicBezTo>
                <a:cubicBezTo>
                  <a:pt x="22196" y="24467"/>
                  <a:pt x="21791" y="24291"/>
                  <a:pt x="21386" y="24141"/>
                </a:cubicBezTo>
                <a:cubicBezTo>
                  <a:pt x="21350" y="23586"/>
                  <a:pt x="21280" y="23041"/>
                  <a:pt x="21210" y="22530"/>
                </a:cubicBezTo>
                <a:close/>
                <a:moveTo>
                  <a:pt x="5908" y="22011"/>
                </a:moveTo>
                <a:cubicBezTo>
                  <a:pt x="6058" y="22345"/>
                  <a:pt x="6128" y="22671"/>
                  <a:pt x="6199" y="23005"/>
                </a:cubicBezTo>
                <a:cubicBezTo>
                  <a:pt x="5979" y="23586"/>
                  <a:pt x="5723" y="24141"/>
                  <a:pt x="5362" y="24652"/>
                </a:cubicBezTo>
                <a:cubicBezTo>
                  <a:pt x="5318" y="24687"/>
                  <a:pt x="5318" y="24731"/>
                  <a:pt x="5283" y="24731"/>
                </a:cubicBezTo>
                <a:cubicBezTo>
                  <a:pt x="5248" y="24326"/>
                  <a:pt x="5178" y="23956"/>
                  <a:pt x="5028" y="23630"/>
                </a:cubicBezTo>
                <a:cubicBezTo>
                  <a:pt x="5063" y="23551"/>
                  <a:pt x="5142" y="23446"/>
                  <a:pt x="5178" y="23366"/>
                </a:cubicBezTo>
                <a:cubicBezTo>
                  <a:pt x="5468" y="22926"/>
                  <a:pt x="5688" y="22486"/>
                  <a:pt x="5908" y="22011"/>
                </a:cubicBezTo>
                <a:close/>
                <a:moveTo>
                  <a:pt x="12846" y="22345"/>
                </a:moveTo>
                <a:cubicBezTo>
                  <a:pt x="12916" y="22970"/>
                  <a:pt x="12987" y="23516"/>
                  <a:pt x="13022" y="24071"/>
                </a:cubicBezTo>
                <a:cubicBezTo>
                  <a:pt x="12362" y="24247"/>
                  <a:pt x="11745" y="24467"/>
                  <a:pt x="11155" y="24731"/>
                </a:cubicBezTo>
                <a:cubicBezTo>
                  <a:pt x="11120" y="24212"/>
                  <a:pt x="11085" y="23666"/>
                  <a:pt x="11041" y="23076"/>
                </a:cubicBezTo>
                <a:cubicBezTo>
                  <a:pt x="11596" y="22820"/>
                  <a:pt x="12186" y="22565"/>
                  <a:pt x="12846" y="22345"/>
                </a:cubicBezTo>
                <a:close/>
                <a:moveTo>
                  <a:pt x="39804" y="23701"/>
                </a:moveTo>
                <a:cubicBezTo>
                  <a:pt x="39953" y="23851"/>
                  <a:pt x="40059" y="24027"/>
                  <a:pt x="40173" y="24176"/>
                </a:cubicBezTo>
                <a:cubicBezTo>
                  <a:pt x="39548" y="24361"/>
                  <a:pt x="38923" y="24546"/>
                  <a:pt x="38298" y="24731"/>
                </a:cubicBezTo>
                <a:cubicBezTo>
                  <a:pt x="38192" y="24546"/>
                  <a:pt x="38078" y="24361"/>
                  <a:pt x="37972" y="24212"/>
                </a:cubicBezTo>
                <a:cubicBezTo>
                  <a:pt x="38113" y="24176"/>
                  <a:pt x="38263" y="24141"/>
                  <a:pt x="38413" y="24106"/>
                </a:cubicBezTo>
                <a:cubicBezTo>
                  <a:pt x="38923" y="23991"/>
                  <a:pt x="39399" y="23851"/>
                  <a:pt x="39804" y="23701"/>
                </a:cubicBezTo>
                <a:close/>
                <a:moveTo>
                  <a:pt x="42119" y="23551"/>
                </a:moveTo>
                <a:cubicBezTo>
                  <a:pt x="42260" y="23701"/>
                  <a:pt x="42410" y="23851"/>
                  <a:pt x="42559" y="24027"/>
                </a:cubicBezTo>
                <a:cubicBezTo>
                  <a:pt x="41934" y="24291"/>
                  <a:pt x="41309" y="24546"/>
                  <a:pt x="40684" y="24766"/>
                </a:cubicBezTo>
                <a:cubicBezTo>
                  <a:pt x="40534" y="24581"/>
                  <a:pt x="40393" y="24396"/>
                  <a:pt x="40244" y="24212"/>
                </a:cubicBezTo>
                <a:cubicBezTo>
                  <a:pt x="40869" y="23991"/>
                  <a:pt x="41494" y="23771"/>
                  <a:pt x="42119" y="23551"/>
                </a:cubicBezTo>
                <a:close/>
                <a:moveTo>
                  <a:pt x="56971" y="22231"/>
                </a:moveTo>
                <a:cubicBezTo>
                  <a:pt x="57341" y="22600"/>
                  <a:pt x="57746" y="22970"/>
                  <a:pt x="58107" y="23331"/>
                </a:cubicBezTo>
                <a:cubicBezTo>
                  <a:pt x="57482" y="23807"/>
                  <a:pt x="56866" y="24291"/>
                  <a:pt x="56205" y="24766"/>
                </a:cubicBezTo>
                <a:lnTo>
                  <a:pt x="55210" y="23771"/>
                </a:lnTo>
                <a:cubicBezTo>
                  <a:pt x="55501" y="23516"/>
                  <a:pt x="55800" y="23261"/>
                  <a:pt x="56126" y="22970"/>
                </a:cubicBezTo>
                <a:cubicBezTo>
                  <a:pt x="56381" y="22750"/>
                  <a:pt x="56681" y="22486"/>
                  <a:pt x="56971" y="22231"/>
                </a:cubicBezTo>
                <a:close/>
                <a:moveTo>
                  <a:pt x="28358" y="23331"/>
                </a:moveTo>
                <a:cubicBezTo>
                  <a:pt x="28948" y="23481"/>
                  <a:pt x="29494" y="23630"/>
                  <a:pt x="30084" y="23736"/>
                </a:cubicBezTo>
                <a:cubicBezTo>
                  <a:pt x="30154" y="24106"/>
                  <a:pt x="30234" y="24432"/>
                  <a:pt x="30269" y="24801"/>
                </a:cubicBezTo>
                <a:cubicBezTo>
                  <a:pt x="29679" y="24731"/>
                  <a:pt x="29089" y="24616"/>
                  <a:pt x="28508" y="24467"/>
                </a:cubicBezTo>
                <a:cubicBezTo>
                  <a:pt x="28473" y="24106"/>
                  <a:pt x="28429" y="23736"/>
                  <a:pt x="28358" y="23331"/>
                </a:cubicBezTo>
                <a:close/>
                <a:moveTo>
                  <a:pt x="4368" y="22750"/>
                </a:moveTo>
                <a:cubicBezTo>
                  <a:pt x="4623" y="23005"/>
                  <a:pt x="4808" y="23296"/>
                  <a:pt x="4957" y="23630"/>
                </a:cubicBezTo>
                <a:cubicBezTo>
                  <a:pt x="4623" y="24106"/>
                  <a:pt x="4218" y="24546"/>
                  <a:pt x="3778" y="24951"/>
                </a:cubicBezTo>
                <a:cubicBezTo>
                  <a:pt x="3637" y="24616"/>
                  <a:pt x="3452" y="24326"/>
                  <a:pt x="3232" y="24071"/>
                </a:cubicBezTo>
                <a:cubicBezTo>
                  <a:pt x="3672" y="23630"/>
                  <a:pt x="4042" y="23190"/>
                  <a:pt x="4368" y="22750"/>
                </a:cubicBezTo>
                <a:close/>
                <a:moveTo>
                  <a:pt x="17063" y="23366"/>
                </a:moveTo>
                <a:cubicBezTo>
                  <a:pt x="17538" y="23366"/>
                  <a:pt x="18014" y="23366"/>
                  <a:pt x="18489" y="23410"/>
                </a:cubicBezTo>
                <a:cubicBezTo>
                  <a:pt x="18524" y="23736"/>
                  <a:pt x="18524" y="24027"/>
                  <a:pt x="18568" y="24361"/>
                </a:cubicBezTo>
                <a:cubicBezTo>
                  <a:pt x="18604" y="24581"/>
                  <a:pt x="18639" y="24837"/>
                  <a:pt x="18639" y="25057"/>
                </a:cubicBezTo>
                <a:cubicBezTo>
                  <a:pt x="18419" y="25039"/>
                  <a:pt x="18190" y="25030"/>
                  <a:pt x="17957" y="25030"/>
                </a:cubicBezTo>
                <a:cubicBezTo>
                  <a:pt x="17723" y="25030"/>
                  <a:pt x="17486" y="25039"/>
                  <a:pt x="17248" y="25057"/>
                </a:cubicBezTo>
                <a:cubicBezTo>
                  <a:pt x="17248" y="24731"/>
                  <a:pt x="17169" y="24361"/>
                  <a:pt x="17133" y="24027"/>
                </a:cubicBezTo>
                <a:cubicBezTo>
                  <a:pt x="17098" y="23807"/>
                  <a:pt x="17098" y="23586"/>
                  <a:pt x="17063" y="23366"/>
                </a:cubicBezTo>
                <a:close/>
                <a:moveTo>
                  <a:pt x="30119" y="23736"/>
                </a:moveTo>
                <a:lnTo>
                  <a:pt x="30119" y="23736"/>
                </a:lnTo>
                <a:cubicBezTo>
                  <a:pt x="30779" y="23886"/>
                  <a:pt x="31440" y="23991"/>
                  <a:pt x="32100" y="24106"/>
                </a:cubicBezTo>
                <a:cubicBezTo>
                  <a:pt x="32215" y="24396"/>
                  <a:pt x="32285" y="24731"/>
                  <a:pt x="32391" y="25057"/>
                </a:cubicBezTo>
                <a:cubicBezTo>
                  <a:pt x="31695" y="24986"/>
                  <a:pt x="31000" y="24907"/>
                  <a:pt x="30339" y="24801"/>
                </a:cubicBezTo>
                <a:cubicBezTo>
                  <a:pt x="30269" y="24467"/>
                  <a:pt x="30190" y="24106"/>
                  <a:pt x="30119" y="23736"/>
                </a:cubicBezTo>
                <a:close/>
                <a:moveTo>
                  <a:pt x="37937" y="24212"/>
                </a:moveTo>
                <a:cubicBezTo>
                  <a:pt x="38043" y="24396"/>
                  <a:pt x="38157" y="24546"/>
                  <a:pt x="38263" y="24731"/>
                </a:cubicBezTo>
                <a:cubicBezTo>
                  <a:pt x="37638" y="24872"/>
                  <a:pt x="37013" y="24986"/>
                  <a:pt x="36396" y="25057"/>
                </a:cubicBezTo>
                <a:cubicBezTo>
                  <a:pt x="36352" y="24986"/>
                  <a:pt x="36317" y="24907"/>
                  <a:pt x="36282" y="24837"/>
                </a:cubicBezTo>
                <a:cubicBezTo>
                  <a:pt x="36212" y="24687"/>
                  <a:pt x="36132" y="24546"/>
                  <a:pt x="36062" y="24396"/>
                </a:cubicBezTo>
                <a:cubicBezTo>
                  <a:pt x="36687" y="24396"/>
                  <a:pt x="37312" y="24326"/>
                  <a:pt x="37937" y="24212"/>
                </a:cubicBezTo>
                <a:close/>
                <a:moveTo>
                  <a:pt x="50553" y="22750"/>
                </a:moveTo>
                <a:cubicBezTo>
                  <a:pt x="50879" y="23005"/>
                  <a:pt x="51178" y="23296"/>
                  <a:pt x="51469" y="23586"/>
                </a:cubicBezTo>
                <a:cubicBezTo>
                  <a:pt x="50958" y="24106"/>
                  <a:pt x="50439" y="24616"/>
                  <a:pt x="49893" y="25092"/>
                </a:cubicBezTo>
                <a:cubicBezTo>
                  <a:pt x="49602" y="24872"/>
                  <a:pt x="49338" y="24616"/>
                  <a:pt x="49048" y="24396"/>
                </a:cubicBezTo>
                <a:cubicBezTo>
                  <a:pt x="49602" y="23886"/>
                  <a:pt x="50078" y="23331"/>
                  <a:pt x="50553" y="22750"/>
                </a:cubicBezTo>
                <a:close/>
                <a:moveTo>
                  <a:pt x="44901" y="23701"/>
                </a:moveTo>
                <a:cubicBezTo>
                  <a:pt x="45051" y="23851"/>
                  <a:pt x="45236" y="23991"/>
                  <a:pt x="45376" y="24141"/>
                </a:cubicBezTo>
                <a:cubicBezTo>
                  <a:pt x="44831" y="24511"/>
                  <a:pt x="44276" y="24801"/>
                  <a:pt x="43695" y="25127"/>
                </a:cubicBezTo>
                <a:cubicBezTo>
                  <a:pt x="43616" y="25057"/>
                  <a:pt x="43580" y="24986"/>
                  <a:pt x="43510" y="24951"/>
                </a:cubicBezTo>
                <a:lnTo>
                  <a:pt x="43175" y="24616"/>
                </a:lnTo>
                <a:cubicBezTo>
                  <a:pt x="43440" y="24511"/>
                  <a:pt x="43660" y="24361"/>
                  <a:pt x="43915" y="24247"/>
                </a:cubicBezTo>
                <a:cubicBezTo>
                  <a:pt x="44241" y="24071"/>
                  <a:pt x="44575" y="23886"/>
                  <a:pt x="44901" y="23701"/>
                </a:cubicBezTo>
                <a:close/>
                <a:moveTo>
                  <a:pt x="47577" y="23366"/>
                </a:moveTo>
                <a:cubicBezTo>
                  <a:pt x="47798" y="23516"/>
                  <a:pt x="47982" y="23630"/>
                  <a:pt x="48167" y="23771"/>
                </a:cubicBezTo>
                <a:cubicBezTo>
                  <a:pt x="47762" y="24176"/>
                  <a:pt x="47357" y="24581"/>
                  <a:pt x="46917" y="24907"/>
                </a:cubicBezTo>
                <a:cubicBezTo>
                  <a:pt x="46847" y="24986"/>
                  <a:pt x="46741" y="25057"/>
                  <a:pt x="46627" y="25127"/>
                </a:cubicBezTo>
                <a:cubicBezTo>
                  <a:pt x="46442" y="24986"/>
                  <a:pt x="46257" y="24801"/>
                  <a:pt x="46037" y="24652"/>
                </a:cubicBezTo>
                <a:cubicBezTo>
                  <a:pt x="46222" y="24511"/>
                  <a:pt x="46407" y="24396"/>
                  <a:pt x="46591" y="24247"/>
                </a:cubicBezTo>
                <a:cubicBezTo>
                  <a:pt x="46917" y="23991"/>
                  <a:pt x="47287" y="23701"/>
                  <a:pt x="47577" y="23366"/>
                </a:cubicBezTo>
                <a:close/>
                <a:moveTo>
                  <a:pt x="7889" y="22600"/>
                </a:moveTo>
                <a:cubicBezTo>
                  <a:pt x="7924" y="23076"/>
                  <a:pt x="7924" y="23516"/>
                  <a:pt x="7924" y="23956"/>
                </a:cubicBezTo>
                <a:cubicBezTo>
                  <a:pt x="7634" y="24361"/>
                  <a:pt x="7379" y="24766"/>
                  <a:pt x="7123" y="25171"/>
                </a:cubicBezTo>
                <a:cubicBezTo>
                  <a:pt x="7158" y="24766"/>
                  <a:pt x="7158" y="24326"/>
                  <a:pt x="7158" y="23921"/>
                </a:cubicBezTo>
                <a:cubicBezTo>
                  <a:pt x="7379" y="23481"/>
                  <a:pt x="7634" y="23041"/>
                  <a:pt x="7889" y="22600"/>
                </a:cubicBezTo>
                <a:close/>
                <a:moveTo>
                  <a:pt x="25022" y="23366"/>
                </a:moveTo>
                <a:lnTo>
                  <a:pt x="25022" y="23366"/>
                </a:lnTo>
                <a:cubicBezTo>
                  <a:pt x="25497" y="23586"/>
                  <a:pt x="26008" y="23807"/>
                  <a:pt x="26492" y="23956"/>
                </a:cubicBezTo>
                <a:cubicBezTo>
                  <a:pt x="26527" y="24361"/>
                  <a:pt x="26562" y="24766"/>
                  <a:pt x="26598" y="25171"/>
                </a:cubicBezTo>
                <a:cubicBezTo>
                  <a:pt x="26087" y="25021"/>
                  <a:pt x="25612" y="24837"/>
                  <a:pt x="25092" y="24616"/>
                </a:cubicBezTo>
                <a:cubicBezTo>
                  <a:pt x="25092" y="24212"/>
                  <a:pt x="25057" y="23771"/>
                  <a:pt x="25022" y="23366"/>
                </a:cubicBezTo>
                <a:close/>
                <a:moveTo>
                  <a:pt x="32135" y="24106"/>
                </a:moveTo>
                <a:lnTo>
                  <a:pt x="32135" y="24106"/>
                </a:lnTo>
                <a:cubicBezTo>
                  <a:pt x="32435" y="24141"/>
                  <a:pt x="32690" y="24176"/>
                  <a:pt x="32945" y="24212"/>
                </a:cubicBezTo>
                <a:cubicBezTo>
                  <a:pt x="33350" y="24291"/>
                  <a:pt x="33755" y="24326"/>
                  <a:pt x="34116" y="24361"/>
                </a:cubicBezTo>
                <a:cubicBezTo>
                  <a:pt x="34231" y="24616"/>
                  <a:pt x="34372" y="24907"/>
                  <a:pt x="34486" y="25171"/>
                </a:cubicBezTo>
                <a:cubicBezTo>
                  <a:pt x="34081" y="25171"/>
                  <a:pt x="33711" y="25171"/>
                  <a:pt x="33315" y="25127"/>
                </a:cubicBezTo>
                <a:cubicBezTo>
                  <a:pt x="33016" y="25092"/>
                  <a:pt x="32725" y="25092"/>
                  <a:pt x="32435" y="25057"/>
                </a:cubicBezTo>
                <a:cubicBezTo>
                  <a:pt x="32320" y="24731"/>
                  <a:pt x="32250" y="24432"/>
                  <a:pt x="32135" y="24106"/>
                </a:cubicBezTo>
                <a:close/>
                <a:moveTo>
                  <a:pt x="34195" y="24361"/>
                </a:moveTo>
                <a:lnTo>
                  <a:pt x="34195" y="24361"/>
                </a:lnTo>
                <a:cubicBezTo>
                  <a:pt x="34631" y="24386"/>
                  <a:pt x="35054" y="24411"/>
                  <a:pt x="35472" y="24411"/>
                </a:cubicBezTo>
                <a:cubicBezTo>
                  <a:pt x="35646" y="24411"/>
                  <a:pt x="35819" y="24407"/>
                  <a:pt x="35991" y="24396"/>
                </a:cubicBezTo>
                <a:cubicBezTo>
                  <a:pt x="36062" y="24546"/>
                  <a:pt x="36176" y="24731"/>
                  <a:pt x="36247" y="24872"/>
                </a:cubicBezTo>
                <a:cubicBezTo>
                  <a:pt x="36282" y="24951"/>
                  <a:pt x="36317" y="24986"/>
                  <a:pt x="36352" y="25057"/>
                </a:cubicBezTo>
                <a:cubicBezTo>
                  <a:pt x="35771" y="25127"/>
                  <a:pt x="35146" y="25171"/>
                  <a:pt x="34521" y="25171"/>
                </a:cubicBezTo>
                <a:cubicBezTo>
                  <a:pt x="34416" y="24907"/>
                  <a:pt x="34301" y="24616"/>
                  <a:pt x="34195" y="24361"/>
                </a:cubicBezTo>
                <a:close/>
                <a:moveTo>
                  <a:pt x="18524" y="23410"/>
                </a:moveTo>
                <a:lnTo>
                  <a:pt x="18524" y="23410"/>
                </a:lnTo>
                <a:cubicBezTo>
                  <a:pt x="19009" y="23481"/>
                  <a:pt x="19484" y="23551"/>
                  <a:pt x="19959" y="23666"/>
                </a:cubicBezTo>
                <a:cubicBezTo>
                  <a:pt x="19995" y="24106"/>
                  <a:pt x="20030" y="24511"/>
                  <a:pt x="20065" y="24951"/>
                </a:cubicBezTo>
                <a:cubicBezTo>
                  <a:pt x="20065" y="25057"/>
                  <a:pt x="20065" y="25127"/>
                  <a:pt x="20109" y="25242"/>
                </a:cubicBezTo>
                <a:cubicBezTo>
                  <a:pt x="19625" y="25127"/>
                  <a:pt x="19149" y="25092"/>
                  <a:pt x="18674" y="25057"/>
                </a:cubicBezTo>
                <a:cubicBezTo>
                  <a:pt x="18674" y="24837"/>
                  <a:pt x="18639" y="24581"/>
                  <a:pt x="18639" y="24361"/>
                </a:cubicBezTo>
                <a:cubicBezTo>
                  <a:pt x="18604" y="24027"/>
                  <a:pt x="18568" y="23736"/>
                  <a:pt x="18524" y="23410"/>
                </a:cubicBezTo>
                <a:close/>
                <a:moveTo>
                  <a:pt x="17028" y="23410"/>
                </a:moveTo>
                <a:cubicBezTo>
                  <a:pt x="17028" y="23586"/>
                  <a:pt x="17063" y="23807"/>
                  <a:pt x="17098" y="24027"/>
                </a:cubicBezTo>
                <a:cubicBezTo>
                  <a:pt x="17133" y="24361"/>
                  <a:pt x="17169" y="24731"/>
                  <a:pt x="17204" y="25057"/>
                </a:cubicBezTo>
                <a:cubicBezTo>
                  <a:pt x="16623" y="25092"/>
                  <a:pt x="16033" y="25171"/>
                  <a:pt x="15373" y="25277"/>
                </a:cubicBezTo>
                <a:cubicBezTo>
                  <a:pt x="15337" y="24837"/>
                  <a:pt x="15302" y="24396"/>
                  <a:pt x="15223" y="23956"/>
                </a:cubicBezTo>
                <a:cubicBezTo>
                  <a:pt x="15223" y="23851"/>
                  <a:pt x="15188" y="23736"/>
                  <a:pt x="15188" y="23586"/>
                </a:cubicBezTo>
                <a:cubicBezTo>
                  <a:pt x="15813" y="23481"/>
                  <a:pt x="16438" y="23410"/>
                  <a:pt x="17028" y="23410"/>
                </a:cubicBezTo>
                <a:close/>
                <a:moveTo>
                  <a:pt x="64419" y="22891"/>
                </a:moveTo>
                <a:cubicBezTo>
                  <a:pt x="64824" y="23261"/>
                  <a:pt x="65265" y="23630"/>
                  <a:pt x="65705" y="23991"/>
                </a:cubicBezTo>
                <a:cubicBezTo>
                  <a:pt x="65044" y="24432"/>
                  <a:pt x="64419" y="24872"/>
                  <a:pt x="63759" y="25277"/>
                </a:cubicBezTo>
                <a:cubicBezTo>
                  <a:pt x="63319" y="24907"/>
                  <a:pt x="62914" y="24546"/>
                  <a:pt x="62509" y="24176"/>
                </a:cubicBezTo>
                <a:cubicBezTo>
                  <a:pt x="63169" y="23771"/>
                  <a:pt x="63794" y="23331"/>
                  <a:pt x="64419" y="22891"/>
                </a:cubicBezTo>
                <a:close/>
                <a:moveTo>
                  <a:pt x="54224" y="22820"/>
                </a:moveTo>
                <a:cubicBezTo>
                  <a:pt x="54515" y="23146"/>
                  <a:pt x="54805" y="23446"/>
                  <a:pt x="55026" y="23701"/>
                </a:cubicBezTo>
                <a:cubicBezTo>
                  <a:pt x="55061" y="23701"/>
                  <a:pt x="55105" y="23736"/>
                  <a:pt x="55140" y="23771"/>
                </a:cubicBezTo>
                <a:cubicBezTo>
                  <a:pt x="54515" y="24291"/>
                  <a:pt x="53890" y="24801"/>
                  <a:pt x="53265" y="25312"/>
                </a:cubicBezTo>
                <a:cubicBezTo>
                  <a:pt x="53194" y="25206"/>
                  <a:pt x="53080" y="25092"/>
                  <a:pt x="52974" y="25021"/>
                </a:cubicBezTo>
                <a:cubicBezTo>
                  <a:pt x="52789" y="24837"/>
                  <a:pt x="52640" y="24687"/>
                  <a:pt x="52464" y="24511"/>
                </a:cubicBezTo>
                <a:cubicBezTo>
                  <a:pt x="53045" y="23956"/>
                  <a:pt x="53635" y="23410"/>
                  <a:pt x="54224" y="22820"/>
                </a:cubicBezTo>
                <a:close/>
                <a:moveTo>
                  <a:pt x="9210" y="22600"/>
                </a:moveTo>
                <a:cubicBezTo>
                  <a:pt x="9245" y="23111"/>
                  <a:pt x="9280" y="23630"/>
                  <a:pt x="9280" y="24106"/>
                </a:cubicBezTo>
                <a:cubicBezTo>
                  <a:pt x="9060" y="24291"/>
                  <a:pt x="8840" y="24467"/>
                  <a:pt x="8620" y="24652"/>
                </a:cubicBezTo>
                <a:cubicBezTo>
                  <a:pt x="8365" y="24872"/>
                  <a:pt x="8145" y="25092"/>
                  <a:pt x="7924" y="25347"/>
                </a:cubicBezTo>
                <a:cubicBezTo>
                  <a:pt x="7960" y="24907"/>
                  <a:pt x="7960" y="24432"/>
                  <a:pt x="7960" y="23956"/>
                </a:cubicBezTo>
                <a:cubicBezTo>
                  <a:pt x="8224" y="23630"/>
                  <a:pt x="8514" y="23261"/>
                  <a:pt x="8840" y="22970"/>
                </a:cubicBezTo>
                <a:cubicBezTo>
                  <a:pt x="8954" y="22856"/>
                  <a:pt x="9104" y="22706"/>
                  <a:pt x="9210" y="22600"/>
                </a:cubicBezTo>
                <a:close/>
                <a:moveTo>
                  <a:pt x="40209" y="24212"/>
                </a:moveTo>
                <a:cubicBezTo>
                  <a:pt x="40358" y="24396"/>
                  <a:pt x="40499" y="24581"/>
                  <a:pt x="40649" y="24766"/>
                </a:cubicBezTo>
                <a:cubicBezTo>
                  <a:pt x="40024" y="24986"/>
                  <a:pt x="39363" y="25206"/>
                  <a:pt x="38738" y="25391"/>
                </a:cubicBezTo>
                <a:cubicBezTo>
                  <a:pt x="38597" y="25171"/>
                  <a:pt x="38448" y="24951"/>
                  <a:pt x="38333" y="24766"/>
                </a:cubicBezTo>
                <a:cubicBezTo>
                  <a:pt x="38958" y="24581"/>
                  <a:pt x="39583" y="24396"/>
                  <a:pt x="40209" y="24212"/>
                </a:cubicBezTo>
                <a:close/>
                <a:moveTo>
                  <a:pt x="22530" y="23190"/>
                </a:moveTo>
                <a:lnTo>
                  <a:pt x="22530" y="23190"/>
                </a:lnTo>
                <a:cubicBezTo>
                  <a:pt x="22821" y="23366"/>
                  <a:pt x="23111" y="23551"/>
                  <a:pt x="23446" y="23771"/>
                </a:cubicBezTo>
                <a:cubicBezTo>
                  <a:pt x="23551" y="23851"/>
                  <a:pt x="23666" y="23921"/>
                  <a:pt x="23807" y="23991"/>
                </a:cubicBezTo>
                <a:cubicBezTo>
                  <a:pt x="23851" y="24467"/>
                  <a:pt x="23851" y="24951"/>
                  <a:pt x="23886" y="25426"/>
                </a:cubicBezTo>
                <a:cubicBezTo>
                  <a:pt x="23851" y="25426"/>
                  <a:pt x="23807" y="25391"/>
                  <a:pt x="23772" y="25391"/>
                </a:cubicBezTo>
                <a:cubicBezTo>
                  <a:pt x="23367" y="25127"/>
                  <a:pt x="23006" y="24907"/>
                  <a:pt x="22636" y="24731"/>
                </a:cubicBezTo>
                <a:cubicBezTo>
                  <a:pt x="22601" y="24212"/>
                  <a:pt x="22565" y="23736"/>
                  <a:pt x="22530" y="23190"/>
                </a:cubicBezTo>
                <a:close/>
                <a:moveTo>
                  <a:pt x="42594" y="24071"/>
                </a:moveTo>
                <a:cubicBezTo>
                  <a:pt x="42779" y="24247"/>
                  <a:pt x="42920" y="24432"/>
                  <a:pt x="43105" y="24616"/>
                </a:cubicBezTo>
                <a:cubicBezTo>
                  <a:pt x="42515" y="24907"/>
                  <a:pt x="41934" y="25242"/>
                  <a:pt x="41309" y="25462"/>
                </a:cubicBezTo>
                <a:cubicBezTo>
                  <a:pt x="41124" y="25242"/>
                  <a:pt x="40904" y="25021"/>
                  <a:pt x="40719" y="24801"/>
                </a:cubicBezTo>
                <a:cubicBezTo>
                  <a:pt x="41344" y="24581"/>
                  <a:pt x="41969" y="24326"/>
                  <a:pt x="42594" y="24071"/>
                </a:cubicBezTo>
                <a:close/>
                <a:moveTo>
                  <a:pt x="61268" y="23041"/>
                </a:moveTo>
                <a:cubicBezTo>
                  <a:pt x="61664" y="23446"/>
                  <a:pt x="62069" y="23807"/>
                  <a:pt x="62439" y="24176"/>
                </a:cubicBezTo>
                <a:cubicBezTo>
                  <a:pt x="61778" y="24616"/>
                  <a:pt x="61118" y="25057"/>
                  <a:pt x="60422" y="25497"/>
                </a:cubicBezTo>
                <a:cubicBezTo>
                  <a:pt x="60053" y="25127"/>
                  <a:pt x="59683" y="24801"/>
                  <a:pt x="59322" y="24432"/>
                </a:cubicBezTo>
                <a:cubicBezTo>
                  <a:pt x="59868" y="24027"/>
                  <a:pt x="60458" y="23630"/>
                  <a:pt x="61003" y="23225"/>
                </a:cubicBezTo>
                <a:cubicBezTo>
                  <a:pt x="61118" y="23190"/>
                  <a:pt x="61188" y="23111"/>
                  <a:pt x="61268" y="23041"/>
                </a:cubicBezTo>
                <a:close/>
                <a:moveTo>
                  <a:pt x="11006" y="23111"/>
                </a:moveTo>
                <a:cubicBezTo>
                  <a:pt x="11041" y="23701"/>
                  <a:pt x="11085" y="24247"/>
                  <a:pt x="11120" y="24731"/>
                </a:cubicBezTo>
                <a:cubicBezTo>
                  <a:pt x="10495" y="25021"/>
                  <a:pt x="9905" y="25312"/>
                  <a:pt x="9324" y="25647"/>
                </a:cubicBezTo>
                <a:cubicBezTo>
                  <a:pt x="9359" y="25171"/>
                  <a:pt x="9359" y="24652"/>
                  <a:pt x="9359" y="24141"/>
                </a:cubicBezTo>
                <a:cubicBezTo>
                  <a:pt x="9835" y="23736"/>
                  <a:pt x="10425" y="23410"/>
                  <a:pt x="11006" y="23111"/>
                </a:cubicBezTo>
                <a:close/>
                <a:moveTo>
                  <a:pt x="19995" y="23701"/>
                </a:moveTo>
                <a:lnTo>
                  <a:pt x="19995" y="23701"/>
                </a:lnTo>
                <a:cubicBezTo>
                  <a:pt x="20435" y="23807"/>
                  <a:pt x="20875" y="23956"/>
                  <a:pt x="21350" y="24141"/>
                </a:cubicBezTo>
                <a:cubicBezTo>
                  <a:pt x="21350" y="24247"/>
                  <a:pt x="21350" y="24361"/>
                  <a:pt x="21386" y="24467"/>
                </a:cubicBezTo>
                <a:lnTo>
                  <a:pt x="21386" y="24731"/>
                </a:lnTo>
                <a:cubicBezTo>
                  <a:pt x="21430" y="25021"/>
                  <a:pt x="21465" y="25347"/>
                  <a:pt x="21500" y="25647"/>
                </a:cubicBezTo>
                <a:cubicBezTo>
                  <a:pt x="21025" y="25497"/>
                  <a:pt x="20585" y="25347"/>
                  <a:pt x="20144" y="25242"/>
                </a:cubicBezTo>
                <a:cubicBezTo>
                  <a:pt x="20144" y="25127"/>
                  <a:pt x="20109" y="25057"/>
                  <a:pt x="20109" y="24951"/>
                </a:cubicBezTo>
                <a:cubicBezTo>
                  <a:pt x="20065" y="24511"/>
                  <a:pt x="20030" y="24106"/>
                  <a:pt x="19995" y="23701"/>
                </a:cubicBezTo>
                <a:close/>
                <a:moveTo>
                  <a:pt x="26562" y="23991"/>
                </a:moveTo>
                <a:cubicBezTo>
                  <a:pt x="27187" y="24212"/>
                  <a:pt x="27848" y="24361"/>
                  <a:pt x="28473" y="24511"/>
                </a:cubicBezTo>
                <a:cubicBezTo>
                  <a:pt x="28543" y="24907"/>
                  <a:pt x="28579" y="25277"/>
                  <a:pt x="28614" y="25647"/>
                </a:cubicBezTo>
                <a:cubicBezTo>
                  <a:pt x="27953" y="25532"/>
                  <a:pt x="27293" y="25391"/>
                  <a:pt x="26633" y="25206"/>
                </a:cubicBezTo>
                <a:cubicBezTo>
                  <a:pt x="26598" y="24801"/>
                  <a:pt x="26598" y="24396"/>
                  <a:pt x="26562" y="23991"/>
                </a:cubicBezTo>
                <a:close/>
                <a:moveTo>
                  <a:pt x="7044" y="22636"/>
                </a:moveTo>
                <a:cubicBezTo>
                  <a:pt x="7079" y="23041"/>
                  <a:pt x="7123" y="23481"/>
                  <a:pt x="7123" y="23886"/>
                </a:cubicBezTo>
                <a:cubicBezTo>
                  <a:pt x="7009" y="24141"/>
                  <a:pt x="6903" y="24396"/>
                  <a:pt x="6753" y="24652"/>
                </a:cubicBezTo>
                <a:cubicBezTo>
                  <a:pt x="6604" y="24986"/>
                  <a:pt x="6419" y="25347"/>
                  <a:pt x="6243" y="25717"/>
                </a:cubicBezTo>
                <a:cubicBezTo>
                  <a:pt x="6313" y="25242"/>
                  <a:pt x="6349" y="24801"/>
                  <a:pt x="6349" y="24361"/>
                </a:cubicBezTo>
                <a:cubicBezTo>
                  <a:pt x="6533" y="23956"/>
                  <a:pt x="6683" y="23551"/>
                  <a:pt x="6859" y="23146"/>
                </a:cubicBezTo>
                <a:cubicBezTo>
                  <a:pt x="6903" y="22970"/>
                  <a:pt x="6974" y="22820"/>
                  <a:pt x="7044" y="22636"/>
                </a:cubicBezTo>
                <a:close/>
                <a:moveTo>
                  <a:pt x="15152" y="23630"/>
                </a:moveTo>
                <a:cubicBezTo>
                  <a:pt x="15152" y="23736"/>
                  <a:pt x="15152" y="23851"/>
                  <a:pt x="15188" y="23956"/>
                </a:cubicBezTo>
                <a:cubicBezTo>
                  <a:pt x="15223" y="24396"/>
                  <a:pt x="15302" y="24837"/>
                  <a:pt x="15337" y="25312"/>
                </a:cubicBezTo>
                <a:cubicBezTo>
                  <a:pt x="15047" y="25347"/>
                  <a:pt x="14747" y="25391"/>
                  <a:pt x="14457" y="25462"/>
                </a:cubicBezTo>
                <a:cubicBezTo>
                  <a:pt x="14017" y="25532"/>
                  <a:pt x="13612" y="25647"/>
                  <a:pt x="13207" y="25717"/>
                </a:cubicBezTo>
                <a:cubicBezTo>
                  <a:pt x="13207" y="25426"/>
                  <a:pt x="13172" y="25092"/>
                  <a:pt x="13136" y="24766"/>
                </a:cubicBezTo>
                <a:cubicBezTo>
                  <a:pt x="13136" y="24546"/>
                  <a:pt x="13101" y="24326"/>
                  <a:pt x="13101" y="24106"/>
                </a:cubicBezTo>
                <a:cubicBezTo>
                  <a:pt x="13612" y="23921"/>
                  <a:pt x="14202" y="23807"/>
                  <a:pt x="14783" y="23666"/>
                </a:cubicBezTo>
                <a:cubicBezTo>
                  <a:pt x="14897" y="23666"/>
                  <a:pt x="15003" y="23630"/>
                  <a:pt x="15152" y="23630"/>
                </a:cubicBezTo>
                <a:close/>
                <a:moveTo>
                  <a:pt x="45420" y="24176"/>
                </a:moveTo>
                <a:cubicBezTo>
                  <a:pt x="45597" y="24326"/>
                  <a:pt x="45781" y="24511"/>
                  <a:pt x="45966" y="24652"/>
                </a:cubicBezTo>
                <a:cubicBezTo>
                  <a:pt x="45456" y="25021"/>
                  <a:pt x="44901" y="25391"/>
                  <a:pt x="44320" y="25717"/>
                </a:cubicBezTo>
                <a:cubicBezTo>
                  <a:pt x="44100" y="25532"/>
                  <a:pt x="43915" y="25347"/>
                  <a:pt x="43730" y="25171"/>
                </a:cubicBezTo>
                <a:cubicBezTo>
                  <a:pt x="44320" y="24837"/>
                  <a:pt x="44866" y="24511"/>
                  <a:pt x="45420" y="24176"/>
                </a:cubicBezTo>
                <a:close/>
                <a:moveTo>
                  <a:pt x="48203" y="23807"/>
                </a:moveTo>
                <a:cubicBezTo>
                  <a:pt x="48458" y="23991"/>
                  <a:pt x="48722" y="24212"/>
                  <a:pt x="48977" y="24396"/>
                </a:cubicBezTo>
                <a:cubicBezTo>
                  <a:pt x="48643" y="24766"/>
                  <a:pt x="48238" y="25092"/>
                  <a:pt x="47877" y="25391"/>
                </a:cubicBezTo>
                <a:cubicBezTo>
                  <a:pt x="47692" y="25532"/>
                  <a:pt x="47507" y="25647"/>
                  <a:pt x="47357" y="25752"/>
                </a:cubicBezTo>
                <a:cubicBezTo>
                  <a:pt x="47137" y="25567"/>
                  <a:pt x="46917" y="25391"/>
                  <a:pt x="46697" y="25206"/>
                </a:cubicBezTo>
                <a:cubicBezTo>
                  <a:pt x="46662" y="25206"/>
                  <a:pt x="46662" y="25171"/>
                  <a:pt x="46662" y="25171"/>
                </a:cubicBezTo>
                <a:cubicBezTo>
                  <a:pt x="46776" y="25092"/>
                  <a:pt x="46847" y="25021"/>
                  <a:pt x="46961" y="24951"/>
                </a:cubicBezTo>
                <a:cubicBezTo>
                  <a:pt x="47401" y="24616"/>
                  <a:pt x="47798" y="24212"/>
                  <a:pt x="48203" y="23807"/>
                </a:cubicBezTo>
                <a:close/>
                <a:moveTo>
                  <a:pt x="38298" y="24766"/>
                </a:moveTo>
                <a:cubicBezTo>
                  <a:pt x="38413" y="24986"/>
                  <a:pt x="38553" y="25171"/>
                  <a:pt x="38703" y="25391"/>
                </a:cubicBezTo>
                <a:cubicBezTo>
                  <a:pt x="38078" y="25567"/>
                  <a:pt x="37418" y="25682"/>
                  <a:pt x="36793" y="25787"/>
                </a:cubicBezTo>
                <a:cubicBezTo>
                  <a:pt x="36652" y="25567"/>
                  <a:pt x="36537" y="25347"/>
                  <a:pt x="36396" y="25092"/>
                </a:cubicBezTo>
                <a:cubicBezTo>
                  <a:pt x="37057" y="25021"/>
                  <a:pt x="37673" y="24907"/>
                  <a:pt x="38298" y="24766"/>
                </a:cubicBezTo>
                <a:close/>
                <a:moveTo>
                  <a:pt x="58142" y="23366"/>
                </a:moveTo>
                <a:lnTo>
                  <a:pt x="58802" y="24027"/>
                </a:lnTo>
                <a:cubicBezTo>
                  <a:pt x="58952" y="24141"/>
                  <a:pt x="59102" y="24291"/>
                  <a:pt x="59243" y="24432"/>
                </a:cubicBezTo>
                <a:cubicBezTo>
                  <a:pt x="58582" y="24872"/>
                  <a:pt x="57922" y="25347"/>
                  <a:pt x="57227" y="25787"/>
                </a:cubicBezTo>
                <a:cubicBezTo>
                  <a:pt x="57086" y="25611"/>
                  <a:pt x="56901" y="25462"/>
                  <a:pt x="56751" y="25277"/>
                </a:cubicBezTo>
                <a:cubicBezTo>
                  <a:pt x="56566" y="25127"/>
                  <a:pt x="56425" y="24951"/>
                  <a:pt x="56241" y="24801"/>
                </a:cubicBezTo>
                <a:cubicBezTo>
                  <a:pt x="56901" y="24326"/>
                  <a:pt x="57526" y="23851"/>
                  <a:pt x="58142" y="23366"/>
                </a:cubicBezTo>
                <a:close/>
                <a:moveTo>
                  <a:pt x="28543" y="24546"/>
                </a:moveTo>
                <a:lnTo>
                  <a:pt x="28543" y="24546"/>
                </a:lnTo>
                <a:cubicBezTo>
                  <a:pt x="29089" y="24652"/>
                  <a:pt x="29679" y="24766"/>
                  <a:pt x="30269" y="24837"/>
                </a:cubicBezTo>
                <a:cubicBezTo>
                  <a:pt x="30304" y="24907"/>
                  <a:pt x="30304" y="24986"/>
                  <a:pt x="30339" y="25092"/>
                </a:cubicBezTo>
                <a:cubicBezTo>
                  <a:pt x="30375" y="25347"/>
                  <a:pt x="30410" y="25611"/>
                  <a:pt x="30454" y="25867"/>
                </a:cubicBezTo>
                <a:cubicBezTo>
                  <a:pt x="29864" y="25831"/>
                  <a:pt x="29239" y="25752"/>
                  <a:pt x="28649" y="25647"/>
                </a:cubicBezTo>
                <a:cubicBezTo>
                  <a:pt x="28614" y="25277"/>
                  <a:pt x="28579" y="24907"/>
                  <a:pt x="28543" y="24546"/>
                </a:cubicBezTo>
                <a:close/>
                <a:moveTo>
                  <a:pt x="51504" y="23630"/>
                </a:moveTo>
                <a:cubicBezTo>
                  <a:pt x="51689" y="23807"/>
                  <a:pt x="51874" y="23956"/>
                  <a:pt x="52023" y="24141"/>
                </a:cubicBezTo>
                <a:cubicBezTo>
                  <a:pt x="52164" y="24247"/>
                  <a:pt x="52279" y="24396"/>
                  <a:pt x="52384" y="24511"/>
                </a:cubicBezTo>
                <a:cubicBezTo>
                  <a:pt x="51839" y="24986"/>
                  <a:pt x="51284" y="25462"/>
                  <a:pt x="50703" y="25867"/>
                </a:cubicBezTo>
                <a:cubicBezTo>
                  <a:pt x="50439" y="25611"/>
                  <a:pt x="50183" y="25391"/>
                  <a:pt x="49893" y="25127"/>
                </a:cubicBezTo>
                <a:cubicBezTo>
                  <a:pt x="50483" y="24652"/>
                  <a:pt x="50993" y="24141"/>
                  <a:pt x="51504" y="23630"/>
                </a:cubicBezTo>
                <a:close/>
                <a:moveTo>
                  <a:pt x="30339" y="24837"/>
                </a:moveTo>
                <a:lnTo>
                  <a:pt x="30339" y="24837"/>
                </a:lnTo>
                <a:cubicBezTo>
                  <a:pt x="31000" y="24951"/>
                  <a:pt x="31695" y="25021"/>
                  <a:pt x="32391" y="25092"/>
                </a:cubicBezTo>
                <a:cubicBezTo>
                  <a:pt x="32435" y="25206"/>
                  <a:pt x="32435" y="25277"/>
                  <a:pt x="32470" y="25391"/>
                </a:cubicBezTo>
                <a:cubicBezTo>
                  <a:pt x="32540" y="25611"/>
                  <a:pt x="32575" y="25787"/>
                  <a:pt x="32655" y="26008"/>
                </a:cubicBezTo>
                <a:cubicBezTo>
                  <a:pt x="31915" y="25972"/>
                  <a:pt x="31220" y="25937"/>
                  <a:pt x="30524" y="25902"/>
                </a:cubicBezTo>
                <a:cubicBezTo>
                  <a:pt x="30454" y="25611"/>
                  <a:pt x="30410" y="25347"/>
                  <a:pt x="30375" y="25057"/>
                </a:cubicBezTo>
                <a:cubicBezTo>
                  <a:pt x="30339" y="24986"/>
                  <a:pt x="30339" y="24907"/>
                  <a:pt x="30339" y="24837"/>
                </a:cubicBezTo>
                <a:close/>
                <a:moveTo>
                  <a:pt x="36352" y="25092"/>
                </a:moveTo>
                <a:cubicBezTo>
                  <a:pt x="36502" y="25347"/>
                  <a:pt x="36617" y="25567"/>
                  <a:pt x="36722" y="25831"/>
                </a:cubicBezTo>
                <a:cubicBezTo>
                  <a:pt x="36132" y="25902"/>
                  <a:pt x="35516" y="25972"/>
                  <a:pt x="34856" y="26008"/>
                </a:cubicBezTo>
                <a:cubicBezTo>
                  <a:pt x="34812" y="25902"/>
                  <a:pt x="34776" y="25787"/>
                  <a:pt x="34741" y="25682"/>
                </a:cubicBezTo>
                <a:cubicBezTo>
                  <a:pt x="34671" y="25532"/>
                  <a:pt x="34592" y="25391"/>
                  <a:pt x="34556" y="25242"/>
                </a:cubicBezTo>
                <a:cubicBezTo>
                  <a:pt x="35181" y="25242"/>
                  <a:pt x="35771" y="25171"/>
                  <a:pt x="36352" y="25092"/>
                </a:cubicBezTo>
                <a:close/>
                <a:moveTo>
                  <a:pt x="43140" y="24652"/>
                </a:moveTo>
                <a:cubicBezTo>
                  <a:pt x="43255" y="24766"/>
                  <a:pt x="43360" y="24872"/>
                  <a:pt x="43475" y="24951"/>
                </a:cubicBezTo>
                <a:cubicBezTo>
                  <a:pt x="43545" y="25021"/>
                  <a:pt x="43580" y="25092"/>
                  <a:pt x="43660" y="25127"/>
                </a:cubicBezTo>
                <a:cubicBezTo>
                  <a:pt x="43070" y="25462"/>
                  <a:pt x="42445" y="25752"/>
                  <a:pt x="41820" y="26008"/>
                </a:cubicBezTo>
                <a:cubicBezTo>
                  <a:pt x="41635" y="25831"/>
                  <a:pt x="41494" y="25682"/>
                  <a:pt x="41344" y="25497"/>
                </a:cubicBezTo>
                <a:cubicBezTo>
                  <a:pt x="41969" y="25242"/>
                  <a:pt x="42559" y="24951"/>
                  <a:pt x="43140" y="24652"/>
                </a:cubicBezTo>
                <a:close/>
                <a:moveTo>
                  <a:pt x="32435" y="25092"/>
                </a:moveTo>
                <a:lnTo>
                  <a:pt x="32435" y="25092"/>
                </a:lnTo>
                <a:cubicBezTo>
                  <a:pt x="32725" y="25127"/>
                  <a:pt x="33016" y="25127"/>
                  <a:pt x="33315" y="25171"/>
                </a:cubicBezTo>
                <a:cubicBezTo>
                  <a:pt x="33711" y="25206"/>
                  <a:pt x="34116" y="25206"/>
                  <a:pt x="34486" y="25242"/>
                </a:cubicBezTo>
                <a:cubicBezTo>
                  <a:pt x="34556" y="25391"/>
                  <a:pt x="34636" y="25532"/>
                  <a:pt x="34706" y="25717"/>
                </a:cubicBezTo>
                <a:cubicBezTo>
                  <a:pt x="34741" y="25831"/>
                  <a:pt x="34776" y="25902"/>
                  <a:pt x="34812" y="26008"/>
                </a:cubicBezTo>
                <a:cubicBezTo>
                  <a:pt x="34571" y="26008"/>
                  <a:pt x="34327" y="26027"/>
                  <a:pt x="34081" y="26027"/>
                </a:cubicBezTo>
                <a:cubicBezTo>
                  <a:pt x="33958" y="26027"/>
                  <a:pt x="33834" y="26022"/>
                  <a:pt x="33711" y="26008"/>
                </a:cubicBezTo>
                <a:lnTo>
                  <a:pt x="32690" y="26008"/>
                </a:lnTo>
                <a:cubicBezTo>
                  <a:pt x="32611" y="25787"/>
                  <a:pt x="32575" y="25611"/>
                  <a:pt x="32505" y="25391"/>
                </a:cubicBezTo>
                <a:cubicBezTo>
                  <a:pt x="32505" y="25277"/>
                  <a:pt x="32470" y="25206"/>
                  <a:pt x="32435" y="25092"/>
                </a:cubicBezTo>
                <a:close/>
                <a:moveTo>
                  <a:pt x="23851" y="24027"/>
                </a:moveTo>
                <a:lnTo>
                  <a:pt x="23851" y="24027"/>
                </a:lnTo>
                <a:cubicBezTo>
                  <a:pt x="24247" y="24247"/>
                  <a:pt x="24652" y="24467"/>
                  <a:pt x="25057" y="24652"/>
                </a:cubicBezTo>
                <a:cubicBezTo>
                  <a:pt x="25092" y="24872"/>
                  <a:pt x="25092" y="25092"/>
                  <a:pt x="25127" y="25312"/>
                </a:cubicBezTo>
                <a:cubicBezTo>
                  <a:pt x="25127" y="25567"/>
                  <a:pt x="25171" y="25831"/>
                  <a:pt x="25171" y="26087"/>
                </a:cubicBezTo>
                <a:cubicBezTo>
                  <a:pt x="24766" y="25902"/>
                  <a:pt x="24326" y="25717"/>
                  <a:pt x="23921" y="25462"/>
                </a:cubicBezTo>
                <a:cubicBezTo>
                  <a:pt x="23921" y="24986"/>
                  <a:pt x="23886" y="24511"/>
                  <a:pt x="23851" y="24027"/>
                </a:cubicBezTo>
                <a:close/>
                <a:moveTo>
                  <a:pt x="3197" y="24071"/>
                </a:moveTo>
                <a:cubicBezTo>
                  <a:pt x="3417" y="24361"/>
                  <a:pt x="3602" y="24652"/>
                  <a:pt x="3743" y="24986"/>
                </a:cubicBezTo>
                <a:cubicBezTo>
                  <a:pt x="3338" y="25391"/>
                  <a:pt x="2862" y="25752"/>
                  <a:pt x="2352" y="26122"/>
                </a:cubicBezTo>
                <a:cubicBezTo>
                  <a:pt x="2237" y="25787"/>
                  <a:pt x="2061" y="25462"/>
                  <a:pt x="1841" y="25206"/>
                </a:cubicBezTo>
                <a:cubicBezTo>
                  <a:pt x="2352" y="24837"/>
                  <a:pt x="2792" y="24467"/>
                  <a:pt x="3197" y="24071"/>
                </a:cubicBezTo>
                <a:close/>
                <a:moveTo>
                  <a:pt x="4993" y="23666"/>
                </a:moveTo>
                <a:cubicBezTo>
                  <a:pt x="5142" y="23991"/>
                  <a:pt x="5213" y="24396"/>
                  <a:pt x="5248" y="24801"/>
                </a:cubicBezTo>
                <a:cubicBezTo>
                  <a:pt x="4922" y="25277"/>
                  <a:pt x="4517" y="25717"/>
                  <a:pt x="4042" y="26157"/>
                </a:cubicBezTo>
                <a:cubicBezTo>
                  <a:pt x="3998" y="25752"/>
                  <a:pt x="3927" y="25347"/>
                  <a:pt x="3778" y="25021"/>
                </a:cubicBezTo>
                <a:cubicBezTo>
                  <a:pt x="4262" y="24581"/>
                  <a:pt x="4658" y="24141"/>
                  <a:pt x="4993" y="23666"/>
                </a:cubicBezTo>
                <a:close/>
                <a:moveTo>
                  <a:pt x="6199" y="23076"/>
                </a:moveTo>
                <a:cubicBezTo>
                  <a:pt x="6278" y="23481"/>
                  <a:pt x="6313" y="23921"/>
                  <a:pt x="6313" y="24361"/>
                </a:cubicBezTo>
                <a:cubicBezTo>
                  <a:pt x="6023" y="24986"/>
                  <a:pt x="5723" y="25611"/>
                  <a:pt x="5318" y="26157"/>
                </a:cubicBezTo>
                <a:cubicBezTo>
                  <a:pt x="5362" y="25682"/>
                  <a:pt x="5362" y="25242"/>
                  <a:pt x="5318" y="24801"/>
                </a:cubicBezTo>
                <a:cubicBezTo>
                  <a:pt x="5318" y="24766"/>
                  <a:pt x="5362" y="24731"/>
                  <a:pt x="5398" y="24687"/>
                </a:cubicBezTo>
                <a:cubicBezTo>
                  <a:pt x="5723" y="24176"/>
                  <a:pt x="5979" y="23630"/>
                  <a:pt x="6199" y="23076"/>
                </a:cubicBezTo>
                <a:close/>
                <a:moveTo>
                  <a:pt x="40684" y="24801"/>
                </a:moveTo>
                <a:cubicBezTo>
                  <a:pt x="40869" y="25021"/>
                  <a:pt x="41089" y="25277"/>
                  <a:pt x="41274" y="25497"/>
                </a:cubicBezTo>
                <a:cubicBezTo>
                  <a:pt x="40904" y="25647"/>
                  <a:pt x="40499" y="25787"/>
                  <a:pt x="40094" y="25902"/>
                </a:cubicBezTo>
                <a:cubicBezTo>
                  <a:pt x="39839" y="26008"/>
                  <a:pt x="39548" y="26087"/>
                  <a:pt x="39293" y="26157"/>
                </a:cubicBezTo>
                <a:cubicBezTo>
                  <a:pt x="39108" y="25902"/>
                  <a:pt x="38923" y="25647"/>
                  <a:pt x="38773" y="25426"/>
                </a:cubicBezTo>
                <a:cubicBezTo>
                  <a:pt x="39399" y="25242"/>
                  <a:pt x="40024" y="25021"/>
                  <a:pt x="40684" y="24801"/>
                </a:cubicBezTo>
                <a:close/>
                <a:moveTo>
                  <a:pt x="55175" y="23807"/>
                </a:moveTo>
                <a:lnTo>
                  <a:pt x="56161" y="24801"/>
                </a:lnTo>
                <a:cubicBezTo>
                  <a:pt x="55501" y="25277"/>
                  <a:pt x="54841" y="25752"/>
                  <a:pt x="54180" y="26192"/>
                </a:cubicBezTo>
                <a:cubicBezTo>
                  <a:pt x="53890" y="25902"/>
                  <a:pt x="53599" y="25611"/>
                  <a:pt x="53300" y="25312"/>
                </a:cubicBezTo>
                <a:cubicBezTo>
                  <a:pt x="53925" y="24837"/>
                  <a:pt x="54550" y="24326"/>
                  <a:pt x="55175" y="23807"/>
                </a:cubicBezTo>
                <a:close/>
                <a:moveTo>
                  <a:pt x="21386" y="24176"/>
                </a:moveTo>
                <a:lnTo>
                  <a:pt x="21386" y="24176"/>
                </a:lnTo>
                <a:cubicBezTo>
                  <a:pt x="21791" y="24326"/>
                  <a:pt x="22196" y="24546"/>
                  <a:pt x="22601" y="24766"/>
                </a:cubicBezTo>
                <a:cubicBezTo>
                  <a:pt x="22636" y="25092"/>
                  <a:pt x="22636" y="25426"/>
                  <a:pt x="22671" y="25752"/>
                </a:cubicBezTo>
                <a:lnTo>
                  <a:pt x="22671" y="25787"/>
                </a:lnTo>
                <a:cubicBezTo>
                  <a:pt x="22671" y="25937"/>
                  <a:pt x="22706" y="26087"/>
                  <a:pt x="22706" y="26228"/>
                </a:cubicBezTo>
                <a:cubicBezTo>
                  <a:pt x="22310" y="26008"/>
                  <a:pt x="21905" y="25831"/>
                  <a:pt x="21535" y="25682"/>
                </a:cubicBezTo>
                <a:cubicBezTo>
                  <a:pt x="21500" y="25347"/>
                  <a:pt x="21465" y="25057"/>
                  <a:pt x="21430" y="24731"/>
                </a:cubicBezTo>
                <a:lnTo>
                  <a:pt x="21430" y="24467"/>
                </a:lnTo>
                <a:cubicBezTo>
                  <a:pt x="21430" y="24361"/>
                  <a:pt x="21386" y="24247"/>
                  <a:pt x="21386" y="24176"/>
                </a:cubicBezTo>
                <a:close/>
                <a:moveTo>
                  <a:pt x="46002" y="24687"/>
                </a:moveTo>
                <a:cubicBezTo>
                  <a:pt x="46222" y="24837"/>
                  <a:pt x="46407" y="25021"/>
                  <a:pt x="46591" y="25171"/>
                </a:cubicBezTo>
                <a:cubicBezTo>
                  <a:pt x="46037" y="25567"/>
                  <a:pt x="45491" y="25937"/>
                  <a:pt x="44901" y="26307"/>
                </a:cubicBezTo>
                <a:cubicBezTo>
                  <a:pt x="44716" y="26122"/>
                  <a:pt x="44540" y="25937"/>
                  <a:pt x="44320" y="25752"/>
                </a:cubicBezTo>
                <a:cubicBezTo>
                  <a:pt x="44936" y="25426"/>
                  <a:pt x="45491" y="25057"/>
                  <a:pt x="46002" y="24687"/>
                </a:cubicBezTo>
                <a:close/>
                <a:moveTo>
                  <a:pt x="13022" y="24106"/>
                </a:moveTo>
                <a:cubicBezTo>
                  <a:pt x="13066" y="24326"/>
                  <a:pt x="13101" y="24546"/>
                  <a:pt x="13101" y="24766"/>
                </a:cubicBezTo>
                <a:cubicBezTo>
                  <a:pt x="13136" y="25092"/>
                  <a:pt x="13172" y="25426"/>
                  <a:pt x="13172" y="25752"/>
                </a:cubicBezTo>
                <a:cubicBezTo>
                  <a:pt x="12476" y="25902"/>
                  <a:pt x="11816" y="26122"/>
                  <a:pt x="11191" y="26342"/>
                </a:cubicBezTo>
                <a:lnTo>
                  <a:pt x="11191" y="25902"/>
                </a:lnTo>
                <a:cubicBezTo>
                  <a:pt x="11191" y="25567"/>
                  <a:pt x="11191" y="25206"/>
                  <a:pt x="11155" y="24766"/>
                </a:cubicBezTo>
                <a:cubicBezTo>
                  <a:pt x="11745" y="24511"/>
                  <a:pt x="12362" y="24291"/>
                  <a:pt x="13022" y="24106"/>
                </a:cubicBezTo>
                <a:close/>
                <a:moveTo>
                  <a:pt x="49012" y="24432"/>
                </a:moveTo>
                <a:cubicBezTo>
                  <a:pt x="49303" y="24652"/>
                  <a:pt x="49558" y="24907"/>
                  <a:pt x="49858" y="25127"/>
                </a:cubicBezTo>
                <a:cubicBezTo>
                  <a:pt x="49382" y="25497"/>
                  <a:pt x="48898" y="25867"/>
                  <a:pt x="48423" y="26192"/>
                </a:cubicBezTo>
                <a:cubicBezTo>
                  <a:pt x="48317" y="26272"/>
                  <a:pt x="48203" y="26307"/>
                  <a:pt x="48097" y="26377"/>
                </a:cubicBezTo>
                <a:cubicBezTo>
                  <a:pt x="47842" y="26192"/>
                  <a:pt x="47621" y="25972"/>
                  <a:pt x="47401" y="25787"/>
                </a:cubicBezTo>
                <a:cubicBezTo>
                  <a:pt x="47542" y="25682"/>
                  <a:pt x="47727" y="25532"/>
                  <a:pt x="47877" y="25426"/>
                </a:cubicBezTo>
                <a:cubicBezTo>
                  <a:pt x="48282" y="25127"/>
                  <a:pt x="48643" y="24801"/>
                  <a:pt x="49012" y="24432"/>
                </a:cubicBezTo>
                <a:close/>
                <a:moveTo>
                  <a:pt x="52420" y="24546"/>
                </a:moveTo>
                <a:cubicBezTo>
                  <a:pt x="52605" y="24731"/>
                  <a:pt x="52789" y="24872"/>
                  <a:pt x="52939" y="25057"/>
                </a:cubicBezTo>
                <a:cubicBezTo>
                  <a:pt x="53045" y="25127"/>
                  <a:pt x="53159" y="25242"/>
                  <a:pt x="53230" y="25312"/>
                </a:cubicBezTo>
                <a:cubicBezTo>
                  <a:pt x="52684" y="25752"/>
                  <a:pt x="52094" y="26192"/>
                  <a:pt x="51469" y="26562"/>
                </a:cubicBezTo>
                <a:cubicBezTo>
                  <a:pt x="51213" y="26342"/>
                  <a:pt x="50993" y="26122"/>
                  <a:pt x="50738" y="25902"/>
                </a:cubicBezTo>
                <a:cubicBezTo>
                  <a:pt x="51319" y="25462"/>
                  <a:pt x="51874" y="25021"/>
                  <a:pt x="52420" y="24546"/>
                </a:cubicBezTo>
                <a:close/>
                <a:moveTo>
                  <a:pt x="62474" y="24212"/>
                </a:moveTo>
                <a:cubicBezTo>
                  <a:pt x="62879" y="24581"/>
                  <a:pt x="63284" y="24951"/>
                  <a:pt x="63724" y="25312"/>
                </a:cubicBezTo>
                <a:cubicBezTo>
                  <a:pt x="63028" y="25752"/>
                  <a:pt x="62289" y="26157"/>
                  <a:pt x="61593" y="26562"/>
                </a:cubicBezTo>
                <a:cubicBezTo>
                  <a:pt x="61224" y="26228"/>
                  <a:pt x="60827" y="25867"/>
                  <a:pt x="60458" y="25532"/>
                </a:cubicBezTo>
                <a:cubicBezTo>
                  <a:pt x="61118" y="25092"/>
                  <a:pt x="61813" y="24652"/>
                  <a:pt x="62474" y="24212"/>
                </a:cubicBezTo>
                <a:close/>
                <a:moveTo>
                  <a:pt x="7924" y="24027"/>
                </a:moveTo>
                <a:cubicBezTo>
                  <a:pt x="7924" y="24511"/>
                  <a:pt x="7889" y="24951"/>
                  <a:pt x="7854" y="25391"/>
                </a:cubicBezTo>
                <a:cubicBezTo>
                  <a:pt x="7519" y="25787"/>
                  <a:pt x="7194" y="26192"/>
                  <a:pt x="6903" y="26597"/>
                </a:cubicBezTo>
                <a:cubicBezTo>
                  <a:pt x="7009" y="26157"/>
                  <a:pt x="7044" y="25717"/>
                  <a:pt x="7079" y="25277"/>
                </a:cubicBezTo>
                <a:cubicBezTo>
                  <a:pt x="7343" y="24872"/>
                  <a:pt x="7634" y="24432"/>
                  <a:pt x="7924" y="24027"/>
                </a:cubicBezTo>
                <a:close/>
                <a:moveTo>
                  <a:pt x="25127" y="24687"/>
                </a:moveTo>
                <a:lnTo>
                  <a:pt x="25127" y="24687"/>
                </a:lnTo>
                <a:cubicBezTo>
                  <a:pt x="25612" y="24907"/>
                  <a:pt x="26087" y="25092"/>
                  <a:pt x="26598" y="25242"/>
                </a:cubicBezTo>
                <a:cubicBezTo>
                  <a:pt x="26598" y="25391"/>
                  <a:pt x="26598" y="25532"/>
                  <a:pt x="26633" y="25682"/>
                </a:cubicBezTo>
                <a:cubicBezTo>
                  <a:pt x="26633" y="26008"/>
                  <a:pt x="26668" y="26307"/>
                  <a:pt x="26668" y="26597"/>
                </a:cubicBezTo>
                <a:cubicBezTo>
                  <a:pt x="26193" y="26448"/>
                  <a:pt x="25682" y="26307"/>
                  <a:pt x="25207" y="26122"/>
                </a:cubicBezTo>
                <a:cubicBezTo>
                  <a:pt x="25207" y="25867"/>
                  <a:pt x="25171" y="25567"/>
                  <a:pt x="25171" y="25312"/>
                </a:cubicBezTo>
                <a:cubicBezTo>
                  <a:pt x="25127" y="25092"/>
                  <a:pt x="25127" y="24907"/>
                  <a:pt x="25127" y="24687"/>
                </a:cubicBezTo>
                <a:close/>
                <a:moveTo>
                  <a:pt x="38738" y="25426"/>
                </a:moveTo>
                <a:cubicBezTo>
                  <a:pt x="38888" y="25682"/>
                  <a:pt x="39073" y="25902"/>
                  <a:pt x="39258" y="26157"/>
                </a:cubicBezTo>
                <a:cubicBezTo>
                  <a:pt x="38553" y="26342"/>
                  <a:pt x="37893" y="26492"/>
                  <a:pt x="37233" y="26597"/>
                </a:cubicBezTo>
                <a:cubicBezTo>
                  <a:pt x="37092" y="26342"/>
                  <a:pt x="36942" y="26087"/>
                  <a:pt x="36793" y="25831"/>
                </a:cubicBezTo>
                <a:cubicBezTo>
                  <a:pt x="37453" y="25752"/>
                  <a:pt x="38078" y="25611"/>
                  <a:pt x="38738" y="25426"/>
                </a:cubicBezTo>
                <a:close/>
                <a:moveTo>
                  <a:pt x="17961" y="25065"/>
                </a:moveTo>
                <a:cubicBezTo>
                  <a:pt x="18190" y="25065"/>
                  <a:pt x="18419" y="25074"/>
                  <a:pt x="18639" y="25092"/>
                </a:cubicBezTo>
                <a:cubicBezTo>
                  <a:pt x="18674" y="25611"/>
                  <a:pt x="18709" y="26157"/>
                  <a:pt x="18709" y="26633"/>
                </a:cubicBezTo>
                <a:cubicBezTo>
                  <a:pt x="18269" y="26633"/>
                  <a:pt x="17829" y="26633"/>
                  <a:pt x="17353" y="26668"/>
                </a:cubicBezTo>
                <a:cubicBezTo>
                  <a:pt x="17353" y="26157"/>
                  <a:pt x="17318" y="25647"/>
                  <a:pt x="17283" y="25092"/>
                </a:cubicBezTo>
                <a:cubicBezTo>
                  <a:pt x="17503" y="25074"/>
                  <a:pt x="17732" y="25065"/>
                  <a:pt x="17961" y="25065"/>
                </a:cubicBezTo>
                <a:close/>
                <a:moveTo>
                  <a:pt x="43695" y="25171"/>
                </a:moveTo>
                <a:cubicBezTo>
                  <a:pt x="43880" y="25347"/>
                  <a:pt x="44056" y="25532"/>
                  <a:pt x="44241" y="25717"/>
                </a:cubicBezTo>
                <a:cubicBezTo>
                  <a:pt x="43695" y="26052"/>
                  <a:pt x="43070" y="26377"/>
                  <a:pt x="42445" y="26668"/>
                </a:cubicBezTo>
                <a:cubicBezTo>
                  <a:pt x="42225" y="26448"/>
                  <a:pt x="42040" y="26272"/>
                  <a:pt x="41855" y="26052"/>
                </a:cubicBezTo>
                <a:cubicBezTo>
                  <a:pt x="42480" y="25787"/>
                  <a:pt x="43070" y="25497"/>
                  <a:pt x="43695" y="25171"/>
                </a:cubicBezTo>
                <a:close/>
                <a:moveTo>
                  <a:pt x="41309" y="25532"/>
                </a:moveTo>
                <a:cubicBezTo>
                  <a:pt x="41459" y="25717"/>
                  <a:pt x="41600" y="25867"/>
                  <a:pt x="41784" y="26052"/>
                </a:cubicBezTo>
                <a:cubicBezTo>
                  <a:pt x="41124" y="26307"/>
                  <a:pt x="40464" y="26562"/>
                  <a:pt x="39804" y="26782"/>
                </a:cubicBezTo>
                <a:cubicBezTo>
                  <a:pt x="39698" y="26668"/>
                  <a:pt x="39583" y="26562"/>
                  <a:pt x="39513" y="26412"/>
                </a:cubicBezTo>
                <a:cubicBezTo>
                  <a:pt x="39434" y="26342"/>
                  <a:pt x="39363" y="26272"/>
                  <a:pt x="39328" y="26192"/>
                </a:cubicBezTo>
                <a:cubicBezTo>
                  <a:pt x="39583" y="26122"/>
                  <a:pt x="39839" y="26052"/>
                  <a:pt x="40138" y="25937"/>
                </a:cubicBezTo>
                <a:cubicBezTo>
                  <a:pt x="40534" y="25831"/>
                  <a:pt x="40939" y="25682"/>
                  <a:pt x="41309" y="25532"/>
                </a:cubicBezTo>
                <a:close/>
                <a:moveTo>
                  <a:pt x="59287" y="24467"/>
                </a:moveTo>
                <a:cubicBezTo>
                  <a:pt x="59648" y="24801"/>
                  <a:pt x="60017" y="25171"/>
                  <a:pt x="60387" y="25532"/>
                </a:cubicBezTo>
                <a:cubicBezTo>
                  <a:pt x="59683" y="25972"/>
                  <a:pt x="58952" y="26377"/>
                  <a:pt x="58257" y="26782"/>
                </a:cubicBezTo>
                <a:cubicBezTo>
                  <a:pt x="57922" y="26448"/>
                  <a:pt x="57596" y="26122"/>
                  <a:pt x="57262" y="25831"/>
                </a:cubicBezTo>
                <a:cubicBezTo>
                  <a:pt x="57922" y="25391"/>
                  <a:pt x="58626" y="24907"/>
                  <a:pt x="59287" y="24467"/>
                </a:cubicBezTo>
                <a:close/>
                <a:moveTo>
                  <a:pt x="9280" y="24176"/>
                </a:moveTo>
                <a:cubicBezTo>
                  <a:pt x="9324" y="24687"/>
                  <a:pt x="9324" y="25206"/>
                  <a:pt x="9280" y="25682"/>
                </a:cubicBezTo>
                <a:cubicBezTo>
                  <a:pt x="9104" y="25787"/>
                  <a:pt x="8884" y="25937"/>
                  <a:pt x="8699" y="26087"/>
                </a:cubicBezTo>
                <a:cubicBezTo>
                  <a:pt x="8365" y="26307"/>
                  <a:pt x="8074" y="26562"/>
                  <a:pt x="7784" y="26817"/>
                </a:cubicBezTo>
                <a:cubicBezTo>
                  <a:pt x="7819" y="26377"/>
                  <a:pt x="7889" y="25902"/>
                  <a:pt x="7924" y="25426"/>
                </a:cubicBezTo>
                <a:cubicBezTo>
                  <a:pt x="8145" y="25171"/>
                  <a:pt x="8365" y="24907"/>
                  <a:pt x="8664" y="24687"/>
                </a:cubicBezTo>
                <a:cubicBezTo>
                  <a:pt x="8840" y="24511"/>
                  <a:pt x="9060" y="24326"/>
                  <a:pt x="9280" y="24176"/>
                </a:cubicBezTo>
                <a:close/>
                <a:moveTo>
                  <a:pt x="18674" y="25092"/>
                </a:moveTo>
                <a:cubicBezTo>
                  <a:pt x="19149" y="25127"/>
                  <a:pt x="19625" y="25206"/>
                  <a:pt x="20109" y="25277"/>
                </a:cubicBezTo>
                <a:cubicBezTo>
                  <a:pt x="20144" y="25787"/>
                  <a:pt x="20144" y="26307"/>
                  <a:pt x="20180" y="26817"/>
                </a:cubicBezTo>
                <a:cubicBezTo>
                  <a:pt x="19704" y="26712"/>
                  <a:pt x="19229" y="26668"/>
                  <a:pt x="18744" y="26633"/>
                </a:cubicBezTo>
                <a:cubicBezTo>
                  <a:pt x="18744" y="26157"/>
                  <a:pt x="18744" y="25611"/>
                  <a:pt x="18674" y="25092"/>
                </a:cubicBezTo>
                <a:close/>
                <a:moveTo>
                  <a:pt x="36757" y="25867"/>
                </a:moveTo>
                <a:cubicBezTo>
                  <a:pt x="36907" y="26122"/>
                  <a:pt x="37057" y="26377"/>
                  <a:pt x="37198" y="26633"/>
                </a:cubicBezTo>
                <a:cubicBezTo>
                  <a:pt x="36537" y="26747"/>
                  <a:pt x="35877" y="26817"/>
                  <a:pt x="35252" y="26888"/>
                </a:cubicBezTo>
                <a:cubicBezTo>
                  <a:pt x="35111" y="26597"/>
                  <a:pt x="34997" y="26342"/>
                  <a:pt x="34891" y="26052"/>
                </a:cubicBezTo>
                <a:cubicBezTo>
                  <a:pt x="35516" y="26008"/>
                  <a:pt x="36132" y="25937"/>
                  <a:pt x="36757" y="25867"/>
                </a:cubicBezTo>
                <a:close/>
                <a:moveTo>
                  <a:pt x="46627" y="25206"/>
                </a:moveTo>
                <a:cubicBezTo>
                  <a:pt x="46627" y="25206"/>
                  <a:pt x="46662" y="25206"/>
                  <a:pt x="46662" y="25242"/>
                </a:cubicBezTo>
                <a:cubicBezTo>
                  <a:pt x="46882" y="25426"/>
                  <a:pt x="47102" y="25611"/>
                  <a:pt x="47322" y="25787"/>
                </a:cubicBezTo>
                <a:cubicBezTo>
                  <a:pt x="46741" y="26192"/>
                  <a:pt x="46151" y="26562"/>
                  <a:pt x="45526" y="26888"/>
                </a:cubicBezTo>
                <a:cubicBezTo>
                  <a:pt x="45341" y="26712"/>
                  <a:pt x="45121" y="26527"/>
                  <a:pt x="44936" y="26307"/>
                </a:cubicBezTo>
                <a:cubicBezTo>
                  <a:pt x="45526" y="25972"/>
                  <a:pt x="46081" y="25611"/>
                  <a:pt x="46627" y="25206"/>
                </a:cubicBezTo>
                <a:close/>
                <a:moveTo>
                  <a:pt x="17204" y="25092"/>
                </a:moveTo>
                <a:cubicBezTo>
                  <a:pt x="17283" y="25647"/>
                  <a:pt x="17318" y="26157"/>
                  <a:pt x="17283" y="26668"/>
                </a:cubicBezTo>
                <a:cubicBezTo>
                  <a:pt x="16728" y="26747"/>
                  <a:pt x="16103" y="26817"/>
                  <a:pt x="15443" y="26932"/>
                </a:cubicBezTo>
                <a:cubicBezTo>
                  <a:pt x="15443" y="26377"/>
                  <a:pt x="15443" y="25867"/>
                  <a:pt x="15373" y="25347"/>
                </a:cubicBezTo>
                <a:cubicBezTo>
                  <a:pt x="16033" y="25242"/>
                  <a:pt x="16658" y="25171"/>
                  <a:pt x="17204" y="25092"/>
                </a:cubicBezTo>
                <a:close/>
                <a:moveTo>
                  <a:pt x="22636" y="24766"/>
                </a:moveTo>
                <a:cubicBezTo>
                  <a:pt x="23006" y="24986"/>
                  <a:pt x="23367" y="25171"/>
                  <a:pt x="23736" y="25426"/>
                </a:cubicBezTo>
                <a:cubicBezTo>
                  <a:pt x="23807" y="25426"/>
                  <a:pt x="23851" y="25462"/>
                  <a:pt x="23886" y="25497"/>
                </a:cubicBezTo>
                <a:cubicBezTo>
                  <a:pt x="23886" y="25611"/>
                  <a:pt x="23921" y="25752"/>
                  <a:pt x="23921" y="25867"/>
                </a:cubicBezTo>
                <a:cubicBezTo>
                  <a:pt x="23921" y="26228"/>
                  <a:pt x="23956" y="26597"/>
                  <a:pt x="23992" y="26932"/>
                </a:cubicBezTo>
                <a:cubicBezTo>
                  <a:pt x="23807" y="26853"/>
                  <a:pt x="23631" y="26747"/>
                  <a:pt x="23446" y="26633"/>
                </a:cubicBezTo>
                <a:cubicBezTo>
                  <a:pt x="23190" y="26492"/>
                  <a:pt x="22970" y="26377"/>
                  <a:pt x="22750" y="26228"/>
                </a:cubicBezTo>
                <a:cubicBezTo>
                  <a:pt x="22750" y="26087"/>
                  <a:pt x="22750" y="25937"/>
                  <a:pt x="22706" y="25787"/>
                </a:cubicBezTo>
                <a:lnTo>
                  <a:pt x="22706" y="25717"/>
                </a:lnTo>
                <a:cubicBezTo>
                  <a:pt x="22706" y="25426"/>
                  <a:pt x="22671" y="25092"/>
                  <a:pt x="22636" y="24766"/>
                </a:cubicBezTo>
                <a:close/>
                <a:moveTo>
                  <a:pt x="26633" y="25242"/>
                </a:moveTo>
                <a:lnTo>
                  <a:pt x="26633" y="25242"/>
                </a:lnTo>
                <a:cubicBezTo>
                  <a:pt x="27293" y="25426"/>
                  <a:pt x="27953" y="25567"/>
                  <a:pt x="28614" y="25682"/>
                </a:cubicBezTo>
                <a:cubicBezTo>
                  <a:pt x="28614" y="25787"/>
                  <a:pt x="28649" y="25867"/>
                  <a:pt x="28649" y="25937"/>
                </a:cubicBezTo>
                <a:cubicBezTo>
                  <a:pt x="28693" y="26272"/>
                  <a:pt x="28728" y="26633"/>
                  <a:pt x="28763" y="26967"/>
                </a:cubicBezTo>
                <a:cubicBezTo>
                  <a:pt x="28068" y="26888"/>
                  <a:pt x="27372" y="26782"/>
                  <a:pt x="26712" y="26597"/>
                </a:cubicBezTo>
                <a:cubicBezTo>
                  <a:pt x="26712" y="26307"/>
                  <a:pt x="26668" y="26008"/>
                  <a:pt x="26668" y="25682"/>
                </a:cubicBezTo>
                <a:cubicBezTo>
                  <a:pt x="26633" y="25532"/>
                  <a:pt x="26633" y="25391"/>
                  <a:pt x="26633" y="25242"/>
                </a:cubicBezTo>
                <a:close/>
                <a:moveTo>
                  <a:pt x="34856" y="26052"/>
                </a:moveTo>
                <a:cubicBezTo>
                  <a:pt x="34961" y="26342"/>
                  <a:pt x="35076" y="26633"/>
                  <a:pt x="35181" y="26888"/>
                </a:cubicBezTo>
                <a:cubicBezTo>
                  <a:pt x="34812" y="26932"/>
                  <a:pt x="34451" y="26967"/>
                  <a:pt x="34081" y="27002"/>
                </a:cubicBezTo>
                <a:cubicBezTo>
                  <a:pt x="33711" y="27002"/>
                  <a:pt x="33350" y="27038"/>
                  <a:pt x="32980" y="27038"/>
                </a:cubicBezTo>
                <a:cubicBezTo>
                  <a:pt x="32875" y="26712"/>
                  <a:pt x="32796" y="26377"/>
                  <a:pt x="32690" y="26052"/>
                </a:cubicBezTo>
                <a:cubicBezTo>
                  <a:pt x="33016" y="26052"/>
                  <a:pt x="33385" y="26052"/>
                  <a:pt x="33711" y="26087"/>
                </a:cubicBezTo>
                <a:lnTo>
                  <a:pt x="34011" y="26087"/>
                </a:lnTo>
                <a:cubicBezTo>
                  <a:pt x="34301" y="26087"/>
                  <a:pt x="34556" y="26052"/>
                  <a:pt x="34856" y="26052"/>
                </a:cubicBezTo>
                <a:close/>
                <a:moveTo>
                  <a:pt x="49893" y="25171"/>
                </a:moveTo>
                <a:cubicBezTo>
                  <a:pt x="50148" y="25391"/>
                  <a:pt x="50404" y="25647"/>
                  <a:pt x="50659" y="25902"/>
                </a:cubicBezTo>
                <a:cubicBezTo>
                  <a:pt x="50113" y="26307"/>
                  <a:pt x="49523" y="26668"/>
                  <a:pt x="48942" y="27002"/>
                </a:cubicBezTo>
                <a:cubicBezTo>
                  <a:pt x="48898" y="27002"/>
                  <a:pt x="48863" y="27038"/>
                  <a:pt x="48828" y="27038"/>
                </a:cubicBezTo>
                <a:cubicBezTo>
                  <a:pt x="48608" y="26817"/>
                  <a:pt x="48352" y="26633"/>
                  <a:pt x="48132" y="26412"/>
                </a:cubicBezTo>
                <a:cubicBezTo>
                  <a:pt x="48238" y="26342"/>
                  <a:pt x="48317" y="26307"/>
                  <a:pt x="48423" y="26228"/>
                </a:cubicBezTo>
                <a:cubicBezTo>
                  <a:pt x="48942" y="25902"/>
                  <a:pt x="49417" y="25532"/>
                  <a:pt x="49893" y="25171"/>
                </a:cubicBezTo>
                <a:close/>
                <a:moveTo>
                  <a:pt x="28649" y="25717"/>
                </a:moveTo>
                <a:cubicBezTo>
                  <a:pt x="29274" y="25787"/>
                  <a:pt x="29864" y="25867"/>
                  <a:pt x="30489" y="25937"/>
                </a:cubicBezTo>
                <a:cubicBezTo>
                  <a:pt x="30524" y="26307"/>
                  <a:pt x="30595" y="26712"/>
                  <a:pt x="30674" y="27073"/>
                </a:cubicBezTo>
                <a:cubicBezTo>
                  <a:pt x="30049" y="27073"/>
                  <a:pt x="29424" y="27038"/>
                  <a:pt x="28799" y="26967"/>
                </a:cubicBezTo>
                <a:cubicBezTo>
                  <a:pt x="28763" y="26633"/>
                  <a:pt x="28728" y="26272"/>
                  <a:pt x="28693" y="25937"/>
                </a:cubicBezTo>
                <a:cubicBezTo>
                  <a:pt x="28693" y="25867"/>
                  <a:pt x="28693" y="25787"/>
                  <a:pt x="28649" y="25717"/>
                </a:cubicBezTo>
                <a:close/>
                <a:moveTo>
                  <a:pt x="56205" y="24837"/>
                </a:moveTo>
                <a:cubicBezTo>
                  <a:pt x="56381" y="24986"/>
                  <a:pt x="56531" y="25171"/>
                  <a:pt x="56716" y="25312"/>
                </a:cubicBezTo>
                <a:cubicBezTo>
                  <a:pt x="56866" y="25497"/>
                  <a:pt x="57042" y="25647"/>
                  <a:pt x="57191" y="25787"/>
                </a:cubicBezTo>
                <a:cubicBezTo>
                  <a:pt x="56496" y="26272"/>
                  <a:pt x="55800" y="26668"/>
                  <a:pt x="55105" y="27073"/>
                </a:cubicBezTo>
                <a:cubicBezTo>
                  <a:pt x="55026" y="27038"/>
                  <a:pt x="54990" y="27002"/>
                  <a:pt x="54955" y="26932"/>
                </a:cubicBezTo>
                <a:cubicBezTo>
                  <a:pt x="54700" y="26712"/>
                  <a:pt x="54480" y="26448"/>
                  <a:pt x="54224" y="26228"/>
                </a:cubicBezTo>
                <a:cubicBezTo>
                  <a:pt x="54885" y="25787"/>
                  <a:pt x="55545" y="25312"/>
                  <a:pt x="56205" y="24837"/>
                </a:cubicBezTo>
                <a:close/>
                <a:moveTo>
                  <a:pt x="30524" y="25937"/>
                </a:moveTo>
                <a:lnTo>
                  <a:pt x="30524" y="25937"/>
                </a:lnTo>
                <a:cubicBezTo>
                  <a:pt x="31220" y="25972"/>
                  <a:pt x="31915" y="26008"/>
                  <a:pt x="32655" y="26052"/>
                </a:cubicBezTo>
                <a:cubicBezTo>
                  <a:pt x="32760" y="26377"/>
                  <a:pt x="32831" y="26712"/>
                  <a:pt x="32945" y="27038"/>
                </a:cubicBezTo>
                <a:cubicBezTo>
                  <a:pt x="32397" y="27062"/>
                  <a:pt x="31872" y="27087"/>
                  <a:pt x="31365" y="27087"/>
                </a:cubicBezTo>
                <a:cubicBezTo>
                  <a:pt x="31155" y="27087"/>
                  <a:pt x="30948" y="27083"/>
                  <a:pt x="30744" y="27073"/>
                </a:cubicBezTo>
                <a:cubicBezTo>
                  <a:pt x="30674" y="26712"/>
                  <a:pt x="30595" y="26307"/>
                  <a:pt x="30524" y="25937"/>
                </a:cubicBezTo>
                <a:close/>
                <a:moveTo>
                  <a:pt x="1797" y="25206"/>
                </a:moveTo>
                <a:cubicBezTo>
                  <a:pt x="2017" y="25497"/>
                  <a:pt x="2202" y="25787"/>
                  <a:pt x="2316" y="26157"/>
                </a:cubicBezTo>
                <a:cubicBezTo>
                  <a:pt x="1841" y="26492"/>
                  <a:pt x="1286" y="26817"/>
                  <a:pt x="740" y="27108"/>
                </a:cubicBezTo>
                <a:cubicBezTo>
                  <a:pt x="626" y="26782"/>
                  <a:pt x="476" y="26448"/>
                  <a:pt x="300" y="26157"/>
                </a:cubicBezTo>
                <a:cubicBezTo>
                  <a:pt x="846" y="25867"/>
                  <a:pt x="1357" y="25532"/>
                  <a:pt x="1797" y="25206"/>
                </a:cubicBezTo>
                <a:close/>
                <a:moveTo>
                  <a:pt x="7123" y="23991"/>
                </a:moveTo>
                <a:cubicBezTo>
                  <a:pt x="7123" y="24396"/>
                  <a:pt x="7123" y="24837"/>
                  <a:pt x="7044" y="25242"/>
                </a:cubicBezTo>
                <a:cubicBezTo>
                  <a:pt x="6903" y="25532"/>
                  <a:pt x="6718" y="25831"/>
                  <a:pt x="6569" y="26122"/>
                </a:cubicBezTo>
                <a:cubicBezTo>
                  <a:pt x="6349" y="26448"/>
                  <a:pt x="6164" y="26817"/>
                  <a:pt x="5944" y="27152"/>
                </a:cubicBezTo>
                <a:cubicBezTo>
                  <a:pt x="6058" y="26712"/>
                  <a:pt x="6128" y="26272"/>
                  <a:pt x="6199" y="25867"/>
                </a:cubicBezTo>
                <a:cubicBezTo>
                  <a:pt x="6419" y="25462"/>
                  <a:pt x="6604" y="25057"/>
                  <a:pt x="6789" y="24652"/>
                </a:cubicBezTo>
                <a:lnTo>
                  <a:pt x="7123" y="23991"/>
                </a:lnTo>
                <a:close/>
                <a:moveTo>
                  <a:pt x="11120" y="24766"/>
                </a:moveTo>
                <a:cubicBezTo>
                  <a:pt x="11120" y="25206"/>
                  <a:pt x="11155" y="25611"/>
                  <a:pt x="11155" y="25902"/>
                </a:cubicBezTo>
                <a:lnTo>
                  <a:pt x="11155" y="26342"/>
                </a:lnTo>
                <a:cubicBezTo>
                  <a:pt x="10460" y="26597"/>
                  <a:pt x="9835" y="26853"/>
                  <a:pt x="9245" y="27152"/>
                </a:cubicBezTo>
                <a:cubicBezTo>
                  <a:pt x="9280" y="26967"/>
                  <a:pt x="9280" y="26782"/>
                  <a:pt x="9280" y="26597"/>
                </a:cubicBezTo>
                <a:cubicBezTo>
                  <a:pt x="9324" y="26342"/>
                  <a:pt x="9324" y="26008"/>
                  <a:pt x="9324" y="25717"/>
                </a:cubicBezTo>
                <a:cubicBezTo>
                  <a:pt x="9905" y="25347"/>
                  <a:pt x="10495" y="25057"/>
                  <a:pt x="11120" y="24766"/>
                </a:cubicBezTo>
                <a:close/>
                <a:moveTo>
                  <a:pt x="20144" y="25312"/>
                </a:moveTo>
                <a:lnTo>
                  <a:pt x="20144" y="25312"/>
                </a:lnTo>
                <a:cubicBezTo>
                  <a:pt x="20585" y="25391"/>
                  <a:pt x="21025" y="25532"/>
                  <a:pt x="21500" y="25717"/>
                </a:cubicBezTo>
                <a:cubicBezTo>
                  <a:pt x="21535" y="26192"/>
                  <a:pt x="21571" y="26668"/>
                  <a:pt x="21571" y="27187"/>
                </a:cubicBezTo>
                <a:cubicBezTo>
                  <a:pt x="21095" y="27002"/>
                  <a:pt x="20655" y="26888"/>
                  <a:pt x="20215" y="26817"/>
                </a:cubicBezTo>
                <a:cubicBezTo>
                  <a:pt x="20215" y="26307"/>
                  <a:pt x="20180" y="25787"/>
                  <a:pt x="20144" y="25312"/>
                </a:cubicBezTo>
                <a:close/>
                <a:moveTo>
                  <a:pt x="44276" y="25752"/>
                </a:moveTo>
                <a:cubicBezTo>
                  <a:pt x="44461" y="25937"/>
                  <a:pt x="44681" y="26122"/>
                  <a:pt x="44866" y="26307"/>
                </a:cubicBezTo>
                <a:cubicBezTo>
                  <a:pt x="44241" y="26668"/>
                  <a:pt x="43616" y="26967"/>
                  <a:pt x="42999" y="27258"/>
                </a:cubicBezTo>
                <a:cubicBezTo>
                  <a:pt x="42815" y="27073"/>
                  <a:pt x="42630" y="26888"/>
                  <a:pt x="42445" y="26712"/>
                </a:cubicBezTo>
                <a:cubicBezTo>
                  <a:pt x="43105" y="26412"/>
                  <a:pt x="43730" y="26087"/>
                  <a:pt x="44276" y="25752"/>
                </a:cubicBezTo>
                <a:close/>
                <a:moveTo>
                  <a:pt x="3743" y="25057"/>
                </a:moveTo>
                <a:cubicBezTo>
                  <a:pt x="3892" y="25391"/>
                  <a:pt x="3963" y="25787"/>
                  <a:pt x="3998" y="26192"/>
                </a:cubicBezTo>
                <a:cubicBezTo>
                  <a:pt x="3558" y="26597"/>
                  <a:pt x="3082" y="26967"/>
                  <a:pt x="2572" y="27328"/>
                </a:cubicBezTo>
                <a:cubicBezTo>
                  <a:pt x="2536" y="26888"/>
                  <a:pt x="2457" y="26527"/>
                  <a:pt x="2352" y="26157"/>
                </a:cubicBezTo>
                <a:cubicBezTo>
                  <a:pt x="2862" y="25787"/>
                  <a:pt x="3338" y="25426"/>
                  <a:pt x="3743" y="25057"/>
                </a:cubicBezTo>
                <a:close/>
                <a:moveTo>
                  <a:pt x="15337" y="25347"/>
                </a:moveTo>
                <a:cubicBezTo>
                  <a:pt x="15373" y="25867"/>
                  <a:pt x="15408" y="26412"/>
                  <a:pt x="15408" y="26932"/>
                </a:cubicBezTo>
                <a:cubicBezTo>
                  <a:pt x="15267" y="26932"/>
                  <a:pt x="15152" y="26967"/>
                  <a:pt x="15047" y="27002"/>
                </a:cubicBezTo>
                <a:cubicBezTo>
                  <a:pt x="14422" y="27073"/>
                  <a:pt x="13832" y="27222"/>
                  <a:pt x="13207" y="27328"/>
                </a:cubicBezTo>
                <a:cubicBezTo>
                  <a:pt x="13242" y="26853"/>
                  <a:pt x="13242" y="26342"/>
                  <a:pt x="13207" y="25752"/>
                </a:cubicBezTo>
                <a:cubicBezTo>
                  <a:pt x="13612" y="25682"/>
                  <a:pt x="14017" y="25567"/>
                  <a:pt x="14457" y="25497"/>
                </a:cubicBezTo>
                <a:cubicBezTo>
                  <a:pt x="14747" y="25462"/>
                  <a:pt x="15047" y="25391"/>
                  <a:pt x="15337" y="25347"/>
                </a:cubicBezTo>
                <a:close/>
                <a:moveTo>
                  <a:pt x="53265" y="25347"/>
                </a:moveTo>
                <a:cubicBezTo>
                  <a:pt x="53564" y="25647"/>
                  <a:pt x="53855" y="25937"/>
                  <a:pt x="54145" y="26228"/>
                </a:cubicBezTo>
                <a:cubicBezTo>
                  <a:pt x="53520" y="26633"/>
                  <a:pt x="52904" y="27002"/>
                  <a:pt x="52279" y="27328"/>
                </a:cubicBezTo>
                <a:cubicBezTo>
                  <a:pt x="52023" y="27108"/>
                  <a:pt x="51759" y="26853"/>
                  <a:pt x="51504" y="26597"/>
                </a:cubicBezTo>
                <a:cubicBezTo>
                  <a:pt x="52094" y="26228"/>
                  <a:pt x="52684" y="25787"/>
                  <a:pt x="53265" y="25347"/>
                </a:cubicBezTo>
                <a:close/>
                <a:moveTo>
                  <a:pt x="39293" y="26192"/>
                </a:moveTo>
                <a:cubicBezTo>
                  <a:pt x="39328" y="26272"/>
                  <a:pt x="39399" y="26377"/>
                  <a:pt x="39478" y="26448"/>
                </a:cubicBezTo>
                <a:cubicBezTo>
                  <a:pt x="39548" y="26562"/>
                  <a:pt x="39654" y="26668"/>
                  <a:pt x="39733" y="26817"/>
                </a:cubicBezTo>
                <a:cubicBezTo>
                  <a:pt x="39073" y="27038"/>
                  <a:pt x="38413" y="27222"/>
                  <a:pt x="37717" y="27372"/>
                </a:cubicBezTo>
                <a:cubicBezTo>
                  <a:pt x="37603" y="27222"/>
                  <a:pt x="37532" y="27073"/>
                  <a:pt x="37418" y="26932"/>
                </a:cubicBezTo>
                <a:cubicBezTo>
                  <a:pt x="37382" y="26853"/>
                  <a:pt x="37312" y="26747"/>
                  <a:pt x="37233" y="26633"/>
                </a:cubicBezTo>
                <a:cubicBezTo>
                  <a:pt x="37937" y="26527"/>
                  <a:pt x="38597" y="26377"/>
                  <a:pt x="39293" y="26192"/>
                </a:cubicBezTo>
                <a:close/>
                <a:moveTo>
                  <a:pt x="41820" y="26087"/>
                </a:moveTo>
                <a:cubicBezTo>
                  <a:pt x="42005" y="26272"/>
                  <a:pt x="42189" y="26492"/>
                  <a:pt x="42374" y="26668"/>
                </a:cubicBezTo>
                <a:cubicBezTo>
                  <a:pt x="41749" y="26967"/>
                  <a:pt x="41054" y="27222"/>
                  <a:pt x="40358" y="27478"/>
                </a:cubicBezTo>
                <a:cubicBezTo>
                  <a:pt x="40173" y="27258"/>
                  <a:pt x="39988" y="27038"/>
                  <a:pt x="39804" y="26817"/>
                </a:cubicBezTo>
                <a:cubicBezTo>
                  <a:pt x="40499" y="26597"/>
                  <a:pt x="41159" y="26342"/>
                  <a:pt x="41820" y="26087"/>
                </a:cubicBezTo>
                <a:close/>
                <a:moveTo>
                  <a:pt x="47357" y="25831"/>
                </a:moveTo>
                <a:cubicBezTo>
                  <a:pt x="47577" y="26008"/>
                  <a:pt x="47798" y="26192"/>
                  <a:pt x="48062" y="26412"/>
                </a:cubicBezTo>
                <a:cubicBezTo>
                  <a:pt x="47437" y="26782"/>
                  <a:pt x="46776" y="27152"/>
                  <a:pt x="46116" y="27478"/>
                </a:cubicBezTo>
                <a:cubicBezTo>
                  <a:pt x="45931" y="27293"/>
                  <a:pt x="45746" y="27108"/>
                  <a:pt x="45561" y="26932"/>
                </a:cubicBezTo>
                <a:cubicBezTo>
                  <a:pt x="46186" y="26597"/>
                  <a:pt x="46776" y="26228"/>
                  <a:pt x="47357" y="25831"/>
                </a:cubicBezTo>
                <a:close/>
                <a:moveTo>
                  <a:pt x="6313" y="24511"/>
                </a:moveTo>
                <a:lnTo>
                  <a:pt x="6313" y="24511"/>
                </a:lnTo>
                <a:cubicBezTo>
                  <a:pt x="6278" y="24951"/>
                  <a:pt x="6243" y="25391"/>
                  <a:pt x="6164" y="25831"/>
                </a:cubicBezTo>
                <a:cubicBezTo>
                  <a:pt x="5908" y="26307"/>
                  <a:pt x="5653" y="26782"/>
                  <a:pt x="5318" y="27222"/>
                </a:cubicBezTo>
                <a:cubicBezTo>
                  <a:pt x="5248" y="27328"/>
                  <a:pt x="5178" y="27407"/>
                  <a:pt x="5098" y="27513"/>
                </a:cubicBezTo>
                <a:cubicBezTo>
                  <a:pt x="5178" y="27073"/>
                  <a:pt x="5248" y="26633"/>
                  <a:pt x="5318" y="26228"/>
                </a:cubicBezTo>
                <a:cubicBezTo>
                  <a:pt x="5723" y="25682"/>
                  <a:pt x="6023" y="25092"/>
                  <a:pt x="6313" y="24511"/>
                </a:cubicBezTo>
                <a:close/>
                <a:moveTo>
                  <a:pt x="23956" y="25532"/>
                </a:moveTo>
                <a:cubicBezTo>
                  <a:pt x="24361" y="25752"/>
                  <a:pt x="24766" y="25972"/>
                  <a:pt x="25171" y="26122"/>
                </a:cubicBezTo>
                <a:cubicBezTo>
                  <a:pt x="25207" y="26342"/>
                  <a:pt x="25207" y="26527"/>
                  <a:pt x="25207" y="26712"/>
                </a:cubicBezTo>
                <a:cubicBezTo>
                  <a:pt x="25242" y="26967"/>
                  <a:pt x="25277" y="27258"/>
                  <a:pt x="25277" y="27513"/>
                </a:cubicBezTo>
                <a:cubicBezTo>
                  <a:pt x="24837" y="27372"/>
                  <a:pt x="24432" y="27187"/>
                  <a:pt x="24027" y="26967"/>
                </a:cubicBezTo>
                <a:cubicBezTo>
                  <a:pt x="23992" y="26597"/>
                  <a:pt x="23992" y="26228"/>
                  <a:pt x="23956" y="25867"/>
                </a:cubicBezTo>
                <a:lnTo>
                  <a:pt x="23956" y="25532"/>
                </a:lnTo>
                <a:close/>
                <a:moveTo>
                  <a:pt x="63759" y="25347"/>
                </a:moveTo>
                <a:cubicBezTo>
                  <a:pt x="64129" y="25682"/>
                  <a:pt x="64525" y="26008"/>
                  <a:pt x="64930" y="26307"/>
                </a:cubicBezTo>
                <a:cubicBezTo>
                  <a:pt x="64235" y="26747"/>
                  <a:pt x="63504" y="27152"/>
                  <a:pt x="62729" y="27513"/>
                </a:cubicBezTo>
                <a:cubicBezTo>
                  <a:pt x="62368" y="27222"/>
                  <a:pt x="61998" y="26932"/>
                  <a:pt x="61629" y="26597"/>
                </a:cubicBezTo>
                <a:cubicBezTo>
                  <a:pt x="62324" y="26192"/>
                  <a:pt x="63064" y="25787"/>
                  <a:pt x="63759" y="25347"/>
                </a:cubicBezTo>
                <a:close/>
                <a:moveTo>
                  <a:pt x="5283" y="24837"/>
                </a:moveTo>
                <a:lnTo>
                  <a:pt x="5283" y="24837"/>
                </a:lnTo>
                <a:cubicBezTo>
                  <a:pt x="5318" y="25277"/>
                  <a:pt x="5318" y="25752"/>
                  <a:pt x="5248" y="26192"/>
                </a:cubicBezTo>
                <a:cubicBezTo>
                  <a:pt x="4922" y="26668"/>
                  <a:pt x="4482" y="27152"/>
                  <a:pt x="3998" y="27592"/>
                </a:cubicBezTo>
                <a:cubicBezTo>
                  <a:pt x="4042" y="27073"/>
                  <a:pt x="4077" y="26633"/>
                  <a:pt x="4042" y="26228"/>
                </a:cubicBezTo>
                <a:cubicBezTo>
                  <a:pt x="4517" y="25787"/>
                  <a:pt x="4922" y="25312"/>
                  <a:pt x="5283" y="24837"/>
                </a:cubicBezTo>
                <a:close/>
                <a:moveTo>
                  <a:pt x="21535" y="25717"/>
                </a:moveTo>
                <a:lnTo>
                  <a:pt x="21535" y="25717"/>
                </a:lnTo>
                <a:cubicBezTo>
                  <a:pt x="21905" y="25867"/>
                  <a:pt x="22310" y="26052"/>
                  <a:pt x="22706" y="26272"/>
                </a:cubicBezTo>
                <a:cubicBezTo>
                  <a:pt x="22750" y="26747"/>
                  <a:pt x="22785" y="27222"/>
                  <a:pt x="22785" y="27663"/>
                </a:cubicBezTo>
                <a:cubicBezTo>
                  <a:pt x="22381" y="27478"/>
                  <a:pt x="22011" y="27328"/>
                  <a:pt x="21606" y="27187"/>
                </a:cubicBezTo>
                <a:cubicBezTo>
                  <a:pt x="21606" y="26712"/>
                  <a:pt x="21571" y="26192"/>
                  <a:pt x="21535" y="25717"/>
                </a:cubicBezTo>
                <a:close/>
                <a:moveTo>
                  <a:pt x="50703" y="25937"/>
                </a:moveTo>
                <a:cubicBezTo>
                  <a:pt x="50958" y="26157"/>
                  <a:pt x="51178" y="26377"/>
                  <a:pt x="51434" y="26597"/>
                </a:cubicBezTo>
                <a:cubicBezTo>
                  <a:pt x="51029" y="26853"/>
                  <a:pt x="50659" y="27073"/>
                  <a:pt x="50263" y="27293"/>
                </a:cubicBezTo>
                <a:cubicBezTo>
                  <a:pt x="49999" y="27407"/>
                  <a:pt x="49743" y="27548"/>
                  <a:pt x="49523" y="27663"/>
                </a:cubicBezTo>
                <a:cubicBezTo>
                  <a:pt x="49303" y="27478"/>
                  <a:pt x="49083" y="27258"/>
                  <a:pt x="48863" y="27073"/>
                </a:cubicBezTo>
                <a:cubicBezTo>
                  <a:pt x="48898" y="27038"/>
                  <a:pt x="48898" y="27038"/>
                  <a:pt x="48942" y="27038"/>
                </a:cubicBezTo>
                <a:cubicBezTo>
                  <a:pt x="49558" y="26712"/>
                  <a:pt x="50148" y="26342"/>
                  <a:pt x="50703" y="25937"/>
                </a:cubicBezTo>
                <a:close/>
                <a:moveTo>
                  <a:pt x="60422" y="25532"/>
                </a:moveTo>
                <a:cubicBezTo>
                  <a:pt x="60783" y="25902"/>
                  <a:pt x="61188" y="26272"/>
                  <a:pt x="61558" y="26597"/>
                </a:cubicBezTo>
                <a:cubicBezTo>
                  <a:pt x="60827" y="27002"/>
                  <a:pt x="60053" y="27407"/>
                  <a:pt x="59322" y="27768"/>
                </a:cubicBezTo>
                <a:cubicBezTo>
                  <a:pt x="58952" y="27478"/>
                  <a:pt x="58626" y="27152"/>
                  <a:pt x="58292" y="26817"/>
                </a:cubicBezTo>
                <a:cubicBezTo>
                  <a:pt x="58987" y="26412"/>
                  <a:pt x="59727" y="25972"/>
                  <a:pt x="60422" y="25532"/>
                </a:cubicBezTo>
                <a:close/>
                <a:moveTo>
                  <a:pt x="37198" y="26668"/>
                </a:moveTo>
                <a:cubicBezTo>
                  <a:pt x="37277" y="26747"/>
                  <a:pt x="37312" y="26853"/>
                  <a:pt x="37382" y="26967"/>
                </a:cubicBezTo>
                <a:cubicBezTo>
                  <a:pt x="37497" y="27108"/>
                  <a:pt x="37567" y="27258"/>
                  <a:pt x="37638" y="27407"/>
                </a:cubicBezTo>
                <a:cubicBezTo>
                  <a:pt x="36977" y="27548"/>
                  <a:pt x="36317" y="27698"/>
                  <a:pt x="35657" y="27812"/>
                </a:cubicBezTo>
                <a:cubicBezTo>
                  <a:pt x="35516" y="27513"/>
                  <a:pt x="35402" y="27222"/>
                  <a:pt x="35252" y="26932"/>
                </a:cubicBezTo>
                <a:cubicBezTo>
                  <a:pt x="35912" y="26888"/>
                  <a:pt x="36537" y="26782"/>
                  <a:pt x="37198" y="26668"/>
                </a:cubicBezTo>
                <a:close/>
                <a:moveTo>
                  <a:pt x="13172" y="25787"/>
                </a:moveTo>
                <a:cubicBezTo>
                  <a:pt x="13207" y="26307"/>
                  <a:pt x="13207" y="26817"/>
                  <a:pt x="13172" y="27328"/>
                </a:cubicBezTo>
                <a:cubicBezTo>
                  <a:pt x="12476" y="27478"/>
                  <a:pt x="11781" y="27663"/>
                  <a:pt x="11120" y="27883"/>
                </a:cubicBezTo>
                <a:cubicBezTo>
                  <a:pt x="11155" y="27407"/>
                  <a:pt x="11191" y="26888"/>
                  <a:pt x="11191" y="26377"/>
                </a:cubicBezTo>
                <a:cubicBezTo>
                  <a:pt x="11816" y="26157"/>
                  <a:pt x="12476" y="25937"/>
                  <a:pt x="13172" y="25787"/>
                </a:cubicBezTo>
                <a:close/>
                <a:moveTo>
                  <a:pt x="44901" y="26342"/>
                </a:moveTo>
                <a:cubicBezTo>
                  <a:pt x="45086" y="26527"/>
                  <a:pt x="45306" y="26747"/>
                  <a:pt x="45491" y="26932"/>
                </a:cubicBezTo>
                <a:cubicBezTo>
                  <a:pt x="44866" y="27258"/>
                  <a:pt x="44206" y="27592"/>
                  <a:pt x="43580" y="27883"/>
                </a:cubicBezTo>
                <a:cubicBezTo>
                  <a:pt x="43396" y="27698"/>
                  <a:pt x="43219" y="27478"/>
                  <a:pt x="43035" y="27293"/>
                </a:cubicBezTo>
                <a:cubicBezTo>
                  <a:pt x="43660" y="27002"/>
                  <a:pt x="44276" y="26712"/>
                  <a:pt x="44901" y="26342"/>
                </a:cubicBezTo>
                <a:close/>
                <a:moveTo>
                  <a:pt x="25207" y="26157"/>
                </a:moveTo>
                <a:lnTo>
                  <a:pt x="25207" y="26157"/>
                </a:lnTo>
                <a:cubicBezTo>
                  <a:pt x="25682" y="26342"/>
                  <a:pt x="26193" y="26527"/>
                  <a:pt x="26668" y="26633"/>
                </a:cubicBezTo>
                <a:cubicBezTo>
                  <a:pt x="26712" y="27002"/>
                  <a:pt x="26712" y="27372"/>
                  <a:pt x="26747" y="27698"/>
                </a:cubicBezTo>
                <a:cubicBezTo>
                  <a:pt x="26782" y="27768"/>
                  <a:pt x="26782" y="27883"/>
                  <a:pt x="26782" y="27953"/>
                </a:cubicBezTo>
                <a:cubicBezTo>
                  <a:pt x="26307" y="27848"/>
                  <a:pt x="25788" y="27698"/>
                  <a:pt x="25312" y="27513"/>
                </a:cubicBezTo>
                <a:cubicBezTo>
                  <a:pt x="25312" y="27258"/>
                  <a:pt x="25277" y="26967"/>
                  <a:pt x="25277" y="26712"/>
                </a:cubicBezTo>
                <a:cubicBezTo>
                  <a:pt x="25242" y="26527"/>
                  <a:pt x="25242" y="26342"/>
                  <a:pt x="25207" y="26157"/>
                </a:cubicBezTo>
                <a:close/>
                <a:moveTo>
                  <a:pt x="57227" y="25831"/>
                </a:moveTo>
                <a:lnTo>
                  <a:pt x="58221" y="26817"/>
                </a:lnTo>
                <a:cubicBezTo>
                  <a:pt x="57482" y="27222"/>
                  <a:pt x="56751" y="27627"/>
                  <a:pt x="55985" y="27988"/>
                </a:cubicBezTo>
                <a:cubicBezTo>
                  <a:pt x="55686" y="27698"/>
                  <a:pt x="55395" y="27407"/>
                  <a:pt x="55105" y="27108"/>
                </a:cubicBezTo>
                <a:cubicBezTo>
                  <a:pt x="55836" y="26712"/>
                  <a:pt x="56531" y="26272"/>
                  <a:pt x="57227" y="25831"/>
                </a:cubicBezTo>
                <a:close/>
                <a:moveTo>
                  <a:pt x="7854" y="25462"/>
                </a:moveTo>
                <a:cubicBezTo>
                  <a:pt x="7819" y="25972"/>
                  <a:pt x="7784" y="26412"/>
                  <a:pt x="7704" y="26853"/>
                </a:cubicBezTo>
                <a:cubicBezTo>
                  <a:pt x="7299" y="27222"/>
                  <a:pt x="6938" y="27627"/>
                  <a:pt x="6604" y="28032"/>
                </a:cubicBezTo>
                <a:cubicBezTo>
                  <a:pt x="6718" y="27592"/>
                  <a:pt x="6824" y="27108"/>
                  <a:pt x="6903" y="26668"/>
                </a:cubicBezTo>
                <a:cubicBezTo>
                  <a:pt x="7194" y="26272"/>
                  <a:pt x="7519" y="25867"/>
                  <a:pt x="7854" y="25462"/>
                </a:cubicBezTo>
                <a:close/>
                <a:moveTo>
                  <a:pt x="48097" y="26448"/>
                </a:moveTo>
                <a:cubicBezTo>
                  <a:pt x="48317" y="26633"/>
                  <a:pt x="48537" y="26853"/>
                  <a:pt x="48792" y="27073"/>
                </a:cubicBezTo>
                <a:cubicBezTo>
                  <a:pt x="48097" y="27407"/>
                  <a:pt x="47401" y="27733"/>
                  <a:pt x="46741" y="28068"/>
                </a:cubicBezTo>
                <a:cubicBezTo>
                  <a:pt x="46556" y="27883"/>
                  <a:pt x="46371" y="27733"/>
                  <a:pt x="46186" y="27548"/>
                </a:cubicBezTo>
                <a:cubicBezTo>
                  <a:pt x="46186" y="27513"/>
                  <a:pt x="46151" y="27513"/>
                  <a:pt x="46151" y="27513"/>
                </a:cubicBezTo>
                <a:cubicBezTo>
                  <a:pt x="46812" y="27187"/>
                  <a:pt x="47472" y="26817"/>
                  <a:pt x="48097" y="26448"/>
                </a:cubicBezTo>
                <a:close/>
                <a:moveTo>
                  <a:pt x="18045" y="26679"/>
                </a:moveTo>
                <a:cubicBezTo>
                  <a:pt x="18269" y="26679"/>
                  <a:pt x="18489" y="26690"/>
                  <a:pt x="18709" y="26712"/>
                </a:cubicBezTo>
                <a:cubicBezTo>
                  <a:pt x="18709" y="27152"/>
                  <a:pt x="18709" y="27592"/>
                  <a:pt x="18639" y="28032"/>
                </a:cubicBezTo>
                <a:cubicBezTo>
                  <a:pt x="18199" y="28032"/>
                  <a:pt x="17723" y="28032"/>
                  <a:pt x="17248" y="28103"/>
                </a:cubicBezTo>
                <a:cubicBezTo>
                  <a:pt x="17318" y="27627"/>
                  <a:pt x="17353" y="27187"/>
                  <a:pt x="17353" y="26712"/>
                </a:cubicBezTo>
                <a:cubicBezTo>
                  <a:pt x="17591" y="26690"/>
                  <a:pt x="17820" y="26679"/>
                  <a:pt x="18045" y="26679"/>
                </a:cubicBezTo>
                <a:close/>
                <a:moveTo>
                  <a:pt x="18744" y="26712"/>
                </a:moveTo>
                <a:cubicBezTo>
                  <a:pt x="19229" y="26712"/>
                  <a:pt x="19704" y="26747"/>
                  <a:pt x="20180" y="26853"/>
                </a:cubicBezTo>
                <a:cubicBezTo>
                  <a:pt x="20180" y="27293"/>
                  <a:pt x="20144" y="27698"/>
                  <a:pt x="20109" y="28103"/>
                </a:cubicBezTo>
                <a:cubicBezTo>
                  <a:pt x="19669" y="28032"/>
                  <a:pt x="19185" y="28032"/>
                  <a:pt x="18674" y="28032"/>
                </a:cubicBezTo>
                <a:cubicBezTo>
                  <a:pt x="18744" y="27592"/>
                  <a:pt x="18744" y="27152"/>
                  <a:pt x="18744" y="26712"/>
                </a:cubicBezTo>
                <a:close/>
                <a:moveTo>
                  <a:pt x="35217" y="26967"/>
                </a:moveTo>
                <a:cubicBezTo>
                  <a:pt x="35331" y="27222"/>
                  <a:pt x="35472" y="27513"/>
                  <a:pt x="35586" y="27812"/>
                </a:cubicBezTo>
                <a:cubicBezTo>
                  <a:pt x="35217" y="27883"/>
                  <a:pt x="34812" y="27918"/>
                  <a:pt x="34451" y="27953"/>
                </a:cubicBezTo>
                <a:cubicBezTo>
                  <a:pt x="34081" y="28032"/>
                  <a:pt x="33711" y="28068"/>
                  <a:pt x="33350" y="28103"/>
                </a:cubicBezTo>
                <a:cubicBezTo>
                  <a:pt x="33201" y="27768"/>
                  <a:pt x="33095" y="27443"/>
                  <a:pt x="32980" y="27073"/>
                </a:cubicBezTo>
                <a:cubicBezTo>
                  <a:pt x="33350" y="27073"/>
                  <a:pt x="33711" y="27038"/>
                  <a:pt x="34081" y="27038"/>
                </a:cubicBezTo>
                <a:cubicBezTo>
                  <a:pt x="34451" y="27002"/>
                  <a:pt x="34856" y="27002"/>
                  <a:pt x="35217" y="26967"/>
                </a:cubicBezTo>
                <a:close/>
                <a:moveTo>
                  <a:pt x="42410" y="26712"/>
                </a:moveTo>
                <a:cubicBezTo>
                  <a:pt x="42594" y="26888"/>
                  <a:pt x="42779" y="27073"/>
                  <a:pt x="42955" y="27293"/>
                </a:cubicBezTo>
                <a:cubicBezTo>
                  <a:pt x="42295" y="27592"/>
                  <a:pt x="41600" y="27883"/>
                  <a:pt x="40904" y="28103"/>
                </a:cubicBezTo>
                <a:cubicBezTo>
                  <a:pt x="40719" y="27918"/>
                  <a:pt x="40534" y="27698"/>
                  <a:pt x="40393" y="27513"/>
                </a:cubicBezTo>
                <a:cubicBezTo>
                  <a:pt x="41089" y="27258"/>
                  <a:pt x="41784" y="27002"/>
                  <a:pt x="42410" y="26712"/>
                </a:cubicBezTo>
                <a:close/>
                <a:moveTo>
                  <a:pt x="39768" y="26853"/>
                </a:moveTo>
                <a:cubicBezTo>
                  <a:pt x="39953" y="27073"/>
                  <a:pt x="40138" y="27258"/>
                  <a:pt x="40314" y="27478"/>
                </a:cubicBezTo>
                <a:cubicBezTo>
                  <a:pt x="39619" y="27733"/>
                  <a:pt x="38923" y="27918"/>
                  <a:pt x="38192" y="28138"/>
                </a:cubicBezTo>
                <a:cubicBezTo>
                  <a:pt x="38043" y="27918"/>
                  <a:pt x="37893" y="27663"/>
                  <a:pt x="37717" y="27443"/>
                </a:cubicBezTo>
                <a:cubicBezTo>
                  <a:pt x="38413" y="27258"/>
                  <a:pt x="39108" y="27073"/>
                  <a:pt x="39768" y="26853"/>
                </a:cubicBezTo>
                <a:close/>
                <a:moveTo>
                  <a:pt x="54180" y="26228"/>
                </a:moveTo>
                <a:cubicBezTo>
                  <a:pt x="54445" y="26492"/>
                  <a:pt x="54665" y="26747"/>
                  <a:pt x="54920" y="26967"/>
                </a:cubicBezTo>
                <a:cubicBezTo>
                  <a:pt x="54955" y="27038"/>
                  <a:pt x="54990" y="27073"/>
                  <a:pt x="55061" y="27108"/>
                </a:cubicBezTo>
                <a:cubicBezTo>
                  <a:pt x="54401" y="27478"/>
                  <a:pt x="53740" y="27848"/>
                  <a:pt x="53045" y="28138"/>
                </a:cubicBezTo>
                <a:cubicBezTo>
                  <a:pt x="52789" y="27883"/>
                  <a:pt x="52569" y="27627"/>
                  <a:pt x="52314" y="27372"/>
                </a:cubicBezTo>
                <a:cubicBezTo>
                  <a:pt x="52939" y="27038"/>
                  <a:pt x="53564" y="26633"/>
                  <a:pt x="54180" y="26228"/>
                </a:cubicBezTo>
                <a:close/>
                <a:moveTo>
                  <a:pt x="9280" y="25717"/>
                </a:moveTo>
                <a:cubicBezTo>
                  <a:pt x="9280" y="26052"/>
                  <a:pt x="9280" y="26342"/>
                  <a:pt x="9245" y="26597"/>
                </a:cubicBezTo>
                <a:cubicBezTo>
                  <a:pt x="9245" y="26817"/>
                  <a:pt x="9210" y="27002"/>
                  <a:pt x="9210" y="27187"/>
                </a:cubicBezTo>
                <a:cubicBezTo>
                  <a:pt x="9025" y="27293"/>
                  <a:pt x="8840" y="27372"/>
                  <a:pt x="8664" y="27478"/>
                </a:cubicBezTo>
                <a:cubicBezTo>
                  <a:pt x="8259" y="27698"/>
                  <a:pt x="7889" y="27953"/>
                  <a:pt x="7563" y="28208"/>
                </a:cubicBezTo>
                <a:cubicBezTo>
                  <a:pt x="7599" y="27988"/>
                  <a:pt x="7634" y="27768"/>
                  <a:pt x="7669" y="27548"/>
                </a:cubicBezTo>
                <a:cubicBezTo>
                  <a:pt x="7704" y="27372"/>
                  <a:pt x="7740" y="27108"/>
                  <a:pt x="7784" y="26888"/>
                </a:cubicBezTo>
                <a:cubicBezTo>
                  <a:pt x="8074" y="26597"/>
                  <a:pt x="8365" y="26342"/>
                  <a:pt x="8699" y="26122"/>
                </a:cubicBezTo>
                <a:cubicBezTo>
                  <a:pt x="8919" y="25972"/>
                  <a:pt x="9104" y="25867"/>
                  <a:pt x="9280" y="25717"/>
                </a:cubicBezTo>
                <a:close/>
                <a:moveTo>
                  <a:pt x="26712" y="26633"/>
                </a:moveTo>
                <a:lnTo>
                  <a:pt x="26712" y="26633"/>
                </a:lnTo>
                <a:cubicBezTo>
                  <a:pt x="27408" y="26817"/>
                  <a:pt x="28068" y="26932"/>
                  <a:pt x="28763" y="27002"/>
                </a:cubicBezTo>
                <a:cubicBezTo>
                  <a:pt x="28834" y="27372"/>
                  <a:pt x="28869" y="27733"/>
                  <a:pt x="28913" y="28103"/>
                </a:cubicBezTo>
                <a:cubicBezTo>
                  <a:pt x="28913" y="28138"/>
                  <a:pt x="28948" y="28208"/>
                  <a:pt x="28948" y="28253"/>
                </a:cubicBezTo>
                <a:cubicBezTo>
                  <a:pt x="28209" y="28208"/>
                  <a:pt x="27513" y="28103"/>
                  <a:pt x="26818" y="27953"/>
                </a:cubicBezTo>
                <a:lnTo>
                  <a:pt x="26818" y="27698"/>
                </a:lnTo>
                <a:cubicBezTo>
                  <a:pt x="26782" y="27372"/>
                  <a:pt x="26747" y="27002"/>
                  <a:pt x="26712" y="26633"/>
                </a:cubicBezTo>
                <a:close/>
                <a:moveTo>
                  <a:pt x="28834" y="27038"/>
                </a:moveTo>
                <a:lnTo>
                  <a:pt x="28834" y="27038"/>
                </a:lnTo>
                <a:cubicBezTo>
                  <a:pt x="29424" y="27073"/>
                  <a:pt x="30049" y="27108"/>
                  <a:pt x="30709" y="27108"/>
                </a:cubicBezTo>
                <a:cubicBezTo>
                  <a:pt x="30779" y="27513"/>
                  <a:pt x="30850" y="27883"/>
                  <a:pt x="30964" y="28288"/>
                </a:cubicBezTo>
                <a:cubicBezTo>
                  <a:pt x="30304" y="28288"/>
                  <a:pt x="29644" y="28288"/>
                  <a:pt x="28983" y="28253"/>
                </a:cubicBezTo>
                <a:cubicBezTo>
                  <a:pt x="28983" y="28208"/>
                  <a:pt x="28983" y="28138"/>
                  <a:pt x="28948" y="28103"/>
                </a:cubicBezTo>
                <a:cubicBezTo>
                  <a:pt x="28913" y="27733"/>
                  <a:pt x="28869" y="27372"/>
                  <a:pt x="28834" y="27038"/>
                </a:cubicBezTo>
                <a:close/>
                <a:moveTo>
                  <a:pt x="32945" y="27073"/>
                </a:moveTo>
                <a:cubicBezTo>
                  <a:pt x="33051" y="27443"/>
                  <a:pt x="33165" y="27768"/>
                  <a:pt x="33271" y="28103"/>
                </a:cubicBezTo>
                <a:cubicBezTo>
                  <a:pt x="32505" y="28173"/>
                  <a:pt x="31774" y="28253"/>
                  <a:pt x="31000" y="28288"/>
                </a:cubicBezTo>
                <a:cubicBezTo>
                  <a:pt x="30929" y="27883"/>
                  <a:pt x="30815" y="27513"/>
                  <a:pt x="30744" y="27152"/>
                </a:cubicBezTo>
                <a:cubicBezTo>
                  <a:pt x="31475" y="27152"/>
                  <a:pt x="32215" y="27108"/>
                  <a:pt x="32945" y="27073"/>
                </a:cubicBezTo>
                <a:close/>
                <a:moveTo>
                  <a:pt x="2316" y="26192"/>
                </a:moveTo>
                <a:cubicBezTo>
                  <a:pt x="2422" y="26562"/>
                  <a:pt x="2501" y="26932"/>
                  <a:pt x="2536" y="27372"/>
                </a:cubicBezTo>
                <a:cubicBezTo>
                  <a:pt x="2017" y="27698"/>
                  <a:pt x="1506" y="27988"/>
                  <a:pt x="916" y="28323"/>
                </a:cubicBezTo>
                <a:cubicBezTo>
                  <a:pt x="916" y="27883"/>
                  <a:pt x="846" y="27513"/>
                  <a:pt x="740" y="27152"/>
                </a:cubicBezTo>
                <a:cubicBezTo>
                  <a:pt x="1321" y="26853"/>
                  <a:pt x="1841" y="26527"/>
                  <a:pt x="2316" y="26192"/>
                </a:cubicBezTo>
                <a:close/>
                <a:moveTo>
                  <a:pt x="22750" y="26307"/>
                </a:moveTo>
                <a:lnTo>
                  <a:pt x="22750" y="26307"/>
                </a:lnTo>
                <a:cubicBezTo>
                  <a:pt x="22970" y="26412"/>
                  <a:pt x="23190" y="26527"/>
                  <a:pt x="23411" y="26668"/>
                </a:cubicBezTo>
                <a:cubicBezTo>
                  <a:pt x="23587" y="26782"/>
                  <a:pt x="23772" y="26888"/>
                  <a:pt x="23992" y="27002"/>
                </a:cubicBezTo>
                <a:cubicBezTo>
                  <a:pt x="23992" y="27443"/>
                  <a:pt x="24027" y="27883"/>
                  <a:pt x="24071" y="28323"/>
                </a:cubicBezTo>
                <a:cubicBezTo>
                  <a:pt x="23956" y="28253"/>
                  <a:pt x="23807" y="28173"/>
                  <a:pt x="23666" y="28103"/>
                </a:cubicBezTo>
                <a:cubicBezTo>
                  <a:pt x="23367" y="27953"/>
                  <a:pt x="23111" y="27812"/>
                  <a:pt x="22821" y="27698"/>
                </a:cubicBezTo>
                <a:cubicBezTo>
                  <a:pt x="22821" y="27258"/>
                  <a:pt x="22785" y="26782"/>
                  <a:pt x="22750" y="26307"/>
                </a:cubicBezTo>
                <a:close/>
                <a:moveTo>
                  <a:pt x="51469" y="26633"/>
                </a:moveTo>
                <a:cubicBezTo>
                  <a:pt x="51724" y="26853"/>
                  <a:pt x="51979" y="27108"/>
                  <a:pt x="52244" y="27372"/>
                </a:cubicBezTo>
                <a:cubicBezTo>
                  <a:pt x="51689" y="27663"/>
                  <a:pt x="51178" y="27918"/>
                  <a:pt x="50624" y="28138"/>
                </a:cubicBezTo>
                <a:cubicBezTo>
                  <a:pt x="50483" y="28208"/>
                  <a:pt x="50333" y="28288"/>
                  <a:pt x="50183" y="28323"/>
                </a:cubicBezTo>
                <a:cubicBezTo>
                  <a:pt x="50043" y="28173"/>
                  <a:pt x="49893" y="28032"/>
                  <a:pt x="49708" y="27848"/>
                </a:cubicBezTo>
                <a:cubicBezTo>
                  <a:pt x="49673" y="27812"/>
                  <a:pt x="49602" y="27733"/>
                  <a:pt x="49523" y="27698"/>
                </a:cubicBezTo>
                <a:cubicBezTo>
                  <a:pt x="49778" y="27592"/>
                  <a:pt x="50043" y="27443"/>
                  <a:pt x="50263" y="27328"/>
                </a:cubicBezTo>
                <a:cubicBezTo>
                  <a:pt x="50659" y="27108"/>
                  <a:pt x="51064" y="26888"/>
                  <a:pt x="51469" y="26633"/>
                </a:cubicBezTo>
                <a:close/>
                <a:moveTo>
                  <a:pt x="17283" y="26747"/>
                </a:moveTo>
                <a:cubicBezTo>
                  <a:pt x="17283" y="27187"/>
                  <a:pt x="17283" y="27663"/>
                  <a:pt x="17204" y="28103"/>
                </a:cubicBezTo>
                <a:cubicBezTo>
                  <a:pt x="16623" y="28173"/>
                  <a:pt x="15998" y="28253"/>
                  <a:pt x="15337" y="28393"/>
                </a:cubicBezTo>
                <a:cubicBezTo>
                  <a:pt x="15408" y="27918"/>
                  <a:pt x="15443" y="27443"/>
                  <a:pt x="15443" y="26967"/>
                </a:cubicBezTo>
                <a:cubicBezTo>
                  <a:pt x="16103" y="26853"/>
                  <a:pt x="16728" y="26782"/>
                  <a:pt x="17283" y="26747"/>
                </a:cubicBezTo>
                <a:close/>
                <a:moveTo>
                  <a:pt x="20215" y="26853"/>
                </a:moveTo>
                <a:cubicBezTo>
                  <a:pt x="20655" y="26932"/>
                  <a:pt x="21095" y="27073"/>
                  <a:pt x="21571" y="27222"/>
                </a:cubicBezTo>
                <a:lnTo>
                  <a:pt x="21571" y="28429"/>
                </a:lnTo>
                <a:cubicBezTo>
                  <a:pt x="21095" y="28288"/>
                  <a:pt x="20620" y="28208"/>
                  <a:pt x="20180" y="28138"/>
                </a:cubicBezTo>
                <a:cubicBezTo>
                  <a:pt x="20215" y="27698"/>
                  <a:pt x="20215" y="27293"/>
                  <a:pt x="20215" y="26853"/>
                </a:cubicBezTo>
                <a:close/>
                <a:moveTo>
                  <a:pt x="45526" y="26967"/>
                </a:moveTo>
                <a:cubicBezTo>
                  <a:pt x="45711" y="27152"/>
                  <a:pt x="45896" y="27328"/>
                  <a:pt x="46081" y="27513"/>
                </a:cubicBezTo>
                <a:cubicBezTo>
                  <a:pt x="45456" y="27812"/>
                  <a:pt x="44760" y="28138"/>
                  <a:pt x="44100" y="28429"/>
                </a:cubicBezTo>
                <a:cubicBezTo>
                  <a:pt x="43915" y="28253"/>
                  <a:pt x="43765" y="28068"/>
                  <a:pt x="43616" y="27918"/>
                </a:cubicBezTo>
                <a:cubicBezTo>
                  <a:pt x="44241" y="27627"/>
                  <a:pt x="44901" y="27293"/>
                  <a:pt x="45526" y="26967"/>
                </a:cubicBezTo>
                <a:close/>
                <a:moveTo>
                  <a:pt x="7044" y="25347"/>
                </a:moveTo>
                <a:lnTo>
                  <a:pt x="7044" y="25347"/>
                </a:lnTo>
                <a:cubicBezTo>
                  <a:pt x="7009" y="25787"/>
                  <a:pt x="6938" y="26228"/>
                  <a:pt x="6859" y="26668"/>
                </a:cubicBezTo>
                <a:cubicBezTo>
                  <a:pt x="6604" y="27002"/>
                  <a:pt x="6349" y="27372"/>
                  <a:pt x="6128" y="27733"/>
                </a:cubicBezTo>
                <a:cubicBezTo>
                  <a:pt x="5944" y="27988"/>
                  <a:pt x="5759" y="28253"/>
                  <a:pt x="5583" y="28508"/>
                </a:cubicBezTo>
                <a:cubicBezTo>
                  <a:pt x="5688" y="28103"/>
                  <a:pt x="5838" y="27698"/>
                  <a:pt x="5908" y="27293"/>
                </a:cubicBezTo>
                <a:cubicBezTo>
                  <a:pt x="6164" y="26888"/>
                  <a:pt x="6384" y="26527"/>
                  <a:pt x="6604" y="26122"/>
                </a:cubicBezTo>
                <a:cubicBezTo>
                  <a:pt x="6753" y="25867"/>
                  <a:pt x="6903" y="25611"/>
                  <a:pt x="7044" y="25347"/>
                </a:cubicBezTo>
                <a:close/>
                <a:moveTo>
                  <a:pt x="11155" y="26377"/>
                </a:moveTo>
                <a:cubicBezTo>
                  <a:pt x="11155" y="26932"/>
                  <a:pt x="11120" y="27407"/>
                  <a:pt x="11085" y="27883"/>
                </a:cubicBezTo>
                <a:cubicBezTo>
                  <a:pt x="10381" y="28103"/>
                  <a:pt x="9720" y="28323"/>
                  <a:pt x="9060" y="28613"/>
                </a:cubicBezTo>
                <a:cubicBezTo>
                  <a:pt x="9139" y="28173"/>
                  <a:pt x="9210" y="27698"/>
                  <a:pt x="9245" y="27222"/>
                </a:cubicBezTo>
                <a:cubicBezTo>
                  <a:pt x="9835" y="26888"/>
                  <a:pt x="10460" y="26633"/>
                  <a:pt x="11155" y="26377"/>
                </a:cubicBezTo>
                <a:close/>
                <a:moveTo>
                  <a:pt x="37673" y="27443"/>
                </a:moveTo>
                <a:cubicBezTo>
                  <a:pt x="37823" y="27663"/>
                  <a:pt x="38008" y="27918"/>
                  <a:pt x="38157" y="28138"/>
                </a:cubicBezTo>
                <a:cubicBezTo>
                  <a:pt x="37497" y="28323"/>
                  <a:pt x="36793" y="28508"/>
                  <a:pt x="36062" y="28649"/>
                </a:cubicBezTo>
                <a:cubicBezTo>
                  <a:pt x="35912" y="28358"/>
                  <a:pt x="35807" y="28103"/>
                  <a:pt x="35657" y="27848"/>
                </a:cubicBezTo>
                <a:cubicBezTo>
                  <a:pt x="36352" y="27733"/>
                  <a:pt x="37013" y="27592"/>
                  <a:pt x="37673" y="27443"/>
                </a:cubicBezTo>
                <a:close/>
                <a:moveTo>
                  <a:pt x="48828" y="27073"/>
                </a:moveTo>
                <a:cubicBezTo>
                  <a:pt x="49048" y="27293"/>
                  <a:pt x="49268" y="27478"/>
                  <a:pt x="49453" y="27698"/>
                </a:cubicBezTo>
                <a:cubicBezTo>
                  <a:pt x="48757" y="28032"/>
                  <a:pt x="48062" y="28358"/>
                  <a:pt x="47357" y="28649"/>
                </a:cubicBezTo>
                <a:lnTo>
                  <a:pt x="47322" y="28649"/>
                </a:lnTo>
                <a:cubicBezTo>
                  <a:pt x="47137" y="28473"/>
                  <a:pt x="46961" y="28288"/>
                  <a:pt x="46776" y="28103"/>
                </a:cubicBezTo>
                <a:cubicBezTo>
                  <a:pt x="47437" y="27768"/>
                  <a:pt x="48132" y="27443"/>
                  <a:pt x="48828" y="27073"/>
                </a:cubicBezTo>
                <a:close/>
                <a:moveTo>
                  <a:pt x="61593" y="26633"/>
                </a:moveTo>
                <a:cubicBezTo>
                  <a:pt x="61963" y="26932"/>
                  <a:pt x="62324" y="27258"/>
                  <a:pt x="62659" y="27548"/>
                </a:cubicBezTo>
                <a:cubicBezTo>
                  <a:pt x="61928" y="27918"/>
                  <a:pt x="61118" y="28288"/>
                  <a:pt x="60308" y="28649"/>
                </a:cubicBezTo>
                <a:cubicBezTo>
                  <a:pt x="59982" y="28393"/>
                  <a:pt x="59648" y="28103"/>
                  <a:pt x="59357" y="27812"/>
                </a:cubicBezTo>
                <a:cubicBezTo>
                  <a:pt x="60088" y="27443"/>
                  <a:pt x="60863" y="27038"/>
                  <a:pt x="61593" y="26633"/>
                </a:cubicBezTo>
                <a:close/>
                <a:moveTo>
                  <a:pt x="3998" y="26272"/>
                </a:moveTo>
                <a:lnTo>
                  <a:pt x="3998" y="26272"/>
                </a:lnTo>
                <a:cubicBezTo>
                  <a:pt x="4042" y="26668"/>
                  <a:pt x="3998" y="27152"/>
                  <a:pt x="3927" y="27627"/>
                </a:cubicBezTo>
                <a:cubicBezTo>
                  <a:pt x="3487" y="27988"/>
                  <a:pt x="3012" y="28358"/>
                  <a:pt x="2501" y="28728"/>
                </a:cubicBezTo>
                <a:cubicBezTo>
                  <a:pt x="2572" y="28253"/>
                  <a:pt x="2572" y="27812"/>
                  <a:pt x="2572" y="27372"/>
                </a:cubicBezTo>
                <a:cubicBezTo>
                  <a:pt x="3082" y="27038"/>
                  <a:pt x="3558" y="26633"/>
                  <a:pt x="3998" y="26272"/>
                </a:cubicBezTo>
                <a:close/>
                <a:moveTo>
                  <a:pt x="42999" y="27328"/>
                </a:moveTo>
                <a:cubicBezTo>
                  <a:pt x="43175" y="27513"/>
                  <a:pt x="43360" y="27698"/>
                  <a:pt x="43545" y="27883"/>
                </a:cubicBezTo>
                <a:cubicBezTo>
                  <a:pt x="42850" y="28208"/>
                  <a:pt x="42154" y="28473"/>
                  <a:pt x="41415" y="28728"/>
                </a:cubicBezTo>
                <a:cubicBezTo>
                  <a:pt x="41274" y="28543"/>
                  <a:pt x="41089" y="28323"/>
                  <a:pt x="40939" y="28138"/>
                </a:cubicBezTo>
                <a:cubicBezTo>
                  <a:pt x="41635" y="27883"/>
                  <a:pt x="42295" y="27627"/>
                  <a:pt x="42999" y="27328"/>
                </a:cubicBezTo>
                <a:close/>
                <a:moveTo>
                  <a:pt x="6128" y="25972"/>
                </a:moveTo>
                <a:lnTo>
                  <a:pt x="6128" y="25972"/>
                </a:lnTo>
                <a:cubicBezTo>
                  <a:pt x="6058" y="26412"/>
                  <a:pt x="5979" y="26853"/>
                  <a:pt x="5873" y="27258"/>
                </a:cubicBezTo>
                <a:cubicBezTo>
                  <a:pt x="5618" y="27698"/>
                  <a:pt x="5318" y="28138"/>
                  <a:pt x="4993" y="28543"/>
                </a:cubicBezTo>
                <a:cubicBezTo>
                  <a:pt x="4922" y="28649"/>
                  <a:pt x="4843" y="28728"/>
                  <a:pt x="4737" y="28834"/>
                </a:cubicBezTo>
                <a:cubicBezTo>
                  <a:pt x="4878" y="28429"/>
                  <a:pt x="4993" y="28032"/>
                  <a:pt x="5063" y="27592"/>
                </a:cubicBezTo>
                <a:cubicBezTo>
                  <a:pt x="5178" y="27478"/>
                  <a:pt x="5248" y="27372"/>
                  <a:pt x="5362" y="27258"/>
                </a:cubicBezTo>
                <a:cubicBezTo>
                  <a:pt x="5653" y="26853"/>
                  <a:pt x="5908" y="26412"/>
                  <a:pt x="6128" y="25972"/>
                </a:cubicBezTo>
                <a:close/>
                <a:moveTo>
                  <a:pt x="15408" y="26967"/>
                </a:moveTo>
                <a:cubicBezTo>
                  <a:pt x="15408" y="27443"/>
                  <a:pt x="15373" y="27918"/>
                  <a:pt x="15267" y="28393"/>
                </a:cubicBezTo>
                <a:lnTo>
                  <a:pt x="15152" y="28393"/>
                </a:lnTo>
                <a:cubicBezTo>
                  <a:pt x="14457" y="28543"/>
                  <a:pt x="13726" y="28693"/>
                  <a:pt x="13022" y="28834"/>
                </a:cubicBezTo>
                <a:cubicBezTo>
                  <a:pt x="13101" y="28358"/>
                  <a:pt x="13172" y="27883"/>
                  <a:pt x="13207" y="27372"/>
                </a:cubicBezTo>
                <a:cubicBezTo>
                  <a:pt x="13832" y="27258"/>
                  <a:pt x="14422" y="27152"/>
                  <a:pt x="15047" y="27038"/>
                </a:cubicBezTo>
                <a:cubicBezTo>
                  <a:pt x="15152" y="27002"/>
                  <a:pt x="15267" y="27002"/>
                  <a:pt x="15408" y="26967"/>
                </a:cubicBezTo>
                <a:close/>
                <a:moveTo>
                  <a:pt x="40358" y="27513"/>
                </a:moveTo>
                <a:cubicBezTo>
                  <a:pt x="40499" y="27733"/>
                  <a:pt x="40684" y="27918"/>
                  <a:pt x="40869" y="28138"/>
                </a:cubicBezTo>
                <a:cubicBezTo>
                  <a:pt x="40138" y="28393"/>
                  <a:pt x="39399" y="28613"/>
                  <a:pt x="38703" y="28834"/>
                </a:cubicBezTo>
                <a:cubicBezTo>
                  <a:pt x="38553" y="28613"/>
                  <a:pt x="38377" y="28393"/>
                  <a:pt x="38228" y="28173"/>
                </a:cubicBezTo>
                <a:cubicBezTo>
                  <a:pt x="38958" y="27953"/>
                  <a:pt x="39654" y="27768"/>
                  <a:pt x="40358" y="27513"/>
                </a:cubicBezTo>
                <a:close/>
                <a:moveTo>
                  <a:pt x="18674" y="28068"/>
                </a:moveTo>
                <a:cubicBezTo>
                  <a:pt x="19185" y="28068"/>
                  <a:pt x="19625" y="28103"/>
                  <a:pt x="20109" y="28173"/>
                </a:cubicBezTo>
                <a:cubicBezTo>
                  <a:pt x="20109" y="28393"/>
                  <a:pt x="20065" y="28649"/>
                  <a:pt x="20030" y="28869"/>
                </a:cubicBezTo>
                <a:cubicBezTo>
                  <a:pt x="19924" y="28869"/>
                  <a:pt x="19810" y="28834"/>
                  <a:pt x="19704" y="28834"/>
                </a:cubicBezTo>
                <a:lnTo>
                  <a:pt x="18524" y="28834"/>
                </a:lnTo>
                <a:cubicBezTo>
                  <a:pt x="18604" y="28578"/>
                  <a:pt x="18639" y="28323"/>
                  <a:pt x="18674" y="28068"/>
                </a:cubicBezTo>
                <a:close/>
                <a:moveTo>
                  <a:pt x="24027" y="27002"/>
                </a:moveTo>
                <a:lnTo>
                  <a:pt x="24027" y="27002"/>
                </a:lnTo>
                <a:cubicBezTo>
                  <a:pt x="24432" y="27222"/>
                  <a:pt x="24872" y="27407"/>
                  <a:pt x="25277" y="27548"/>
                </a:cubicBezTo>
                <a:lnTo>
                  <a:pt x="25277" y="27663"/>
                </a:lnTo>
                <a:cubicBezTo>
                  <a:pt x="25312" y="28068"/>
                  <a:pt x="25347" y="28473"/>
                  <a:pt x="25391" y="28869"/>
                </a:cubicBezTo>
                <a:cubicBezTo>
                  <a:pt x="24951" y="28728"/>
                  <a:pt x="24546" y="28543"/>
                  <a:pt x="24141" y="28358"/>
                </a:cubicBezTo>
                <a:cubicBezTo>
                  <a:pt x="24106" y="27918"/>
                  <a:pt x="24071" y="27443"/>
                  <a:pt x="24027" y="27002"/>
                </a:cubicBezTo>
                <a:close/>
                <a:moveTo>
                  <a:pt x="58257" y="26853"/>
                </a:moveTo>
                <a:cubicBezTo>
                  <a:pt x="58582" y="27187"/>
                  <a:pt x="58917" y="27478"/>
                  <a:pt x="59287" y="27812"/>
                </a:cubicBezTo>
                <a:cubicBezTo>
                  <a:pt x="58477" y="28173"/>
                  <a:pt x="57702" y="28543"/>
                  <a:pt x="56901" y="28869"/>
                </a:cubicBezTo>
                <a:cubicBezTo>
                  <a:pt x="56602" y="28578"/>
                  <a:pt x="56311" y="28323"/>
                  <a:pt x="56020" y="28032"/>
                </a:cubicBezTo>
                <a:cubicBezTo>
                  <a:pt x="56786" y="27663"/>
                  <a:pt x="57526" y="27258"/>
                  <a:pt x="58257" y="26853"/>
                </a:cubicBezTo>
                <a:close/>
                <a:moveTo>
                  <a:pt x="21606" y="27258"/>
                </a:moveTo>
                <a:lnTo>
                  <a:pt x="21606" y="27258"/>
                </a:lnTo>
                <a:cubicBezTo>
                  <a:pt x="22011" y="27372"/>
                  <a:pt x="22381" y="27513"/>
                  <a:pt x="22785" y="27733"/>
                </a:cubicBezTo>
                <a:cubicBezTo>
                  <a:pt x="22821" y="28138"/>
                  <a:pt x="22821" y="28543"/>
                  <a:pt x="22821" y="28913"/>
                </a:cubicBezTo>
                <a:cubicBezTo>
                  <a:pt x="22416" y="28728"/>
                  <a:pt x="22011" y="28578"/>
                  <a:pt x="21606" y="28473"/>
                </a:cubicBezTo>
                <a:cubicBezTo>
                  <a:pt x="21650" y="28068"/>
                  <a:pt x="21650" y="27663"/>
                  <a:pt x="21606" y="27258"/>
                </a:cubicBezTo>
                <a:close/>
                <a:moveTo>
                  <a:pt x="5248" y="26307"/>
                </a:moveTo>
                <a:cubicBezTo>
                  <a:pt x="5213" y="26712"/>
                  <a:pt x="5142" y="27152"/>
                  <a:pt x="5028" y="27592"/>
                </a:cubicBezTo>
                <a:cubicBezTo>
                  <a:pt x="4658" y="28068"/>
                  <a:pt x="4218" y="28508"/>
                  <a:pt x="3707" y="28948"/>
                </a:cubicBezTo>
                <a:cubicBezTo>
                  <a:pt x="3743" y="28869"/>
                  <a:pt x="3743" y="28798"/>
                  <a:pt x="3778" y="28728"/>
                </a:cubicBezTo>
                <a:cubicBezTo>
                  <a:pt x="3857" y="28358"/>
                  <a:pt x="3927" y="27988"/>
                  <a:pt x="3963" y="27627"/>
                </a:cubicBezTo>
                <a:cubicBezTo>
                  <a:pt x="4482" y="27222"/>
                  <a:pt x="4878" y="26747"/>
                  <a:pt x="5248" y="26307"/>
                </a:cubicBezTo>
                <a:close/>
                <a:moveTo>
                  <a:pt x="55061" y="27152"/>
                </a:moveTo>
                <a:cubicBezTo>
                  <a:pt x="55360" y="27443"/>
                  <a:pt x="55651" y="27733"/>
                  <a:pt x="55941" y="27988"/>
                </a:cubicBezTo>
                <a:cubicBezTo>
                  <a:pt x="55246" y="28358"/>
                  <a:pt x="54550" y="28649"/>
                  <a:pt x="53855" y="28948"/>
                </a:cubicBezTo>
                <a:cubicBezTo>
                  <a:pt x="53784" y="28869"/>
                  <a:pt x="53740" y="28834"/>
                  <a:pt x="53670" y="28763"/>
                </a:cubicBezTo>
                <a:cubicBezTo>
                  <a:pt x="53485" y="28578"/>
                  <a:pt x="53300" y="28393"/>
                  <a:pt x="53080" y="28173"/>
                </a:cubicBezTo>
                <a:cubicBezTo>
                  <a:pt x="53784" y="27848"/>
                  <a:pt x="54445" y="27513"/>
                  <a:pt x="55061" y="27152"/>
                </a:cubicBezTo>
                <a:close/>
                <a:moveTo>
                  <a:pt x="18639" y="28068"/>
                </a:moveTo>
                <a:cubicBezTo>
                  <a:pt x="18604" y="28323"/>
                  <a:pt x="18568" y="28578"/>
                  <a:pt x="18489" y="28869"/>
                </a:cubicBezTo>
                <a:cubicBezTo>
                  <a:pt x="18014" y="28869"/>
                  <a:pt x="17503" y="28948"/>
                  <a:pt x="17028" y="29054"/>
                </a:cubicBezTo>
                <a:cubicBezTo>
                  <a:pt x="17133" y="28763"/>
                  <a:pt x="17169" y="28429"/>
                  <a:pt x="17248" y="28138"/>
                </a:cubicBezTo>
                <a:cubicBezTo>
                  <a:pt x="17723" y="28103"/>
                  <a:pt x="18199" y="28068"/>
                  <a:pt x="18639" y="28068"/>
                </a:cubicBezTo>
                <a:close/>
                <a:moveTo>
                  <a:pt x="35622" y="27848"/>
                </a:moveTo>
                <a:cubicBezTo>
                  <a:pt x="35736" y="28103"/>
                  <a:pt x="35877" y="28393"/>
                  <a:pt x="36027" y="28649"/>
                </a:cubicBezTo>
                <a:cubicBezTo>
                  <a:pt x="35622" y="28728"/>
                  <a:pt x="35217" y="28798"/>
                  <a:pt x="34812" y="28869"/>
                </a:cubicBezTo>
                <a:cubicBezTo>
                  <a:pt x="34451" y="28948"/>
                  <a:pt x="34081" y="29018"/>
                  <a:pt x="33711" y="29054"/>
                </a:cubicBezTo>
                <a:cubicBezTo>
                  <a:pt x="33570" y="28763"/>
                  <a:pt x="33456" y="28473"/>
                  <a:pt x="33350" y="28138"/>
                </a:cubicBezTo>
                <a:cubicBezTo>
                  <a:pt x="33711" y="28103"/>
                  <a:pt x="34081" y="28068"/>
                  <a:pt x="34451" y="28032"/>
                </a:cubicBezTo>
                <a:cubicBezTo>
                  <a:pt x="34856" y="27953"/>
                  <a:pt x="35217" y="27918"/>
                  <a:pt x="35622" y="27848"/>
                </a:cubicBezTo>
                <a:close/>
                <a:moveTo>
                  <a:pt x="52279" y="27407"/>
                </a:moveTo>
                <a:cubicBezTo>
                  <a:pt x="52499" y="27663"/>
                  <a:pt x="52754" y="27918"/>
                  <a:pt x="53009" y="28173"/>
                </a:cubicBezTo>
                <a:cubicBezTo>
                  <a:pt x="52534" y="28393"/>
                  <a:pt x="52059" y="28613"/>
                  <a:pt x="51539" y="28798"/>
                </a:cubicBezTo>
                <a:cubicBezTo>
                  <a:pt x="51319" y="28869"/>
                  <a:pt x="51099" y="28948"/>
                  <a:pt x="50879" y="29054"/>
                </a:cubicBezTo>
                <a:cubicBezTo>
                  <a:pt x="50659" y="28798"/>
                  <a:pt x="50439" y="28578"/>
                  <a:pt x="50219" y="28358"/>
                </a:cubicBezTo>
                <a:cubicBezTo>
                  <a:pt x="50368" y="28323"/>
                  <a:pt x="50518" y="28253"/>
                  <a:pt x="50659" y="28173"/>
                </a:cubicBezTo>
                <a:cubicBezTo>
                  <a:pt x="51213" y="27953"/>
                  <a:pt x="51724" y="27698"/>
                  <a:pt x="52279" y="27407"/>
                </a:cubicBezTo>
                <a:close/>
                <a:moveTo>
                  <a:pt x="20180" y="28173"/>
                </a:moveTo>
                <a:cubicBezTo>
                  <a:pt x="20620" y="28253"/>
                  <a:pt x="21095" y="28358"/>
                  <a:pt x="21571" y="28508"/>
                </a:cubicBezTo>
                <a:cubicBezTo>
                  <a:pt x="21535" y="28728"/>
                  <a:pt x="21535" y="28983"/>
                  <a:pt x="21500" y="29203"/>
                </a:cubicBezTo>
                <a:cubicBezTo>
                  <a:pt x="21060" y="29054"/>
                  <a:pt x="20585" y="28948"/>
                  <a:pt x="20065" y="28869"/>
                </a:cubicBezTo>
                <a:cubicBezTo>
                  <a:pt x="20109" y="28649"/>
                  <a:pt x="20144" y="28393"/>
                  <a:pt x="20180" y="28173"/>
                </a:cubicBezTo>
                <a:close/>
                <a:moveTo>
                  <a:pt x="25312" y="27592"/>
                </a:moveTo>
                <a:cubicBezTo>
                  <a:pt x="25788" y="27733"/>
                  <a:pt x="26307" y="27883"/>
                  <a:pt x="26782" y="27988"/>
                </a:cubicBezTo>
                <a:lnTo>
                  <a:pt x="26782" y="28103"/>
                </a:lnTo>
                <a:cubicBezTo>
                  <a:pt x="26818" y="28473"/>
                  <a:pt x="26853" y="28869"/>
                  <a:pt x="26888" y="29239"/>
                </a:cubicBezTo>
                <a:cubicBezTo>
                  <a:pt x="26413" y="29168"/>
                  <a:pt x="25902" y="29018"/>
                  <a:pt x="25427" y="28869"/>
                </a:cubicBezTo>
                <a:cubicBezTo>
                  <a:pt x="25391" y="28473"/>
                  <a:pt x="25347" y="28068"/>
                  <a:pt x="25312" y="27663"/>
                </a:cubicBezTo>
                <a:lnTo>
                  <a:pt x="25312" y="27592"/>
                </a:lnTo>
                <a:close/>
                <a:moveTo>
                  <a:pt x="43545" y="27918"/>
                </a:moveTo>
                <a:cubicBezTo>
                  <a:pt x="43730" y="28103"/>
                  <a:pt x="43880" y="28288"/>
                  <a:pt x="44021" y="28429"/>
                </a:cubicBezTo>
                <a:cubicBezTo>
                  <a:pt x="43360" y="28728"/>
                  <a:pt x="42630" y="28983"/>
                  <a:pt x="41899" y="29239"/>
                </a:cubicBezTo>
                <a:cubicBezTo>
                  <a:pt x="41749" y="29089"/>
                  <a:pt x="41600" y="28913"/>
                  <a:pt x="41459" y="28763"/>
                </a:cubicBezTo>
                <a:cubicBezTo>
                  <a:pt x="42154" y="28508"/>
                  <a:pt x="42885" y="28208"/>
                  <a:pt x="43545" y="27918"/>
                </a:cubicBezTo>
                <a:close/>
                <a:moveTo>
                  <a:pt x="49488" y="27698"/>
                </a:moveTo>
                <a:cubicBezTo>
                  <a:pt x="49558" y="27768"/>
                  <a:pt x="49638" y="27848"/>
                  <a:pt x="49673" y="27883"/>
                </a:cubicBezTo>
                <a:cubicBezTo>
                  <a:pt x="49858" y="28032"/>
                  <a:pt x="49999" y="28208"/>
                  <a:pt x="50148" y="28358"/>
                </a:cubicBezTo>
                <a:cubicBezTo>
                  <a:pt x="49417" y="28649"/>
                  <a:pt x="48678" y="28983"/>
                  <a:pt x="47947" y="29274"/>
                </a:cubicBezTo>
                <a:cubicBezTo>
                  <a:pt x="47762" y="29054"/>
                  <a:pt x="47577" y="28869"/>
                  <a:pt x="47401" y="28693"/>
                </a:cubicBezTo>
                <a:cubicBezTo>
                  <a:pt x="48097" y="28393"/>
                  <a:pt x="48792" y="28068"/>
                  <a:pt x="49488" y="27698"/>
                </a:cubicBezTo>
                <a:close/>
                <a:moveTo>
                  <a:pt x="13172" y="27407"/>
                </a:moveTo>
                <a:lnTo>
                  <a:pt x="13172" y="27407"/>
                </a:lnTo>
                <a:cubicBezTo>
                  <a:pt x="13136" y="27883"/>
                  <a:pt x="13066" y="28358"/>
                  <a:pt x="12987" y="28834"/>
                </a:cubicBezTo>
                <a:cubicBezTo>
                  <a:pt x="12256" y="28983"/>
                  <a:pt x="11560" y="29133"/>
                  <a:pt x="10865" y="29309"/>
                </a:cubicBezTo>
                <a:cubicBezTo>
                  <a:pt x="10971" y="28869"/>
                  <a:pt x="11041" y="28393"/>
                  <a:pt x="11120" y="27918"/>
                </a:cubicBezTo>
                <a:cubicBezTo>
                  <a:pt x="11781" y="27698"/>
                  <a:pt x="12476" y="27548"/>
                  <a:pt x="13172" y="27407"/>
                </a:cubicBezTo>
                <a:close/>
                <a:moveTo>
                  <a:pt x="33315" y="28138"/>
                </a:moveTo>
                <a:cubicBezTo>
                  <a:pt x="33421" y="28473"/>
                  <a:pt x="33535" y="28763"/>
                  <a:pt x="33676" y="29054"/>
                </a:cubicBezTo>
                <a:cubicBezTo>
                  <a:pt x="32910" y="29203"/>
                  <a:pt x="32135" y="29309"/>
                  <a:pt x="31369" y="29353"/>
                </a:cubicBezTo>
                <a:cubicBezTo>
                  <a:pt x="31220" y="29018"/>
                  <a:pt x="31114" y="28693"/>
                  <a:pt x="31035" y="28323"/>
                </a:cubicBezTo>
                <a:cubicBezTo>
                  <a:pt x="31774" y="28288"/>
                  <a:pt x="32540" y="28208"/>
                  <a:pt x="33315" y="28138"/>
                </a:cubicBezTo>
                <a:close/>
                <a:moveTo>
                  <a:pt x="38192" y="28173"/>
                </a:moveTo>
                <a:cubicBezTo>
                  <a:pt x="38333" y="28393"/>
                  <a:pt x="38483" y="28613"/>
                  <a:pt x="38668" y="28834"/>
                </a:cubicBezTo>
                <a:cubicBezTo>
                  <a:pt x="37937" y="29054"/>
                  <a:pt x="37198" y="29239"/>
                  <a:pt x="36467" y="29388"/>
                </a:cubicBezTo>
                <a:cubicBezTo>
                  <a:pt x="36317" y="29168"/>
                  <a:pt x="36212" y="28913"/>
                  <a:pt x="36062" y="28693"/>
                </a:cubicBezTo>
                <a:cubicBezTo>
                  <a:pt x="36793" y="28543"/>
                  <a:pt x="37497" y="28358"/>
                  <a:pt x="38192" y="28173"/>
                </a:cubicBezTo>
                <a:close/>
                <a:moveTo>
                  <a:pt x="17169" y="28138"/>
                </a:moveTo>
                <a:lnTo>
                  <a:pt x="17169" y="28138"/>
                </a:lnTo>
                <a:cubicBezTo>
                  <a:pt x="17133" y="28429"/>
                  <a:pt x="17063" y="28763"/>
                  <a:pt x="16984" y="29054"/>
                </a:cubicBezTo>
                <a:cubicBezTo>
                  <a:pt x="16508" y="29133"/>
                  <a:pt x="16068" y="29239"/>
                  <a:pt x="15593" y="29309"/>
                </a:cubicBezTo>
                <a:cubicBezTo>
                  <a:pt x="15408" y="29353"/>
                  <a:pt x="15223" y="29388"/>
                  <a:pt x="15082" y="29423"/>
                </a:cubicBezTo>
                <a:cubicBezTo>
                  <a:pt x="15188" y="29089"/>
                  <a:pt x="15267" y="28763"/>
                  <a:pt x="15302" y="28429"/>
                </a:cubicBezTo>
                <a:cubicBezTo>
                  <a:pt x="15998" y="28288"/>
                  <a:pt x="16623" y="28208"/>
                  <a:pt x="17169" y="28138"/>
                </a:cubicBezTo>
                <a:close/>
                <a:moveTo>
                  <a:pt x="40904" y="28173"/>
                </a:moveTo>
                <a:cubicBezTo>
                  <a:pt x="41054" y="28358"/>
                  <a:pt x="41195" y="28543"/>
                  <a:pt x="41379" y="28728"/>
                </a:cubicBezTo>
                <a:cubicBezTo>
                  <a:pt x="40649" y="28983"/>
                  <a:pt x="39918" y="29203"/>
                  <a:pt x="39178" y="29423"/>
                </a:cubicBezTo>
                <a:cubicBezTo>
                  <a:pt x="39038" y="29239"/>
                  <a:pt x="38888" y="29054"/>
                  <a:pt x="38738" y="28869"/>
                </a:cubicBezTo>
                <a:cubicBezTo>
                  <a:pt x="39434" y="28649"/>
                  <a:pt x="40173" y="28429"/>
                  <a:pt x="40904" y="28173"/>
                </a:cubicBezTo>
                <a:close/>
                <a:moveTo>
                  <a:pt x="7704" y="26932"/>
                </a:moveTo>
                <a:cubicBezTo>
                  <a:pt x="7669" y="27152"/>
                  <a:pt x="7669" y="27372"/>
                  <a:pt x="7634" y="27548"/>
                </a:cubicBezTo>
                <a:cubicBezTo>
                  <a:pt x="7599" y="27812"/>
                  <a:pt x="7563" y="28032"/>
                  <a:pt x="7484" y="28288"/>
                </a:cubicBezTo>
                <a:cubicBezTo>
                  <a:pt x="7044" y="28649"/>
                  <a:pt x="6604" y="29018"/>
                  <a:pt x="6199" y="29459"/>
                </a:cubicBezTo>
                <a:cubicBezTo>
                  <a:pt x="6313" y="29018"/>
                  <a:pt x="6463" y="28578"/>
                  <a:pt x="6569" y="28138"/>
                </a:cubicBezTo>
                <a:cubicBezTo>
                  <a:pt x="6938" y="27698"/>
                  <a:pt x="7299" y="27293"/>
                  <a:pt x="7704" y="26932"/>
                </a:cubicBezTo>
                <a:close/>
                <a:moveTo>
                  <a:pt x="26818" y="27988"/>
                </a:moveTo>
                <a:cubicBezTo>
                  <a:pt x="27513" y="28173"/>
                  <a:pt x="28253" y="28253"/>
                  <a:pt x="28948" y="28288"/>
                </a:cubicBezTo>
                <a:cubicBezTo>
                  <a:pt x="29019" y="28693"/>
                  <a:pt x="29054" y="29089"/>
                  <a:pt x="29133" y="29459"/>
                </a:cubicBezTo>
                <a:cubicBezTo>
                  <a:pt x="28394" y="29459"/>
                  <a:pt x="27663" y="29388"/>
                  <a:pt x="26967" y="29239"/>
                </a:cubicBezTo>
                <a:cubicBezTo>
                  <a:pt x="26888" y="28869"/>
                  <a:pt x="26853" y="28508"/>
                  <a:pt x="26818" y="28103"/>
                </a:cubicBezTo>
                <a:lnTo>
                  <a:pt x="26818" y="27988"/>
                </a:lnTo>
                <a:close/>
                <a:moveTo>
                  <a:pt x="28983" y="28288"/>
                </a:moveTo>
                <a:cubicBezTo>
                  <a:pt x="29370" y="28329"/>
                  <a:pt x="29757" y="28346"/>
                  <a:pt x="30144" y="28346"/>
                </a:cubicBezTo>
                <a:cubicBezTo>
                  <a:pt x="30417" y="28346"/>
                  <a:pt x="30691" y="28338"/>
                  <a:pt x="30964" y="28323"/>
                </a:cubicBezTo>
                <a:cubicBezTo>
                  <a:pt x="31070" y="28693"/>
                  <a:pt x="31184" y="29018"/>
                  <a:pt x="31334" y="29388"/>
                </a:cubicBezTo>
                <a:cubicBezTo>
                  <a:pt x="30595" y="29423"/>
                  <a:pt x="29899" y="29459"/>
                  <a:pt x="29204" y="29459"/>
                </a:cubicBezTo>
                <a:cubicBezTo>
                  <a:pt x="29089" y="29089"/>
                  <a:pt x="29054" y="28693"/>
                  <a:pt x="28983" y="28288"/>
                </a:cubicBezTo>
                <a:close/>
                <a:moveTo>
                  <a:pt x="22821" y="27733"/>
                </a:moveTo>
                <a:lnTo>
                  <a:pt x="22821" y="27733"/>
                </a:lnTo>
                <a:cubicBezTo>
                  <a:pt x="23111" y="27883"/>
                  <a:pt x="23367" y="27988"/>
                  <a:pt x="23666" y="28138"/>
                </a:cubicBezTo>
                <a:cubicBezTo>
                  <a:pt x="23807" y="28253"/>
                  <a:pt x="23921" y="28323"/>
                  <a:pt x="24071" y="28358"/>
                </a:cubicBezTo>
                <a:cubicBezTo>
                  <a:pt x="24106" y="28763"/>
                  <a:pt x="24141" y="29133"/>
                  <a:pt x="24177" y="29529"/>
                </a:cubicBezTo>
                <a:cubicBezTo>
                  <a:pt x="24027" y="29459"/>
                  <a:pt x="23851" y="29388"/>
                  <a:pt x="23666" y="29274"/>
                </a:cubicBezTo>
                <a:cubicBezTo>
                  <a:pt x="23411" y="29168"/>
                  <a:pt x="23146" y="29018"/>
                  <a:pt x="22891" y="28913"/>
                </a:cubicBezTo>
                <a:cubicBezTo>
                  <a:pt x="22856" y="28543"/>
                  <a:pt x="22856" y="28138"/>
                  <a:pt x="22821" y="27733"/>
                </a:cubicBezTo>
                <a:close/>
                <a:moveTo>
                  <a:pt x="19704" y="28869"/>
                </a:moveTo>
                <a:cubicBezTo>
                  <a:pt x="19810" y="28913"/>
                  <a:pt x="19924" y="28913"/>
                  <a:pt x="20030" y="28913"/>
                </a:cubicBezTo>
                <a:cubicBezTo>
                  <a:pt x="19959" y="29133"/>
                  <a:pt x="19924" y="29353"/>
                  <a:pt x="19845" y="29573"/>
                </a:cubicBezTo>
                <a:lnTo>
                  <a:pt x="19810" y="29573"/>
                </a:lnTo>
                <a:cubicBezTo>
                  <a:pt x="19554" y="29551"/>
                  <a:pt x="19308" y="29540"/>
                  <a:pt x="19066" y="29540"/>
                </a:cubicBezTo>
                <a:cubicBezTo>
                  <a:pt x="18824" y="29540"/>
                  <a:pt x="18586" y="29551"/>
                  <a:pt x="18348" y="29573"/>
                </a:cubicBezTo>
                <a:cubicBezTo>
                  <a:pt x="18419" y="29353"/>
                  <a:pt x="18489" y="29133"/>
                  <a:pt x="18524" y="28913"/>
                </a:cubicBezTo>
                <a:cubicBezTo>
                  <a:pt x="18929" y="28869"/>
                  <a:pt x="19299" y="28869"/>
                  <a:pt x="19704" y="28869"/>
                </a:cubicBezTo>
                <a:close/>
                <a:moveTo>
                  <a:pt x="46116" y="27513"/>
                </a:moveTo>
                <a:cubicBezTo>
                  <a:pt x="46116" y="27548"/>
                  <a:pt x="46151" y="27548"/>
                  <a:pt x="46151" y="27592"/>
                </a:cubicBezTo>
                <a:cubicBezTo>
                  <a:pt x="46336" y="27733"/>
                  <a:pt x="46521" y="27918"/>
                  <a:pt x="46697" y="28103"/>
                </a:cubicBezTo>
                <a:cubicBezTo>
                  <a:pt x="46917" y="28323"/>
                  <a:pt x="47102" y="28508"/>
                  <a:pt x="47322" y="28693"/>
                </a:cubicBezTo>
                <a:cubicBezTo>
                  <a:pt x="46591" y="28983"/>
                  <a:pt x="45861" y="29274"/>
                  <a:pt x="45156" y="29573"/>
                </a:cubicBezTo>
                <a:cubicBezTo>
                  <a:pt x="44980" y="29388"/>
                  <a:pt x="44795" y="29203"/>
                  <a:pt x="44646" y="29018"/>
                </a:cubicBezTo>
                <a:cubicBezTo>
                  <a:pt x="45341" y="28728"/>
                  <a:pt x="46037" y="28429"/>
                  <a:pt x="46697" y="28103"/>
                </a:cubicBezTo>
                <a:lnTo>
                  <a:pt x="46697" y="28103"/>
                </a:lnTo>
                <a:cubicBezTo>
                  <a:pt x="46002" y="28393"/>
                  <a:pt x="45306" y="28693"/>
                  <a:pt x="44611" y="28983"/>
                </a:cubicBezTo>
                <a:cubicBezTo>
                  <a:pt x="44426" y="28798"/>
                  <a:pt x="44276" y="28613"/>
                  <a:pt x="44135" y="28473"/>
                </a:cubicBezTo>
                <a:cubicBezTo>
                  <a:pt x="44795" y="28173"/>
                  <a:pt x="45456" y="27848"/>
                  <a:pt x="46116" y="27513"/>
                </a:cubicBezTo>
                <a:close/>
                <a:moveTo>
                  <a:pt x="9210" y="27222"/>
                </a:moveTo>
                <a:lnTo>
                  <a:pt x="9210" y="27222"/>
                </a:lnTo>
                <a:cubicBezTo>
                  <a:pt x="9175" y="27733"/>
                  <a:pt x="9104" y="28173"/>
                  <a:pt x="9025" y="28649"/>
                </a:cubicBezTo>
                <a:cubicBezTo>
                  <a:pt x="8699" y="28798"/>
                  <a:pt x="8400" y="28948"/>
                  <a:pt x="8074" y="29089"/>
                </a:cubicBezTo>
                <a:cubicBezTo>
                  <a:pt x="7784" y="29239"/>
                  <a:pt x="7519" y="29423"/>
                  <a:pt x="7229" y="29608"/>
                </a:cubicBezTo>
                <a:cubicBezTo>
                  <a:pt x="7343" y="29168"/>
                  <a:pt x="7449" y="28728"/>
                  <a:pt x="7519" y="28288"/>
                </a:cubicBezTo>
                <a:cubicBezTo>
                  <a:pt x="7889" y="28032"/>
                  <a:pt x="8259" y="27768"/>
                  <a:pt x="8664" y="27513"/>
                </a:cubicBezTo>
                <a:cubicBezTo>
                  <a:pt x="8840" y="27407"/>
                  <a:pt x="9025" y="27328"/>
                  <a:pt x="9210" y="27222"/>
                </a:cubicBezTo>
                <a:close/>
                <a:moveTo>
                  <a:pt x="62694" y="27592"/>
                </a:moveTo>
                <a:cubicBezTo>
                  <a:pt x="63134" y="27918"/>
                  <a:pt x="63539" y="28253"/>
                  <a:pt x="63979" y="28543"/>
                </a:cubicBezTo>
                <a:cubicBezTo>
                  <a:pt x="63169" y="28913"/>
                  <a:pt x="62324" y="29274"/>
                  <a:pt x="61444" y="29608"/>
                </a:cubicBezTo>
                <a:cubicBezTo>
                  <a:pt x="61083" y="29309"/>
                  <a:pt x="60713" y="29018"/>
                  <a:pt x="60343" y="28693"/>
                </a:cubicBezTo>
                <a:cubicBezTo>
                  <a:pt x="61153" y="28323"/>
                  <a:pt x="61963" y="27953"/>
                  <a:pt x="62694" y="27592"/>
                </a:cubicBezTo>
                <a:close/>
                <a:moveTo>
                  <a:pt x="2536" y="27407"/>
                </a:moveTo>
                <a:cubicBezTo>
                  <a:pt x="2536" y="27812"/>
                  <a:pt x="2501" y="28253"/>
                  <a:pt x="2422" y="28728"/>
                </a:cubicBezTo>
                <a:cubicBezTo>
                  <a:pt x="1947" y="29054"/>
                  <a:pt x="1401" y="29388"/>
                  <a:pt x="811" y="29679"/>
                </a:cubicBezTo>
                <a:cubicBezTo>
                  <a:pt x="881" y="29203"/>
                  <a:pt x="916" y="28763"/>
                  <a:pt x="916" y="28358"/>
                </a:cubicBezTo>
                <a:cubicBezTo>
                  <a:pt x="1506" y="28068"/>
                  <a:pt x="2017" y="27733"/>
                  <a:pt x="2536" y="27407"/>
                </a:cubicBezTo>
                <a:close/>
                <a:moveTo>
                  <a:pt x="59322" y="27848"/>
                </a:moveTo>
                <a:cubicBezTo>
                  <a:pt x="59612" y="28138"/>
                  <a:pt x="59947" y="28393"/>
                  <a:pt x="60273" y="28693"/>
                </a:cubicBezTo>
                <a:cubicBezTo>
                  <a:pt x="60202" y="28728"/>
                  <a:pt x="60123" y="28763"/>
                  <a:pt x="60053" y="28798"/>
                </a:cubicBezTo>
                <a:cubicBezTo>
                  <a:pt x="59322" y="29089"/>
                  <a:pt x="58547" y="29388"/>
                  <a:pt x="57781" y="29679"/>
                </a:cubicBezTo>
                <a:cubicBezTo>
                  <a:pt x="57482" y="29423"/>
                  <a:pt x="57227" y="29168"/>
                  <a:pt x="56936" y="28913"/>
                </a:cubicBezTo>
                <a:cubicBezTo>
                  <a:pt x="57746" y="28578"/>
                  <a:pt x="58512" y="28208"/>
                  <a:pt x="59322" y="27848"/>
                </a:cubicBezTo>
                <a:close/>
                <a:moveTo>
                  <a:pt x="21606" y="28508"/>
                </a:moveTo>
                <a:cubicBezTo>
                  <a:pt x="22011" y="28613"/>
                  <a:pt x="22416" y="28763"/>
                  <a:pt x="22821" y="28948"/>
                </a:cubicBezTo>
                <a:cubicBezTo>
                  <a:pt x="22821" y="29203"/>
                  <a:pt x="22856" y="29459"/>
                  <a:pt x="22856" y="29714"/>
                </a:cubicBezTo>
                <a:cubicBezTo>
                  <a:pt x="22416" y="29529"/>
                  <a:pt x="21976" y="29353"/>
                  <a:pt x="21535" y="29203"/>
                </a:cubicBezTo>
                <a:cubicBezTo>
                  <a:pt x="21571" y="28983"/>
                  <a:pt x="21606" y="28728"/>
                  <a:pt x="21606" y="28508"/>
                </a:cubicBezTo>
                <a:close/>
                <a:moveTo>
                  <a:pt x="53045" y="28208"/>
                </a:moveTo>
                <a:cubicBezTo>
                  <a:pt x="53230" y="28393"/>
                  <a:pt x="53450" y="28613"/>
                  <a:pt x="53635" y="28798"/>
                </a:cubicBezTo>
                <a:cubicBezTo>
                  <a:pt x="53705" y="28869"/>
                  <a:pt x="53740" y="28913"/>
                  <a:pt x="53784" y="28948"/>
                </a:cubicBezTo>
                <a:cubicBezTo>
                  <a:pt x="53300" y="29168"/>
                  <a:pt x="52825" y="29309"/>
                  <a:pt x="52349" y="29494"/>
                </a:cubicBezTo>
                <a:cubicBezTo>
                  <a:pt x="52094" y="29573"/>
                  <a:pt x="51803" y="29679"/>
                  <a:pt x="51539" y="29749"/>
                </a:cubicBezTo>
                <a:cubicBezTo>
                  <a:pt x="51319" y="29529"/>
                  <a:pt x="51143" y="29309"/>
                  <a:pt x="50923" y="29089"/>
                </a:cubicBezTo>
                <a:cubicBezTo>
                  <a:pt x="51143" y="28983"/>
                  <a:pt x="51363" y="28913"/>
                  <a:pt x="51539" y="28834"/>
                </a:cubicBezTo>
                <a:cubicBezTo>
                  <a:pt x="52059" y="28649"/>
                  <a:pt x="52569" y="28429"/>
                  <a:pt x="53045" y="28208"/>
                </a:cubicBezTo>
                <a:close/>
                <a:moveTo>
                  <a:pt x="55985" y="28032"/>
                </a:moveTo>
                <a:cubicBezTo>
                  <a:pt x="56276" y="28323"/>
                  <a:pt x="56566" y="28613"/>
                  <a:pt x="56866" y="28913"/>
                </a:cubicBezTo>
                <a:cubicBezTo>
                  <a:pt x="56091" y="29203"/>
                  <a:pt x="55360" y="29494"/>
                  <a:pt x="54621" y="29749"/>
                </a:cubicBezTo>
                <a:cubicBezTo>
                  <a:pt x="54365" y="29494"/>
                  <a:pt x="54110" y="29239"/>
                  <a:pt x="53855" y="28983"/>
                </a:cubicBezTo>
                <a:cubicBezTo>
                  <a:pt x="54585" y="28693"/>
                  <a:pt x="55281" y="28393"/>
                  <a:pt x="55985" y="28032"/>
                </a:cubicBezTo>
                <a:close/>
                <a:moveTo>
                  <a:pt x="18489" y="28913"/>
                </a:moveTo>
                <a:cubicBezTo>
                  <a:pt x="18419" y="29133"/>
                  <a:pt x="18348" y="29353"/>
                  <a:pt x="18269" y="29608"/>
                </a:cubicBezTo>
                <a:cubicBezTo>
                  <a:pt x="17758" y="29644"/>
                  <a:pt x="17248" y="29714"/>
                  <a:pt x="16764" y="29793"/>
                </a:cubicBezTo>
                <a:cubicBezTo>
                  <a:pt x="16843" y="29573"/>
                  <a:pt x="16948" y="29353"/>
                  <a:pt x="17028" y="29089"/>
                </a:cubicBezTo>
                <a:cubicBezTo>
                  <a:pt x="17503" y="29018"/>
                  <a:pt x="17979" y="28948"/>
                  <a:pt x="18489" y="28913"/>
                </a:cubicBezTo>
                <a:close/>
                <a:moveTo>
                  <a:pt x="44056" y="28473"/>
                </a:moveTo>
                <a:cubicBezTo>
                  <a:pt x="44241" y="28649"/>
                  <a:pt x="44390" y="28834"/>
                  <a:pt x="44575" y="28983"/>
                </a:cubicBezTo>
                <a:cubicBezTo>
                  <a:pt x="43836" y="29274"/>
                  <a:pt x="43140" y="29573"/>
                  <a:pt x="42410" y="29793"/>
                </a:cubicBezTo>
                <a:cubicBezTo>
                  <a:pt x="42260" y="29644"/>
                  <a:pt x="42119" y="29459"/>
                  <a:pt x="41934" y="29274"/>
                </a:cubicBezTo>
                <a:cubicBezTo>
                  <a:pt x="42665" y="29018"/>
                  <a:pt x="43396" y="28763"/>
                  <a:pt x="44056" y="28473"/>
                </a:cubicBezTo>
                <a:close/>
                <a:moveTo>
                  <a:pt x="6824" y="26747"/>
                </a:moveTo>
                <a:lnTo>
                  <a:pt x="6824" y="26747"/>
                </a:lnTo>
                <a:cubicBezTo>
                  <a:pt x="6753" y="27222"/>
                  <a:pt x="6639" y="27663"/>
                  <a:pt x="6533" y="28103"/>
                </a:cubicBezTo>
                <a:cubicBezTo>
                  <a:pt x="6199" y="28508"/>
                  <a:pt x="5838" y="28948"/>
                  <a:pt x="5503" y="29388"/>
                </a:cubicBezTo>
                <a:cubicBezTo>
                  <a:pt x="5398" y="29529"/>
                  <a:pt x="5248" y="29679"/>
                  <a:pt x="5142" y="29864"/>
                </a:cubicBezTo>
                <a:cubicBezTo>
                  <a:pt x="5283" y="29459"/>
                  <a:pt x="5398" y="29054"/>
                  <a:pt x="5539" y="28649"/>
                </a:cubicBezTo>
                <a:cubicBezTo>
                  <a:pt x="5759" y="28358"/>
                  <a:pt x="5944" y="28068"/>
                  <a:pt x="6164" y="27768"/>
                </a:cubicBezTo>
                <a:cubicBezTo>
                  <a:pt x="6384" y="27443"/>
                  <a:pt x="6604" y="27073"/>
                  <a:pt x="6824" y="26747"/>
                </a:cubicBezTo>
                <a:close/>
                <a:moveTo>
                  <a:pt x="20065" y="28913"/>
                </a:moveTo>
                <a:cubicBezTo>
                  <a:pt x="20585" y="28983"/>
                  <a:pt x="21025" y="29089"/>
                  <a:pt x="21500" y="29239"/>
                </a:cubicBezTo>
                <a:cubicBezTo>
                  <a:pt x="21465" y="29459"/>
                  <a:pt x="21465" y="29644"/>
                  <a:pt x="21430" y="29864"/>
                </a:cubicBezTo>
                <a:cubicBezTo>
                  <a:pt x="20910" y="29714"/>
                  <a:pt x="20435" y="29608"/>
                  <a:pt x="19924" y="29573"/>
                </a:cubicBezTo>
                <a:cubicBezTo>
                  <a:pt x="19959" y="29353"/>
                  <a:pt x="20030" y="29133"/>
                  <a:pt x="20065" y="28913"/>
                </a:cubicBezTo>
                <a:close/>
                <a:moveTo>
                  <a:pt x="36027" y="28693"/>
                </a:moveTo>
                <a:cubicBezTo>
                  <a:pt x="36176" y="28948"/>
                  <a:pt x="36282" y="29168"/>
                  <a:pt x="36432" y="29423"/>
                </a:cubicBezTo>
                <a:cubicBezTo>
                  <a:pt x="36027" y="29494"/>
                  <a:pt x="35622" y="29608"/>
                  <a:pt x="35217" y="29679"/>
                </a:cubicBezTo>
                <a:cubicBezTo>
                  <a:pt x="34856" y="29749"/>
                  <a:pt x="34486" y="29828"/>
                  <a:pt x="34116" y="29899"/>
                </a:cubicBezTo>
                <a:cubicBezTo>
                  <a:pt x="33975" y="29644"/>
                  <a:pt x="33861" y="29388"/>
                  <a:pt x="33711" y="29089"/>
                </a:cubicBezTo>
                <a:cubicBezTo>
                  <a:pt x="34081" y="29054"/>
                  <a:pt x="34451" y="28983"/>
                  <a:pt x="34812" y="28913"/>
                </a:cubicBezTo>
                <a:cubicBezTo>
                  <a:pt x="35217" y="28834"/>
                  <a:pt x="35622" y="28763"/>
                  <a:pt x="36027" y="28693"/>
                </a:cubicBezTo>
                <a:close/>
                <a:moveTo>
                  <a:pt x="50183" y="28393"/>
                </a:moveTo>
                <a:lnTo>
                  <a:pt x="50844" y="29054"/>
                </a:lnTo>
                <a:cubicBezTo>
                  <a:pt x="50113" y="29353"/>
                  <a:pt x="49338" y="29644"/>
                  <a:pt x="48572" y="29899"/>
                </a:cubicBezTo>
                <a:cubicBezTo>
                  <a:pt x="48352" y="29714"/>
                  <a:pt x="48167" y="29494"/>
                  <a:pt x="47982" y="29309"/>
                </a:cubicBezTo>
                <a:cubicBezTo>
                  <a:pt x="48722" y="29018"/>
                  <a:pt x="49453" y="28693"/>
                  <a:pt x="50183" y="28393"/>
                </a:cubicBezTo>
                <a:close/>
                <a:moveTo>
                  <a:pt x="41415" y="28763"/>
                </a:moveTo>
                <a:cubicBezTo>
                  <a:pt x="41564" y="28948"/>
                  <a:pt x="41714" y="29089"/>
                  <a:pt x="41855" y="29274"/>
                </a:cubicBezTo>
                <a:cubicBezTo>
                  <a:pt x="41124" y="29529"/>
                  <a:pt x="40393" y="29749"/>
                  <a:pt x="39619" y="29969"/>
                </a:cubicBezTo>
                <a:cubicBezTo>
                  <a:pt x="39478" y="29793"/>
                  <a:pt x="39328" y="29644"/>
                  <a:pt x="39178" y="29459"/>
                </a:cubicBezTo>
                <a:cubicBezTo>
                  <a:pt x="39953" y="29239"/>
                  <a:pt x="40684" y="29018"/>
                  <a:pt x="41415" y="28763"/>
                </a:cubicBezTo>
                <a:close/>
                <a:moveTo>
                  <a:pt x="24141" y="28393"/>
                </a:moveTo>
                <a:lnTo>
                  <a:pt x="24141" y="28393"/>
                </a:lnTo>
                <a:cubicBezTo>
                  <a:pt x="24546" y="28578"/>
                  <a:pt x="24951" y="28763"/>
                  <a:pt x="25391" y="28913"/>
                </a:cubicBezTo>
                <a:cubicBezTo>
                  <a:pt x="25427" y="29274"/>
                  <a:pt x="25462" y="29644"/>
                  <a:pt x="25532" y="30013"/>
                </a:cubicBezTo>
                <a:cubicBezTo>
                  <a:pt x="25092" y="29864"/>
                  <a:pt x="24652" y="29714"/>
                  <a:pt x="24247" y="29529"/>
                </a:cubicBezTo>
                <a:cubicBezTo>
                  <a:pt x="24212" y="29168"/>
                  <a:pt x="24177" y="28798"/>
                  <a:pt x="24141" y="28393"/>
                </a:cubicBezTo>
                <a:close/>
                <a:moveTo>
                  <a:pt x="38668" y="28869"/>
                </a:moveTo>
                <a:cubicBezTo>
                  <a:pt x="38818" y="29054"/>
                  <a:pt x="38958" y="29239"/>
                  <a:pt x="39108" y="29423"/>
                </a:cubicBezTo>
                <a:cubicBezTo>
                  <a:pt x="38333" y="29644"/>
                  <a:pt x="37603" y="29828"/>
                  <a:pt x="36837" y="30013"/>
                </a:cubicBezTo>
                <a:cubicBezTo>
                  <a:pt x="36722" y="29828"/>
                  <a:pt x="36617" y="29644"/>
                  <a:pt x="36502" y="29423"/>
                </a:cubicBezTo>
                <a:cubicBezTo>
                  <a:pt x="37198" y="29274"/>
                  <a:pt x="37937" y="29089"/>
                  <a:pt x="38668" y="28869"/>
                </a:cubicBezTo>
                <a:close/>
                <a:moveTo>
                  <a:pt x="11041" y="27918"/>
                </a:moveTo>
                <a:lnTo>
                  <a:pt x="11041" y="27918"/>
                </a:lnTo>
                <a:cubicBezTo>
                  <a:pt x="11006" y="28429"/>
                  <a:pt x="10935" y="28913"/>
                  <a:pt x="10821" y="29353"/>
                </a:cubicBezTo>
                <a:cubicBezTo>
                  <a:pt x="10125" y="29529"/>
                  <a:pt x="9430" y="29749"/>
                  <a:pt x="8734" y="30049"/>
                </a:cubicBezTo>
                <a:cubicBezTo>
                  <a:pt x="8840" y="29608"/>
                  <a:pt x="8954" y="29133"/>
                  <a:pt x="9060" y="28693"/>
                </a:cubicBezTo>
                <a:cubicBezTo>
                  <a:pt x="9720" y="28393"/>
                  <a:pt x="10381" y="28138"/>
                  <a:pt x="11041" y="27918"/>
                </a:cubicBezTo>
                <a:close/>
                <a:moveTo>
                  <a:pt x="3927" y="27698"/>
                </a:moveTo>
                <a:cubicBezTo>
                  <a:pt x="3857" y="28103"/>
                  <a:pt x="3778" y="28543"/>
                  <a:pt x="3672" y="28983"/>
                </a:cubicBezTo>
                <a:cubicBezTo>
                  <a:pt x="3197" y="29353"/>
                  <a:pt x="2721" y="29714"/>
                  <a:pt x="2167" y="30084"/>
                </a:cubicBezTo>
                <a:cubicBezTo>
                  <a:pt x="2316" y="29608"/>
                  <a:pt x="2422" y="29168"/>
                  <a:pt x="2457" y="28763"/>
                </a:cubicBezTo>
                <a:cubicBezTo>
                  <a:pt x="3012" y="28429"/>
                  <a:pt x="3487" y="28068"/>
                  <a:pt x="3927" y="27698"/>
                </a:cubicBezTo>
                <a:close/>
                <a:moveTo>
                  <a:pt x="5838" y="27407"/>
                </a:moveTo>
                <a:lnTo>
                  <a:pt x="5838" y="27407"/>
                </a:lnTo>
                <a:cubicBezTo>
                  <a:pt x="5723" y="27848"/>
                  <a:pt x="5618" y="28253"/>
                  <a:pt x="5503" y="28649"/>
                </a:cubicBezTo>
                <a:cubicBezTo>
                  <a:pt x="5283" y="28948"/>
                  <a:pt x="5028" y="29274"/>
                  <a:pt x="4808" y="29573"/>
                </a:cubicBezTo>
                <a:cubicBezTo>
                  <a:pt x="4623" y="29749"/>
                  <a:pt x="4482" y="29934"/>
                  <a:pt x="4297" y="30119"/>
                </a:cubicBezTo>
                <a:cubicBezTo>
                  <a:pt x="4438" y="29749"/>
                  <a:pt x="4588" y="29353"/>
                  <a:pt x="4737" y="28948"/>
                </a:cubicBezTo>
                <a:cubicBezTo>
                  <a:pt x="4808" y="28834"/>
                  <a:pt x="4922" y="28693"/>
                  <a:pt x="5028" y="28578"/>
                </a:cubicBezTo>
                <a:cubicBezTo>
                  <a:pt x="5318" y="28208"/>
                  <a:pt x="5583" y="27812"/>
                  <a:pt x="5838" y="27407"/>
                </a:cubicBezTo>
                <a:close/>
                <a:moveTo>
                  <a:pt x="47322" y="28728"/>
                </a:moveTo>
                <a:cubicBezTo>
                  <a:pt x="47542" y="28913"/>
                  <a:pt x="47727" y="29089"/>
                  <a:pt x="47912" y="29274"/>
                </a:cubicBezTo>
                <a:cubicBezTo>
                  <a:pt x="47181" y="29573"/>
                  <a:pt x="46407" y="29864"/>
                  <a:pt x="45676" y="30119"/>
                </a:cubicBezTo>
                <a:lnTo>
                  <a:pt x="45341" y="29793"/>
                </a:lnTo>
                <a:cubicBezTo>
                  <a:pt x="45306" y="29714"/>
                  <a:pt x="45236" y="29644"/>
                  <a:pt x="45156" y="29608"/>
                </a:cubicBezTo>
                <a:cubicBezTo>
                  <a:pt x="45896" y="29309"/>
                  <a:pt x="46627" y="29018"/>
                  <a:pt x="47322" y="28728"/>
                </a:cubicBezTo>
                <a:close/>
                <a:moveTo>
                  <a:pt x="5028" y="27663"/>
                </a:moveTo>
                <a:cubicBezTo>
                  <a:pt x="4922" y="28103"/>
                  <a:pt x="4808" y="28508"/>
                  <a:pt x="4702" y="28913"/>
                </a:cubicBezTo>
                <a:cubicBezTo>
                  <a:pt x="4297" y="29388"/>
                  <a:pt x="3822" y="29828"/>
                  <a:pt x="3302" y="30233"/>
                </a:cubicBezTo>
                <a:cubicBezTo>
                  <a:pt x="3452" y="29793"/>
                  <a:pt x="3602" y="29388"/>
                  <a:pt x="3707" y="29018"/>
                </a:cubicBezTo>
                <a:cubicBezTo>
                  <a:pt x="4183" y="28578"/>
                  <a:pt x="4623" y="28138"/>
                  <a:pt x="5028" y="27663"/>
                </a:cubicBezTo>
                <a:close/>
                <a:moveTo>
                  <a:pt x="16948" y="29089"/>
                </a:moveTo>
                <a:lnTo>
                  <a:pt x="16948" y="29089"/>
                </a:lnTo>
                <a:cubicBezTo>
                  <a:pt x="16878" y="29353"/>
                  <a:pt x="16808" y="29573"/>
                  <a:pt x="16693" y="29828"/>
                </a:cubicBezTo>
                <a:cubicBezTo>
                  <a:pt x="16288" y="29899"/>
                  <a:pt x="15848" y="29969"/>
                  <a:pt x="15443" y="30084"/>
                </a:cubicBezTo>
                <a:cubicBezTo>
                  <a:pt x="15223" y="30119"/>
                  <a:pt x="14968" y="30154"/>
                  <a:pt x="14747" y="30233"/>
                </a:cubicBezTo>
                <a:cubicBezTo>
                  <a:pt x="14862" y="29969"/>
                  <a:pt x="14968" y="29714"/>
                  <a:pt x="15047" y="29494"/>
                </a:cubicBezTo>
                <a:cubicBezTo>
                  <a:pt x="15223" y="29459"/>
                  <a:pt x="15408" y="29423"/>
                  <a:pt x="15593" y="29388"/>
                </a:cubicBezTo>
                <a:cubicBezTo>
                  <a:pt x="16068" y="29274"/>
                  <a:pt x="16508" y="29168"/>
                  <a:pt x="16948" y="29089"/>
                </a:cubicBezTo>
                <a:close/>
                <a:moveTo>
                  <a:pt x="64014" y="28578"/>
                </a:moveTo>
                <a:cubicBezTo>
                  <a:pt x="64270" y="28763"/>
                  <a:pt x="64569" y="28983"/>
                  <a:pt x="64860" y="29168"/>
                </a:cubicBezTo>
                <a:cubicBezTo>
                  <a:pt x="64050" y="29529"/>
                  <a:pt x="63169" y="29899"/>
                  <a:pt x="62289" y="30233"/>
                </a:cubicBezTo>
                <a:cubicBezTo>
                  <a:pt x="62034" y="30049"/>
                  <a:pt x="61743" y="29828"/>
                  <a:pt x="61488" y="29644"/>
                </a:cubicBezTo>
                <a:cubicBezTo>
                  <a:pt x="62368" y="29309"/>
                  <a:pt x="63204" y="28948"/>
                  <a:pt x="64014" y="28578"/>
                </a:cubicBezTo>
                <a:close/>
                <a:moveTo>
                  <a:pt x="21535" y="29274"/>
                </a:moveTo>
                <a:cubicBezTo>
                  <a:pt x="21976" y="29388"/>
                  <a:pt x="22416" y="29573"/>
                  <a:pt x="22856" y="29749"/>
                </a:cubicBezTo>
                <a:lnTo>
                  <a:pt x="22856" y="30304"/>
                </a:lnTo>
                <a:cubicBezTo>
                  <a:pt x="22381" y="30154"/>
                  <a:pt x="21905" y="30013"/>
                  <a:pt x="21465" y="29864"/>
                </a:cubicBezTo>
                <a:cubicBezTo>
                  <a:pt x="21500" y="29679"/>
                  <a:pt x="21535" y="29459"/>
                  <a:pt x="21535" y="29274"/>
                </a:cubicBezTo>
                <a:close/>
                <a:moveTo>
                  <a:pt x="22891" y="28983"/>
                </a:moveTo>
                <a:cubicBezTo>
                  <a:pt x="23111" y="29089"/>
                  <a:pt x="23367" y="29203"/>
                  <a:pt x="23666" y="29309"/>
                </a:cubicBezTo>
                <a:cubicBezTo>
                  <a:pt x="23851" y="29423"/>
                  <a:pt x="24027" y="29494"/>
                  <a:pt x="24212" y="29573"/>
                </a:cubicBezTo>
                <a:cubicBezTo>
                  <a:pt x="24212" y="29828"/>
                  <a:pt x="24247" y="30049"/>
                  <a:pt x="24291" y="30304"/>
                </a:cubicBezTo>
                <a:cubicBezTo>
                  <a:pt x="24141" y="30269"/>
                  <a:pt x="24027" y="30189"/>
                  <a:pt x="23886" y="30154"/>
                </a:cubicBezTo>
                <a:cubicBezTo>
                  <a:pt x="23666" y="30049"/>
                  <a:pt x="23446" y="29969"/>
                  <a:pt x="23261" y="29864"/>
                </a:cubicBezTo>
                <a:cubicBezTo>
                  <a:pt x="23111" y="29828"/>
                  <a:pt x="23006" y="29793"/>
                  <a:pt x="22891" y="29714"/>
                </a:cubicBezTo>
                <a:lnTo>
                  <a:pt x="22891" y="28983"/>
                </a:lnTo>
                <a:close/>
                <a:moveTo>
                  <a:pt x="33676" y="29089"/>
                </a:moveTo>
                <a:cubicBezTo>
                  <a:pt x="33790" y="29388"/>
                  <a:pt x="33931" y="29644"/>
                  <a:pt x="34081" y="29934"/>
                </a:cubicBezTo>
                <a:cubicBezTo>
                  <a:pt x="33315" y="30084"/>
                  <a:pt x="32540" y="30189"/>
                  <a:pt x="31774" y="30304"/>
                </a:cubicBezTo>
                <a:cubicBezTo>
                  <a:pt x="31625" y="30013"/>
                  <a:pt x="31475" y="29714"/>
                  <a:pt x="31369" y="29423"/>
                </a:cubicBezTo>
                <a:cubicBezTo>
                  <a:pt x="32135" y="29353"/>
                  <a:pt x="32910" y="29239"/>
                  <a:pt x="33676" y="29089"/>
                </a:cubicBezTo>
                <a:close/>
                <a:moveTo>
                  <a:pt x="25427" y="28913"/>
                </a:moveTo>
                <a:lnTo>
                  <a:pt x="25427" y="28913"/>
                </a:lnTo>
                <a:cubicBezTo>
                  <a:pt x="25902" y="29089"/>
                  <a:pt x="26413" y="29203"/>
                  <a:pt x="26888" y="29274"/>
                </a:cubicBezTo>
                <a:cubicBezTo>
                  <a:pt x="26967" y="29644"/>
                  <a:pt x="27003" y="30013"/>
                  <a:pt x="27073" y="30339"/>
                </a:cubicBezTo>
                <a:cubicBezTo>
                  <a:pt x="26598" y="30269"/>
                  <a:pt x="26087" y="30154"/>
                  <a:pt x="25568" y="30013"/>
                </a:cubicBezTo>
                <a:cubicBezTo>
                  <a:pt x="25497" y="29644"/>
                  <a:pt x="25462" y="29274"/>
                  <a:pt x="25427" y="28913"/>
                </a:cubicBezTo>
                <a:close/>
                <a:moveTo>
                  <a:pt x="44611" y="29018"/>
                </a:moveTo>
                <a:cubicBezTo>
                  <a:pt x="44760" y="29203"/>
                  <a:pt x="44936" y="29388"/>
                  <a:pt x="45086" y="29573"/>
                </a:cubicBezTo>
                <a:cubicBezTo>
                  <a:pt x="44355" y="29828"/>
                  <a:pt x="43616" y="30084"/>
                  <a:pt x="42885" y="30339"/>
                </a:cubicBezTo>
                <a:lnTo>
                  <a:pt x="42594" y="30013"/>
                </a:lnTo>
                <a:cubicBezTo>
                  <a:pt x="42559" y="29934"/>
                  <a:pt x="42480" y="29899"/>
                  <a:pt x="42445" y="29828"/>
                </a:cubicBezTo>
                <a:cubicBezTo>
                  <a:pt x="43140" y="29608"/>
                  <a:pt x="43880" y="29309"/>
                  <a:pt x="44611" y="29018"/>
                </a:cubicBezTo>
                <a:close/>
                <a:moveTo>
                  <a:pt x="19188" y="29585"/>
                </a:moveTo>
                <a:cubicBezTo>
                  <a:pt x="19393" y="29585"/>
                  <a:pt x="19598" y="29594"/>
                  <a:pt x="19810" y="29608"/>
                </a:cubicBezTo>
                <a:lnTo>
                  <a:pt x="19845" y="29608"/>
                </a:lnTo>
                <a:cubicBezTo>
                  <a:pt x="19775" y="29864"/>
                  <a:pt x="19704" y="30119"/>
                  <a:pt x="19590" y="30339"/>
                </a:cubicBezTo>
                <a:lnTo>
                  <a:pt x="19044" y="30339"/>
                </a:lnTo>
                <a:cubicBezTo>
                  <a:pt x="18674" y="30339"/>
                  <a:pt x="18304" y="30339"/>
                  <a:pt x="17979" y="30374"/>
                </a:cubicBezTo>
                <a:cubicBezTo>
                  <a:pt x="18084" y="30119"/>
                  <a:pt x="18199" y="29899"/>
                  <a:pt x="18304" y="29644"/>
                </a:cubicBezTo>
                <a:cubicBezTo>
                  <a:pt x="18609" y="29602"/>
                  <a:pt x="18898" y="29585"/>
                  <a:pt x="19188" y="29585"/>
                </a:cubicBezTo>
                <a:close/>
                <a:moveTo>
                  <a:pt x="15267" y="28429"/>
                </a:moveTo>
                <a:cubicBezTo>
                  <a:pt x="15223" y="28763"/>
                  <a:pt x="15117" y="29133"/>
                  <a:pt x="15003" y="29459"/>
                </a:cubicBezTo>
                <a:cubicBezTo>
                  <a:pt x="14827" y="29494"/>
                  <a:pt x="14607" y="29529"/>
                  <a:pt x="14422" y="29573"/>
                </a:cubicBezTo>
                <a:cubicBezTo>
                  <a:pt x="13867" y="29679"/>
                  <a:pt x="13286" y="29793"/>
                  <a:pt x="12731" y="29899"/>
                </a:cubicBezTo>
                <a:cubicBezTo>
                  <a:pt x="12846" y="29573"/>
                  <a:pt x="12916" y="29239"/>
                  <a:pt x="12987" y="28869"/>
                </a:cubicBezTo>
                <a:lnTo>
                  <a:pt x="12987" y="28869"/>
                </a:lnTo>
                <a:cubicBezTo>
                  <a:pt x="12881" y="29239"/>
                  <a:pt x="12802" y="29573"/>
                  <a:pt x="12696" y="29899"/>
                </a:cubicBezTo>
                <a:cubicBezTo>
                  <a:pt x="11965" y="30049"/>
                  <a:pt x="11226" y="30233"/>
                  <a:pt x="10530" y="30453"/>
                </a:cubicBezTo>
                <a:cubicBezTo>
                  <a:pt x="10645" y="30084"/>
                  <a:pt x="10750" y="29749"/>
                  <a:pt x="10865" y="29388"/>
                </a:cubicBezTo>
                <a:cubicBezTo>
                  <a:pt x="11560" y="29203"/>
                  <a:pt x="12256" y="29018"/>
                  <a:pt x="12987" y="28869"/>
                </a:cubicBezTo>
                <a:lnTo>
                  <a:pt x="12987" y="28869"/>
                </a:lnTo>
                <a:cubicBezTo>
                  <a:pt x="12987" y="28869"/>
                  <a:pt x="12987" y="28869"/>
                  <a:pt x="12987" y="28869"/>
                </a:cubicBezTo>
                <a:lnTo>
                  <a:pt x="13022" y="28869"/>
                </a:lnTo>
                <a:cubicBezTo>
                  <a:pt x="13726" y="28728"/>
                  <a:pt x="14457" y="28578"/>
                  <a:pt x="15188" y="28473"/>
                </a:cubicBezTo>
                <a:lnTo>
                  <a:pt x="15188" y="28429"/>
                </a:lnTo>
                <a:close/>
                <a:moveTo>
                  <a:pt x="53819" y="28983"/>
                </a:moveTo>
                <a:cubicBezTo>
                  <a:pt x="54075" y="29239"/>
                  <a:pt x="54330" y="29494"/>
                  <a:pt x="54550" y="29749"/>
                </a:cubicBezTo>
                <a:cubicBezTo>
                  <a:pt x="53960" y="29934"/>
                  <a:pt x="53414" y="30119"/>
                  <a:pt x="52825" y="30269"/>
                </a:cubicBezTo>
                <a:cubicBezTo>
                  <a:pt x="52605" y="30339"/>
                  <a:pt x="52384" y="30409"/>
                  <a:pt x="52200" y="30453"/>
                </a:cubicBezTo>
                <a:cubicBezTo>
                  <a:pt x="52023" y="30269"/>
                  <a:pt x="51839" y="30049"/>
                  <a:pt x="51654" y="29864"/>
                </a:cubicBezTo>
                <a:cubicBezTo>
                  <a:pt x="51618" y="29828"/>
                  <a:pt x="51618" y="29828"/>
                  <a:pt x="51583" y="29793"/>
                </a:cubicBezTo>
                <a:cubicBezTo>
                  <a:pt x="51839" y="29714"/>
                  <a:pt x="52094" y="29608"/>
                  <a:pt x="52349" y="29529"/>
                </a:cubicBezTo>
                <a:cubicBezTo>
                  <a:pt x="52860" y="29388"/>
                  <a:pt x="53344" y="29203"/>
                  <a:pt x="53819" y="28983"/>
                </a:cubicBezTo>
                <a:close/>
                <a:moveTo>
                  <a:pt x="56901" y="28913"/>
                </a:moveTo>
                <a:cubicBezTo>
                  <a:pt x="57191" y="29168"/>
                  <a:pt x="57447" y="29423"/>
                  <a:pt x="57746" y="29679"/>
                </a:cubicBezTo>
                <a:cubicBezTo>
                  <a:pt x="56936" y="29969"/>
                  <a:pt x="56126" y="30233"/>
                  <a:pt x="55325" y="30453"/>
                </a:cubicBezTo>
                <a:cubicBezTo>
                  <a:pt x="55105" y="30233"/>
                  <a:pt x="54885" y="30013"/>
                  <a:pt x="54665" y="29749"/>
                </a:cubicBezTo>
                <a:cubicBezTo>
                  <a:pt x="55395" y="29529"/>
                  <a:pt x="56126" y="29239"/>
                  <a:pt x="56901" y="28913"/>
                </a:cubicBezTo>
                <a:close/>
                <a:moveTo>
                  <a:pt x="26967" y="29309"/>
                </a:moveTo>
                <a:cubicBezTo>
                  <a:pt x="27663" y="29423"/>
                  <a:pt x="28394" y="29494"/>
                  <a:pt x="29168" y="29494"/>
                </a:cubicBezTo>
                <a:cubicBezTo>
                  <a:pt x="29204" y="29828"/>
                  <a:pt x="29309" y="30154"/>
                  <a:pt x="29424" y="30489"/>
                </a:cubicBezTo>
                <a:cubicBezTo>
                  <a:pt x="28649" y="30489"/>
                  <a:pt x="27883" y="30453"/>
                  <a:pt x="27152" y="30339"/>
                </a:cubicBezTo>
                <a:cubicBezTo>
                  <a:pt x="27038" y="30013"/>
                  <a:pt x="27003" y="29644"/>
                  <a:pt x="26967" y="29309"/>
                </a:cubicBezTo>
                <a:close/>
                <a:moveTo>
                  <a:pt x="31334" y="29423"/>
                </a:moveTo>
                <a:cubicBezTo>
                  <a:pt x="31440" y="29714"/>
                  <a:pt x="31589" y="30013"/>
                  <a:pt x="31730" y="30304"/>
                </a:cubicBezTo>
                <a:cubicBezTo>
                  <a:pt x="30964" y="30409"/>
                  <a:pt x="30234" y="30489"/>
                  <a:pt x="29459" y="30489"/>
                </a:cubicBezTo>
                <a:cubicBezTo>
                  <a:pt x="29353" y="30154"/>
                  <a:pt x="29274" y="29864"/>
                  <a:pt x="29204" y="29494"/>
                </a:cubicBezTo>
                <a:lnTo>
                  <a:pt x="29204" y="29494"/>
                </a:lnTo>
                <a:cubicBezTo>
                  <a:pt x="29390" y="29503"/>
                  <a:pt x="29576" y="29508"/>
                  <a:pt x="29764" y="29508"/>
                </a:cubicBezTo>
                <a:cubicBezTo>
                  <a:pt x="30275" y="29508"/>
                  <a:pt x="30793" y="29475"/>
                  <a:pt x="31334" y="29423"/>
                </a:cubicBezTo>
                <a:close/>
                <a:moveTo>
                  <a:pt x="36467" y="29459"/>
                </a:moveTo>
                <a:cubicBezTo>
                  <a:pt x="36572" y="29644"/>
                  <a:pt x="36687" y="29828"/>
                  <a:pt x="36793" y="30013"/>
                </a:cubicBezTo>
                <a:cubicBezTo>
                  <a:pt x="36396" y="30119"/>
                  <a:pt x="35991" y="30189"/>
                  <a:pt x="35586" y="30269"/>
                </a:cubicBezTo>
                <a:cubicBezTo>
                  <a:pt x="35217" y="30374"/>
                  <a:pt x="34856" y="30453"/>
                  <a:pt x="34486" y="30524"/>
                </a:cubicBezTo>
                <a:cubicBezTo>
                  <a:pt x="34336" y="30339"/>
                  <a:pt x="34266" y="30154"/>
                  <a:pt x="34151" y="29934"/>
                </a:cubicBezTo>
                <a:cubicBezTo>
                  <a:pt x="34521" y="29864"/>
                  <a:pt x="34856" y="29793"/>
                  <a:pt x="35217" y="29714"/>
                </a:cubicBezTo>
                <a:cubicBezTo>
                  <a:pt x="35622" y="29644"/>
                  <a:pt x="36027" y="29529"/>
                  <a:pt x="36467" y="29459"/>
                </a:cubicBezTo>
                <a:close/>
                <a:moveTo>
                  <a:pt x="41899" y="29309"/>
                </a:moveTo>
                <a:cubicBezTo>
                  <a:pt x="42040" y="29459"/>
                  <a:pt x="42225" y="29644"/>
                  <a:pt x="42374" y="29828"/>
                </a:cubicBezTo>
                <a:cubicBezTo>
                  <a:pt x="41600" y="30084"/>
                  <a:pt x="40869" y="30304"/>
                  <a:pt x="40094" y="30524"/>
                </a:cubicBezTo>
                <a:cubicBezTo>
                  <a:pt x="39953" y="30339"/>
                  <a:pt x="39804" y="30189"/>
                  <a:pt x="39654" y="30013"/>
                </a:cubicBezTo>
                <a:cubicBezTo>
                  <a:pt x="40429" y="29793"/>
                  <a:pt x="41159" y="29573"/>
                  <a:pt x="41899" y="29309"/>
                </a:cubicBezTo>
                <a:close/>
                <a:moveTo>
                  <a:pt x="60308" y="28728"/>
                </a:moveTo>
                <a:cubicBezTo>
                  <a:pt x="60678" y="29018"/>
                  <a:pt x="61047" y="29353"/>
                  <a:pt x="61408" y="29644"/>
                </a:cubicBezTo>
                <a:cubicBezTo>
                  <a:pt x="61338" y="29679"/>
                  <a:pt x="61224" y="29714"/>
                  <a:pt x="61153" y="29714"/>
                </a:cubicBezTo>
                <a:cubicBezTo>
                  <a:pt x="60387" y="30013"/>
                  <a:pt x="59612" y="30304"/>
                  <a:pt x="58847" y="30524"/>
                </a:cubicBezTo>
                <a:cubicBezTo>
                  <a:pt x="58477" y="30269"/>
                  <a:pt x="58142" y="29969"/>
                  <a:pt x="57816" y="29714"/>
                </a:cubicBezTo>
                <a:cubicBezTo>
                  <a:pt x="58582" y="29423"/>
                  <a:pt x="59322" y="29133"/>
                  <a:pt x="60053" y="28834"/>
                </a:cubicBezTo>
                <a:cubicBezTo>
                  <a:pt x="60123" y="28798"/>
                  <a:pt x="60238" y="28763"/>
                  <a:pt x="60308" y="28728"/>
                </a:cubicBezTo>
                <a:close/>
                <a:moveTo>
                  <a:pt x="39143" y="29459"/>
                </a:moveTo>
                <a:cubicBezTo>
                  <a:pt x="39293" y="29644"/>
                  <a:pt x="39434" y="29828"/>
                  <a:pt x="39583" y="29969"/>
                </a:cubicBezTo>
                <a:cubicBezTo>
                  <a:pt x="38818" y="30189"/>
                  <a:pt x="38043" y="30374"/>
                  <a:pt x="37233" y="30559"/>
                </a:cubicBezTo>
                <a:cubicBezTo>
                  <a:pt x="37127" y="30374"/>
                  <a:pt x="36977" y="30233"/>
                  <a:pt x="36872" y="30049"/>
                </a:cubicBezTo>
                <a:cubicBezTo>
                  <a:pt x="37603" y="29864"/>
                  <a:pt x="38377" y="29679"/>
                  <a:pt x="39143" y="29459"/>
                </a:cubicBezTo>
                <a:close/>
                <a:moveTo>
                  <a:pt x="50879" y="29089"/>
                </a:moveTo>
                <a:cubicBezTo>
                  <a:pt x="51064" y="29309"/>
                  <a:pt x="51284" y="29529"/>
                  <a:pt x="51504" y="29793"/>
                </a:cubicBezTo>
                <a:cubicBezTo>
                  <a:pt x="51143" y="29899"/>
                  <a:pt x="50773" y="30013"/>
                  <a:pt x="50439" y="30119"/>
                </a:cubicBezTo>
                <a:cubicBezTo>
                  <a:pt x="49999" y="30269"/>
                  <a:pt x="49558" y="30409"/>
                  <a:pt x="49162" y="30559"/>
                </a:cubicBezTo>
                <a:cubicBezTo>
                  <a:pt x="48977" y="30374"/>
                  <a:pt x="48757" y="30154"/>
                  <a:pt x="48572" y="29934"/>
                </a:cubicBezTo>
                <a:cubicBezTo>
                  <a:pt x="49382" y="29679"/>
                  <a:pt x="50113" y="29388"/>
                  <a:pt x="50879" y="29089"/>
                </a:cubicBezTo>
                <a:close/>
                <a:moveTo>
                  <a:pt x="18269" y="29644"/>
                </a:moveTo>
                <a:cubicBezTo>
                  <a:pt x="18163" y="29899"/>
                  <a:pt x="18049" y="30119"/>
                  <a:pt x="17908" y="30374"/>
                </a:cubicBezTo>
                <a:cubicBezTo>
                  <a:pt x="17389" y="30409"/>
                  <a:pt x="16843" y="30524"/>
                  <a:pt x="16323" y="30594"/>
                </a:cubicBezTo>
                <a:cubicBezTo>
                  <a:pt x="16473" y="30374"/>
                  <a:pt x="16623" y="30119"/>
                  <a:pt x="16728" y="29864"/>
                </a:cubicBezTo>
                <a:cubicBezTo>
                  <a:pt x="17248" y="29749"/>
                  <a:pt x="17758" y="29679"/>
                  <a:pt x="18269" y="29644"/>
                </a:cubicBezTo>
                <a:close/>
                <a:moveTo>
                  <a:pt x="19889" y="29608"/>
                </a:moveTo>
                <a:cubicBezTo>
                  <a:pt x="20435" y="29679"/>
                  <a:pt x="20910" y="29749"/>
                  <a:pt x="21386" y="29899"/>
                </a:cubicBezTo>
                <a:cubicBezTo>
                  <a:pt x="21350" y="30119"/>
                  <a:pt x="21315" y="30339"/>
                  <a:pt x="21245" y="30594"/>
                </a:cubicBezTo>
                <a:cubicBezTo>
                  <a:pt x="20725" y="30453"/>
                  <a:pt x="20180" y="30374"/>
                  <a:pt x="19669" y="30339"/>
                </a:cubicBezTo>
                <a:cubicBezTo>
                  <a:pt x="19739" y="30119"/>
                  <a:pt x="19810" y="29864"/>
                  <a:pt x="19889" y="29608"/>
                </a:cubicBezTo>
                <a:close/>
                <a:moveTo>
                  <a:pt x="64895" y="29203"/>
                </a:moveTo>
                <a:cubicBezTo>
                  <a:pt x="65115" y="29353"/>
                  <a:pt x="65370" y="29459"/>
                  <a:pt x="65590" y="29608"/>
                </a:cubicBezTo>
                <a:cubicBezTo>
                  <a:pt x="64745" y="29969"/>
                  <a:pt x="63865" y="30339"/>
                  <a:pt x="62949" y="30674"/>
                </a:cubicBezTo>
                <a:cubicBezTo>
                  <a:pt x="62729" y="30524"/>
                  <a:pt x="62544" y="30409"/>
                  <a:pt x="62324" y="30269"/>
                </a:cubicBezTo>
                <a:cubicBezTo>
                  <a:pt x="63248" y="29899"/>
                  <a:pt x="64085" y="29573"/>
                  <a:pt x="64895" y="29203"/>
                </a:cubicBezTo>
                <a:close/>
                <a:moveTo>
                  <a:pt x="15003" y="29494"/>
                </a:moveTo>
                <a:lnTo>
                  <a:pt x="15003" y="29494"/>
                </a:lnTo>
                <a:cubicBezTo>
                  <a:pt x="14932" y="29749"/>
                  <a:pt x="14827" y="29969"/>
                  <a:pt x="14712" y="30233"/>
                </a:cubicBezTo>
                <a:lnTo>
                  <a:pt x="14607" y="30233"/>
                </a:lnTo>
                <a:cubicBezTo>
                  <a:pt x="13867" y="30374"/>
                  <a:pt x="13136" y="30559"/>
                  <a:pt x="12362" y="30744"/>
                </a:cubicBezTo>
                <a:cubicBezTo>
                  <a:pt x="12511" y="30489"/>
                  <a:pt x="12626" y="30233"/>
                  <a:pt x="12696" y="29934"/>
                </a:cubicBezTo>
                <a:cubicBezTo>
                  <a:pt x="13286" y="29828"/>
                  <a:pt x="13867" y="29714"/>
                  <a:pt x="14422" y="29608"/>
                </a:cubicBezTo>
                <a:cubicBezTo>
                  <a:pt x="14607" y="29573"/>
                  <a:pt x="14827" y="29529"/>
                  <a:pt x="15003" y="29494"/>
                </a:cubicBezTo>
                <a:close/>
                <a:moveTo>
                  <a:pt x="24247" y="29608"/>
                </a:moveTo>
                <a:lnTo>
                  <a:pt x="24247" y="29608"/>
                </a:lnTo>
                <a:cubicBezTo>
                  <a:pt x="24652" y="29793"/>
                  <a:pt x="25092" y="29934"/>
                  <a:pt x="25532" y="30049"/>
                </a:cubicBezTo>
                <a:cubicBezTo>
                  <a:pt x="25568" y="30269"/>
                  <a:pt x="25647" y="30524"/>
                  <a:pt x="25682" y="30744"/>
                </a:cubicBezTo>
                <a:cubicBezTo>
                  <a:pt x="25242" y="30630"/>
                  <a:pt x="24802" y="30489"/>
                  <a:pt x="24326" y="30304"/>
                </a:cubicBezTo>
                <a:cubicBezTo>
                  <a:pt x="24291" y="30084"/>
                  <a:pt x="24291" y="29828"/>
                  <a:pt x="24247" y="29608"/>
                </a:cubicBezTo>
                <a:close/>
                <a:moveTo>
                  <a:pt x="47947" y="29309"/>
                </a:moveTo>
                <a:cubicBezTo>
                  <a:pt x="48132" y="29529"/>
                  <a:pt x="48317" y="29714"/>
                  <a:pt x="48502" y="29934"/>
                </a:cubicBezTo>
                <a:cubicBezTo>
                  <a:pt x="47762" y="30189"/>
                  <a:pt x="46996" y="30489"/>
                  <a:pt x="46222" y="30744"/>
                </a:cubicBezTo>
                <a:cubicBezTo>
                  <a:pt x="46037" y="30524"/>
                  <a:pt x="45861" y="30339"/>
                  <a:pt x="45711" y="30154"/>
                </a:cubicBezTo>
                <a:cubicBezTo>
                  <a:pt x="46442" y="29899"/>
                  <a:pt x="47216" y="29608"/>
                  <a:pt x="47947" y="29309"/>
                </a:cubicBezTo>
                <a:close/>
                <a:moveTo>
                  <a:pt x="7484" y="28323"/>
                </a:moveTo>
                <a:lnTo>
                  <a:pt x="7484" y="28323"/>
                </a:lnTo>
                <a:cubicBezTo>
                  <a:pt x="7414" y="28763"/>
                  <a:pt x="7299" y="29203"/>
                  <a:pt x="7194" y="29644"/>
                </a:cubicBezTo>
                <a:cubicBezTo>
                  <a:pt x="6683" y="29969"/>
                  <a:pt x="6199" y="30374"/>
                  <a:pt x="5723" y="30779"/>
                </a:cubicBezTo>
                <a:cubicBezTo>
                  <a:pt x="5873" y="30374"/>
                  <a:pt x="6023" y="29969"/>
                  <a:pt x="6164" y="29529"/>
                </a:cubicBezTo>
                <a:cubicBezTo>
                  <a:pt x="6569" y="29133"/>
                  <a:pt x="7009" y="28728"/>
                  <a:pt x="7484" y="28323"/>
                </a:cubicBezTo>
                <a:close/>
                <a:moveTo>
                  <a:pt x="22891" y="29749"/>
                </a:moveTo>
                <a:cubicBezTo>
                  <a:pt x="23006" y="29828"/>
                  <a:pt x="23111" y="29864"/>
                  <a:pt x="23226" y="29899"/>
                </a:cubicBezTo>
                <a:cubicBezTo>
                  <a:pt x="23446" y="30013"/>
                  <a:pt x="23666" y="30084"/>
                  <a:pt x="23886" y="30189"/>
                </a:cubicBezTo>
                <a:cubicBezTo>
                  <a:pt x="24027" y="30233"/>
                  <a:pt x="24141" y="30304"/>
                  <a:pt x="24291" y="30339"/>
                </a:cubicBezTo>
                <a:cubicBezTo>
                  <a:pt x="24326" y="30524"/>
                  <a:pt x="24361" y="30709"/>
                  <a:pt x="24361" y="30894"/>
                </a:cubicBezTo>
                <a:cubicBezTo>
                  <a:pt x="24291" y="30850"/>
                  <a:pt x="24212" y="30814"/>
                  <a:pt x="24141" y="30779"/>
                </a:cubicBezTo>
                <a:cubicBezTo>
                  <a:pt x="23851" y="30709"/>
                  <a:pt x="23587" y="30594"/>
                  <a:pt x="23331" y="30489"/>
                </a:cubicBezTo>
                <a:cubicBezTo>
                  <a:pt x="23190" y="30453"/>
                  <a:pt x="23041" y="30374"/>
                  <a:pt x="22891" y="30339"/>
                </a:cubicBezTo>
                <a:lnTo>
                  <a:pt x="22891" y="29749"/>
                </a:lnTo>
                <a:close/>
                <a:moveTo>
                  <a:pt x="45121" y="29608"/>
                </a:moveTo>
                <a:cubicBezTo>
                  <a:pt x="45200" y="29679"/>
                  <a:pt x="45271" y="29749"/>
                  <a:pt x="45341" y="29828"/>
                </a:cubicBezTo>
                <a:cubicBezTo>
                  <a:pt x="45420" y="29934"/>
                  <a:pt x="45526" y="30049"/>
                  <a:pt x="45641" y="30119"/>
                </a:cubicBezTo>
                <a:cubicBezTo>
                  <a:pt x="44866" y="30409"/>
                  <a:pt x="44135" y="30630"/>
                  <a:pt x="43360" y="30894"/>
                </a:cubicBezTo>
                <a:cubicBezTo>
                  <a:pt x="43219" y="30709"/>
                  <a:pt x="43070" y="30524"/>
                  <a:pt x="42920" y="30374"/>
                </a:cubicBezTo>
                <a:cubicBezTo>
                  <a:pt x="43660" y="30119"/>
                  <a:pt x="44390" y="29864"/>
                  <a:pt x="45121" y="29608"/>
                </a:cubicBezTo>
                <a:close/>
                <a:moveTo>
                  <a:pt x="34081" y="29969"/>
                </a:moveTo>
                <a:cubicBezTo>
                  <a:pt x="34195" y="30154"/>
                  <a:pt x="34301" y="30339"/>
                  <a:pt x="34416" y="30524"/>
                </a:cubicBezTo>
                <a:cubicBezTo>
                  <a:pt x="33641" y="30674"/>
                  <a:pt x="32875" y="30814"/>
                  <a:pt x="32100" y="30929"/>
                </a:cubicBezTo>
                <a:cubicBezTo>
                  <a:pt x="31994" y="30744"/>
                  <a:pt x="31880" y="30559"/>
                  <a:pt x="31774" y="30339"/>
                </a:cubicBezTo>
                <a:cubicBezTo>
                  <a:pt x="32575" y="30269"/>
                  <a:pt x="33350" y="30119"/>
                  <a:pt x="34081" y="29969"/>
                </a:cubicBezTo>
                <a:close/>
                <a:moveTo>
                  <a:pt x="8990" y="28693"/>
                </a:moveTo>
                <a:lnTo>
                  <a:pt x="8990" y="28693"/>
                </a:lnTo>
                <a:cubicBezTo>
                  <a:pt x="8919" y="29168"/>
                  <a:pt x="8805" y="29608"/>
                  <a:pt x="8699" y="30049"/>
                </a:cubicBezTo>
                <a:cubicBezTo>
                  <a:pt x="8514" y="30119"/>
                  <a:pt x="8329" y="30189"/>
                  <a:pt x="8145" y="30269"/>
                </a:cubicBezTo>
                <a:cubicBezTo>
                  <a:pt x="7704" y="30489"/>
                  <a:pt x="7264" y="30709"/>
                  <a:pt x="6824" y="30964"/>
                </a:cubicBezTo>
                <a:cubicBezTo>
                  <a:pt x="6974" y="30559"/>
                  <a:pt x="7123" y="30119"/>
                  <a:pt x="7229" y="29679"/>
                </a:cubicBezTo>
                <a:cubicBezTo>
                  <a:pt x="7519" y="29494"/>
                  <a:pt x="7819" y="29309"/>
                  <a:pt x="8109" y="29133"/>
                </a:cubicBezTo>
                <a:cubicBezTo>
                  <a:pt x="8400" y="28983"/>
                  <a:pt x="8699" y="28834"/>
                  <a:pt x="8990" y="28693"/>
                </a:cubicBezTo>
                <a:close/>
                <a:moveTo>
                  <a:pt x="21465" y="29899"/>
                </a:moveTo>
                <a:cubicBezTo>
                  <a:pt x="21905" y="30049"/>
                  <a:pt x="22381" y="30189"/>
                  <a:pt x="22856" y="30374"/>
                </a:cubicBezTo>
                <a:cubicBezTo>
                  <a:pt x="22821" y="30594"/>
                  <a:pt x="22821" y="30779"/>
                  <a:pt x="22821" y="30999"/>
                </a:cubicBezTo>
                <a:cubicBezTo>
                  <a:pt x="22310" y="30850"/>
                  <a:pt x="21791" y="30709"/>
                  <a:pt x="21280" y="30594"/>
                </a:cubicBezTo>
                <a:cubicBezTo>
                  <a:pt x="21350" y="30374"/>
                  <a:pt x="21386" y="30119"/>
                  <a:pt x="21465" y="29899"/>
                </a:cubicBezTo>
                <a:close/>
                <a:moveTo>
                  <a:pt x="25568" y="30049"/>
                </a:moveTo>
                <a:cubicBezTo>
                  <a:pt x="26087" y="30189"/>
                  <a:pt x="26598" y="30304"/>
                  <a:pt x="27108" y="30374"/>
                </a:cubicBezTo>
                <a:cubicBezTo>
                  <a:pt x="27152" y="30594"/>
                  <a:pt x="27223" y="30814"/>
                  <a:pt x="27293" y="30999"/>
                </a:cubicBezTo>
                <a:cubicBezTo>
                  <a:pt x="26782" y="30964"/>
                  <a:pt x="26272" y="30850"/>
                  <a:pt x="25752" y="30744"/>
                </a:cubicBezTo>
                <a:cubicBezTo>
                  <a:pt x="25682" y="30524"/>
                  <a:pt x="25612" y="30304"/>
                  <a:pt x="25568" y="30049"/>
                </a:cubicBezTo>
                <a:close/>
                <a:moveTo>
                  <a:pt x="42410" y="29864"/>
                </a:moveTo>
                <a:cubicBezTo>
                  <a:pt x="42445" y="29899"/>
                  <a:pt x="42515" y="29969"/>
                  <a:pt x="42559" y="30049"/>
                </a:cubicBezTo>
                <a:lnTo>
                  <a:pt x="42850" y="30339"/>
                </a:lnTo>
                <a:cubicBezTo>
                  <a:pt x="42075" y="30559"/>
                  <a:pt x="41274" y="30779"/>
                  <a:pt x="40499" y="30999"/>
                </a:cubicBezTo>
                <a:cubicBezTo>
                  <a:pt x="40393" y="30850"/>
                  <a:pt x="40244" y="30709"/>
                  <a:pt x="40138" y="30559"/>
                </a:cubicBezTo>
                <a:cubicBezTo>
                  <a:pt x="40869" y="30339"/>
                  <a:pt x="41635" y="30119"/>
                  <a:pt x="42410" y="29864"/>
                </a:cubicBezTo>
                <a:close/>
                <a:moveTo>
                  <a:pt x="2422" y="28798"/>
                </a:moveTo>
                <a:lnTo>
                  <a:pt x="2422" y="28798"/>
                </a:lnTo>
                <a:cubicBezTo>
                  <a:pt x="2352" y="29203"/>
                  <a:pt x="2237" y="29644"/>
                  <a:pt x="2131" y="30119"/>
                </a:cubicBezTo>
                <a:cubicBezTo>
                  <a:pt x="1621" y="30409"/>
                  <a:pt x="1066" y="30744"/>
                  <a:pt x="476" y="31035"/>
                </a:cubicBezTo>
                <a:cubicBezTo>
                  <a:pt x="626" y="30559"/>
                  <a:pt x="740" y="30119"/>
                  <a:pt x="811" y="29714"/>
                </a:cubicBezTo>
                <a:cubicBezTo>
                  <a:pt x="1401" y="29423"/>
                  <a:pt x="1947" y="29133"/>
                  <a:pt x="2422" y="28798"/>
                </a:cubicBezTo>
                <a:close/>
                <a:moveTo>
                  <a:pt x="36837" y="30049"/>
                </a:moveTo>
                <a:cubicBezTo>
                  <a:pt x="36942" y="30233"/>
                  <a:pt x="37057" y="30409"/>
                  <a:pt x="37198" y="30559"/>
                </a:cubicBezTo>
                <a:cubicBezTo>
                  <a:pt x="36793" y="30674"/>
                  <a:pt x="36396" y="30744"/>
                  <a:pt x="35991" y="30814"/>
                </a:cubicBezTo>
                <a:cubicBezTo>
                  <a:pt x="35586" y="30894"/>
                  <a:pt x="35217" y="30964"/>
                  <a:pt x="34856" y="31035"/>
                </a:cubicBezTo>
                <a:cubicBezTo>
                  <a:pt x="34706" y="30894"/>
                  <a:pt x="34592" y="30709"/>
                  <a:pt x="34486" y="30559"/>
                </a:cubicBezTo>
                <a:cubicBezTo>
                  <a:pt x="34891" y="30489"/>
                  <a:pt x="35252" y="30409"/>
                  <a:pt x="35586" y="30339"/>
                </a:cubicBezTo>
                <a:cubicBezTo>
                  <a:pt x="35991" y="30233"/>
                  <a:pt x="36432" y="30154"/>
                  <a:pt x="36837" y="30049"/>
                </a:cubicBezTo>
                <a:close/>
                <a:moveTo>
                  <a:pt x="16658" y="29864"/>
                </a:moveTo>
                <a:cubicBezTo>
                  <a:pt x="16543" y="30119"/>
                  <a:pt x="16403" y="30374"/>
                  <a:pt x="16253" y="30630"/>
                </a:cubicBezTo>
                <a:cubicBezTo>
                  <a:pt x="15628" y="30744"/>
                  <a:pt x="15047" y="30894"/>
                  <a:pt x="14457" y="30999"/>
                </a:cubicBezTo>
                <a:cubicBezTo>
                  <a:pt x="14387" y="31035"/>
                  <a:pt x="14307" y="31035"/>
                  <a:pt x="14272" y="31070"/>
                </a:cubicBezTo>
                <a:cubicBezTo>
                  <a:pt x="14457" y="30814"/>
                  <a:pt x="14607" y="30524"/>
                  <a:pt x="14712" y="30269"/>
                </a:cubicBezTo>
                <a:cubicBezTo>
                  <a:pt x="14968" y="30233"/>
                  <a:pt x="15223" y="30154"/>
                  <a:pt x="15443" y="30119"/>
                </a:cubicBezTo>
                <a:cubicBezTo>
                  <a:pt x="15848" y="30049"/>
                  <a:pt x="16253" y="29934"/>
                  <a:pt x="16658" y="29864"/>
                </a:cubicBezTo>
                <a:close/>
                <a:moveTo>
                  <a:pt x="31730" y="30374"/>
                </a:moveTo>
                <a:cubicBezTo>
                  <a:pt x="31845" y="30559"/>
                  <a:pt x="31950" y="30744"/>
                  <a:pt x="32065" y="30929"/>
                </a:cubicBezTo>
                <a:cubicBezTo>
                  <a:pt x="31290" y="31035"/>
                  <a:pt x="30489" y="31114"/>
                  <a:pt x="29714" y="31114"/>
                </a:cubicBezTo>
                <a:cubicBezTo>
                  <a:pt x="29609" y="30929"/>
                  <a:pt x="29529" y="30744"/>
                  <a:pt x="29459" y="30524"/>
                </a:cubicBezTo>
                <a:cubicBezTo>
                  <a:pt x="30234" y="30524"/>
                  <a:pt x="31000" y="30453"/>
                  <a:pt x="31730" y="30374"/>
                </a:cubicBezTo>
                <a:close/>
                <a:moveTo>
                  <a:pt x="39619" y="30013"/>
                </a:moveTo>
                <a:cubicBezTo>
                  <a:pt x="39768" y="30189"/>
                  <a:pt x="39918" y="30374"/>
                  <a:pt x="40059" y="30524"/>
                </a:cubicBezTo>
                <a:cubicBezTo>
                  <a:pt x="39258" y="30744"/>
                  <a:pt x="38483" y="30964"/>
                  <a:pt x="37673" y="31114"/>
                </a:cubicBezTo>
                <a:cubicBezTo>
                  <a:pt x="37532" y="30964"/>
                  <a:pt x="37382" y="30779"/>
                  <a:pt x="37277" y="30594"/>
                </a:cubicBezTo>
                <a:cubicBezTo>
                  <a:pt x="38078" y="30409"/>
                  <a:pt x="38853" y="30233"/>
                  <a:pt x="39619" y="30013"/>
                </a:cubicBezTo>
                <a:close/>
                <a:moveTo>
                  <a:pt x="61444" y="29644"/>
                </a:moveTo>
                <a:cubicBezTo>
                  <a:pt x="61708" y="29864"/>
                  <a:pt x="61963" y="30049"/>
                  <a:pt x="62218" y="30233"/>
                </a:cubicBezTo>
                <a:cubicBezTo>
                  <a:pt x="62218" y="30269"/>
                  <a:pt x="62183" y="30269"/>
                  <a:pt x="62148" y="30269"/>
                </a:cubicBezTo>
                <a:cubicBezTo>
                  <a:pt x="61303" y="30594"/>
                  <a:pt x="60458" y="30850"/>
                  <a:pt x="59577" y="31114"/>
                </a:cubicBezTo>
                <a:cubicBezTo>
                  <a:pt x="59428" y="30964"/>
                  <a:pt x="59243" y="30850"/>
                  <a:pt x="59067" y="30744"/>
                </a:cubicBezTo>
                <a:cubicBezTo>
                  <a:pt x="59023" y="30674"/>
                  <a:pt x="58952" y="30630"/>
                  <a:pt x="58882" y="30559"/>
                </a:cubicBezTo>
                <a:cubicBezTo>
                  <a:pt x="59648" y="30339"/>
                  <a:pt x="60387" y="30049"/>
                  <a:pt x="61153" y="29793"/>
                </a:cubicBezTo>
                <a:cubicBezTo>
                  <a:pt x="61268" y="29749"/>
                  <a:pt x="61338" y="29714"/>
                  <a:pt x="61444" y="29644"/>
                </a:cubicBezTo>
                <a:close/>
                <a:moveTo>
                  <a:pt x="27152" y="30374"/>
                </a:moveTo>
                <a:cubicBezTo>
                  <a:pt x="27784" y="30469"/>
                  <a:pt x="28391" y="30533"/>
                  <a:pt x="29019" y="30533"/>
                </a:cubicBezTo>
                <a:cubicBezTo>
                  <a:pt x="29153" y="30533"/>
                  <a:pt x="29288" y="30530"/>
                  <a:pt x="29424" y="30524"/>
                </a:cubicBezTo>
                <a:cubicBezTo>
                  <a:pt x="29494" y="30744"/>
                  <a:pt x="29573" y="30929"/>
                  <a:pt x="29679" y="31114"/>
                </a:cubicBezTo>
                <a:cubicBezTo>
                  <a:pt x="29478" y="31123"/>
                  <a:pt x="29273" y="31127"/>
                  <a:pt x="29067" y="31127"/>
                </a:cubicBezTo>
                <a:cubicBezTo>
                  <a:pt x="28490" y="31127"/>
                  <a:pt x="27899" y="31093"/>
                  <a:pt x="27328" y="31035"/>
                </a:cubicBezTo>
                <a:cubicBezTo>
                  <a:pt x="27258" y="30814"/>
                  <a:pt x="27187" y="30594"/>
                  <a:pt x="27152" y="30374"/>
                </a:cubicBezTo>
                <a:close/>
                <a:moveTo>
                  <a:pt x="6498" y="28208"/>
                </a:moveTo>
                <a:lnTo>
                  <a:pt x="6498" y="28208"/>
                </a:lnTo>
                <a:cubicBezTo>
                  <a:pt x="6384" y="28649"/>
                  <a:pt x="6243" y="29089"/>
                  <a:pt x="6128" y="29529"/>
                </a:cubicBezTo>
                <a:cubicBezTo>
                  <a:pt x="5653" y="30013"/>
                  <a:pt x="5213" y="30489"/>
                  <a:pt x="4737" y="30999"/>
                </a:cubicBezTo>
                <a:cubicBezTo>
                  <a:pt x="4702" y="31070"/>
                  <a:pt x="4658" y="31114"/>
                  <a:pt x="4623" y="31149"/>
                </a:cubicBezTo>
                <a:cubicBezTo>
                  <a:pt x="4658" y="31035"/>
                  <a:pt x="4737" y="30894"/>
                  <a:pt x="4773" y="30779"/>
                </a:cubicBezTo>
                <a:cubicBezTo>
                  <a:pt x="4878" y="30524"/>
                  <a:pt x="4993" y="30269"/>
                  <a:pt x="5098" y="29969"/>
                </a:cubicBezTo>
                <a:cubicBezTo>
                  <a:pt x="5248" y="29793"/>
                  <a:pt x="5398" y="29608"/>
                  <a:pt x="5539" y="29388"/>
                </a:cubicBezTo>
                <a:cubicBezTo>
                  <a:pt x="5873" y="28983"/>
                  <a:pt x="6164" y="28578"/>
                  <a:pt x="6498" y="28208"/>
                </a:cubicBezTo>
                <a:close/>
                <a:moveTo>
                  <a:pt x="19590" y="30374"/>
                </a:moveTo>
                <a:cubicBezTo>
                  <a:pt x="19484" y="30594"/>
                  <a:pt x="19370" y="30814"/>
                  <a:pt x="19264" y="30999"/>
                </a:cubicBezTo>
                <a:cubicBezTo>
                  <a:pt x="19264" y="31035"/>
                  <a:pt x="19229" y="31070"/>
                  <a:pt x="19229" y="31070"/>
                </a:cubicBezTo>
                <a:cubicBezTo>
                  <a:pt x="18604" y="31070"/>
                  <a:pt x="18014" y="31114"/>
                  <a:pt x="17424" y="31149"/>
                </a:cubicBezTo>
                <a:cubicBezTo>
                  <a:pt x="17503" y="31070"/>
                  <a:pt x="17609" y="30964"/>
                  <a:pt x="17688" y="30850"/>
                </a:cubicBezTo>
                <a:cubicBezTo>
                  <a:pt x="17758" y="30709"/>
                  <a:pt x="17864" y="30559"/>
                  <a:pt x="17943" y="30409"/>
                </a:cubicBezTo>
                <a:cubicBezTo>
                  <a:pt x="18304" y="30374"/>
                  <a:pt x="18674" y="30374"/>
                  <a:pt x="19044" y="30374"/>
                </a:cubicBezTo>
                <a:close/>
                <a:moveTo>
                  <a:pt x="10786" y="29388"/>
                </a:moveTo>
                <a:cubicBezTo>
                  <a:pt x="10715" y="29749"/>
                  <a:pt x="10601" y="30119"/>
                  <a:pt x="10495" y="30453"/>
                </a:cubicBezTo>
                <a:cubicBezTo>
                  <a:pt x="9764" y="30674"/>
                  <a:pt x="9025" y="30894"/>
                  <a:pt x="8365" y="31184"/>
                </a:cubicBezTo>
                <a:cubicBezTo>
                  <a:pt x="8479" y="30814"/>
                  <a:pt x="8620" y="30453"/>
                  <a:pt x="8734" y="30084"/>
                </a:cubicBezTo>
                <a:cubicBezTo>
                  <a:pt x="9395" y="29828"/>
                  <a:pt x="10090" y="29573"/>
                  <a:pt x="10786" y="29388"/>
                </a:cubicBezTo>
                <a:close/>
                <a:moveTo>
                  <a:pt x="19625" y="30374"/>
                </a:moveTo>
                <a:cubicBezTo>
                  <a:pt x="20180" y="30409"/>
                  <a:pt x="20690" y="30524"/>
                  <a:pt x="21245" y="30630"/>
                </a:cubicBezTo>
                <a:cubicBezTo>
                  <a:pt x="21210" y="30744"/>
                  <a:pt x="21166" y="30894"/>
                  <a:pt x="21095" y="31035"/>
                </a:cubicBezTo>
                <a:cubicBezTo>
                  <a:pt x="21095" y="31070"/>
                  <a:pt x="21060" y="31149"/>
                  <a:pt x="21060" y="31184"/>
                </a:cubicBezTo>
                <a:cubicBezTo>
                  <a:pt x="20435" y="31114"/>
                  <a:pt x="19845" y="31070"/>
                  <a:pt x="19264" y="31070"/>
                </a:cubicBezTo>
                <a:cubicBezTo>
                  <a:pt x="19299" y="31070"/>
                  <a:pt x="19299" y="31035"/>
                  <a:pt x="19299" y="31035"/>
                </a:cubicBezTo>
                <a:cubicBezTo>
                  <a:pt x="19449" y="30814"/>
                  <a:pt x="19519" y="30594"/>
                  <a:pt x="19625" y="30374"/>
                </a:cubicBezTo>
                <a:close/>
                <a:moveTo>
                  <a:pt x="51539" y="29828"/>
                </a:moveTo>
                <a:cubicBezTo>
                  <a:pt x="51539" y="29828"/>
                  <a:pt x="51583" y="29864"/>
                  <a:pt x="51618" y="29899"/>
                </a:cubicBezTo>
                <a:cubicBezTo>
                  <a:pt x="51803" y="30084"/>
                  <a:pt x="51944" y="30269"/>
                  <a:pt x="52129" y="30489"/>
                </a:cubicBezTo>
                <a:cubicBezTo>
                  <a:pt x="51319" y="30709"/>
                  <a:pt x="50483" y="30964"/>
                  <a:pt x="49673" y="31184"/>
                </a:cubicBezTo>
                <a:cubicBezTo>
                  <a:pt x="49523" y="30999"/>
                  <a:pt x="49338" y="30814"/>
                  <a:pt x="49162" y="30594"/>
                </a:cubicBezTo>
                <a:cubicBezTo>
                  <a:pt x="49602" y="30453"/>
                  <a:pt x="50043" y="30304"/>
                  <a:pt x="50439" y="30154"/>
                </a:cubicBezTo>
                <a:cubicBezTo>
                  <a:pt x="50808" y="30049"/>
                  <a:pt x="51178" y="29934"/>
                  <a:pt x="51539" y="29828"/>
                </a:cubicBezTo>
                <a:close/>
                <a:moveTo>
                  <a:pt x="54585" y="29793"/>
                </a:moveTo>
                <a:cubicBezTo>
                  <a:pt x="54841" y="30013"/>
                  <a:pt x="55061" y="30233"/>
                  <a:pt x="55281" y="30489"/>
                </a:cubicBezTo>
                <a:cubicBezTo>
                  <a:pt x="54585" y="30674"/>
                  <a:pt x="53890" y="30894"/>
                  <a:pt x="53194" y="31070"/>
                </a:cubicBezTo>
                <a:cubicBezTo>
                  <a:pt x="53080" y="31114"/>
                  <a:pt x="52974" y="31149"/>
                  <a:pt x="52860" y="31184"/>
                </a:cubicBezTo>
                <a:cubicBezTo>
                  <a:pt x="52640" y="30964"/>
                  <a:pt x="52420" y="30709"/>
                  <a:pt x="52244" y="30489"/>
                </a:cubicBezTo>
                <a:cubicBezTo>
                  <a:pt x="52420" y="30453"/>
                  <a:pt x="52640" y="30374"/>
                  <a:pt x="52825" y="30339"/>
                </a:cubicBezTo>
                <a:cubicBezTo>
                  <a:pt x="53414" y="30154"/>
                  <a:pt x="54004" y="29969"/>
                  <a:pt x="54585" y="29793"/>
                </a:cubicBezTo>
                <a:close/>
                <a:moveTo>
                  <a:pt x="24361" y="30374"/>
                </a:moveTo>
                <a:cubicBezTo>
                  <a:pt x="24802" y="30524"/>
                  <a:pt x="25242" y="30674"/>
                  <a:pt x="25717" y="30779"/>
                </a:cubicBezTo>
                <a:cubicBezTo>
                  <a:pt x="25752" y="30964"/>
                  <a:pt x="25788" y="31114"/>
                  <a:pt x="25867" y="31290"/>
                </a:cubicBezTo>
                <a:cubicBezTo>
                  <a:pt x="25391" y="31184"/>
                  <a:pt x="24907" y="31070"/>
                  <a:pt x="24432" y="30894"/>
                </a:cubicBezTo>
                <a:cubicBezTo>
                  <a:pt x="24397" y="30709"/>
                  <a:pt x="24361" y="30559"/>
                  <a:pt x="24361" y="30374"/>
                </a:cubicBezTo>
                <a:close/>
                <a:moveTo>
                  <a:pt x="57781" y="29714"/>
                </a:moveTo>
                <a:cubicBezTo>
                  <a:pt x="58107" y="30013"/>
                  <a:pt x="58442" y="30304"/>
                  <a:pt x="58767" y="30559"/>
                </a:cubicBezTo>
                <a:cubicBezTo>
                  <a:pt x="57922" y="30814"/>
                  <a:pt x="57042" y="31070"/>
                  <a:pt x="56205" y="31290"/>
                </a:cubicBezTo>
                <a:cubicBezTo>
                  <a:pt x="55906" y="31035"/>
                  <a:pt x="55651" y="30744"/>
                  <a:pt x="55360" y="30489"/>
                </a:cubicBezTo>
                <a:cubicBezTo>
                  <a:pt x="56161" y="30269"/>
                  <a:pt x="56971" y="30013"/>
                  <a:pt x="57781" y="29714"/>
                </a:cubicBezTo>
                <a:close/>
                <a:moveTo>
                  <a:pt x="48537" y="29969"/>
                </a:moveTo>
                <a:cubicBezTo>
                  <a:pt x="48722" y="30154"/>
                  <a:pt x="48898" y="30374"/>
                  <a:pt x="49083" y="30594"/>
                </a:cubicBezTo>
                <a:cubicBezTo>
                  <a:pt x="48317" y="30850"/>
                  <a:pt x="47542" y="31114"/>
                  <a:pt x="46741" y="31334"/>
                </a:cubicBezTo>
                <a:cubicBezTo>
                  <a:pt x="46591" y="31149"/>
                  <a:pt x="46407" y="30964"/>
                  <a:pt x="46257" y="30779"/>
                </a:cubicBezTo>
                <a:cubicBezTo>
                  <a:pt x="47032" y="30524"/>
                  <a:pt x="47798" y="30233"/>
                  <a:pt x="48537" y="29969"/>
                </a:cubicBezTo>
                <a:close/>
                <a:moveTo>
                  <a:pt x="3637" y="29054"/>
                </a:moveTo>
                <a:lnTo>
                  <a:pt x="3637" y="29054"/>
                </a:lnTo>
                <a:cubicBezTo>
                  <a:pt x="3522" y="29459"/>
                  <a:pt x="3417" y="29864"/>
                  <a:pt x="3232" y="30304"/>
                </a:cubicBezTo>
                <a:cubicBezTo>
                  <a:pt x="2792" y="30674"/>
                  <a:pt x="2281" y="30999"/>
                  <a:pt x="1726" y="31369"/>
                </a:cubicBezTo>
                <a:cubicBezTo>
                  <a:pt x="1911" y="30929"/>
                  <a:pt x="2061" y="30524"/>
                  <a:pt x="2167" y="30119"/>
                </a:cubicBezTo>
                <a:cubicBezTo>
                  <a:pt x="2677" y="29793"/>
                  <a:pt x="3197" y="29423"/>
                  <a:pt x="3637" y="29054"/>
                </a:cubicBezTo>
                <a:close/>
                <a:moveTo>
                  <a:pt x="12661" y="29969"/>
                </a:moveTo>
                <a:lnTo>
                  <a:pt x="12661" y="29969"/>
                </a:lnTo>
                <a:cubicBezTo>
                  <a:pt x="12546" y="30233"/>
                  <a:pt x="12441" y="30489"/>
                  <a:pt x="12326" y="30744"/>
                </a:cubicBezTo>
                <a:cubicBezTo>
                  <a:pt x="11596" y="30929"/>
                  <a:pt x="10865" y="31114"/>
                  <a:pt x="10125" y="31369"/>
                </a:cubicBezTo>
                <a:cubicBezTo>
                  <a:pt x="10275" y="31070"/>
                  <a:pt x="10381" y="30779"/>
                  <a:pt x="10495" y="30489"/>
                </a:cubicBezTo>
                <a:cubicBezTo>
                  <a:pt x="11226" y="30304"/>
                  <a:pt x="11965" y="30119"/>
                  <a:pt x="12661" y="29969"/>
                </a:cubicBezTo>
                <a:close/>
                <a:moveTo>
                  <a:pt x="17864" y="30409"/>
                </a:moveTo>
                <a:lnTo>
                  <a:pt x="17864" y="30409"/>
                </a:lnTo>
                <a:cubicBezTo>
                  <a:pt x="17794" y="30559"/>
                  <a:pt x="17723" y="30709"/>
                  <a:pt x="17644" y="30814"/>
                </a:cubicBezTo>
                <a:cubicBezTo>
                  <a:pt x="17538" y="30929"/>
                  <a:pt x="17468" y="31035"/>
                  <a:pt x="17389" y="31184"/>
                </a:cubicBezTo>
                <a:cubicBezTo>
                  <a:pt x="16808" y="31219"/>
                  <a:pt x="16253" y="31290"/>
                  <a:pt x="15707" y="31369"/>
                </a:cubicBezTo>
                <a:cubicBezTo>
                  <a:pt x="15927" y="31149"/>
                  <a:pt x="16103" y="30929"/>
                  <a:pt x="16288" y="30674"/>
                </a:cubicBezTo>
                <a:cubicBezTo>
                  <a:pt x="16808" y="30559"/>
                  <a:pt x="17353" y="30489"/>
                  <a:pt x="17864" y="30409"/>
                </a:cubicBezTo>
                <a:close/>
                <a:moveTo>
                  <a:pt x="5468" y="28763"/>
                </a:moveTo>
                <a:cubicBezTo>
                  <a:pt x="5318" y="29203"/>
                  <a:pt x="5178" y="29608"/>
                  <a:pt x="5028" y="29969"/>
                </a:cubicBezTo>
                <a:cubicBezTo>
                  <a:pt x="4737" y="30339"/>
                  <a:pt x="4438" y="30709"/>
                  <a:pt x="4148" y="31035"/>
                </a:cubicBezTo>
                <a:cubicBezTo>
                  <a:pt x="4042" y="31184"/>
                  <a:pt x="3927" y="31290"/>
                  <a:pt x="3778" y="31404"/>
                </a:cubicBezTo>
                <a:cubicBezTo>
                  <a:pt x="3963" y="31035"/>
                  <a:pt x="4112" y="30630"/>
                  <a:pt x="4262" y="30233"/>
                </a:cubicBezTo>
                <a:cubicBezTo>
                  <a:pt x="4482" y="30049"/>
                  <a:pt x="4658" y="29828"/>
                  <a:pt x="4808" y="29608"/>
                </a:cubicBezTo>
                <a:cubicBezTo>
                  <a:pt x="5028" y="29353"/>
                  <a:pt x="5248" y="29054"/>
                  <a:pt x="5468" y="28763"/>
                </a:cubicBezTo>
                <a:close/>
                <a:moveTo>
                  <a:pt x="21280" y="30630"/>
                </a:moveTo>
                <a:cubicBezTo>
                  <a:pt x="21791" y="30744"/>
                  <a:pt x="22310" y="30894"/>
                  <a:pt x="22821" y="31035"/>
                </a:cubicBezTo>
                <a:lnTo>
                  <a:pt x="22821" y="31255"/>
                </a:lnTo>
                <a:lnTo>
                  <a:pt x="22821" y="31440"/>
                </a:lnTo>
                <a:cubicBezTo>
                  <a:pt x="22231" y="31334"/>
                  <a:pt x="21650" y="31255"/>
                  <a:pt x="21095" y="31184"/>
                </a:cubicBezTo>
                <a:cubicBezTo>
                  <a:pt x="21095" y="31149"/>
                  <a:pt x="21130" y="31070"/>
                  <a:pt x="21130" y="31035"/>
                </a:cubicBezTo>
                <a:cubicBezTo>
                  <a:pt x="21210" y="30894"/>
                  <a:pt x="21245" y="30779"/>
                  <a:pt x="21280" y="30630"/>
                </a:cubicBezTo>
                <a:close/>
                <a:moveTo>
                  <a:pt x="34451" y="30559"/>
                </a:moveTo>
                <a:cubicBezTo>
                  <a:pt x="34556" y="30744"/>
                  <a:pt x="34671" y="30894"/>
                  <a:pt x="34776" y="31070"/>
                </a:cubicBezTo>
                <a:cubicBezTo>
                  <a:pt x="34011" y="31184"/>
                  <a:pt x="33236" y="31334"/>
                  <a:pt x="32435" y="31440"/>
                </a:cubicBezTo>
                <a:cubicBezTo>
                  <a:pt x="32320" y="31255"/>
                  <a:pt x="32215" y="31114"/>
                  <a:pt x="32135" y="30964"/>
                </a:cubicBezTo>
                <a:cubicBezTo>
                  <a:pt x="32910" y="30850"/>
                  <a:pt x="33711" y="30709"/>
                  <a:pt x="34451" y="30559"/>
                </a:cubicBezTo>
                <a:close/>
                <a:moveTo>
                  <a:pt x="45641" y="30154"/>
                </a:moveTo>
                <a:cubicBezTo>
                  <a:pt x="45817" y="30374"/>
                  <a:pt x="46002" y="30559"/>
                  <a:pt x="46186" y="30744"/>
                </a:cubicBezTo>
                <a:cubicBezTo>
                  <a:pt x="45420" y="30999"/>
                  <a:pt x="44646" y="31255"/>
                  <a:pt x="43836" y="31475"/>
                </a:cubicBezTo>
                <a:cubicBezTo>
                  <a:pt x="43695" y="31290"/>
                  <a:pt x="43545" y="31114"/>
                  <a:pt x="43396" y="30929"/>
                </a:cubicBezTo>
                <a:cubicBezTo>
                  <a:pt x="44170" y="30674"/>
                  <a:pt x="44901" y="30453"/>
                  <a:pt x="45641" y="30154"/>
                </a:cubicBezTo>
                <a:close/>
                <a:moveTo>
                  <a:pt x="4658" y="29018"/>
                </a:moveTo>
                <a:lnTo>
                  <a:pt x="4658" y="29018"/>
                </a:lnTo>
                <a:cubicBezTo>
                  <a:pt x="4517" y="29423"/>
                  <a:pt x="4368" y="29828"/>
                  <a:pt x="4218" y="30233"/>
                </a:cubicBezTo>
                <a:cubicBezTo>
                  <a:pt x="3822" y="30674"/>
                  <a:pt x="3338" y="31070"/>
                  <a:pt x="2827" y="31510"/>
                </a:cubicBezTo>
                <a:cubicBezTo>
                  <a:pt x="3012" y="31114"/>
                  <a:pt x="3161" y="30709"/>
                  <a:pt x="3302" y="30304"/>
                </a:cubicBezTo>
                <a:cubicBezTo>
                  <a:pt x="3778" y="29899"/>
                  <a:pt x="4262" y="29459"/>
                  <a:pt x="4658" y="29018"/>
                </a:cubicBezTo>
                <a:close/>
                <a:moveTo>
                  <a:pt x="22891" y="30374"/>
                </a:moveTo>
                <a:cubicBezTo>
                  <a:pt x="23041" y="30453"/>
                  <a:pt x="23146" y="30489"/>
                  <a:pt x="23296" y="30524"/>
                </a:cubicBezTo>
                <a:cubicBezTo>
                  <a:pt x="23551" y="30630"/>
                  <a:pt x="23851" y="30744"/>
                  <a:pt x="24106" y="30850"/>
                </a:cubicBezTo>
                <a:cubicBezTo>
                  <a:pt x="24212" y="30850"/>
                  <a:pt x="24291" y="30894"/>
                  <a:pt x="24397" y="30929"/>
                </a:cubicBezTo>
                <a:cubicBezTo>
                  <a:pt x="24432" y="31114"/>
                  <a:pt x="24432" y="31290"/>
                  <a:pt x="24467" y="31510"/>
                </a:cubicBezTo>
                <a:cubicBezTo>
                  <a:pt x="24432" y="31475"/>
                  <a:pt x="24397" y="31475"/>
                  <a:pt x="24326" y="31440"/>
                </a:cubicBezTo>
                <a:cubicBezTo>
                  <a:pt x="24027" y="31369"/>
                  <a:pt x="23701" y="31255"/>
                  <a:pt x="23411" y="31184"/>
                </a:cubicBezTo>
                <a:cubicBezTo>
                  <a:pt x="23226" y="31114"/>
                  <a:pt x="23041" y="31070"/>
                  <a:pt x="22856" y="30999"/>
                </a:cubicBezTo>
                <a:cubicBezTo>
                  <a:pt x="22891" y="30814"/>
                  <a:pt x="22891" y="30594"/>
                  <a:pt x="22891" y="30374"/>
                </a:cubicBezTo>
                <a:close/>
                <a:moveTo>
                  <a:pt x="40059" y="30559"/>
                </a:moveTo>
                <a:cubicBezTo>
                  <a:pt x="40209" y="30709"/>
                  <a:pt x="40314" y="30850"/>
                  <a:pt x="40464" y="30999"/>
                </a:cubicBezTo>
                <a:cubicBezTo>
                  <a:pt x="39654" y="31184"/>
                  <a:pt x="38853" y="31369"/>
                  <a:pt x="38043" y="31510"/>
                </a:cubicBezTo>
                <a:cubicBezTo>
                  <a:pt x="37937" y="31404"/>
                  <a:pt x="37823" y="31290"/>
                  <a:pt x="37717" y="31149"/>
                </a:cubicBezTo>
                <a:cubicBezTo>
                  <a:pt x="38483" y="30999"/>
                  <a:pt x="39293" y="30779"/>
                  <a:pt x="40059" y="30559"/>
                </a:cubicBezTo>
                <a:close/>
                <a:moveTo>
                  <a:pt x="42885" y="30374"/>
                </a:moveTo>
                <a:cubicBezTo>
                  <a:pt x="43035" y="30559"/>
                  <a:pt x="43175" y="30709"/>
                  <a:pt x="43325" y="30894"/>
                </a:cubicBezTo>
                <a:cubicBezTo>
                  <a:pt x="42559" y="31114"/>
                  <a:pt x="41749" y="31334"/>
                  <a:pt x="40974" y="31510"/>
                </a:cubicBezTo>
                <a:cubicBezTo>
                  <a:pt x="40834" y="31369"/>
                  <a:pt x="40684" y="31184"/>
                  <a:pt x="40534" y="31035"/>
                </a:cubicBezTo>
                <a:cubicBezTo>
                  <a:pt x="41309" y="30814"/>
                  <a:pt x="42119" y="30594"/>
                  <a:pt x="42885" y="30374"/>
                </a:cubicBezTo>
                <a:close/>
                <a:moveTo>
                  <a:pt x="25752" y="30779"/>
                </a:moveTo>
                <a:lnTo>
                  <a:pt x="25752" y="30779"/>
                </a:lnTo>
                <a:cubicBezTo>
                  <a:pt x="26272" y="30894"/>
                  <a:pt x="26782" y="30999"/>
                  <a:pt x="27293" y="31070"/>
                </a:cubicBezTo>
                <a:cubicBezTo>
                  <a:pt x="27372" y="31219"/>
                  <a:pt x="27443" y="31404"/>
                  <a:pt x="27513" y="31554"/>
                </a:cubicBezTo>
                <a:cubicBezTo>
                  <a:pt x="27003" y="31510"/>
                  <a:pt x="26448" y="31404"/>
                  <a:pt x="25937" y="31290"/>
                </a:cubicBezTo>
                <a:cubicBezTo>
                  <a:pt x="25867" y="31149"/>
                  <a:pt x="25788" y="30964"/>
                  <a:pt x="25752" y="30779"/>
                </a:cubicBezTo>
                <a:close/>
                <a:moveTo>
                  <a:pt x="37233" y="30594"/>
                </a:moveTo>
                <a:cubicBezTo>
                  <a:pt x="37347" y="30779"/>
                  <a:pt x="37497" y="30964"/>
                  <a:pt x="37638" y="31149"/>
                </a:cubicBezTo>
                <a:cubicBezTo>
                  <a:pt x="37198" y="31219"/>
                  <a:pt x="36793" y="31290"/>
                  <a:pt x="36352" y="31369"/>
                </a:cubicBezTo>
                <a:cubicBezTo>
                  <a:pt x="36027" y="31440"/>
                  <a:pt x="35657" y="31510"/>
                  <a:pt x="35252" y="31589"/>
                </a:cubicBezTo>
                <a:cubicBezTo>
                  <a:pt x="35146" y="31404"/>
                  <a:pt x="34997" y="31255"/>
                  <a:pt x="34856" y="31070"/>
                </a:cubicBezTo>
                <a:cubicBezTo>
                  <a:pt x="35252" y="31035"/>
                  <a:pt x="35622" y="30964"/>
                  <a:pt x="35991" y="30894"/>
                </a:cubicBezTo>
                <a:cubicBezTo>
                  <a:pt x="36396" y="30779"/>
                  <a:pt x="36793" y="30709"/>
                  <a:pt x="37233" y="30594"/>
                </a:cubicBezTo>
                <a:close/>
                <a:moveTo>
                  <a:pt x="62289" y="30269"/>
                </a:moveTo>
                <a:cubicBezTo>
                  <a:pt x="62474" y="30409"/>
                  <a:pt x="62694" y="30559"/>
                  <a:pt x="62914" y="30709"/>
                </a:cubicBezTo>
                <a:lnTo>
                  <a:pt x="62879" y="30709"/>
                </a:lnTo>
                <a:cubicBezTo>
                  <a:pt x="62034" y="31035"/>
                  <a:pt x="61188" y="31290"/>
                  <a:pt x="60308" y="31589"/>
                </a:cubicBezTo>
                <a:cubicBezTo>
                  <a:pt x="60088" y="31440"/>
                  <a:pt x="59868" y="31290"/>
                  <a:pt x="59648" y="31149"/>
                </a:cubicBezTo>
                <a:cubicBezTo>
                  <a:pt x="60493" y="30894"/>
                  <a:pt x="61338" y="30630"/>
                  <a:pt x="62148" y="30304"/>
                </a:cubicBezTo>
                <a:cubicBezTo>
                  <a:pt x="62218" y="30304"/>
                  <a:pt x="62254" y="30304"/>
                  <a:pt x="62289" y="30269"/>
                </a:cubicBezTo>
                <a:close/>
                <a:moveTo>
                  <a:pt x="14677" y="30269"/>
                </a:moveTo>
                <a:cubicBezTo>
                  <a:pt x="14527" y="30559"/>
                  <a:pt x="14387" y="30814"/>
                  <a:pt x="14202" y="31070"/>
                </a:cubicBezTo>
                <a:cubicBezTo>
                  <a:pt x="13982" y="31114"/>
                  <a:pt x="13761" y="31184"/>
                  <a:pt x="13506" y="31219"/>
                </a:cubicBezTo>
                <a:cubicBezTo>
                  <a:pt x="12951" y="31334"/>
                  <a:pt x="12406" y="31475"/>
                  <a:pt x="11851" y="31624"/>
                </a:cubicBezTo>
                <a:cubicBezTo>
                  <a:pt x="12036" y="31369"/>
                  <a:pt x="12221" y="31070"/>
                  <a:pt x="12362" y="30779"/>
                </a:cubicBezTo>
                <a:cubicBezTo>
                  <a:pt x="13101" y="30594"/>
                  <a:pt x="13867" y="30453"/>
                  <a:pt x="14607" y="30304"/>
                </a:cubicBezTo>
                <a:cubicBezTo>
                  <a:pt x="14642" y="30304"/>
                  <a:pt x="14642" y="30269"/>
                  <a:pt x="14677" y="30269"/>
                </a:cubicBezTo>
                <a:close/>
                <a:moveTo>
                  <a:pt x="32065" y="30964"/>
                </a:moveTo>
                <a:cubicBezTo>
                  <a:pt x="32171" y="31114"/>
                  <a:pt x="32285" y="31290"/>
                  <a:pt x="32391" y="31440"/>
                </a:cubicBezTo>
                <a:cubicBezTo>
                  <a:pt x="31589" y="31554"/>
                  <a:pt x="30815" y="31589"/>
                  <a:pt x="30014" y="31624"/>
                </a:cubicBezTo>
                <a:cubicBezTo>
                  <a:pt x="29899" y="31475"/>
                  <a:pt x="29829" y="31334"/>
                  <a:pt x="29714" y="31149"/>
                </a:cubicBezTo>
                <a:cubicBezTo>
                  <a:pt x="30524" y="31149"/>
                  <a:pt x="31290" y="31070"/>
                  <a:pt x="32065" y="30964"/>
                </a:cubicBezTo>
                <a:close/>
                <a:moveTo>
                  <a:pt x="27372" y="31070"/>
                </a:moveTo>
                <a:lnTo>
                  <a:pt x="27372" y="31070"/>
                </a:lnTo>
                <a:cubicBezTo>
                  <a:pt x="27911" y="31128"/>
                  <a:pt x="28469" y="31163"/>
                  <a:pt x="29049" y="31163"/>
                </a:cubicBezTo>
                <a:cubicBezTo>
                  <a:pt x="29256" y="31163"/>
                  <a:pt x="29466" y="31158"/>
                  <a:pt x="29679" y="31149"/>
                </a:cubicBezTo>
                <a:cubicBezTo>
                  <a:pt x="29749" y="31334"/>
                  <a:pt x="29864" y="31475"/>
                  <a:pt x="29934" y="31624"/>
                </a:cubicBezTo>
                <a:cubicBezTo>
                  <a:pt x="29729" y="31634"/>
                  <a:pt x="29521" y="31638"/>
                  <a:pt x="29311" y="31638"/>
                </a:cubicBezTo>
                <a:cubicBezTo>
                  <a:pt x="28737" y="31638"/>
                  <a:pt x="28153" y="31606"/>
                  <a:pt x="27592" y="31554"/>
                </a:cubicBezTo>
                <a:cubicBezTo>
                  <a:pt x="27478" y="31404"/>
                  <a:pt x="27408" y="31219"/>
                  <a:pt x="27372" y="31070"/>
                </a:cubicBezTo>
                <a:close/>
                <a:moveTo>
                  <a:pt x="19229" y="31149"/>
                </a:moveTo>
                <a:cubicBezTo>
                  <a:pt x="19810" y="31149"/>
                  <a:pt x="20435" y="31149"/>
                  <a:pt x="21025" y="31219"/>
                </a:cubicBezTo>
                <a:cubicBezTo>
                  <a:pt x="20989" y="31404"/>
                  <a:pt x="20910" y="31554"/>
                  <a:pt x="20875" y="31695"/>
                </a:cubicBezTo>
                <a:cubicBezTo>
                  <a:pt x="20215" y="31660"/>
                  <a:pt x="19590" y="31660"/>
                  <a:pt x="18929" y="31660"/>
                </a:cubicBezTo>
                <a:cubicBezTo>
                  <a:pt x="19044" y="31475"/>
                  <a:pt x="19149" y="31290"/>
                  <a:pt x="19229" y="31149"/>
                </a:cubicBezTo>
                <a:close/>
                <a:moveTo>
                  <a:pt x="16218" y="30674"/>
                </a:moveTo>
                <a:lnTo>
                  <a:pt x="16218" y="30674"/>
                </a:lnTo>
                <a:cubicBezTo>
                  <a:pt x="16033" y="30929"/>
                  <a:pt x="15848" y="31149"/>
                  <a:pt x="15663" y="31369"/>
                </a:cubicBezTo>
                <a:cubicBezTo>
                  <a:pt x="15628" y="31369"/>
                  <a:pt x="15628" y="31369"/>
                  <a:pt x="15628" y="31404"/>
                </a:cubicBezTo>
                <a:cubicBezTo>
                  <a:pt x="14968" y="31510"/>
                  <a:pt x="14307" y="31624"/>
                  <a:pt x="13647" y="31774"/>
                </a:cubicBezTo>
                <a:cubicBezTo>
                  <a:pt x="13726" y="31730"/>
                  <a:pt x="13761" y="31660"/>
                  <a:pt x="13797" y="31624"/>
                </a:cubicBezTo>
                <a:cubicBezTo>
                  <a:pt x="13946" y="31475"/>
                  <a:pt x="14087" y="31290"/>
                  <a:pt x="14237" y="31114"/>
                </a:cubicBezTo>
                <a:cubicBezTo>
                  <a:pt x="14307" y="31114"/>
                  <a:pt x="14387" y="31070"/>
                  <a:pt x="14457" y="31070"/>
                </a:cubicBezTo>
                <a:cubicBezTo>
                  <a:pt x="15047" y="30929"/>
                  <a:pt x="15628" y="30779"/>
                  <a:pt x="16218" y="30674"/>
                </a:cubicBezTo>
                <a:close/>
                <a:moveTo>
                  <a:pt x="19185" y="31149"/>
                </a:moveTo>
                <a:cubicBezTo>
                  <a:pt x="19079" y="31290"/>
                  <a:pt x="18965" y="31475"/>
                  <a:pt x="18859" y="31660"/>
                </a:cubicBezTo>
                <a:cubicBezTo>
                  <a:pt x="18234" y="31660"/>
                  <a:pt x="17609" y="31695"/>
                  <a:pt x="16948" y="31774"/>
                </a:cubicBezTo>
                <a:cubicBezTo>
                  <a:pt x="17098" y="31589"/>
                  <a:pt x="17248" y="31404"/>
                  <a:pt x="17389" y="31219"/>
                </a:cubicBezTo>
                <a:cubicBezTo>
                  <a:pt x="17979" y="31149"/>
                  <a:pt x="18604" y="31149"/>
                  <a:pt x="19185" y="31149"/>
                </a:cubicBezTo>
                <a:close/>
                <a:moveTo>
                  <a:pt x="22856" y="31070"/>
                </a:moveTo>
                <a:cubicBezTo>
                  <a:pt x="23041" y="31114"/>
                  <a:pt x="23226" y="31149"/>
                  <a:pt x="23367" y="31219"/>
                </a:cubicBezTo>
                <a:cubicBezTo>
                  <a:pt x="23701" y="31290"/>
                  <a:pt x="23992" y="31404"/>
                  <a:pt x="24326" y="31475"/>
                </a:cubicBezTo>
                <a:cubicBezTo>
                  <a:pt x="24361" y="31510"/>
                  <a:pt x="24432" y="31510"/>
                  <a:pt x="24511" y="31554"/>
                </a:cubicBezTo>
                <a:cubicBezTo>
                  <a:pt x="24511" y="31624"/>
                  <a:pt x="24546" y="31730"/>
                  <a:pt x="24546" y="31809"/>
                </a:cubicBezTo>
                <a:cubicBezTo>
                  <a:pt x="24326" y="31774"/>
                  <a:pt x="24141" y="31730"/>
                  <a:pt x="23921" y="31660"/>
                </a:cubicBezTo>
                <a:cubicBezTo>
                  <a:pt x="23551" y="31589"/>
                  <a:pt x="23190" y="31510"/>
                  <a:pt x="22856" y="31440"/>
                </a:cubicBezTo>
                <a:lnTo>
                  <a:pt x="22856" y="31255"/>
                </a:lnTo>
                <a:lnTo>
                  <a:pt x="22856" y="31070"/>
                </a:lnTo>
                <a:close/>
                <a:moveTo>
                  <a:pt x="55325" y="30524"/>
                </a:moveTo>
                <a:cubicBezTo>
                  <a:pt x="55580" y="30779"/>
                  <a:pt x="55871" y="31035"/>
                  <a:pt x="56126" y="31290"/>
                </a:cubicBezTo>
                <a:cubicBezTo>
                  <a:pt x="55800" y="31369"/>
                  <a:pt x="55431" y="31440"/>
                  <a:pt x="55105" y="31510"/>
                </a:cubicBezTo>
                <a:cubicBezTo>
                  <a:pt x="54621" y="31624"/>
                  <a:pt x="54145" y="31695"/>
                  <a:pt x="53670" y="31774"/>
                </a:cubicBezTo>
                <a:cubicBezTo>
                  <a:pt x="53599" y="31774"/>
                  <a:pt x="53564" y="31809"/>
                  <a:pt x="53485" y="31809"/>
                </a:cubicBezTo>
                <a:cubicBezTo>
                  <a:pt x="53300" y="31624"/>
                  <a:pt x="53080" y="31404"/>
                  <a:pt x="52904" y="31219"/>
                </a:cubicBezTo>
                <a:cubicBezTo>
                  <a:pt x="53009" y="31184"/>
                  <a:pt x="53124" y="31149"/>
                  <a:pt x="53194" y="31114"/>
                </a:cubicBezTo>
                <a:cubicBezTo>
                  <a:pt x="53925" y="30929"/>
                  <a:pt x="54621" y="30709"/>
                  <a:pt x="55325" y="30524"/>
                </a:cubicBezTo>
                <a:close/>
                <a:moveTo>
                  <a:pt x="58802" y="30594"/>
                </a:moveTo>
                <a:cubicBezTo>
                  <a:pt x="58882" y="30630"/>
                  <a:pt x="58987" y="30709"/>
                  <a:pt x="59067" y="30779"/>
                </a:cubicBezTo>
                <a:cubicBezTo>
                  <a:pt x="59207" y="30894"/>
                  <a:pt x="59357" y="30999"/>
                  <a:pt x="59542" y="31114"/>
                </a:cubicBezTo>
                <a:cubicBezTo>
                  <a:pt x="58626" y="31369"/>
                  <a:pt x="57702" y="31589"/>
                  <a:pt x="56786" y="31809"/>
                </a:cubicBezTo>
                <a:cubicBezTo>
                  <a:pt x="56602" y="31660"/>
                  <a:pt x="56425" y="31475"/>
                  <a:pt x="56241" y="31334"/>
                </a:cubicBezTo>
                <a:cubicBezTo>
                  <a:pt x="57086" y="31114"/>
                  <a:pt x="57966" y="30850"/>
                  <a:pt x="58802" y="30594"/>
                </a:cubicBezTo>
                <a:close/>
                <a:moveTo>
                  <a:pt x="24432" y="30964"/>
                </a:moveTo>
                <a:lnTo>
                  <a:pt x="24432" y="30964"/>
                </a:lnTo>
                <a:cubicBezTo>
                  <a:pt x="24907" y="31114"/>
                  <a:pt x="25391" y="31219"/>
                  <a:pt x="25902" y="31334"/>
                </a:cubicBezTo>
                <a:cubicBezTo>
                  <a:pt x="25973" y="31510"/>
                  <a:pt x="26052" y="31695"/>
                  <a:pt x="26122" y="31880"/>
                </a:cubicBezTo>
                <a:cubicBezTo>
                  <a:pt x="25612" y="31774"/>
                  <a:pt x="25057" y="31660"/>
                  <a:pt x="24546" y="31510"/>
                </a:cubicBezTo>
                <a:cubicBezTo>
                  <a:pt x="24511" y="31334"/>
                  <a:pt x="24467" y="31149"/>
                  <a:pt x="24432" y="30964"/>
                </a:cubicBezTo>
                <a:close/>
                <a:moveTo>
                  <a:pt x="21095" y="31219"/>
                </a:moveTo>
                <a:cubicBezTo>
                  <a:pt x="21650" y="31290"/>
                  <a:pt x="22231" y="31369"/>
                  <a:pt x="22821" y="31475"/>
                </a:cubicBezTo>
                <a:cubicBezTo>
                  <a:pt x="22821" y="31624"/>
                  <a:pt x="22785" y="31774"/>
                  <a:pt x="22785" y="31915"/>
                </a:cubicBezTo>
                <a:cubicBezTo>
                  <a:pt x="22160" y="31845"/>
                  <a:pt x="21535" y="31774"/>
                  <a:pt x="20910" y="31695"/>
                </a:cubicBezTo>
                <a:cubicBezTo>
                  <a:pt x="20989" y="31554"/>
                  <a:pt x="21025" y="31404"/>
                  <a:pt x="21095" y="31219"/>
                </a:cubicBezTo>
                <a:close/>
                <a:moveTo>
                  <a:pt x="34812" y="31114"/>
                </a:moveTo>
                <a:cubicBezTo>
                  <a:pt x="34961" y="31255"/>
                  <a:pt x="35076" y="31440"/>
                  <a:pt x="35217" y="31589"/>
                </a:cubicBezTo>
                <a:cubicBezTo>
                  <a:pt x="34451" y="31695"/>
                  <a:pt x="33676" y="31845"/>
                  <a:pt x="32875" y="31915"/>
                </a:cubicBezTo>
                <a:cubicBezTo>
                  <a:pt x="32725" y="31774"/>
                  <a:pt x="32611" y="31624"/>
                  <a:pt x="32470" y="31475"/>
                </a:cubicBezTo>
                <a:cubicBezTo>
                  <a:pt x="33271" y="31369"/>
                  <a:pt x="34046" y="31219"/>
                  <a:pt x="34812" y="31114"/>
                </a:cubicBezTo>
                <a:close/>
                <a:moveTo>
                  <a:pt x="37638" y="31184"/>
                </a:moveTo>
                <a:lnTo>
                  <a:pt x="37972" y="31510"/>
                </a:lnTo>
                <a:cubicBezTo>
                  <a:pt x="37603" y="31589"/>
                  <a:pt x="37233" y="31660"/>
                  <a:pt x="36872" y="31730"/>
                </a:cubicBezTo>
                <a:cubicBezTo>
                  <a:pt x="36432" y="31809"/>
                  <a:pt x="36027" y="31845"/>
                  <a:pt x="35586" y="31915"/>
                </a:cubicBezTo>
                <a:cubicBezTo>
                  <a:pt x="35472" y="31809"/>
                  <a:pt x="35402" y="31695"/>
                  <a:pt x="35296" y="31624"/>
                </a:cubicBezTo>
                <a:cubicBezTo>
                  <a:pt x="35657" y="31554"/>
                  <a:pt x="36027" y="31475"/>
                  <a:pt x="36396" y="31440"/>
                </a:cubicBezTo>
                <a:cubicBezTo>
                  <a:pt x="36793" y="31334"/>
                  <a:pt x="37233" y="31255"/>
                  <a:pt x="37638" y="31184"/>
                </a:cubicBezTo>
                <a:close/>
                <a:moveTo>
                  <a:pt x="49118" y="30630"/>
                </a:moveTo>
                <a:cubicBezTo>
                  <a:pt x="49303" y="30814"/>
                  <a:pt x="49488" y="30999"/>
                  <a:pt x="49638" y="31219"/>
                </a:cubicBezTo>
                <a:cubicBezTo>
                  <a:pt x="49382" y="31290"/>
                  <a:pt x="49083" y="31369"/>
                  <a:pt x="48828" y="31440"/>
                </a:cubicBezTo>
                <a:cubicBezTo>
                  <a:pt x="48317" y="31624"/>
                  <a:pt x="47762" y="31774"/>
                  <a:pt x="47252" y="31915"/>
                </a:cubicBezTo>
                <a:cubicBezTo>
                  <a:pt x="47102" y="31730"/>
                  <a:pt x="46961" y="31554"/>
                  <a:pt x="46776" y="31369"/>
                </a:cubicBezTo>
                <a:cubicBezTo>
                  <a:pt x="47542" y="31149"/>
                  <a:pt x="48352" y="30894"/>
                  <a:pt x="49118" y="30630"/>
                </a:cubicBezTo>
                <a:close/>
                <a:moveTo>
                  <a:pt x="52164" y="30524"/>
                </a:moveTo>
                <a:lnTo>
                  <a:pt x="52825" y="31184"/>
                </a:lnTo>
                <a:cubicBezTo>
                  <a:pt x="51979" y="31440"/>
                  <a:pt x="51178" y="31660"/>
                  <a:pt x="50333" y="31915"/>
                </a:cubicBezTo>
                <a:cubicBezTo>
                  <a:pt x="50263" y="31845"/>
                  <a:pt x="50183" y="31730"/>
                  <a:pt x="50078" y="31660"/>
                </a:cubicBezTo>
                <a:cubicBezTo>
                  <a:pt x="49963" y="31510"/>
                  <a:pt x="49858" y="31369"/>
                  <a:pt x="49708" y="31219"/>
                </a:cubicBezTo>
                <a:cubicBezTo>
                  <a:pt x="50518" y="30999"/>
                  <a:pt x="51363" y="30744"/>
                  <a:pt x="52164" y="30524"/>
                </a:cubicBezTo>
                <a:close/>
                <a:moveTo>
                  <a:pt x="17353" y="31219"/>
                </a:moveTo>
                <a:lnTo>
                  <a:pt x="17353" y="31219"/>
                </a:lnTo>
                <a:cubicBezTo>
                  <a:pt x="17204" y="31404"/>
                  <a:pt x="17063" y="31589"/>
                  <a:pt x="16913" y="31774"/>
                </a:cubicBezTo>
                <a:cubicBezTo>
                  <a:pt x="16288" y="31809"/>
                  <a:pt x="15707" y="31880"/>
                  <a:pt x="15082" y="31994"/>
                </a:cubicBezTo>
                <a:cubicBezTo>
                  <a:pt x="15267" y="31809"/>
                  <a:pt x="15487" y="31624"/>
                  <a:pt x="15663" y="31440"/>
                </a:cubicBezTo>
                <a:cubicBezTo>
                  <a:pt x="16218" y="31334"/>
                  <a:pt x="16764" y="31255"/>
                  <a:pt x="17353" y="31219"/>
                </a:cubicBezTo>
                <a:close/>
                <a:moveTo>
                  <a:pt x="40499" y="31035"/>
                </a:moveTo>
                <a:cubicBezTo>
                  <a:pt x="40649" y="31219"/>
                  <a:pt x="40798" y="31369"/>
                  <a:pt x="40904" y="31554"/>
                </a:cubicBezTo>
                <a:cubicBezTo>
                  <a:pt x="40138" y="31730"/>
                  <a:pt x="39328" y="31880"/>
                  <a:pt x="38518" y="32029"/>
                </a:cubicBezTo>
                <a:cubicBezTo>
                  <a:pt x="38413" y="31915"/>
                  <a:pt x="38333" y="31809"/>
                  <a:pt x="38228" y="31730"/>
                </a:cubicBezTo>
                <a:cubicBezTo>
                  <a:pt x="38157" y="31660"/>
                  <a:pt x="38113" y="31624"/>
                  <a:pt x="38078" y="31554"/>
                </a:cubicBezTo>
                <a:cubicBezTo>
                  <a:pt x="38888" y="31404"/>
                  <a:pt x="39698" y="31219"/>
                  <a:pt x="40499" y="31035"/>
                </a:cubicBezTo>
                <a:close/>
                <a:moveTo>
                  <a:pt x="25937" y="31369"/>
                </a:moveTo>
                <a:lnTo>
                  <a:pt x="25937" y="31369"/>
                </a:lnTo>
                <a:cubicBezTo>
                  <a:pt x="26492" y="31475"/>
                  <a:pt x="27003" y="31554"/>
                  <a:pt x="27548" y="31589"/>
                </a:cubicBezTo>
                <a:cubicBezTo>
                  <a:pt x="27628" y="31774"/>
                  <a:pt x="27733" y="31915"/>
                  <a:pt x="27848" y="32065"/>
                </a:cubicBezTo>
                <a:cubicBezTo>
                  <a:pt x="27293" y="32029"/>
                  <a:pt x="26747" y="31950"/>
                  <a:pt x="26193" y="31880"/>
                </a:cubicBezTo>
                <a:cubicBezTo>
                  <a:pt x="26087" y="31695"/>
                  <a:pt x="26008" y="31510"/>
                  <a:pt x="25937" y="31369"/>
                </a:cubicBezTo>
                <a:close/>
                <a:moveTo>
                  <a:pt x="46186" y="30779"/>
                </a:moveTo>
                <a:cubicBezTo>
                  <a:pt x="46371" y="30964"/>
                  <a:pt x="46556" y="31184"/>
                  <a:pt x="46697" y="31369"/>
                </a:cubicBezTo>
                <a:cubicBezTo>
                  <a:pt x="45896" y="31624"/>
                  <a:pt x="45086" y="31845"/>
                  <a:pt x="44320" y="32065"/>
                </a:cubicBezTo>
                <a:cubicBezTo>
                  <a:pt x="44170" y="31880"/>
                  <a:pt x="44021" y="31695"/>
                  <a:pt x="43880" y="31510"/>
                </a:cubicBezTo>
                <a:cubicBezTo>
                  <a:pt x="44646" y="31290"/>
                  <a:pt x="45456" y="31035"/>
                  <a:pt x="46186" y="30779"/>
                </a:cubicBezTo>
                <a:close/>
                <a:moveTo>
                  <a:pt x="62949" y="30744"/>
                </a:moveTo>
                <a:cubicBezTo>
                  <a:pt x="63204" y="30894"/>
                  <a:pt x="63425" y="31035"/>
                  <a:pt x="63689" y="31184"/>
                </a:cubicBezTo>
                <a:cubicBezTo>
                  <a:pt x="63645" y="31184"/>
                  <a:pt x="63609" y="31184"/>
                  <a:pt x="63609" y="31219"/>
                </a:cubicBezTo>
                <a:cubicBezTo>
                  <a:pt x="62808" y="31510"/>
                  <a:pt x="61963" y="31809"/>
                  <a:pt x="61153" y="32065"/>
                </a:cubicBezTo>
                <a:cubicBezTo>
                  <a:pt x="60898" y="31915"/>
                  <a:pt x="60643" y="31774"/>
                  <a:pt x="60387" y="31624"/>
                </a:cubicBezTo>
                <a:cubicBezTo>
                  <a:pt x="61224" y="31334"/>
                  <a:pt x="62069" y="31070"/>
                  <a:pt x="62879" y="30744"/>
                </a:cubicBezTo>
                <a:close/>
                <a:moveTo>
                  <a:pt x="24546" y="31554"/>
                </a:moveTo>
                <a:lnTo>
                  <a:pt x="24546" y="31554"/>
                </a:lnTo>
                <a:cubicBezTo>
                  <a:pt x="25092" y="31695"/>
                  <a:pt x="25612" y="31809"/>
                  <a:pt x="26157" y="31915"/>
                </a:cubicBezTo>
                <a:cubicBezTo>
                  <a:pt x="26193" y="31994"/>
                  <a:pt x="26228" y="32065"/>
                  <a:pt x="26272" y="32100"/>
                </a:cubicBezTo>
                <a:cubicBezTo>
                  <a:pt x="25717" y="32029"/>
                  <a:pt x="25171" y="31950"/>
                  <a:pt x="24617" y="31845"/>
                </a:cubicBezTo>
                <a:cubicBezTo>
                  <a:pt x="24582" y="31730"/>
                  <a:pt x="24546" y="31660"/>
                  <a:pt x="24546" y="31554"/>
                </a:cubicBezTo>
                <a:close/>
                <a:moveTo>
                  <a:pt x="43360" y="30929"/>
                </a:moveTo>
                <a:cubicBezTo>
                  <a:pt x="43510" y="31114"/>
                  <a:pt x="43660" y="31290"/>
                  <a:pt x="43801" y="31475"/>
                </a:cubicBezTo>
                <a:cubicBezTo>
                  <a:pt x="42999" y="31695"/>
                  <a:pt x="42225" y="31915"/>
                  <a:pt x="41379" y="32100"/>
                </a:cubicBezTo>
                <a:cubicBezTo>
                  <a:pt x="41274" y="31915"/>
                  <a:pt x="41124" y="31730"/>
                  <a:pt x="40974" y="31554"/>
                </a:cubicBezTo>
                <a:cubicBezTo>
                  <a:pt x="41784" y="31369"/>
                  <a:pt x="42594" y="31149"/>
                  <a:pt x="43360" y="30929"/>
                </a:cubicBezTo>
                <a:close/>
                <a:moveTo>
                  <a:pt x="8664" y="30119"/>
                </a:moveTo>
                <a:lnTo>
                  <a:pt x="8664" y="30119"/>
                </a:lnTo>
                <a:cubicBezTo>
                  <a:pt x="8550" y="30489"/>
                  <a:pt x="8444" y="30850"/>
                  <a:pt x="8294" y="31184"/>
                </a:cubicBezTo>
                <a:cubicBezTo>
                  <a:pt x="8004" y="31334"/>
                  <a:pt x="7704" y="31440"/>
                  <a:pt x="7414" y="31589"/>
                </a:cubicBezTo>
                <a:cubicBezTo>
                  <a:pt x="7044" y="31774"/>
                  <a:pt x="6718" y="31950"/>
                  <a:pt x="6384" y="32135"/>
                </a:cubicBezTo>
                <a:cubicBezTo>
                  <a:pt x="6533" y="31774"/>
                  <a:pt x="6683" y="31404"/>
                  <a:pt x="6824" y="31035"/>
                </a:cubicBezTo>
                <a:cubicBezTo>
                  <a:pt x="7229" y="30779"/>
                  <a:pt x="7704" y="30524"/>
                  <a:pt x="8180" y="30304"/>
                </a:cubicBezTo>
                <a:cubicBezTo>
                  <a:pt x="8329" y="30233"/>
                  <a:pt x="8514" y="30154"/>
                  <a:pt x="8664" y="30119"/>
                </a:cubicBezTo>
                <a:close/>
                <a:moveTo>
                  <a:pt x="27592" y="31589"/>
                </a:moveTo>
                <a:lnTo>
                  <a:pt x="27592" y="31589"/>
                </a:lnTo>
                <a:cubicBezTo>
                  <a:pt x="28100" y="31656"/>
                  <a:pt x="28612" y="31681"/>
                  <a:pt x="29113" y="31681"/>
                </a:cubicBezTo>
                <a:cubicBezTo>
                  <a:pt x="29403" y="31681"/>
                  <a:pt x="29689" y="31673"/>
                  <a:pt x="29970" y="31660"/>
                </a:cubicBezTo>
                <a:cubicBezTo>
                  <a:pt x="30084" y="31845"/>
                  <a:pt x="30190" y="31994"/>
                  <a:pt x="30339" y="32135"/>
                </a:cubicBezTo>
                <a:cubicBezTo>
                  <a:pt x="29529" y="32135"/>
                  <a:pt x="28728" y="32135"/>
                  <a:pt x="27883" y="32065"/>
                </a:cubicBezTo>
                <a:cubicBezTo>
                  <a:pt x="27769" y="31915"/>
                  <a:pt x="27698" y="31774"/>
                  <a:pt x="27592" y="31589"/>
                </a:cubicBezTo>
                <a:close/>
                <a:moveTo>
                  <a:pt x="32435" y="31475"/>
                </a:moveTo>
                <a:cubicBezTo>
                  <a:pt x="32540" y="31624"/>
                  <a:pt x="32690" y="31774"/>
                  <a:pt x="32796" y="31915"/>
                </a:cubicBezTo>
                <a:cubicBezTo>
                  <a:pt x="32030" y="32029"/>
                  <a:pt x="31184" y="32100"/>
                  <a:pt x="30375" y="32135"/>
                </a:cubicBezTo>
                <a:cubicBezTo>
                  <a:pt x="30269" y="31994"/>
                  <a:pt x="30119" y="31809"/>
                  <a:pt x="30049" y="31660"/>
                </a:cubicBezTo>
                <a:cubicBezTo>
                  <a:pt x="30850" y="31660"/>
                  <a:pt x="31625" y="31589"/>
                  <a:pt x="32435" y="31475"/>
                </a:cubicBezTo>
                <a:close/>
                <a:moveTo>
                  <a:pt x="7158" y="29714"/>
                </a:moveTo>
                <a:lnTo>
                  <a:pt x="7158" y="29714"/>
                </a:lnTo>
                <a:cubicBezTo>
                  <a:pt x="7044" y="30154"/>
                  <a:pt x="6938" y="30559"/>
                  <a:pt x="6789" y="30999"/>
                </a:cubicBezTo>
                <a:cubicBezTo>
                  <a:pt x="6199" y="31369"/>
                  <a:pt x="5688" y="31730"/>
                  <a:pt x="5178" y="32170"/>
                </a:cubicBezTo>
                <a:cubicBezTo>
                  <a:pt x="5362" y="31774"/>
                  <a:pt x="5503" y="31334"/>
                  <a:pt x="5688" y="30894"/>
                </a:cubicBezTo>
                <a:cubicBezTo>
                  <a:pt x="6164" y="30453"/>
                  <a:pt x="6639" y="30049"/>
                  <a:pt x="7158" y="29714"/>
                </a:cubicBezTo>
                <a:close/>
                <a:moveTo>
                  <a:pt x="10460" y="30524"/>
                </a:moveTo>
                <a:lnTo>
                  <a:pt x="10460" y="30524"/>
                </a:lnTo>
                <a:cubicBezTo>
                  <a:pt x="10346" y="30814"/>
                  <a:pt x="10240" y="31070"/>
                  <a:pt x="10090" y="31369"/>
                </a:cubicBezTo>
                <a:cubicBezTo>
                  <a:pt x="9359" y="31589"/>
                  <a:pt x="8620" y="31880"/>
                  <a:pt x="7924" y="32170"/>
                </a:cubicBezTo>
                <a:cubicBezTo>
                  <a:pt x="8074" y="31880"/>
                  <a:pt x="8224" y="31554"/>
                  <a:pt x="8329" y="31219"/>
                </a:cubicBezTo>
                <a:cubicBezTo>
                  <a:pt x="9025" y="30964"/>
                  <a:pt x="9720" y="30709"/>
                  <a:pt x="10460" y="30524"/>
                </a:cubicBezTo>
                <a:close/>
                <a:moveTo>
                  <a:pt x="35252" y="31624"/>
                </a:moveTo>
                <a:cubicBezTo>
                  <a:pt x="35331" y="31730"/>
                  <a:pt x="35437" y="31809"/>
                  <a:pt x="35551" y="31915"/>
                </a:cubicBezTo>
                <a:cubicBezTo>
                  <a:pt x="34741" y="32029"/>
                  <a:pt x="33975" y="32135"/>
                  <a:pt x="33130" y="32214"/>
                </a:cubicBezTo>
                <a:cubicBezTo>
                  <a:pt x="33051" y="32135"/>
                  <a:pt x="32980" y="32029"/>
                  <a:pt x="32910" y="31950"/>
                </a:cubicBezTo>
                <a:cubicBezTo>
                  <a:pt x="33711" y="31880"/>
                  <a:pt x="34486" y="31730"/>
                  <a:pt x="35252" y="31624"/>
                </a:cubicBezTo>
                <a:close/>
                <a:moveTo>
                  <a:pt x="18894" y="31695"/>
                </a:moveTo>
                <a:cubicBezTo>
                  <a:pt x="19554" y="31695"/>
                  <a:pt x="20215" y="31695"/>
                  <a:pt x="20875" y="31774"/>
                </a:cubicBezTo>
                <a:cubicBezTo>
                  <a:pt x="20805" y="31915"/>
                  <a:pt x="20769" y="32065"/>
                  <a:pt x="20690" y="32249"/>
                </a:cubicBezTo>
                <a:cubicBezTo>
                  <a:pt x="20203" y="32225"/>
                  <a:pt x="19698" y="32196"/>
                  <a:pt x="19200" y="32196"/>
                </a:cubicBezTo>
                <a:cubicBezTo>
                  <a:pt x="18988" y="32196"/>
                  <a:pt x="18777" y="32201"/>
                  <a:pt x="18568" y="32214"/>
                </a:cubicBezTo>
                <a:cubicBezTo>
                  <a:pt x="18639" y="32135"/>
                  <a:pt x="18674" y="32065"/>
                  <a:pt x="18709" y="31994"/>
                </a:cubicBezTo>
                <a:cubicBezTo>
                  <a:pt x="18789" y="31880"/>
                  <a:pt x="18824" y="31809"/>
                  <a:pt x="18894" y="31695"/>
                </a:cubicBezTo>
                <a:close/>
                <a:moveTo>
                  <a:pt x="22856" y="31475"/>
                </a:moveTo>
                <a:cubicBezTo>
                  <a:pt x="23190" y="31554"/>
                  <a:pt x="23551" y="31624"/>
                  <a:pt x="23886" y="31730"/>
                </a:cubicBezTo>
                <a:cubicBezTo>
                  <a:pt x="24106" y="31774"/>
                  <a:pt x="24326" y="31809"/>
                  <a:pt x="24582" y="31880"/>
                </a:cubicBezTo>
                <a:lnTo>
                  <a:pt x="24582" y="31950"/>
                </a:lnTo>
                <a:cubicBezTo>
                  <a:pt x="24617" y="32065"/>
                  <a:pt x="24617" y="32170"/>
                  <a:pt x="24652" y="32249"/>
                </a:cubicBezTo>
                <a:cubicBezTo>
                  <a:pt x="24397" y="32214"/>
                  <a:pt x="24141" y="32170"/>
                  <a:pt x="23886" y="32135"/>
                </a:cubicBezTo>
                <a:cubicBezTo>
                  <a:pt x="23516" y="32065"/>
                  <a:pt x="23190" y="31994"/>
                  <a:pt x="22821" y="31950"/>
                </a:cubicBezTo>
                <a:cubicBezTo>
                  <a:pt x="22856" y="31774"/>
                  <a:pt x="22856" y="31624"/>
                  <a:pt x="22856" y="31475"/>
                </a:cubicBezTo>
                <a:close/>
                <a:moveTo>
                  <a:pt x="12291" y="30814"/>
                </a:moveTo>
                <a:lnTo>
                  <a:pt x="12291" y="30814"/>
                </a:lnTo>
                <a:cubicBezTo>
                  <a:pt x="12142" y="31070"/>
                  <a:pt x="12001" y="31369"/>
                  <a:pt x="11781" y="31624"/>
                </a:cubicBezTo>
                <a:cubicBezTo>
                  <a:pt x="11006" y="31845"/>
                  <a:pt x="10275" y="32065"/>
                  <a:pt x="9580" y="32285"/>
                </a:cubicBezTo>
                <a:cubicBezTo>
                  <a:pt x="9800" y="31994"/>
                  <a:pt x="9941" y="31695"/>
                  <a:pt x="10125" y="31404"/>
                </a:cubicBezTo>
                <a:cubicBezTo>
                  <a:pt x="10821" y="31184"/>
                  <a:pt x="11560" y="30964"/>
                  <a:pt x="12291" y="30814"/>
                </a:cubicBezTo>
                <a:close/>
                <a:moveTo>
                  <a:pt x="26193" y="31915"/>
                </a:moveTo>
                <a:lnTo>
                  <a:pt x="26193" y="31915"/>
                </a:lnTo>
                <a:cubicBezTo>
                  <a:pt x="26782" y="32029"/>
                  <a:pt x="27328" y="32065"/>
                  <a:pt x="27883" y="32135"/>
                </a:cubicBezTo>
                <a:cubicBezTo>
                  <a:pt x="27918" y="32170"/>
                  <a:pt x="27953" y="32249"/>
                  <a:pt x="27989" y="32285"/>
                </a:cubicBezTo>
                <a:cubicBezTo>
                  <a:pt x="27443" y="32249"/>
                  <a:pt x="26888" y="32214"/>
                  <a:pt x="26342" y="32135"/>
                </a:cubicBezTo>
                <a:cubicBezTo>
                  <a:pt x="26307" y="32065"/>
                  <a:pt x="26228" y="31994"/>
                  <a:pt x="26193" y="31915"/>
                </a:cubicBezTo>
                <a:close/>
                <a:moveTo>
                  <a:pt x="2096" y="30154"/>
                </a:moveTo>
                <a:lnTo>
                  <a:pt x="2096" y="30154"/>
                </a:lnTo>
                <a:cubicBezTo>
                  <a:pt x="1982" y="30559"/>
                  <a:pt x="1841" y="30964"/>
                  <a:pt x="1691" y="31404"/>
                </a:cubicBezTo>
                <a:cubicBezTo>
                  <a:pt x="1181" y="31695"/>
                  <a:pt x="626" y="32029"/>
                  <a:pt x="36" y="32320"/>
                </a:cubicBezTo>
                <a:cubicBezTo>
                  <a:pt x="186" y="31915"/>
                  <a:pt x="335" y="31510"/>
                  <a:pt x="476" y="31070"/>
                </a:cubicBezTo>
                <a:cubicBezTo>
                  <a:pt x="1066" y="30779"/>
                  <a:pt x="1621" y="30489"/>
                  <a:pt x="2096" y="30154"/>
                </a:cubicBezTo>
                <a:close/>
                <a:moveTo>
                  <a:pt x="18859" y="31695"/>
                </a:moveTo>
                <a:cubicBezTo>
                  <a:pt x="18789" y="31774"/>
                  <a:pt x="18744" y="31880"/>
                  <a:pt x="18674" y="31950"/>
                </a:cubicBezTo>
                <a:cubicBezTo>
                  <a:pt x="18639" y="32029"/>
                  <a:pt x="18568" y="32100"/>
                  <a:pt x="18524" y="32214"/>
                </a:cubicBezTo>
                <a:cubicBezTo>
                  <a:pt x="17829" y="32214"/>
                  <a:pt x="17169" y="32249"/>
                  <a:pt x="16508" y="32320"/>
                </a:cubicBezTo>
                <a:cubicBezTo>
                  <a:pt x="16543" y="32285"/>
                  <a:pt x="16543" y="32249"/>
                  <a:pt x="16588" y="32214"/>
                </a:cubicBezTo>
                <a:cubicBezTo>
                  <a:pt x="16693" y="32065"/>
                  <a:pt x="16808" y="31950"/>
                  <a:pt x="16913" y="31809"/>
                </a:cubicBezTo>
                <a:cubicBezTo>
                  <a:pt x="17574" y="31730"/>
                  <a:pt x="18199" y="31695"/>
                  <a:pt x="18859" y="31695"/>
                </a:cubicBezTo>
                <a:close/>
                <a:moveTo>
                  <a:pt x="6093" y="29608"/>
                </a:moveTo>
                <a:lnTo>
                  <a:pt x="6093" y="29608"/>
                </a:lnTo>
                <a:cubicBezTo>
                  <a:pt x="5944" y="30049"/>
                  <a:pt x="5803" y="30453"/>
                  <a:pt x="5653" y="30850"/>
                </a:cubicBezTo>
                <a:cubicBezTo>
                  <a:pt x="5098" y="31334"/>
                  <a:pt x="4623" y="31845"/>
                  <a:pt x="4112" y="32355"/>
                </a:cubicBezTo>
                <a:cubicBezTo>
                  <a:pt x="4262" y="31994"/>
                  <a:pt x="4438" y="31624"/>
                  <a:pt x="4588" y="31255"/>
                </a:cubicBezTo>
                <a:cubicBezTo>
                  <a:pt x="4658" y="31184"/>
                  <a:pt x="4702" y="31114"/>
                  <a:pt x="4773" y="31035"/>
                </a:cubicBezTo>
                <a:cubicBezTo>
                  <a:pt x="5213" y="30559"/>
                  <a:pt x="5653" y="30084"/>
                  <a:pt x="6093" y="29608"/>
                </a:cubicBezTo>
                <a:close/>
                <a:moveTo>
                  <a:pt x="27918" y="32135"/>
                </a:moveTo>
                <a:lnTo>
                  <a:pt x="27918" y="32135"/>
                </a:lnTo>
                <a:cubicBezTo>
                  <a:pt x="28486" y="32160"/>
                  <a:pt x="29071" y="32189"/>
                  <a:pt x="29646" y="32189"/>
                </a:cubicBezTo>
                <a:cubicBezTo>
                  <a:pt x="29891" y="32189"/>
                  <a:pt x="30135" y="32183"/>
                  <a:pt x="30375" y="32170"/>
                </a:cubicBezTo>
                <a:cubicBezTo>
                  <a:pt x="30410" y="32214"/>
                  <a:pt x="30454" y="32285"/>
                  <a:pt x="30524" y="32355"/>
                </a:cubicBezTo>
                <a:cubicBezTo>
                  <a:pt x="29714" y="32355"/>
                  <a:pt x="28913" y="32355"/>
                  <a:pt x="28068" y="32285"/>
                </a:cubicBezTo>
                <a:cubicBezTo>
                  <a:pt x="28033" y="32249"/>
                  <a:pt x="27953" y="32170"/>
                  <a:pt x="27918" y="32135"/>
                </a:cubicBezTo>
                <a:close/>
                <a:moveTo>
                  <a:pt x="32831" y="31950"/>
                </a:moveTo>
                <a:cubicBezTo>
                  <a:pt x="32910" y="32065"/>
                  <a:pt x="32980" y="32135"/>
                  <a:pt x="33095" y="32214"/>
                </a:cubicBezTo>
                <a:cubicBezTo>
                  <a:pt x="32250" y="32285"/>
                  <a:pt x="31440" y="32320"/>
                  <a:pt x="30595" y="32355"/>
                </a:cubicBezTo>
                <a:lnTo>
                  <a:pt x="30559" y="32320"/>
                </a:lnTo>
                <a:cubicBezTo>
                  <a:pt x="30524" y="32249"/>
                  <a:pt x="30454" y="32214"/>
                  <a:pt x="30410" y="32170"/>
                </a:cubicBezTo>
                <a:cubicBezTo>
                  <a:pt x="31220" y="32135"/>
                  <a:pt x="32065" y="32065"/>
                  <a:pt x="32831" y="31950"/>
                </a:cubicBezTo>
                <a:close/>
                <a:moveTo>
                  <a:pt x="38008" y="31554"/>
                </a:moveTo>
                <a:cubicBezTo>
                  <a:pt x="38078" y="31624"/>
                  <a:pt x="38113" y="31695"/>
                  <a:pt x="38192" y="31774"/>
                </a:cubicBezTo>
                <a:cubicBezTo>
                  <a:pt x="38298" y="31845"/>
                  <a:pt x="38377" y="31950"/>
                  <a:pt x="38448" y="32029"/>
                </a:cubicBezTo>
                <a:cubicBezTo>
                  <a:pt x="38078" y="32100"/>
                  <a:pt x="37717" y="32170"/>
                  <a:pt x="37312" y="32214"/>
                </a:cubicBezTo>
                <a:cubicBezTo>
                  <a:pt x="36872" y="32285"/>
                  <a:pt x="36467" y="32320"/>
                  <a:pt x="36027" y="32355"/>
                </a:cubicBezTo>
                <a:cubicBezTo>
                  <a:pt x="35912" y="32249"/>
                  <a:pt x="35771" y="32100"/>
                  <a:pt x="35622" y="31950"/>
                </a:cubicBezTo>
                <a:cubicBezTo>
                  <a:pt x="36062" y="31880"/>
                  <a:pt x="36467" y="31845"/>
                  <a:pt x="36872" y="31774"/>
                </a:cubicBezTo>
                <a:cubicBezTo>
                  <a:pt x="37233" y="31695"/>
                  <a:pt x="37638" y="31624"/>
                  <a:pt x="38008" y="31554"/>
                </a:cubicBezTo>
                <a:close/>
                <a:moveTo>
                  <a:pt x="59577" y="31149"/>
                </a:moveTo>
                <a:cubicBezTo>
                  <a:pt x="59797" y="31290"/>
                  <a:pt x="60053" y="31440"/>
                  <a:pt x="60273" y="31589"/>
                </a:cubicBezTo>
                <a:cubicBezTo>
                  <a:pt x="59322" y="31880"/>
                  <a:pt x="58406" y="32135"/>
                  <a:pt x="57447" y="32355"/>
                </a:cubicBezTo>
                <a:cubicBezTo>
                  <a:pt x="57227" y="32214"/>
                  <a:pt x="57042" y="32029"/>
                  <a:pt x="56822" y="31845"/>
                </a:cubicBezTo>
                <a:cubicBezTo>
                  <a:pt x="57746" y="31624"/>
                  <a:pt x="58662" y="31404"/>
                  <a:pt x="59577" y="31149"/>
                </a:cubicBezTo>
                <a:close/>
                <a:moveTo>
                  <a:pt x="14166" y="31114"/>
                </a:moveTo>
                <a:cubicBezTo>
                  <a:pt x="14052" y="31290"/>
                  <a:pt x="13902" y="31440"/>
                  <a:pt x="13761" y="31589"/>
                </a:cubicBezTo>
                <a:cubicBezTo>
                  <a:pt x="13726" y="31660"/>
                  <a:pt x="13647" y="31730"/>
                  <a:pt x="13577" y="31809"/>
                </a:cubicBezTo>
                <a:cubicBezTo>
                  <a:pt x="13506" y="31809"/>
                  <a:pt x="13427" y="31845"/>
                  <a:pt x="13356" y="31845"/>
                </a:cubicBezTo>
                <a:cubicBezTo>
                  <a:pt x="12626" y="32029"/>
                  <a:pt x="11921" y="32214"/>
                  <a:pt x="11226" y="32390"/>
                </a:cubicBezTo>
                <a:cubicBezTo>
                  <a:pt x="11446" y="32170"/>
                  <a:pt x="11631" y="31915"/>
                  <a:pt x="11816" y="31660"/>
                </a:cubicBezTo>
                <a:cubicBezTo>
                  <a:pt x="12362" y="31554"/>
                  <a:pt x="12916" y="31404"/>
                  <a:pt x="13541" y="31255"/>
                </a:cubicBezTo>
                <a:cubicBezTo>
                  <a:pt x="13726" y="31219"/>
                  <a:pt x="13946" y="31184"/>
                  <a:pt x="14166" y="31114"/>
                </a:cubicBezTo>
                <a:close/>
                <a:moveTo>
                  <a:pt x="15593" y="31440"/>
                </a:moveTo>
                <a:lnTo>
                  <a:pt x="15593" y="31440"/>
                </a:lnTo>
                <a:cubicBezTo>
                  <a:pt x="15408" y="31624"/>
                  <a:pt x="15188" y="31845"/>
                  <a:pt x="15003" y="32029"/>
                </a:cubicBezTo>
                <a:cubicBezTo>
                  <a:pt x="14343" y="32135"/>
                  <a:pt x="13682" y="32249"/>
                  <a:pt x="12987" y="32434"/>
                </a:cubicBezTo>
                <a:cubicBezTo>
                  <a:pt x="13207" y="32249"/>
                  <a:pt x="13392" y="32029"/>
                  <a:pt x="13612" y="31845"/>
                </a:cubicBezTo>
                <a:cubicBezTo>
                  <a:pt x="14272" y="31695"/>
                  <a:pt x="14932" y="31554"/>
                  <a:pt x="15593" y="31440"/>
                </a:cubicBezTo>
                <a:close/>
                <a:moveTo>
                  <a:pt x="20910" y="31774"/>
                </a:moveTo>
                <a:cubicBezTo>
                  <a:pt x="21535" y="31809"/>
                  <a:pt x="22160" y="31880"/>
                  <a:pt x="22785" y="31994"/>
                </a:cubicBezTo>
                <a:cubicBezTo>
                  <a:pt x="22785" y="32135"/>
                  <a:pt x="22750" y="32285"/>
                  <a:pt x="22750" y="32434"/>
                </a:cubicBezTo>
                <a:cubicBezTo>
                  <a:pt x="22046" y="32355"/>
                  <a:pt x="21386" y="32285"/>
                  <a:pt x="20725" y="32249"/>
                </a:cubicBezTo>
                <a:cubicBezTo>
                  <a:pt x="20805" y="32100"/>
                  <a:pt x="20840" y="31915"/>
                  <a:pt x="20910" y="31774"/>
                </a:cubicBezTo>
                <a:close/>
                <a:moveTo>
                  <a:pt x="56161" y="31334"/>
                </a:moveTo>
                <a:cubicBezTo>
                  <a:pt x="56346" y="31475"/>
                  <a:pt x="56566" y="31660"/>
                  <a:pt x="56751" y="31845"/>
                </a:cubicBezTo>
                <a:cubicBezTo>
                  <a:pt x="56425" y="31880"/>
                  <a:pt x="56126" y="31950"/>
                  <a:pt x="55836" y="32029"/>
                </a:cubicBezTo>
                <a:cubicBezTo>
                  <a:pt x="55281" y="32170"/>
                  <a:pt x="54735" y="32285"/>
                  <a:pt x="54180" y="32434"/>
                </a:cubicBezTo>
                <a:cubicBezTo>
                  <a:pt x="53960" y="32249"/>
                  <a:pt x="53740" y="32029"/>
                  <a:pt x="53520" y="31845"/>
                </a:cubicBezTo>
                <a:cubicBezTo>
                  <a:pt x="53599" y="31845"/>
                  <a:pt x="53635" y="31845"/>
                  <a:pt x="53670" y="31809"/>
                </a:cubicBezTo>
                <a:cubicBezTo>
                  <a:pt x="54145" y="31730"/>
                  <a:pt x="54621" y="31660"/>
                  <a:pt x="55105" y="31589"/>
                </a:cubicBezTo>
                <a:cubicBezTo>
                  <a:pt x="55466" y="31510"/>
                  <a:pt x="55836" y="31404"/>
                  <a:pt x="56161" y="31334"/>
                </a:cubicBezTo>
                <a:close/>
                <a:moveTo>
                  <a:pt x="52860" y="31219"/>
                </a:moveTo>
                <a:cubicBezTo>
                  <a:pt x="53045" y="31404"/>
                  <a:pt x="53230" y="31624"/>
                  <a:pt x="53450" y="31809"/>
                </a:cubicBezTo>
                <a:cubicBezTo>
                  <a:pt x="53045" y="31880"/>
                  <a:pt x="52640" y="31950"/>
                  <a:pt x="52244" y="32029"/>
                </a:cubicBezTo>
                <a:cubicBezTo>
                  <a:pt x="51724" y="32135"/>
                  <a:pt x="51249" y="32285"/>
                  <a:pt x="50808" y="32470"/>
                </a:cubicBezTo>
                <a:cubicBezTo>
                  <a:pt x="50659" y="32320"/>
                  <a:pt x="50518" y="32135"/>
                  <a:pt x="50368" y="31950"/>
                </a:cubicBezTo>
                <a:cubicBezTo>
                  <a:pt x="51178" y="31695"/>
                  <a:pt x="52023" y="31475"/>
                  <a:pt x="52860" y="31219"/>
                </a:cubicBezTo>
                <a:close/>
                <a:moveTo>
                  <a:pt x="24617" y="31880"/>
                </a:moveTo>
                <a:cubicBezTo>
                  <a:pt x="25171" y="31994"/>
                  <a:pt x="25752" y="32100"/>
                  <a:pt x="26307" y="32170"/>
                </a:cubicBezTo>
                <a:cubicBezTo>
                  <a:pt x="26378" y="32285"/>
                  <a:pt x="26448" y="32390"/>
                  <a:pt x="26527" y="32505"/>
                </a:cubicBezTo>
                <a:cubicBezTo>
                  <a:pt x="25902" y="32470"/>
                  <a:pt x="25277" y="32355"/>
                  <a:pt x="24687" y="32285"/>
                </a:cubicBezTo>
                <a:cubicBezTo>
                  <a:pt x="24652" y="32170"/>
                  <a:pt x="24652" y="32065"/>
                  <a:pt x="24617" y="31950"/>
                </a:cubicBezTo>
                <a:lnTo>
                  <a:pt x="24617" y="31880"/>
                </a:lnTo>
                <a:close/>
                <a:moveTo>
                  <a:pt x="63724" y="31184"/>
                </a:moveTo>
                <a:cubicBezTo>
                  <a:pt x="63979" y="31334"/>
                  <a:pt x="64235" y="31475"/>
                  <a:pt x="64490" y="31624"/>
                </a:cubicBezTo>
                <a:cubicBezTo>
                  <a:pt x="63645" y="31950"/>
                  <a:pt x="62808" y="32249"/>
                  <a:pt x="61963" y="32505"/>
                </a:cubicBezTo>
                <a:cubicBezTo>
                  <a:pt x="61708" y="32355"/>
                  <a:pt x="61444" y="32249"/>
                  <a:pt x="61188" y="32100"/>
                </a:cubicBezTo>
                <a:cubicBezTo>
                  <a:pt x="61998" y="31809"/>
                  <a:pt x="62808" y="31554"/>
                  <a:pt x="63609" y="31255"/>
                </a:cubicBezTo>
                <a:cubicBezTo>
                  <a:pt x="63645" y="31219"/>
                  <a:pt x="63689" y="31219"/>
                  <a:pt x="63724" y="31184"/>
                </a:cubicBezTo>
                <a:close/>
                <a:moveTo>
                  <a:pt x="40939" y="31589"/>
                </a:moveTo>
                <a:cubicBezTo>
                  <a:pt x="41089" y="31730"/>
                  <a:pt x="41239" y="31915"/>
                  <a:pt x="41344" y="32100"/>
                </a:cubicBezTo>
                <a:cubicBezTo>
                  <a:pt x="40578" y="32285"/>
                  <a:pt x="39768" y="32434"/>
                  <a:pt x="38958" y="32540"/>
                </a:cubicBezTo>
                <a:cubicBezTo>
                  <a:pt x="38818" y="32390"/>
                  <a:pt x="38703" y="32214"/>
                  <a:pt x="38553" y="32065"/>
                </a:cubicBezTo>
                <a:cubicBezTo>
                  <a:pt x="39363" y="31915"/>
                  <a:pt x="40173" y="31774"/>
                  <a:pt x="40939" y="31589"/>
                </a:cubicBezTo>
                <a:close/>
                <a:moveTo>
                  <a:pt x="16878" y="31809"/>
                </a:moveTo>
                <a:lnTo>
                  <a:pt x="16878" y="31809"/>
                </a:lnTo>
                <a:cubicBezTo>
                  <a:pt x="16764" y="31915"/>
                  <a:pt x="16658" y="32065"/>
                  <a:pt x="16543" y="32170"/>
                </a:cubicBezTo>
                <a:cubicBezTo>
                  <a:pt x="16508" y="32214"/>
                  <a:pt x="16473" y="32285"/>
                  <a:pt x="16438" y="32320"/>
                </a:cubicBezTo>
                <a:cubicBezTo>
                  <a:pt x="15778" y="32390"/>
                  <a:pt x="15117" y="32470"/>
                  <a:pt x="14457" y="32575"/>
                </a:cubicBezTo>
                <a:cubicBezTo>
                  <a:pt x="14492" y="32540"/>
                  <a:pt x="14563" y="32505"/>
                  <a:pt x="14607" y="32434"/>
                </a:cubicBezTo>
                <a:cubicBezTo>
                  <a:pt x="14747" y="32320"/>
                  <a:pt x="14897" y="32170"/>
                  <a:pt x="15003" y="32065"/>
                </a:cubicBezTo>
                <a:cubicBezTo>
                  <a:pt x="15628" y="31950"/>
                  <a:pt x="16253" y="31880"/>
                  <a:pt x="16878" y="31809"/>
                </a:cubicBezTo>
                <a:close/>
                <a:moveTo>
                  <a:pt x="35586" y="31950"/>
                </a:moveTo>
                <a:cubicBezTo>
                  <a:pt x="35586" y="31950"/>
                  <a:pt x="35586" y="31994"/>
                  <a:pt x="35622" y="31994"/>
                </a:cubicBezTo>
                <a:cubicBezTo>
                  <a:pt x="35736" y="32100"/>
                  <a:pt x="35877" y="32249"/>
                  <a:pt x="35991" y="32355"/>
                </a:cubicBezTo>
                <a:cubicBezTo>
                  <a:pt x="35146" y="32470"/>
                  <a:pt x="34336" y="32540"/>
                  <a:pt x="33570" y="32610"/>
                </a:cubicBezTo>
                <a:cubicBezTo>
                  <a:pt x="33491" y="32505"/>
                  <a:pt x="33385" y="32434"/>
                  <a:pt x="33271" y="32355"/>
                </a:cubicBezTo>
                <a:cubicBezTo>
                  <a:pt x="33236" y="32320"/>
                  <a:pt x="33201" y="32285"/>
                  <a:pt x="33165" y="32249"/>
                </a:cubicBezTo>
                <a:cubicBezTo>
                  <a:pt x="34011" y="32170"/>
                  <a:pt x="34812" y="32065"/>
                  <a:pt x="35586" y="31950"/>
                </a:cubicBezTo>
                <a:close/>
                <a:moveTo>
                  <a:pt x="3232" y="30374"/>
                </a:moveTo>
                <a:lnTo>
                  <a:pt x="3232" y="30374"/>
                </a:lnTo>
                <a:cubicBezTo>
                  <a:pt x="3082" y="30744"/>
                  <a:pt x="2941" y="31149"/>
                  <a:pt x="2756" y="31554"/>
                </a:cubicBezTo>
                <a:cubicBezTo>
                  <a:pt x="2281" y="31950"/>
                  <a:pt x="1762" y="32285"/>
                  <a:pt x="1181" y="32654"/>
                </a:cubicBezTo>
                <a:cubicBezTo>
                  <a:pt x="1401" y="32249"/>
                  <a:pt x="1542" y="31809"/>
                  <a:pt x="1726" y="31440"/>
                </a:cubicBezTo>
                <a:cubicBezTo>
                  <a:pt x="2281" y="31070"/>
                  <a:pt x="2756" y="30744"/>
                  <a:pt x="3232" y="30374"/>
                </a:cubicBezTo>
                <a:close/>
                <a:moveTo>
                  <a:pt x="4993" y="30084"/>
                </a:moveTo>
                <a:lnTo>
                  <a:pt x="4993" y="30084"/>
                </a:lnTo>
                <a:cubicBezTo>
                  <a:pt x="4922" y="30339"/>
                  <a:pt x="4808" y="30559"/>
                  <a:pt x="4737" y="30779"/>
                </a:cubicBezTo>
                <a:cubicBezTo>
                  <a:pt x="4658" y="30929"/>
                  <a:pt x="4588" y="31070"/>
                  <a:pt x="4553" y="31255"/>
                </a:cubicBezTo>
                <a:cubicBezTo>
                  <a:pt x="4148" y="31660"/>
                  <a:pt x="3778" y="32100"/>
                  <a:pt x="3382" y="32505"/>
                </a:cubicBezTo>
                <a:cubicBezTo>
                  <a:pt x="3302" y="32575"/>
                  <a:pt x="3267" y="32610"/>
                  <a:pt x="3232" y="32654"/>
                </a:cubicBezTo>
                <a:cubicBezTo>
                  <a:pt x="3302" y="32540"/>
                  <a:pt x="3338" y="32390"/>
                  <a:pt x="3417" y="32249"/>
                </a:cubicBezTo>
                <a:cubicBezTo>
                  <a:pt x="3522" y="32029"/>
                  <a:pt x="3637" y="31774"/>
                  <a:pt x="3743" y="31510"/>
                </a:cubicBezTo>
                <a:cubicBezTo>
                  <a:pt x="3892" y="31369"/>
                  <a:pt x="4042" y="31219"/>
                  <a:pt x="4148" y="31070"/>
                </a:cubicBezTo>
                <a:cubicBezTo>
                  <a:pt x="4438" y="30744"/>
                  <a:pt x="4737" y="30409"/>
                  <a:pt x="4993" y="30084"/>
                </a:cubicBezTo>
                <a:close/>
                <a:moveTo>
                  <a:pt x="26342" y="32170"/>
                </a:moveTo>
                <a:cubicBezTo>
                  <a:pt x="26932" y="32249"/>
                  <a:pt x="27478" y="32285"/>
                  <a:pt x="28033" y="32320"/>
                </a:cubicBezTo>
                <a:cubicBezTo>
                  <a:pt x="28103" y="32390"/>
                  <a:pt x="28138" y="32470"/>
                  <a:pt x="28174" y="32505"/>
                </a:cubicBezTo>
                <a:cubicBezTo>
                  <a:pt x="28253" y="32575"/>
                  <a:pt x="28288" y="32610"/>
                  <a:pt x="28323" y="32654"/>
                </a:cubicBezTo>
                <a:cubicBezTo>
                  <a:pt x="27733" y="32654"/>
                  <a:pt x="27152" y="32575"/>
                  <a:pt x="26562" y="32540"/>
                </a:cubicBezTo>
                <a:cubicBezTo>
                  <a:pt x="26492" y="32390"/>
                  <a:pt x="26413" y="32285"/>
                  <a:pt x="26342" y="32170"/>
                </a:cubicBezTo>
                <a:close/>
                <a:moveTo>
                  <a:pt x="43836" y="31510"/>
                </a:moveTo>
                <a:cubicBezTo>
                  <a:pt x="43985" y="31695"/>
                  <a:pt x="44100" y="31880"/>
                  <a:pt x="44241" y="32065"/>
                </a:cubicBezTo>
                <a:cubicBezTo>
                  <a:pt x="43440" y="32285"/>
                  <a:pt x="42630" y="32505"/>
                  <a:pt x="41820" y="32654"/>
                </a:cubicBezTo>
                <a:cubicBezTo>
                  <a:pt x="41679" y="32470"/>
                  <a:pt x="41564" y="32285"/>
                  <a:pt x="41415" y="32135"/>
                </a:cubicBezTo>
                <a:cubicBezTo>
                  <a:pt x="42225" y="31950"/>
                  <a:pt x="43035" y="31730"/>
                  <a:pt x="43836" y="31510"/>
                </a:cubicBezTo>
                <a:close/>
                <a:moveTo>
                  <a:pt x="46741" y="31404"/>
                </a:moveTo>
                <a:cubicBezTo>
                  <a:pt x="46882" y="31589"/>
                  <a:pt x="47067" y="31774"/>
                  <a:pt x="47216" y="31950"/>
                </a:cubicBezTo>
                <a:cubicBezTo>
                  <a:pt x="46371" y="32214"/>
                  <a:pt x="45561" y="32434"/>
                  <a:pt x="44716" y="32654"/>
                </a:cubicBezTo>
                <a:cubicBezTo>
                  <a:pt x="44611" y="32470"/>
                  <a:pt x="44461" y="32285"/>
                  <a:pt x="44320" y="32100"/>
                </a:cubicBezTo>
                <a:cubicBezTo>
                  <a:pt x="45121" y="31880"/>
                  <a:pt x="45931" y="31660"/>
                  <a:pt x="46741" y="31404"/>
                </a:cubicBezTo>
                <a:close/>
                <a:moveTo>
                  <a:pt x="22821" y="31994"/>
                </a:moveTo>
                <a:cubicBezTo>
                  <a:pt x="23190" y="32029"/>
                  <a:pt x="23516" y="32100"/>
                  <a:pt x="23886" y="32170"/>
                </a:cubicBezTo>
                <a:cubicBezTo>
                  <a:pt x="24141" y="32214"/>
                  <a:pt x="24397" y="32249"/>
                  <a:pt x="24652" y="32320"/>
                </a:cubicBezTo>
                <a:cubicBezTo>
                  <a:pt x="24687" y="32434"/>
                  <a:pt x="24687" y="32575"/>
                  <a:pt x="24731" y="32690"/>
                </a:cubicBezTo>
                <a:cubicBezTo>
                  <a:pt x="24546" y="32690"/>
                  <a:pt x="24326" y="32654"/>
                  <a:pt x="24141" y="32610"/>
                </a:cubicBezTo>
                <a:cubicBezTo>
                  <a:pt x="23701" y="32540"/>
                  <a:pt x="23226" y="32505"/>
                  <a:pt x="22785" y="32434"/>
                </a:cubicBezTo>
                <a:cubicBezTo>
                  <a:pt x="22821" y="32285"/>
                  <a:pt x="22821" y="32135"/>
                  <a:pt x="22821" y="31994"/>
                </a:cubicBezTo>
                <a:close/>
                <a:moveTo>
                  <a:pt x="28103" y="32355"/>
                </a:moveTo>
                <a:cubicBezTo>
                  <a:pt x="28948" y="32390"/>
                  <a:pt x="29749" y="32390"/>
                  <a:pt x="30559" y="32390"/>
                </a:cubicBezTo>
                <a:lnTo>
                  <a:pt x="30894" y="32725"/>
                </a:lnTo>
                <a:cubicBezTo>
                  <a:pt x="30049" y="32725"/>
                  <a:pt x="29204" y="32725"/>
                  <a:pt x="28394" y="32690"/>
                </a:cubicBezTo>
                <a:cubicBezTo>
                  <a:pt x="28358" y="32610"/>
                  <a:pt x="28288" y="32540"/>
                  <a:pt x="28209" y="32505"/>
                </a:cubicBezTo>
                <a:cubicBezTo>
                  <a:pt x="28174" y="32434"/>
                  <a:pt x="28138" y="32390"/>
                  <a:pt x="28103" y="32355"/>
                </a:cubicBezTo>
                <a:close/>
                <a:moveTo>
                  <a:pt x="33130" y="32249"/>
                </a:moveTo>
                <a:cubicBezTo>
                  <a:pt x="33165" y="32285"/>
                  <a:pt x="33201" y="32320"/>
                  <a:pt x="33236" y="32355"/>
                </a:cubicBezTo>
                <a:cubicBezTo>
                  <a:pt x="33350" y="32470"/>
                  <a:pt x="33421" y="32540"/>
                  <a:pt x="33491" y="32610"/>
                </a:cubicBezTo>
                <a:cubicBezTo>
                  <a:pt x="32655" y="32654"/>
                  <a:pt x="31774" y="32690"/>
                  <a:pt x="30964" y="32725"/>
                </a:cubicBezTo>
                <a:lnTo>
                  <a:pt x="30630" y="32390"/>
                </a:lnTo>
                <a:cubicBezTo>
                  <a:pt x="31475" y="32355"/>
                  <a:pt x="32320" y="32320"/>
                  <a:pt x="33130" y="32249"/>
                </a:cubicBezTo>
                <a:close/>
                <a:moveTo>
                  <a:pt x="49673" y="31255"/>
                </a:moveTo>
                <a:cubicBezTo>
                  <a:pt x="49822" y="31404"/>
                  <a:pt x="49928" y="31554"/>
                  <a:pt x="50078" y="31695"/>
                </a:cubicBezTo>
                <a:cubicBezTo>
                  <a:pt x="50148" y="31774"/>
                  <a:pt x="50219" y="31845"/>
                  <a:pt x="50298" y="31950"/>
                </a:cubicBezTo>
                <a:cubicBezTo>
                  <a:pt x="49778" y="32100"/>
                  <a:pt x="49268" y="32249"/>
                  <a:pt x="48792" y="32434"/>
                </a:cubicBezTo>
                <a:cubicBezTo>
                  <a:pt x="48502" y="32540"/>
                  <a:pt x="48203" y="32610"/>
                  <a:pt x="47912" y="32725"/>
                </a:cubicBezTo>
                <a:cubicBezTo>
                  <a:pt x="47692" y="32470"/>
                  <a:pt x="47472" y="32214"/>
                  <a:pt x="47287" y="31950"/>
                </a:cubicBezTo>
                <a:cubicBezTo>
                  <a:pt x="47798" y="31809"/>
                  <a:pt x="48317" y="31660"/>
                  <a:pt x="48863" y="31475"/>
                </a:cubicBezTo>
                <a:cubicBezTo>
                  <a:pt x="49118" y="31404"/>
                  <a:pt x="49382" y="31334"/>
                  <a:pt x="49673" y="31255"/>
                </a:cubicBezTo>
                <a:close/>
                <a:moveTo>
                  <a:pt x="4183" y="30304"/>
                </a:moveTo>
                <a:lnTo>
                  <a:pt x="4183" y="30304"/>
                </a:lnTo>
                <a:cubicBezTo>
                  <a:pt x="4042" y="30744"/>
                  <a:pt x="3892" y="31114"/>
                  <a:pt x="3707" y="31475"/>
                </a:cubicBezTo>
                <a:cubicBezTo>
                  <a:pt x="3267" y="31950"/>
                  <a:pt x="2792" y="32390"/>
                  <a:pt x="2237" y="32795"/>
                </a:cubicBezTo>
                <a:cubicBezTo>
                  <a:pt x="2422" y="32390"/>
                  <a:pt x="2607" y="31994"/>
                  <a:pt x="2792" y="31589"/>
                </a:cubicBezTo>
                <a:cubicBezTo>
                  <a:pt x="3302" y="31184"/>
                  <a:pt x="3778" y="30744"/>
                  <a:pt x="4183" y="30304"/>
                </a:cubicBezTo>
                <a:close/>
                <a:moveTo>
                  <a:pt x="19180" y="32235"/>
                </a:moveTo>
                <a:cubicBezTo>
                  <a:pt x="19674" y="32235"/>
                  <a:pt x="20173" y="32260"/>
                  <a:pt x="20690" y="32285"/>
                </a:cubicBezTo>
                <a:cubicBezTo>
                  <a:pt x="20620" y="32470"/>
                  <a:pt x="20585" y="32654"/>
                  <a:pt x="20549" y="32795"/>
                </a:cubicBezTo>
                <a:cubicBezTo>
                  <a:pt x="20144" y="32778"/>
                  <a:pt x="19748" y="32769"/>
                  <a:pt x="19362" y="32769"/>
                </a:cubicBezTo>
                <a:cubicBezTo>
                  <a:pt x="18976" y="32769"/>
                  <a:pt x="18599" y="32778"/>
                  <a:pt x="18234" y="32795"/>
                </a:cubicBezTo>
                <a:cubicBezTo>
                  <a:pt x="18348" y="32610"/>
                  <a:pt x="18454" y="32434"/>
                  <a:pt x="18568" y="32249"/>
                </a:cubicBezTo>
                <a:cubicBezTo>
                  <a:pt x="18772" y="32239"/>
                  <a:pt x="18976" y="32235"/>
                  <a:pt x="19180" y="32235"/>
                </a:cubicBezTo>
                <a:close/>
                <a:moveTo>
                  <a:pt x="38483" y="32065"/>
                </a:moveTo>
                <a:cubicBezTo>
                  <a:pt x="38633" y="32249"/>
                  <a:pt x="38773" y="32390"/>
                  <a:pt x="38923" y="32540"/>
                </a:cubicBezTo>
                <a:cubicBezTo>
                  <a:pt x="38553" y="32610"/>
                  <a:pt x="38192" y="32654"/>
                  <a:pt x="37787" y="32690"/>
                </a:cubicBezTo>
                <a:cubicBezTo>
                  <a:pt x="37347" y="32725"/>
                  <a:pt x="36872" y="32795"/>
                  <a:pt x="36432" y="32831"/>
                </a:cubicBezTo>
                <a:cubicBezTo>
                  <a:pt x="36317" y="32690"/>
                  <a:pt x="36212" y="32540"/>
                  <a:pt x="36062" y="32390"/>
                </a:cubicBezTo>
                <a:cubicBezTo>
                  <a:pt x="36502" y="32355"/>
                  <a:pt x="36907" y="32320"/>
                  <a:pt x="37312" y="32249"/>
                </a:cubicBezTo>
                <a:cubicBezTo>
                  <a:pt x="37717" y="32214"/>
                  <a:pt x="38113" y="32135"/>
                  <a:pt x="38483" y="32065"/>
                </a:cubicBezTo>
                <a:close/>
                <a:moveTo>
                  <a:pt x="18489" y="32249"/>
                </a:moveTo>
                <a:cubicBezTo>
                  <a:pt x="18384" y="32434"/>
                  <a:pt x="18269" y="32610"/>
                  <a:pt x="18163" y="32795"/>
                </a:cubicBezTo>
                <a:cubicBezTo>
                  <a:pt x="17424" y="32795"/>
                  <a:pt x="16693" y="32831"/>
                  <a:pt x="15998" y="32910"/>
                </a:cubicBezTo>
                <a:cubicBezTo>
                  <a:pt x="16147" y="32725"/>
                  <a:pt x="16323" y="32540"/>
                  <a:pt x="16473" y="32355"/>
                </a:cubicBezTo>
                <a:cubicBezTo>
                  <a:pt x="17133" y="32285"/>
                  <a:pt x="17829" y="32249"/>
                  <a:pt x="18489" y="32249"/>
                </a:cubicBezTo>
                <a:close/>
                <a:moveTo>
                  <a:pt x="56786" y="31845"/>
                </a:moveTo>
                <a:cubicBezTo>
                  <a:pt x="56971" y="32029"/>
                  <a:pt x="57191" y="32214"/>
                  <a:pt x="57376" y="32390"/>
                </a:cubicBezTo>
                <a:cubicBezTo>
                  <a:pt x="57006" y="32470"/>
                  <a:pt x="56646" y="32575"/>
                  <a:pt x="56276" y="32654"/>
                </a:cubicBezTo>
                <a:cubicBezTo>
                  <a:pt x="55800" y="32725"/>
                  <a:pt x="55325" y="32831"/>
                  <a:pt x="54885" y="32910"/>
                </a:cubicBezTo>
                <a:lnTo>
                  <a:pt x="54770" y="32910"/>
                </a:lnTo>
                <a:cubicBezTo>
                  <a:pt x="54585" y="32760"/>
                  <a:pt x="54401" y="32610"/>
                  <a:pt x="54224" y="32470"/>
                </a:cubicBezTo>
                <a:cubicBezTo>
                  <a:pt x="54770" y="32320"/>
                  <a:pt x="55325" y="32214"/>
                  <a:pt x="55871" y="32065"/>
                </a:cubicBezTo>
                <a:cubicBezTo>
                  <a:pt x="56161" y="31994"/>
                  <a:pt x="56461" y="31915"/>
                  <a:pt x="56786" y="31845"/>
                </a:cubicBezTo>
                <a:close/>
                <a:moveTo>
                  <a:pt x="60308" y="31624"/>
                </a:moveTo>
                <a:cubicBezTo>
                  <a:pt x="60563" y="31774"/>
                  <a:pt x="60827" y="31915"/>
                  <a:pt x="61083" y="32065"/>
                </a:cubicBezTo>
                <a:cubicBezTo>
                  <a:pt x="60088" y="32390"/>
                  <a:pt x="59102" y="32654"/>
                  <a:pt x="58142" y="32910"/>
                </a:cubicBezTo>
                <a:cubicBezTo>
                  <a:pt x="57922" y="32760"/>
                  <a:pt x="57702" y="32575"/>
                  <a:pt x="57482" y="32390"/>
                </a:cubicBezTo>
                <a:cubicBezTo>
                  <a:pt x="58442" y="32170"/>
                  <a:pt x="59392" y="31915"/>
                  <a:pt x="60308" y="31624"/>
                </a:cubicBezTo>
                <a:close/>
                <a:moveTo>
                  <a:pt x="24687" y="32320"/>
                </a:moveTo>
                <a:lnTo>
                  <a:pt x="24687" y="32320"/>
                </a:lnTo>
                <a:cubicBezTo>
                  <a:pt x="25312" y="32434"/>
                  <a:pt x="25902" y="32505"/>
                  <a:pt x="26527" y="32575"/>
                </a:cubicBezTo>
                <a:cubicBezTo>
                  <a:pt x="26598" y="32690"/>
                  <a:pt x="26668" y="32795"/>
                  <a:pt x="26712" y="32945"/>
                </a:cubicBezTo>
                <a:cubicBezTo>
                  <a:pt x="26052" y="32875"/>
                  <a:pt x="25427" y="32795"/>
                  <a:pt x="24766" y="32725"/>
                </a:cubicBezTo>
                <a:cubicBezTo>
                  <a:pt x="24766" y="32575"/>
                  <a:pt x="24731" y="32434"/>
                  <a:pt x="24687" y="32320"/>
                </a:cubicBezTo>
                <a:close/>
                <a:moveTo>
                  <a:pt x="64569" y="31660"/>
                </a:moveTo>
                <a:cubicBezTo>
                  <a:pt x="64824" y="31774"/>
                  <a:pt x="65080" y="31880"/>
                  <a:pt x="65335" y="31994"/>
                </a:cubicBezTo>
                <a:cubicBezTo>
                  <a:pt x="65300" y="32029"/>
                  <a:pt x="65265" y="32029"/>
                  <a:pt x="65229" y="32029"/>
                </a:cubicBezTo>
                <a:cubicBezTo>
                  <a:pt x="64419" y="32355"/>
                  <a:pt x="63574" y="32654"/>
                  <a:pt x="62729" y="32945"/>
                </a:cubicBezTo>
                <a:cubicBezTo>
                  <a:pt x="62509" y="32831"/>
                  <a:pt x="62289" y="32690"/>
                  <a:pt x="62069" y="32575"/>
                </a:cubicBezTo>
                <a:lnTo>
                  <a:pt x="62034" y="32540"/>
                </a:lnTo>
                <a:cubicBezTo>
                  <a:pt x="62844" y="32285"/>
                  <a:pt x="63689" y="31994"/>
                  <a:pt x="64490" y="31660"/>
                </a:cubicBezTo>
                <a:close/>
                <a:moveTo>
                  <a:pt x="20725" y="32285"/>
                </a:moveTo>
                <a:cubicBezTo>
                  <a:pt x="21386" y="32320"/>
                  <a:pt x="22046" y="32390"/>
                  <a:pt x="22750" y="32470"/>
                </a:cubicBezTo>
                <a:cubicBezTo>
                  <a:pt x="22750" y="32654"/>
                  <a:pt x="22706" y="32795"/>
                  <a:pt x="22706" y="32980"/>
                </a:cubicBezTo>
                <a:cubicBezTo>
                  <a:pt x="21976" y="32910"/>
                  <a:pt x="21280" y="32831"/>
                  <a:pt x="20585" y="32795"/>
                </a:cubicBezTo>
                <a:cubicBezTo>
                  <a:pt x="20620" y="32654"/>
                  <a:pt x="20690" y="32470"/>
                  <a:pt x="20725" y="32285"/>
                </a:cubicBezTo>
                <a:close/>
                <a:moveTo>
                  <a:pt x="36027" y="32434"/>
                </a:moveTo>
                <a:cubicBezTo>
                  <a:pt x="36132" y="32540"/>
                  <a:pt x="36282" y="32690"/>
                  <a:pt x="36396" y="32831"/>
                </a:cubicBezTo>
                <a:cubicBezTo>
                  <a:pt x="35586" y="32910"/>
                  <a:pt x="34776" y="32980"/>
                  <a:pt x="34011" y="33015"/>
                </a:cubicBezTo>
                <a:cubicBezTo>
                  <a:pt x="33861" y="32910"/>
                  <a:pt x="33755" y="32760"/>
                  <a:pt x="33606" y="32654"/>
                </a:cubicBezTo>
                <a:cubicBezTo>
                  <a:pt x="34372" y="32575"/>
                  <a:pt x="35181" y="32505"/>
                  <a:pt x="36027" y="32434"/>
                </a:cubicBezTo>
                <a:close/>
                <a:moveTo>
                  <a:pt x="14932" y="32065"/>
                </a:moveTo>
                <a:lnTo>
                  <a:pt x="14932" y="32065"/>
                </a:lnTo>
                <a:cubicBezTo>
                  <a:pt x="14827" y="32170"/>
                  <a:pt x="14712" y="32285"/>
                  <a:pt x="14563" y="32390"/>
                </a:cubicBezTo>
                <a:cubicBezTo>
                  <a:pt x="14492" y="32470"/>
                  <a:pt x="14457" y="32540"/>
                  <a:pt x="14387" y="32610"/>
                </a:cubicBezTo>
                <a:cubicBezTo>
                  <a:pt x="13682" y="32725"/>
                  <a:pt x="12987" y="32875"/>
                  <a:pt x="12291" y="33051"/>
                </a:cubicBezTo>
                <a:cubicBezTo>
                  <a:pt x="12511" y="32875"/>
                  <a:pt x="12731" y="32690"/>
                  <a:pt x="12916" y="32505"/>
                </a:cubicBezTo>
                <a:cubicBezTo>
                  <a:pt x="13612" y="32320"/>
                  <a:pt x="14272" y="32170"/>
                  <a:pt x="14932" y="32065"/>
                </a:cubicBezTo>
                <a:close/>
                <a:moveTo>
                  <a:pt x="26598" y="32575"/>
                </a:moveTo>
                <a:cubicBezTo>
                  <a:pt x="27187" y="32654"/>
                  <a:pt x="27769" y="32690"/>
                  <a:pt x="28394" y="32725"/>
                </a:cubicBezTo>
                <a:cubicBezTo>
                  <a:pt x="28473" y="32831"/>
                  <a:pt x="28579" y="32910"/>
                  <a:pt x="28693" y="33015"/>
                </a:cubicBezTo>
                <a:lnTo>
                  <a:pt x="28728" y="33051"/>
                </a:lnTo>
                <a:cubicBezTo>
                  <a:pt x="28068" y="33051"/>
                  <a:pt x="27408" y="32980"/>
                  <a:pt x="26782" y="32945"/>
                </a:cubicBezTo>
                <a:cubicBezTo>
                  <a:pt x="26712" y="32831"/>
                  <a:pt x="26668" y="32690"/>
                  <a:pt x="26598" y="32575"/>
                </a:cubicBezTo>
                <a:close/>
                <a:moveTo>
                  <a:pt x="13541" y="31845"/>
                </a:moveTo>
                <a:cubicBezTo>
                  <a:pt x="13321" y="32065"/>
                  <a:pt x="13101" y="32249"/>
                  <a:pt x="12916" y="32470"/>
                </a:cubicBezTo>
                <a:cubicBezTo>
                  <a:pt x="12546" y="32540"/>
                  <a:pt x="12221" y="32610"/>
                  <a:pt x="11886" y="32725"/>
                </a:cubicBezTo>
                <a:cubicBezTo>
                  <a:pt x="11411" y="32831"/>
                  <a:pt x="11006" y="32980"/>
                  <a:pt x="10566" y="33095"/>
                </a:cubicBezTo>
                <a:cubicBezTo>
                  <a:pt x="10750" y="32910"/>
                  <a:pt x="10971" y="32690"/>
                  <a:pt x="11155" y="32505"/>
                </a:cubicBezTo>
                <a:cubicBezTo>
                  <a:pt x="11155" y="32470"/>
                  <a:pt x="11155" y="32470"/>
                  <a:pt x="11191" y="32470"/>
                </a:cubicBezTo>
                <a:cubicBezTo>
                  <a:pt x="11886" y="32249"/>
                  <a:pt x="12626" y="32065"/>
                  <a:pt x="13392" y="31880"/>
                </a:cubicBezTo>
                <a:cubicBezTo>
                  <a:pt x="13427" y="31880"/>
                  <a:pt x="13462" y="31880"/>
                  <a:pt x="13541" y="31845"/>
                </a:cubicBezTo>
                <a:close/>
                <a:moveTo>
                  <a:pt x="41379" y="32135"/>
                </a:moveTo>
                <a:cubicBezTo>
                  <a:pt x="41529" y="32320"/>
                  <a:pt x="41635" y="32505"/>
                  <a:pt x="41784" y="32690"/>
                </a:cubicBezTo>
                <a:cubicBezTo>
                  <a:pt x="40974" y="32831"/>
                  <a:pt x="40209" y="32980"/>
                  <a:pt x="39399" y="33095"/>
                </a:cubicBezTo>
                <a:cubicBezTo>
                  <a:pt x="39258" y="32910"/>
                  <a:pt x="39108" y="32725"/>
                  <a:pt x="38994" y="32575"/>
                </a:cubicBezTo>
                <a:cubicBezTo>
                  <a:pt x="39804" y="32470"/>
                  <a:pt x="40614" y="32320"/>
                  <a:pt x="41379" y="32135"/>
                </a:cubicBezTo>
                <a:close/>
                <a:moveTo>
                  <a:pt x="28429" y="32725"/>
                </a:moveTo>
                <a:lnTo>
                  <a:pt x="28429" y="32725"/>
                </a:lnTo>
                <a:cubicBezTo>
                  <a:pt x="29239" y="32760"/>
                  <a:pt x="30084" y="32760"/>
                  <a:pt x="30964" y="32760"/>
                </a:cubicBezTo>
                <a:cubicBezTo>
                  <a:pt x="30964" y="32795"/>
                  <a:pt x="31000" y="32831"/>
                  <a:pt x="31035" y="32831"/>
                </a:cubicBezTo>
                <a:cubicBezTo>
                  <a:pt x="31114" y="32945"/>
                  <a:pt x="31220" y="33015"/>
                  <a:pt x="31290" y="33130"/>
                </a:cubicBezTo>
                <a:cubicBezTo>
                  <a:pt x="30454" y="33130"/>
                  <a:pt x="29609" y="33095"/>
                  <a:pt x="28799" y="33051"/>
                </a:cubicBezTo>
                <a:cubicBezTo>
                  <a:pt x="28763" y="33051"/>
                  <a:pt x="28728" y="33015"/>
                  <a:pt x="28728" y="32980"/>
                </a:cubicBezTo>
                <a:cubicBezTo>
                  <a:pt x="28614" y="32910"/>
                  <a:pt x="28543" y="32795"/>
                  <a:pt x="28429" y="32725"/>
                </a:cubicBezTo>
                <a:close/>
                <a:moveTo>
                  <a:pt x="33570" y="32654"/>
                </a:moveTo>
                <a:cubicBezTo>
                  <a:pt x="33676" y="32760"/>
                  <a:pt x="33826" y="32910"/>
                  <a:pt x="33931" y="33015"/>
                </a:cubicBezTo>
                <a:cubicBezTo>
                  <a:pt x="33051" y="33051"/>
                  <a:pt x="32215" y="33095"/>
                  <a:pt x="31369" y="33130"/>
                </a:cubicBezTo>
                <a:cubicBezTo>
                  <a:pt x="31255" y="33015"/>
                  <a:pt x="31184" y="32910"/>
                  <a:pt x="31070" y="32795"/>
                </a:cubicBezTo>
                <a:cubicBezTo>
                  <a:pt x="31035" y="32795"/>
                  <a:pt x="31035" y="32760"/>
                  <a:pt x="31000" y="32760"/>
                </a:cubicBezTo>
                <a:cubicBezTo>
                  <a:pt x="31845" y="32760"/>
                  <a:pt x="32690" y="32725"/>
                  <a:pt x="33570" y="32654"/>
                </a:cubicBezTo>
                <a:close/>
                <a:moveTo>
                  <a:pt x="11745" y="31695"/>
                </a:moveTo>
                <a:cubicBezTo>
                  <a:pt x="11560" y="31950"/>
                  <a:pt x="11376" y="32170"/>
                  <a:pt x="11155" y="32434"/>
                </a:cubicBezTo>
                <a:cubicBezTo>
                  <a:pt x="10381" y="32654"/>
                  <a:pt x="9650" y="32910"/>
                  <a:pt x="8954" y="33165"/>
                </a:cubicBezTo>
                <a:lnTo>
                  <a:pt x="8990" y="33130"/>
                </a:lnTo>
                <a:cubicBezTo>
                  <a:pt x="9210" y="32875"/>
                  <a:pt x="9395" y="32610"/>
                  <a:pt x="9544" y="32355"/>
                </a:cubicBezTo>
                <a:cubicBezTo>
                  <a:pt x="10240" y="32135"/>
                  <a:pt x="10971" y="31915"/>
                  <a:pt x="11745" y="31695"/>
                </a:cubicBezTo>
                <a:close/>
                <a:moveTo>
                  <a:pt x="53485" y="31845"/>
                </a:moveTo>
                <a:lnTo>
                  <a:pt x="53520" y="31880"/>
                </a:lnTo>
                <a:cubicBezTo>
                  <a:pt x="53705" y="32065"/>
                  <a:pt x="53925" y="32249"/>
                  <a:pt x="54145" y="32434"/>
                </a:cubicBezTo>
                <a:cubicBezTo>
                  <a:pt x="53230" y="32654"/>
                  <a:pt x="52314" y="32910"/>
                  <a:pt x="51434" y="33165"/>
                </a:cubicBezTo>
                <a:cubicBezTo>
                  <a:pt x="51213" y="32945"/>
                  <a:pt x="51029" y="32725"/>
                  <a:pt x="50844" y="32505"/>
                </a:cubicBezTo>
                <a:cubicBezTo>
                  <a:pt x="51284" y="32320"/>
                  <a:pt x="51759" y="32170"/>
                  <a:pt x="52244" y="32065"/>
                </a:cubicBezTo>
                <a:cubicBezTo>
                  <a:pt x="52640" y="31994"/>
                  <a:pt x="53080" y="31915"/>
                  <a:pt x="53485" y="31845"/>
                </a:cubicBezTo>
                <a:close/>
                <a:moveTo>
                  <a:pt x="10055" y="31440"/>
                </a:moveTo>
                <a:cubicBezTo>
                  <a:pt x="9905" y="31730"/>
                  <a:pt x="9720" y="32029"/>
                  <a:pt x="9544" y="32320"/>
                </a:cubicBezTo>
                <a:cubicBezTo>
                  <a:pt x="8734" y="32575"/>
                  <a:pt x="8039" y="32875"/>
                  <a:pt x="7343" y="33200"/>
                </a:cubicBezTo>
                <a:cubicBezTo>
                  <a:pt x="7519" y="32875"/>
                  <a:pt x="7704" y="32575"/>
                  <a:pt x="7889" y="32249"/>
                </a:cubicBezTo>
                <a:cubicBezTo>
                  <a:pt x="8585" y="31915"/>
                  <a:pt x="9324" y="31660"/>
                  <a:pt x="10055" y="31440"/>
                </a:cubicBezTo>
                <a:close/>
                <a:moveTo>
                  <a:pt x="22785" y="32470"/>
                </a:moveTo>
                <a:cubicBezTo>
                  <a:pt x="23226" y="32540"/>
                  <a:pt x="23666" y="32575"/>
                  <a:pt x="24141" y="32654"/>
                </a:cubicBezTo>
                <a:cubicBezTo>
                  <a:pt x="24326" y="32690"/>
                  <a:pt x="24546" y="32725"/>
                  <a:pt x="24731" y="32760"/>
                </a:cubicBezTo>
                <a:cubicBezTo>
                  <a:pt x="24766" y="32910"/>
                  <a:pt x="24766" y="33051"/>
                  <a:pt x="24802" y="33200"/>
                </a:cubicBezTo>
                <a:cubicBezTo>
                  <a:pt x="24546" y="33165"/>
                  <a:pt x="24326" y="33165"/>
                  <a:pt x="24071" y="33130"/>
                </a:cubicBezTo>
                <a:cubicBezTo>
                  <a:pt x="23631" y="33051"/>
                  <a:pt x="23190" y="33015"/>
                  <a:pt x="22750" y="32980"/>
                </a:cubicBezTo>
                <a:cubicBezTo>
                  <a:pt x="22785" y="32795"/>
                  <a:pt x="22785" y="32654"/>
                  <a:pt x="22785" y="32470"/>
                </a:cubicBezTo>
                <a:close/>
                <a:moveTo>
                  <a:pt x="8259" y="31255"/>
                </a:moveTo>
                <a:lnTo>
                  <a:pt x="8259" y="31255"/>
                </a:lnTo>
                <a:cubicBezTo>
                  <a:pt x="8145" y="31589"/>
                  <a:pt x="8004" y="31880"/>
                  <a:pt x="7854" y="32214"/>
                </a:cubicBezTo>
                <a:cubicBezTo>
                  <a:pt x="7740" y="32249"/>
                  <a:pt x="7634" y="32285"/>
                  <a:pt x="7519" y="32355"/>
                </a:cubicBezTo>
                <a:cubicBezTo>
                  <a:pt x="6938" y="32610"/>
                  <a:pt x="6384" y="32910"/>
                  <a:pt x="5908" y="33236"/>
                </a:cubicBezTo>
                <a:cubicBezTo>
                  <a:pt x="6058" y="32910"/>
                  <a:pt x="6199" y="32540"/>
                  <a:pt x="6349" y="32214"/>
                </a:cubicBezTo>
                <a:cubicBezTo>
                  <a:pt x="6718" y="31994"/>
                  <a:pt x="7044" y="31809"/>
                  <a:pt x="7414" y="31624"/>
                </a:cubicBezTo>
                <a:cubicBezTo>
                  <a:pt x="7704" y="31510"/>
                  <a:pt x="8004" y="31369"/>
                  <a:pt x="8259" y="31255"/>
                </a:cubicBezTo>
                <a:close/>
                <a:moveTo>
                  <a:pt x="16403" y="32355"/>
                </a:moveTo>
                <a:lnTo>
                  <a:pt x="16403" y="32355"/>
                </a:lnTo>
                <a:cubicBezTo>
                  <a:pt x="16253" y="32540"/>
                  <a:pt x="16103" y="32725"/>
                  <a:pt x="15962" y="32910"/>
                </a:cubicBezTo>
                <a:cubicBezTo>
                  <a:pt x="15188" y="32980"/>
                  <a:pt x="14492" y="33095"/>
                  <a:pt x="13761" y="33236"/>
                </a:cubicBezTo>
                <a:cubicBezTo>
                  <a:pt x="13982" y="33015"/>
                  <a:pt x="14202" y="32831"/>
                  <a:pt x="14387" y="32654"/>
                </a:cubicBezTo>
                <a:cubicBezTo>
                  <a:pt x="15082" y="32505"/>
                  <a:pt x="15742" y="32434"/>
                  <a:pt x="16403" y="32355"/>
                </a:cubicBezTo>
                <a:close/>
                <a:moveTo>
                  <a:pt x="44276" y="32100"/>
                </a:moveTo>
                <a:cubicBezTo>
                  <a:pt x="44426" y="32285"/>
                  <a:pt x="44540" y="32470"/>
                  <a:pt x="44681" y="32654"/>
                </a:cubicBezTo>
                <a:cubicBezTo>
                  <a:pt x="43880" y="32875"/>
                  <a:pt x="43035" y="33095"/>
                  <a:pt x="42225" y="33236"/>
                </a:cubicBezTo>
                <a:cubicBezTo>
                  <a:pt x="42075" y="33051"/>
                  <a:pt x="41969" y="32875"/>
                  <a:pt x="41855" y="32690"/>
                </a:cubicBezTo>
                <a:cubicBezTo>
                  <a:pt x="42665" y="32540"/>
                  <a:pt x="43475" y="32320"/>
                  <a:pt x="44276" y="32100"/>
                </a:cubicBezTo>
                <a:close/>
                <a:moveTo>
                  <a:pt x="38923" y="32575"/>
                </a:moveTo>
                <a:cubicBezTo>
                  <a:pt x="39073" y="32760"/>
                  <a:pt x="39214" y="32910"/>
                  <a:pt x="39328" y="33095"/>
                </a:cubicBezTo>
                <a:cubicBezTo>
                  <a:pt x="38958" y="33130"/>
                  <a:pt x="38633" y="33165"/>
                  <a:pt x="38263" y="33200"/>
                </a:cubicBezTo>
                <a:cubicBezTo>
                  <a:pt x="37752" y="33236"/>
                  <a:pt x="37277" y="33315"/>
                  <a:pt x="36837" y="33350"/>
                </a:cubicBezTo>
                <a:cubicBezTo>
                  <a:pt x="36722" y="33165"/>
                  <a:pt x="36572" y="33015"/>
                  <a:pt x="36467" y="32875"/>
                </a:cubicBezTo>
                <a:cubicBezTo>
                  <a:pt x="36907" y="32831"/>
                  <a:pt x="37347" y="32795"/>
                  <a:pt x="37823" y="32725"/>
                </a:cubicBezTo>
                <a:cubicBezTo>
                  <a:pt x="38192" y="32690"/>
                  <a:pt x="38553" y="32654"/>
                  <a:pt x="38923" y="32575"/>
                </a:cubicBezTo>
                <a:close/>
                <a:moveTo>
                  <a:pt x="50298" y="31994"/>
                </a:moveTo>
                <a:cubicBezTo>
                  <a:pt x="50439" y="32135"/>
                  <a:pt x="50624" y="32320"/>
                  <a:pt x="50773" y="32505"/>
                </a:cubicBezTo>
                <a:cubicBezTo>
                  <a:pt x="50624" y="32540"/>
                  <a:pt x="50483" y="32610"/>
                  <a:pt x="50298" y="32690"/>
                </a:cubicBezTo>
                <a:cubicBezTo>
                  <a:pt x="49928" y="32831"/>
                  <a:pt x="49523" y="32980"/>
                  <a:pt x="49083" y="33130"/>
                </a:cubicBezTo>
                <a:cubicBezTo>
                  <a:pt x="48863" y="33200"/>
                  <a:pt x="48643" y="33271"/>
                  <a:pt x="48387" y="33350"/>
                </a:cubicBezTo>
                <a:cubicBezTo>
                  <a:pt x="48352" y="33271"/>
                  <a:pt x="48282" y="33200"/>
                  <a:pt x="48203" y="33130"/>
                </a:cubicBezTo>
                <a:cubicBezTo>
                  <a:pt x="48132" y="32980"/>
                  <a:pt x="48018" y="32875"/>
                  <a:pt x="47947" y="32760"/>
                </a:cubicBezTo>
                <a:cubicBezTo>
                  <a:pt x="48238" y="32654"/>
                  <a:pt x="48537" y="32575"/>
                  <a:pt x="48792" y="32470"/>
                </a:cubicBezTo>
                <a:cubicBezTo>
                  <a:pt x="49303" y="32285"/>
                  <a:pt x="49822" y="32135"/>
                  <a:pt x="50298" y="31994"/>
                </a:cubicBezTo>
                <a:close/>
                <a:moveTo>
                  <a:pt x="24766" y="32760"/>
                </a:moveTo>
                <a:lnTo>
                  <a:pt x="24766" y="32760"/>
                </a:lnTo>
                <a:cubicBezTo>
                  <a:pt x="25427" y="32831"/>
                  <a:pt x="26087" y="32910"/>
                  <a:pt x="26747" y="32980"/>
                </a:cubicBezTo>
                <a:cubicBezTo>
                  <a:pt x="26818" y="33130"/>
                  <a:pt x="26853" y="33271"/>
                  <a:pt x="26932" y="33385"/>
                </a:cubicBezTo>
                <a:cubicBezTo>
                  <a:pt x="26228" y="33350"/>
                  <a:pt x="25532" y="33271"/>
                  <a:pt x="24837" y="33200"/>
                </a:cubicBezTo>
                <a:cubicBezTo>
                  <a:pt x="24802" y="33051"/>
                  <a:pt x="24802" y="32910"/>
                  <a:pt x="24766" y="32760"/>
                </a:cubicBezTo>
                <a:close/>
                <a:moveTo>
                  <a:pt x="6753" y="31070"/>
                </a:moveTo>
                <a:lnTo>
                  <a:pt x="6753" y="31070"/>
                </a:lnTo>
                <a:cubicBezTo>
                  <a:pt x="6604" y="31440"/>
                  <a:pt x="6498" y="31809"/>
                  <a:pt x="6313" y="32170"/>
                </a:cubicBezTo>
                <a:cubicBezTo>
                  <a:pt x="5723" y="32540"/>
                  <a:pt x="5142" y="32980"/>
                  <a:pt x="4588" y="33420"/>
                </a:cubicBezTo>
                <a:cubicBezTo>
                  <a:pt x="4773" y="33051"/>
                  <a:pt x="4957" y="32654"/>
                  <a:pt x="5142" y="32249"/>
                </a:cubicBezTo>
                <a:cubicBezTo>
                  <a:pt x="5653" y="31845"/>
                  <a:pt x="6164" y="31440"/>
                  <a:pt x="6753" y="31070"/>
                </a:cubicBezTo>
                <a:close/>
                <a:moveTo>
                  <a:pt x="61118" y="32100"/>
                </a:moveTo>
                <a:cubicBezTo>
                  <a:pt x="61408" y="32249"/>
                  <a:pt x="61664" y="32390"/>
                  <a:pt x="61928" y="32540"/>
                </a:cubicBezTo>
                <a:cubicBezTo>
                  <a:pt x="60898" y="32875"/>
                  <a:pt x="59868" y="33165"/>
                  <a:pt x="58847" y="33420"/>
                </a:cubicBezTo>
                <a:cubicBezTo>
                  <a:pt x="58626" y="33271"/>
                  <a:pt x="58406" y="33130"/>
                  <a:pt x="58186" y="32945"/>
                </a:cubicBezTo>
                <a:cubicBezTo>
                  <a:pt x="59172" y="32690"/>
                  <a:pt x="60167" y="32434"/>
                  <a:pt x="61118" y="32100"/>
                </a:cubicBezTo>
                <a:close/>
                <a:moveTo>
                  <a:pt x="18943" y="32815"/>
                </a:moveTo>
                <a:cubicBezTo>
                  <a:pt x="19449" y="32815"/>
                  <a:pt x="19971" y="32831"/>
                  <a:pt x="20505" y="32831"/>
                </a:cubicBezTo>
                <a:cubicBezTo>
                  <a:pt x="20470" y="33051"/>
                  <a:pt x="20400" y="33236"/>
                  <a:pt x="20364" y="33456"/>
                </a:cubicBezTo>
                <a:cubicBezTo>
                  <a:pt x="19942" y="33438"/>
                  <a:pt x="19528" y="33429"/>
                  <a:pt x="19110" y="33429"/>
                </a:cubicBezTo>
                <a:cubicBezTo>
                  <a:pt x="18692" y="33429"/>
                  <a:pt x="18269" y="33438"/>
                  <a:pt x="17829" y="33456"/>
                </a:cubicBezTo>
                <a:cubicBezTo>
                  <a:pt x="17943" y="33236"/>
                  <a:pt x="18084" y="33015"/>
                  <a:pt x="18199" y="32831"/>
                </a:cubicBezTo>
                <a:cubicBezTo>
                  <a:pt x="18442" y="32819"/>
                  <a:pt x="18691" y="32815"/>
                  <a:pt x="18943" y="32815"/>
                </a:cubicBezTo>
                <a:close/>
                <a:moveTo>
                  <a:pt x="47252" y="31994"/>
                </a:moveTo>
                <a:cubicBezTo>
                  <a:pt x="47437" y="32249"/>
                  <a:pt x="47657" y="32470"/>
                  <a:pt x="47842" y="32725"/>
                </a:cubicBezTo>
                <a:cubicBezTo>
                  <a:pt x="46996" y="33015"/>
                  <a:pt x="46151" y="33236"/>
                  <a:pt x="45271" y="33456"/>
                </a:cubicBezTo>
                <a:cubicBezTo>
                  <a:pt x="45086" y="33200"/>
                  <a:pt x="44936" y="32945"/>
                  <a:pt x="44760" y="32690"/>
                </a:cubicBezTo>
                <a:cubicBezTo>
                  <a:pt x="45561" y="32470"/>
                  <a:pt x="46407" y="32249"/>
                  <a:pt x="47252" y="31994"/>
                </a:cubicBezTo>
                <a:close/>
                <a:moveTo>
                  <a:pt x="57447" y="32434"/>
                </a:moveTo>
                <a:cubicBezTo>
                  <a:pt x="57632" y="32575"/>
                  <a:pt x="57852" y="32760"/>
                  <a:pt x="58072" y="32910"/>
                </a:cubicBezTo>
                <a:cubicBezTo>
                  <a:pt x="57702" y="33015"/>
                  <a:pt x="57341" y="33095"/>
                  <a:pt x="57006" y="33200"/>
                </a:cubicBezTo>
                <a:cubicBezTo>
                  <a:pt x="56496" y="33315"/>
                  <a:pt x="55985" y="33385"/>
                  <a:pt x="55501" y="33456"/>
                </a:cubicBezTo>
                <a:lnTo>
                  <a:pt x="55431" y="33456"/>
                </a:lnTo>
                <a:cubicBezTo>
                  <a:pt x="55246" y="33315"/>
                  <a:pt x="55026" y="33130"/>
                  <a:pt x="54805" y="32945"/>
                </a:cubicBezTo>
                <a:lnTo>
                  <a:pt x="54885" y="32945"/>
                </a:lnTo>
                <a:cubicBezTo>
                  <a:pt x="55360" y="32875"/>
                  <a:pt x="55800" y="32795"/>
                  <a:pt x="56276" y="32690"/>
                </a:cubicBezTo>
                <a:cubicBezTo>
                  <a:pt x="56646" y="32610"/>
                  <a:pt x="57042" y="32505"/>
                  <a:pt x="57447" y="32434"/>
                </a:cubicBezTo>
                <a:close/>
                <a:moveTo>
                  <a:pt x="36432" y="32875"/>
                </a:moveTo>
                <a:cubicBezTo>
                  <a:pt x="36537" y="33015"/>
                  <a:pt x="36652" y="33200"/>
                  <a:pt x="36757" y="33350"/>
                </a:cubicBezTo>
                <a:cubicBezTo>
                  <a:pt x="35956" y="33385"/>
                  <a:pt x="35181" y="33456"/>
                  <a:pt x="34416" y="33491"/>
                </a:cubicBezTo>
                <a:cubicBezTo>
                  <a:pt x="34301" y="33350"/>
                  <a:pt x="34195" y="33200"/>
                  <a:pt x="34046" y="33051"/>
                </a:cubicBezTo>
                <a:cubicBezTo>
                  <a:pt x="34812" y="33015"/>
                  <a:pt x="35622" y="32945"/>
                  <a:pt x="36432" y="32875"/>
                </a:cubicBezTo>
                <a:close/>
                <a:moveTo>
                  <a:pt x="26782" y="32980"/>
                </a:moveTo>
                <a:lnTo>
                  <a:pt x="26782" y="32980"/>
                </a:lnTo>
                <a:cubicBezTo>
                  <a:pt x="27443" y="33051"/>
                  <a:pt x="28103" y="33095"/>
                  <a:pt x="28763" y="33130"/>
                </a:cubicBezTo>
                <a:cubicBezTo>
                  <a:pt x="28913" y="33236"/>
                  <a:pt x="29054" y="33385"/>
                  <a:pt x="29168" y="33535"/>
                </a:cubicBezTo>
                <a:cubicBezTo>
                  <a:pt x="28429" y="33491"/>
                  <a:pt x="27698" y="33456"/>
                  <a:pt x="26967" y="33420"/>
                </a:cubicBezTo>
                <a:cubicBezTo>
                  <a:pt x="26932" y="33271"/>
                  <a:pt x="26853" y="33130"/>
                  <a:pt x="26782" y="32980"/>
                </a:cubicBezTo>
                <a:close/>
                <a:moveTo>
                  <a:pt x="20549" y="32875"/>
                </a:moveTo>
                <a:cubicBezTo>
                  <a:pt x="21245" y="32875"/>
                  <a:pt x="21976" y="32945"/>
                  <a:pt x="22706" y="33015"/>
                </a:cubicBezTo>
                <a:cubicBezTo>
                  <a:pt x="22671" y="33200"/>
                  <a:pt x="22671" y="33385"/>
                  <a:pt x="22636" y="33570"/>
                </a:cubicBezTo>
                <a:cubicBezTo>
                  <a:pt x="21905" y="33535"/>
                  <a:pt x="21166" y="33456"/>
                  <a:pt x="20400" y="33456"/>
                </a:cubicBezTo>
                <a:cubicBezTo>
                  <a:pt x="20435" y="33236"/>
                  <a:pt x="20505" y="33051"/>
                  <a:pt x="20549" y="32875"/>
                </a:cubicBezTo>
                <a:close/>
                <a:moveTo>
                  <a:pt x="28834" y="33130"/>
                </a:moveTo>
                <a:lnTo>
                  <a:pt x="28834" y="33130"/>
                </a:lnTo>
                <a:cubicBezTo>
                  <a:pt x="29644" y="33165"/>
                  <a:pt x="30489" y="33165"/>
                  <a:pt x="31334" y="33165"/>
                </a:cubicBezTo>
                <a:cubicBezTo>
                  <a:pt x="31475" y="33271"/>
                  <a:pt x="31625" y="33420"/>
                  <a:pt x="31730" y="33570"/>
                </a:cubicBezTo>
                <a:cubicBezTo>
                  <a:pt x="30894" y="33570"/>
                  <a:pt x="30049" y="33570"/>
                  <a:pt x="29239" y="33535"/>
                </a:cubicBezTo>
                <a:cubicBezTo>
                  <a:pt x="29089" y="33385"/>
                  <a:pt x="28983" y="33236"/>
                  <a:pt x="28834" y="33130"/>
                </a:cubicBezTo>
                <a:close/>
                <a:moveTo>
                  <a:pt x="33975" y="33051"/>
                </a:moveTo>
                <a:cubicBezTo>
                  <a:pt x="34116" y="33200"/>
                  <a:pt x="34266" y="33350"/>
                  <a:pt x="34372" y="33491"/>
                </a:cubicBezTo>
                <a:cubicBezTo>
                  <a:pt x="33491" y="33535"/>
                  <a:pt x="32655" y="33570"/>
                  <a:pt x="31810" y="33570"/>
                </a:cubicBezTo>
                <a:cubicBezTo>
                  <a:pt x="31660" y="33420"/>
                  <a:pt x="31554" y="33271"/>
                  <a:pt x="31405" y="33165"/>
                </a:cubicBezTo>
                <a:cubicBezTo>
                  <a:pt x="32250" y="33130"/>
                  <a:pt x="33095" y="33130"/>
                  <a:pt x="33975" y="33051"/>
                </a:cubicBezTo>
                <a:close/>
                <a:moveTo>
                  <a:pt x="18128" y="32831"/>
                </a:moveTo>
                <a:cubicBezTo>
                  <a:pt x="18014" y="33015"/>
                  <a:pt x="17908" y="33236"/>
                  <a:pt x="17794" y="33456"/>
                </a:cubicBezTo>
                <a:cubicBezTo>
                  <a:pt x="17028" y="33456"/>
                  <a:pt x="16253" y="33535"/>
                  <a:pt x="15487" y="33605"/>
                </a:cubicBezTo>
                <a:cubicBezTo>
                  <a:pt x="15628" y="33385"/>
                  <a:pt x="15813" y="33165"/>
                  <a:pt x="15962" y="32980"/>
                </a:cubicBezTo>
                <a:cubicBezTo>
                  <a:pt x="16658" y="32910"/>
                  <a:pt x="17389" y="32831"/>
                  <a:pt x="18128" y="32831"/>
                </a:cubicBezTo>
                <a:close/>
                <a:moveTo>
                  <a:pt x="41784" y="32725"/>
                </a:moveTo>
                <a:cubicBezTo>
                  <a:pt x="41934" y="32910"/>
                  <a:pt x="42040" y="33095"/>
                  <a:pt x="42154" y="33271"/>
                </a:cubicBezTo>
                <a:cubicBezTo>
                  <a:pt x="41379" y="33420"/>
                  <a:pt x="40614" y="33570"/>
                  <a:pt x="39804" y="33641"/>
                </a:cubicBezTo>
                <a:cubicBezTo>
                  <a:pt x="39654" y="33456"/>
                  <a:pt x="39548" y="33315"/>
                  <a:pt x="39399" y="33130"/>
                </a:cubicBezTo>
                <a:cubicBezTo>
                  <a:pt x="40209" y="33015"/>
                  <a:pt x="41018" y="32875"/>
                  <a:pt x="41784" y="32725"/>
                </a:cubicBezTo>
                <a:close/>
                <a:moveTo>
                  <a:pt x="5618" y="30964"/>
                </a:moveTo>
                <a:cubicBezTo>
                  <a:pt x="5433" y="31404"/>
                  <a:pt x="5248" y="31845"/>
                  <a:pt x="5063" y="32249"/>
                </a:cubicBezTo>
                <a:cubicBezTo>
                  <a:pt x="4517" y="32725"/>
                  <a:pt x="3998" y="33200"/>
                  <a:pt x="3522" y="33676"/>
                </a:cubicBezTo>
                <a:cubicBezTo>
                  <a:pt x="3707" y="33315"/>
                  <a:pt x="3892" y="32875"/>
                  <a:pt x="4077" y="32470"/>
                </a:cubicBezTo>
                <a:cubicBezTo>
                  <a:pt x="4553" y="31950"/>
                  <a:pt x="5063" y="31440"/>
                  <a:pt x="5618" y="30964"/>
                </a:cubicBezTo>
                <a:close/>
                <a:moveTo>
                  <a:pt x="54180" y="32470"/>
                </a:moveTo>
                <a:cubicBezTo>
                  <a:pt x="54365" y="32610"/>
                  <a:pt x="54515" y="32760"/>
                  <a:pt x="54700" y="32910"/>
                </a:cubicBezTo>
                <a:cubicBezTo>
                  <a:pt x="54260" y="32980"/>
                  <a:pt x="53819" y="33095"/>
                  <a:pt x="53379" y="33165"/>
                </a:cubicBezTo>
                <a:cubicBezTo>
                  <a:pt x="52860" y="33271"/>
                  <a:pt x="52349" y="33456"/>
                  <a:pt x="51874" y="33676"/>
                </a:cubicBezTo>
                <a:cubicBezTo>
                  <a:pt x="51724" y="33535"/>
                  <a:pt x="51583" y="33350"/>
                  <a:pt x="51469" y="33200"/>
                </a:cubicBezTo>
                <a:cubicBezTo>
                  <a:pt x="52349" y="32945"/>
                  <a:pt x="53265" y="32690"/>
                  <a:pt x="54180" y="32470"/>
                </a:cubicBezTo>
                <a:close/>
                <a:moveTo>
                  <a:pt x="14307" y="32654"/>
                </a:moveTo>
                <a:lnTo>
                  <a:pt x="14307" y="32654"/>
                </a:lnTo>
                <a:cubicBezTo>
                  <a:pt x="14087" y="32831"/>
                  <a:pt x="13902" y="33051"/>
                  <a:pt x="13682" y="33236"/>
                </a:cubicBezTo>
                <a:cubicBezTo>
                  <a:pt x="12951" y="33385"/>
                  <a:pt x="12221" y="33570"/>
                  <a:pt x="11525" y="33755"/>
                </a:cubicBezTo>
                <a:cubicBezTo>
                  <a:pt x="11745" y="33535"/>
                  <a:pt x="12001" y="33350"/>
                  <a:pt x="12221" y="33130"/>
                </a:cubicBezTo>
                <a:cubicBezTo>
                  <a:pt x="12916" y="32945"/>
                  <a:pt x="13612" y="32795"/>
                  <a:pt x="14307" y="32654"/>
                </a:cubicBezTo>
                <a:close/>
                <a:moveTo>
                  <a:pt x="22750" y="33015"/>
                </a:moveTo>
                <a:cubicBezTo>
                  <a:pt x="23190" y="33051"/>
                  <a:pt x="23631" y="33095"/>
                  <a:pt x="24071" y="33165"/>
                </a:cubicBezTo>
                <a:cubicBezTo>
                  <a:pt x="24326" y="33200"/>
                  <a:pt x="24546" y="33236"/>
                  <a:pt x="24802" y="33236"/>
                </a:cubicBezTo>
                <a:cubicBezTo>
                  <a:pt x="24802" y="33420"/>
                  <a:pt x="24837" y="33605"/>
                  <a:pt x="24837" y="33790"/>
                </a:cubicBezTo>
                <a:cubicBezTo>
                  <a:pt x="24687" y="33755"/>
                  <a:pt x="24511" y="33755"/>
                  <a:pt x="24326" y="33711"/>
                </a:cubicBezTo>
                <a:cubicBezTo>
                  <a:pt x="23772" y="33676"/>
                  <a:pt x="23261" y="33605"/>
                  <a:pt x="22706" y="33570"/>
                </a:cubicBezTo>
                <a:cubicBezTo>
                  <a:pt x="22706" y="33385"/>
                  <a:pt x="22750" y="33200"/>
                  <a:pt x="22750" y="33015"/>
                </a:cubicBezTo>
                <a:close/>
                <a:moveTo>
                  <a:pt x="12846" y="32505"/>
                </a:moveTo>
                <a:lnTo>
                  <a:pt x="12846" y="32505"/>
                </a:lnTo>
                <a:cubicBezTo>
                  <a:pt x="12661" y="32690"/>
                  <a:pt x="12441" y="32875"/>
                  <a:pt x="12256" y="33015"/>
                </a:cubicBezTo>
                <a:cubicBezTo>
                  <a:pt x="12256" y="33051"/>
                  <a:pt x="12221" y="33051"/>
                  <a:pt x="12221" y="33095"/>
                </a:cubicBezTo>
                <a:cubicBezTo>
                  <a:pt x="12001" y="33130"/>
                  <a:pt x="11781" y="33200"/>
                  <a:pt x="11560" y="33271"/>
                </a:cubicBezTo>
                <a:cubicBezTo>
                  <a:pt x="10971" y="33420"/>
                  <a:pt x="10381" y="33605"/>
                  <a:pt x="9835" y="33825"/>
                </a:cubicBezTo>
                <a:cubicBezTo>
                  <a:pt x="9870" y="33790"/>
                  <a:pt x="9905" y="33755"/>
                  <a:pt x="9905" y="33711"/>
                </a:cubicBezTo>
                <a:cubicBezTo>
                  <a:pt x="10125" y="33535"/>
                  <a:pt x="10310" y="33350"/>
                  <a:pt x="10495" y="33165"/>
                </a:cubicBezTo>
                <a:cubicBezTo>
                  <a:pt x="10935" y="33015"/>
                  <a:pt x="11411" y="32875"/>
                  <a:pt x="11886" y="32760"/>
                </a:cubicBezTo>
                <a:cubicBezTo>
                  <a:pt x="12221" y="32690"/>
                  <a:pt x="12511" y="32575"/>
                  <a:pt x="12846" y="32505"/>
                </a:cubicBezTo>
                <a:close/>
                <a:moveTo>
                  <a:pt x="39363" y="33130"/>
                </a:moveTo>
                <a:cubicBezTo>
                  <a:pt x="39513" y="33315"/>
                  <a:pt x="39619" y="33456"/>
                  <a:pt x="39733" y="33641"/>
                </a:cubicBezTo>
                <a:cubicBezTo>
                  <a:pt x="39363" y="33711"/>
                  <a:pt x="39038" y="33755"/>
                  <a:pt x="38668" y="33755"/>
                </a:cubicBezTo>
                <a:cubicBezTo>
                  <a:pt x="38157" y="33825"/>
                  <a:pt x="37673" y="33825"/>
                  <a:pt x="37162" y="33861"/>
                </a:cubicBezTo>
                <a:cubicBezTo>
                  <a:pt x="37092" y="33711"/>
                  <a:pt x="36977" y="33535"/>
                  <a:pt x="36837" y="33385"/>
                </a:cubicBezTo>
                <a:cubicBezTo>
                  <a:pt x="37312" y="33350"/>
                  <a:pt x="37787" y="33315"/>
                  <a:pt x="38263" y="33236"/>
                </a:cubicBezTo>
                <a:cubicBezTo>
                  <a:pt x="38633" y="33200"/>
                  <a:pt x="38994" y="33165"/>
                  <a:pt x="39363" y="33130"/>
                </a:cubicBezTo>
                <a:close/>
                <a:moveTo>
                  <a:pt x="4482" y="31369"/>
                </a:moveTo>
                <a:cubicBezTo>
                  <a:pt x="4332" y="31730"/>
                  <a:pt x="4183" y="32100"/>
                  <a:pt x="4042" y="32470"/>
                </a:cubicBezTo>
                <a:cubicBezTo>
                  <a:pt x="3892" y="32575"/>
                  <a:pt x="3743" y="32725"/>
                  <a:pt x="3637" y="32875"/>
                </a:cubicBezTo>
                <a:lnTo>
                  <a:pt x="3302" y="33200"/>
                </a:lnTo>
                <a:cubicBezTo>
                  <a:pt x="3082" y="33420"/>
                  <a:pt x="2862" y="33641"/>
                  <a:pt x="2642" y="33896"/>
                </a:cubicBezTo>
                <a:cubicBezTo>
                  <a:pt x="2792" y="33535"/>
                  <a:pt x="2977" y="33165"/>
                  <a:pt x="3161" y="32795"/>
                </a:cubicBezTo>
                <a:cubicBezTo>
                  <a:pt x="3232" y="32725"/>
                  <a:pt x="3302" y="32610"/>
                  <a:pt x="3382" y="32540"/>
                </a:cubicBezTo>
                <a:cubicBezTo>
                  <a:pt x="3778" y="32170"/>
                  <a:pt x="4148" y="31774"/>
                  <a:pt x="4482" y="31369"/>
                </a:cubicBezTo>
                <a:close/>
                <a:moveTo>
                  <a:pt x="61963" y="32575"/>
                </a:moveTo>
                <a:cubicBezTo>
                  <a:pt x="61998" y="32575"/>
                  <a:pt x="62034" y="32610"/>
                  <a:pt x="62069" y="32610"/>
                </a:cubicBezTo>
                <a:cubicBezTo>
                  <a:pt x="62254" y="32725"/>
                  <a:pt x="62474" y="32831"/>
                  <a:pt x="62659" y="32945"/>
                </a:cubicBezTo>
                <a:cubicBezTo>
                  <a:pt x="61629" y="33315"/>
                  <a:pt x="60607" y="33605"/>
                  <a:pt x="59577" y="33896"/>
                </a:cubicBezTo>
                <a:cubicBezTo>
                  <a:pt x="59357" y="33755"/>
                  <a:pt x="59137" y="33605"/>
                  <a:pt x="58917" y="33456"/>
                </a:cubicBezTo>
                <a:cubicBezTo>
                  <a:pt x="59947" y="33200"/>
                  <a:pt x="60933" y="32910"/>
                  <a:pt x="61963" y="32575"/>
                </a:cubicBezTo>
                <a:close/>
                <a:moveTo>
                  <a:pt x="11120" y="32470"/>
                </a:moveTo>
                <a:lnTo>
                  <a:pt x="10460" y="33130"/>
                </a:lnTo>
                <a:cubicBezTo>
                  <a:pt x="9720" y="33385"/>
                  <a:pt x="8990" y="33641"/>
                  <a:pt x="8294" y="33931"/>
                </a:cubicBezTo>
                <a:cubicBezTo>
                  <a:pt x="8479" y="33711"/>
                  <a:pt x="8699" y="33456"/>
                  <a:pt x="8919" y="33236"/>
                </a:cubicBezTo>
                <a:cubicBezTo>
                  <a:pt x="9615" y="32945"/>
                  <a:pt x="10310" y="32725"/>
                  <a:pt x="11120" y="32470"/>
                </a:cubicBezTo>
                <a:close/>
                <a:moveTo>
                  <a:pt x="24837" y="33236"/>
                </a:moveTo>
                <a:lnTo>
                  <a:pt x="24837" y="33236"/>
                </a:lnTo>
                <a:cubicBezTo>
                  <a:pt x="25532" y="33350"/>
                  <a:pt x="26228" y="33385"/>
                  <a:pt x="26932" y="33456"/>
                </a:cubicBezTo>
                <a:cubicBezTo>
                  <a:pt x="27003" y="33605"/>
                  <a:pt x="27038" y="33790"/>
                  <a:pt x="27108" y="33931"/>
                </a:cubicBezTo>
                <a:cubicBezTo>
                  <a:pt x="26342" y="33896"/>
                  <a:pt x="25612" y="33861"/>
                  <a:pt x="24907" y="33790"/>
                </a:cubicBezTo>
                <a:cubicBezTo>
                  <a:pt x="24872" y="33605"/>
                  <a:pt x="24872" y="33420"/>
                  <a:pt x="24837" y="33236"/>
                </a:cubicBezTo>
                <a:close/>
                <a:moveTo>
                  <a:pt x="2721" y="31660"/>
                </a:moveTo>
                <a:lnTo>
                  <a:pt x="2721" y="31660"/>
                </a:lnTo>
                <a:cubicBezTo>
                  <a:pt x="2536" y="32029"/>
                  <a:pt x="2352" y="32434"/>
                  <a:pt x="2167" y="32875"/>
                </a:cubicBezTo>
                <a:cubicBezTo>
                  <a:pt x="1656" y="33236"/>
                  <a:pt x="1101" y="33605"/>
                  <a:pt x="556" y="33975"/>
                </a:cubicBezTo>
                <a:cubicBezTo>
                  <a:pt x="776" y="33535"/>
                  <a:pt x="960" y="33130"/>
                  <a:pt x="1181" y="32725"/>
                </a:cubicBezTo>
                <a:cubicBezTo>
                  <a:pt x="1726" y="32390"/>
                  <a:pt x="2237" y="32029"/>
                  <a:pt x="2721" y="31660"/>
                </a:cubicBezTo>
                <a:close/>
                <a:moveTo>
                  <a:pt x="15883" y="32980"/>
                </a:moveTo>
                <a:lnTo>
                  <a:pt x="15883" y="32980"/>
                </a:lnTo>
                <a:cubicBezTo>
                  <a:pt x="15742" y="33165"/>
                  <a:pt x="15593" y="33385"/>
                  <a:pt x="15443" y="33605"/>
                </a:cubicBezTo>
                <a:cubicBezTo>
                  <a:pt x="14677" y="33676"/>
                  <a:pt x="13902" y="33825"/>
                  <a:pt x="13101" y="33975"/>
                </a:cubicBezTo>
                <a:cubicBezTo>
                  <a:pt x="13321" y="33711"/>
                  <a:pt x="13506" y="33491"/>
                  <a:pt x="13726" y="33271"/>
                </a:cubicBezTo>
                <a:cubicBezTo>
                  <a:pt x="14422" y="33165"/>
                  <a:pt x="15152" y="33051"/>
                  <a:pt x="15883" y="32980"/>
                </a:cubicBezTo>
                <a:close/>
                <a:moveTo>
                  <a:pt x="44716" y="32725"/>
                </a:moveTo>
                <a:cubicBezTo>
                  <a:pt x="44866" y="32945"/>
                  <a:pt x="45051" y="33200"/>
                  <a:pt x="45236" y="33456"/>
                </a:cubicBezTo>
                <a:cubicBezTo>
                  <a:pt x="44390" y="33641"/>
                  <a:pt x="43510" y="33825"/>
                  <a:pt x="42665" y="33975"/>
                </a:cubicBezTo>
                <a:cubicBezTo>
                  <a:pt x="42515" y="33711"/>
                  <a:pt x="42374" y="33491"/>
                  <a:pt x="42225" y="33271"/>
                </a:cubicBezTo>
                <a:cubicBezTo>
                  <a:pt x="43070" y="33130"/>
                  <a:pt x="43880" y="32910"/>
                  <a:pt x="44716" y="32725"/>
                </a:cubicBezTo>
                <a:close/>
                <a:moveTo>
                  <a:pt x="36793" y="33385"/>
                </a:moveTo>
                <a:cubicBezTo>
                  <a:pt x="36907" y="33535"/>
                  <a:pt x="37013" y="33711"/>
                  <a:pt x="37127" y="33861"/>
                </a:cubicBezTo>
                <a:cubicBezTo>
                  <a:pt x="36352" y="33931"/>
                  <a:pt x="35551" y="33975"/>
                  <a:pt x="34812" y="34010"/>
                </a:cubicBezTo>
                <a:cubicBezTo>
                  <a:pt x="34706" y="33825"/>
                  <a:pt x="34592" y="33676"/>
                  <a:pt x="34451" y="33535"/>
                </a:cubicBezTo>
                <a:cubicBezTo>
                  <a:pt x="35217" y="33491"/>
                  <a:pt x="35991" y="33456"/>
                  <a:pt x="36793" y="33385"/>
                </a:cubicBezTo>
                <a:close/>
                <a:moveTo>
                  <a:pt x="50773" y="32540"/>
                </a:moveTo>
                <a:cubicBezTo>
                  <a:pt x="50993" y="32760"/>
                  <a:pt x="51178" y="32980"/>
                  <a:pt x="51398" y="33200"/>
                </a:cubicBezTo>
                <a:cubicBezTo>
                  <a:pt x="50879" y="33350"/>
                  <a:pt x="50404" y="33491"/>
                  <a:pt x="49893" y="33676"/>
                </a:cubicBezTo>
                <a:cubicBezTo>
                  <a:pt x="49602" y="33790"/>
                  <a:pt x="49268" y="33896"/>
                  <a:pt x="48942" y="34010"/>
                </a:cubicBezTo>
                <a:cubicBezTo>
                  <a:pt x="48757" y="33790"/>
                  <a:pt x="48608" y="33605"/>
                  <a:pt x="48423" y="33385"/>
                </a:cubicBezTo>
                <a:cubicBezTo>
                  <a:pt x="48643" y="33315"/>
                  <a:pt x="48898" y="33236"/>
                  <a:pt x="49118" y="33165"/>
                </a:cubicBezTo>
                <a:cubicBezTo>
                  <a:pt x="49523" y="33015"/>
                  <a:pt x="49928" y="32875"/>
                  <a:pt x="50333" y="32725"/>
                </a:cubicBezTo>
                <a:cubicBezTo>
                  <a:pt x="50483" y="32654"/>
                  <a:pt x="50624" y="32575"/>
                  <a:pt x="50773" y="32540"/>
                </a:cubicBezTo>
                <a:close/>
                <a:moveTo>
                  <a:pt x="27003" y="33456"/>
                </a:moveTo>
                <a:cubicBezTo>
                  <a:pt x="27733" y="33491"/>
                  <a:pt x="28473" y="33535"/>
                  <a:pt x="29204" y="33570"/>
                </a:cubicBezTo>
                <a:cubicBezTo>
                  <a:pt x="29353" y="33711"/>
                  <a:pt x="29459" y="33861"/>
                  <a:pt x="29573" y="34045"/>
                </a:cubicBezTo>
                <a:cubicBezTo>
                  <a:pt x="28763" y="34045"/>
                  <a:pt x="27953" y="34010"/>
                  <a:pt x="27152" y="33931"/>
                </a:cubicBezTo>
                <a:cubicBezTo>
                  <a:pt x="27108" y="33790"/>
                  <a:pt x="27038" y="33605"/>
                  <a:pt x="27003" y="33456"/>
                </a:cubicBezTo>
                <a:close/>
                <a:moveTo>
                  <a:pt x="47877" y="32760"/>
                </a:moveTo>
                <a:cubicBezTo>
                  <a:pt x="47982" y="32910"/>
                  <a:pt x="48097" y="33015"/>
                  <a:pt x="48167" y="33130"/>
                </a:cubicBezTo>
                <a:cubicBezTo>
                  <a:pt x="48238" y="33200"/>
                  <a:pt x="48317" y="33271"/>
                  <a:pt x="48352" y="33350"/>
                </a:cubicBezTo>
                <a:cubicBezTo>
                  <a:pt x="47472" y="33641"/>
                  <a:pt x="46591" y="33861"/>
                  <a:pt x="45676" y="34045"/>
                </a:cubicBezTo>
                <a:cubicBezTo>
                  <a:pt x="45561" y="33861"/>
                  <a:pt x="45420" y="33676"/>
                  <a:pt x="45306" y="33491"/>
                </a:cubicBezTo>
                <a:cubicBezTo>
                  <a:pt x="46151" y="33271"/>
                  <a:pt x="47032" y="33051"/>
                  <a:pt x="47877" y="32760"/>
                </a:cubicBezTo>
                <a:close/>
                <a:moveTo>
                  <a:pt x="58107" y="32945"/>
                </a:moveTo>
                <a:cubicBezTo>
                  <a:pt x="58327" y="33130"/>
                  <a:pt x="58582" y="33271"/>
                  <a:pt x="58802" y="33456"/>
                </a:cubicBezTo>
                <a:cubicBezTo>
                  <a:pt x="58327" y="33570"/>
                  <a:pt x="57852" y="33676"/>
                  <a:pt x="57376" y="33825"/>
                </a:cubicBezTo>
                <a:cubicBezTo>
                  <a:pt x="56971" y="33896"/>
                  <a:pt x="56566" y="33975"/>
                  <a:pt x="56161" y="34045"/>
                </a:cubicBezTo>
                <a:cubicBezTo>
                  <a:pt x="55941" y="33861"/>
                  <a:pt x="55721" y="33676"/>
                  <a:pt x="55501" y="33491"/>
                </a:cubicBezTo>
                <a:cubicBezTo>
                  <a:pt x="55985" y="33420"/>
                  <a:pt x="56496" y="33350"/>
                  <a:pt x="57006" y="33236"/>
                </a:cubicBezTo>
                <a:cubicBezTo>
                  <a:pt x="57376" y="33130"/>
                  <a:pt x="57746" y="33051"/>
                  <a:pt x="58107" y="32945"/>
                </a:cubicBezTo>
                <a:close/>
                <a:moveTo>
                  <a:pt x="3672" y="31589"/>
                </a:moveTo>
                <a:lnTo>
                  <a:pt x="3672" y="31589"/>
                </a:lnTo>
                <a:cubicBezTo>
                  <a:pt x="3558" y="31809"/>
                  <a:pt x="3487" y="32029"/>
                  <a:pt x="3382" y="32214"/>
                </a:cubicBezTo>
                <a:cubicBezTo>
                  <a:pt x="3302" y="32390"/>
                  <a:pt x="3197" y="32575"/>
                  <a:pt x="3117" y="32760"/>
                </a:cubicBezTo>
                <a:cubicBezTo>
                  <a:pt x="2642" y="33236"/>
                  <a:pt x="2131" y="33676"/>
                  <a:pt x="1577" y="34081"/>
                </a:cubicBezTo>
                <a:cubicBezTo>
                  <a:pt x="1691" y="33861"/>
                  <a:pt x="1841" y="33605"/>
                  <a:pt x="1947" y="33385"/>
                </a:cubicBezTo>
                <a:cubicBezTo>
                  <a:pt x="2017" y="33200"/>
                  <a:pt x="2096" y="33051"/>
                  <a:pt x="2202" y="32910"/>
                </a:cubicBezTo>
                <a:cubicBezTo>
                  <a:pt x="2721" y="32470"/>
                  <a:pt x="3232" y="32065"/>
                  <a:pt x="3672" y="31589"/>
                </a:cubicBezTo>
                <a:close/>
                <a:moveTo>
                  <a:pt x="29274" y="33570"/>
                </a:moveTo>
                <a:cubicBezTo>
                  <a:pt x="30084" y="33605"/>
                  <a:pt x="30929" y="33605"/>
                  <a:pt x="31774" y="33605"/>
                </a:cubicBezTo>
                <a:cubicBezTo>
                  <a:pt x="31915" y="33755"/>
                  <a:pt x="32030" y="33896"/>
                  <a:pt x="32135" y="34081"/>
                </a:cubicBezTo>
                <a:cubicBezTo>
                  <a:pt x="31290" y="34081"/>
                  <a:pt x="30454" y="34081"/>
                  <a:pt x="29609" y="34045"/>
                </a:cubicBezTo>
                <a:cubicBezTo>
                  <a:pt x="29494" y="33861"/>
                  <a:pt x="29388" y="33711"/>
                  <a:pt x="29274" y="33570"/>
                </a:cubicBezTo>
                <a:close/>
                <a:moveTo>
                  <a:pt x="34416" y="33535"/>
                </a:moveTo>
                <a:cubicBezTo>
                  <a:pt x="34521" y="33676"/>
                  <a:pt x="34636" y="33825"/>
                  <a:pt x="34741" y="34010"/>
                </a:cubicBezTo>
                <a:cubicBezTo>
                  <a:pt x="33896" y="34045"/>
                  <a:pt x="33016" y="34045"/>
                  <a:pt x="32171" y="34081"/>
                </a:cubicBezTo>
                <a:cubicBezTo>
                  <a:pt x="32065" y="33896"/>
                  <a:pt x="31950" y="33755"/>
                  <a:pt x="31845" y="33605"/>
                </a:cubicBezTo>
                <a:cubicBezTo>
                  <a:pt x="32690" y="33605"/>
                  <a:pt x="33535" y="33570"/>
                  <a:pt x="34416" y="33535"/>
                </a:cubicBezTo>
                <a:close/>
                <a:moveTo>
                  <a:pt x="9465" y="32390"/>
                </a:moveTo>
                <a:lnTo>
                  <a:pt x="9465" y="32390"/>
                </a:lnTo>
                <a:cubicBezTo>
                  <a:pt x="9324" y="32610"/>
                  <a:pt x="9139" y="32875"/>
                  <a:pt x="8954" y="33095"/>
                </a:cubicBezTo>
                <a:cubicBezTo>
                  <a:pt x="8919" y="33130"/>
                  <a:pt x="8919" y="33165"/>
                  <a:pt x="8884" y="33200"/>
                </a:cubicBezTo>
                <a:cubicBezTo>
                  <a:pt x="8109" y="33456"/>
                  <a:pt x="7414" y="33790"/>
                  <a:pt x="6718" y="34116"/>
                </a:cubicBezTo>
                <a:cubicBezTo>
                  <a:pt x="6938" y="33861"/>
                  <a:pt x="7123" y="33570"/>
                  <a:pt x="7299" y="33271"/>
                </a:cubicBezTo>
                <a:cubicBezTo>
                  <a:pt x="8004" y="32945"/>
                  <a:pt x="8699" y="32654"/>
                  <a:pt x="9465" y="32390"/>
                </a:cubicBezTo>
                <a:close/>
                <a:moveTo>
                  <a:pt x="19092" y="33464"/>
                </a:moveTo>
                <a:cubicBezTo>
                  <a:pt x="19510" y="33464"/>
                  <a:pt x="19924" y="33473"/>
                  <a:pt x="20329" y="33491"/>
                </a:cubicBezTo>
                <a:cubicBezTo>
                  <a:pt x="20250" y="33711"/>
                  <a:pt x="20215" y="33975"/>
                  <a:pt x="20144" y="34195"/>
                </a:cubicBezTo>
                <a:cubicBezTo>
                  <a:pt x="19264" y="34195"/>
                  <a:pt x="18348" y="34195"/>
                  <a:pt x="17468" y="34230"/>
                </a:cubicBezTo>
                <a:cubicBezTo>
                  <a:pt x="17574" y="33975"/>
                  <a:pt x="17688" y="33711"/>
                  <a:pt x="17829" y="33491"/>
                </a:cubicBezTo>
                <a:cubicBezTo>
                  <a:pt x="18251" y="33473"/>
                  <a:pt x="18674" y="33464"/>
                  <a:pt x="19092" y="33464"/>
                </a:cubicBezTo>
                <a:close/>
                <a:moveTo>
                  <a:pt x="20364" y="33491"/>
                </a:moveTo>
                <a:cubicBezTo>
                  <a:pt x="21166" y="33535"/>
                  <a:pt x="21905" y="33570"/>
                  <a:pt x="22636" y="33605"/>
                </a:cubicBezTo>
                <a:cubicBezTo>
                  <a:pt x="22636" y="33825"/>
                  <a:pt x="22601" y="34045"/>
                  <a:pt x="22601" y="34230"/>
                </a:cubicBezTo>
                <a:cubicBezTo>
                  <a:pt x="21791" y="34195"/>
                  <a:pt x="20989" y="34195"/>
                  <a:pt x="20180" y="34195"/>
                </a:cubicBezTo>
                <a:cubicBezTo>
                  <a:pt x="20250" y="33975"/>
                  <a:pt x="20329" y="33711"/>
                  <a:pt x="20364" y="33491"/>
                </a:cubicBezTo>
                <a:close/>
                <a:moveTo>
                  <a:pt x="62729" y="32980"/>
                </a:moveTo>
                <a:cubicBezTo>
                  <a:pt x="62764" y="33015"/>
                  <a:pt x="62844" y="33051"/>
                  <a:pt x="62879" y="33095"/>
                </a:cubicBezTo>
                <a:cubicBezTo>
                  <a:pt x="62984" y="33130"/>
                  <a:pt x="63134" y="33200"/>
                  <a:pt x="63248" y="33315"/>
                </a:cubicBezTo>
                <a:cubicBezTo>
                  <a:pt x="62218" y="33641"/>
                  <a:pt x="61188" y="33975"/>
                  <a:pt x="60123" y="34230"/>
                </a:cubicBezTo>
                <a:cubicBezTo>
                  <a:pt x="60053" y="34195"/>
                  <a:pt x="59982" y="34116"/>
                  <a:pt x="59868" y="34081"/>
                </a:cubicBezTo>
                <a:cubicBezTo>
                  <a:pt x="59797" y="34045"/>
                  <a:pt x="59727" y="33975"/>
                  <a:pt x="59612" y="33931"/>
                </a:cubicBezTo>
                <a:cubicBezTo>
                  <a:pt x="60678" y="33641"/>
                  <a:pt x="61708" y="33315"/>
                  <a:pt x="62729" y="32980"/>
                </a:cubicBezTo>
                <a:close/>
                <a:moveTo>
                  <a:pt x="54735" y="32945"/>
                </a:moveTo>
                <a:cubicBezTo>
                  <a:pt x="54955" y="33130"/>
                  <a:pt x="55175" y="33315"/>
                  <a:pt x="55395" y="33491"/>
                </a:cubicBezTo>
                <a:cubicBezTo>
                  <a:pt x="54805" y="33570"/>
                  <a:pt x="54224" y="33676"/>
                  <a:pt x="53635" y="33825"/>
                </a:cubicBezTo>
                <a:cubicBezTo>
                  <a:pt x="53230" y="33931"/>
                  <a:pt x="52825" y="34081"/>
                  <a:pt x="52464" y="34266"/>
                </a:cubicBezTo>
                <a:cubicBezTo>
                  <a:pt x="52279" y="34081"/>
                  <a:pt x="52094" y="33896"/>
                  <a:pt x="51909" y="33711"/>
                </a:cubicBezTo>
                <a:cubicBezTo>
                  <a:pt x="52384" y="33535"/>
                  <a:pt x="52860" y="33350"/>
                  <a:pt x="53414" y="33200"/>
                </a:cubicBezTo>
                <a:cubicBezTo>
                  <a:pt x="53855" y="33130"/>
                  <a:pt x="54295" y="33015"/>
                  <a:pt x="54735" y="32945"/>
                </a:cubicBezTo>
                <a:close/>
                <a:moveTo>
                  <a:pt x="7819" y="32249"/>
                </a:moveTo>
                <a:lnTo>
                  <a:pt x="7819" y="32249"/>
                </a:lnTo>
                <a:cubicBezTo>
                  <a:pt x="7669" y="32575"/>
                  <a:pt x="7484" y="32910"/>
                  <a:pt x="7264" y="33236"/>
                </a:cubicBezTo>
                <a:cubicBezTo>
                  <a:pt x="7044" y="33350"/>
                  <a:pt x="6789" y="33456"/>
                  <a:pt x="6569" y="33605"/>
                </a:cubicBezTo>
                <a:cubicBezTo>
                  <a:pt x="6128" y="33825"/>
                  <a:pt x="5723" y="34045"/>
                  <a:pt x="5318" y="34301"/>
                </a:cubicBezTo>
                <a:cubicBezTo>
                  <a:pt x="5503" y="33975"/>
                  <a:pt x="5688" y="33641"/>
                  <a:pt x="5873" y="33315"/>
                </a:cubicBezTo>
                <a:cubicBezTo>
                  <a:pt x="6384" y="32980"/>
                  <a:pt x="6938" y="32654"/>
                  <a:pt x="7519" y="32390"/>
                </a:cubicBezTo>
                <a:cubicBezTo>
                  <a:pt x="7634" y="32355"/>
                  <a:pt x="7704" y="32320"/>
                  <a:pt x="7819" y="32249"/>
                </a:cubicBezTo>
                <a:close/>
                <a:moveTo>
                  <a:pt x="42189" y="33315"/>
                </a:moveTo>
                <a:cubicBezTo>
                  <a:pt x="42339" y="33535"/>
                  <a:pt x="42480" y="33755"/>
                  <a:pt x="42630" y="33975"/>
                </a:cubicBezTo>
                <a:cubicBezTo>
                  <a:pt x="41820" y="34081"/>
                  <a:pt x="41018" y="34195"/>
                  <a:pt x="40209" y="34301"/>
                </a:cubicBezTo>
                <a:cubicBezTo>
                  <a:pt x="40094" y="34081"/>
                  <a:pt x="39953" y="33896"/>
                  <a:pt x="39804" y="33676"/>
                </a:cubicBezTo>
                <a:cubicBezTo>
                  <a:pt x="40614" y="33605"/>
                  <a:pt x="41415" y="33456"/>
                  <a:pt x="42189" y="33315"/>
                </a:cubicBezTo>
                <a:close/>
                <a:moveTo>
                  <a:pt x="22706" y="33605"/>
                </a:moveTo>
                <a:cubicBezTo>
                  <a:pt x="23261" y="33676"/>
                  <a:pt x="23772" y="33711"/>
                  <a:pt x="24326" y="33755"/>
                </a:cubicBezTo>
                <a:cubicBezTo>
                  <a:pt x="24511" y="33790"/>
                  <a:pt x="24687" y="33790"/>
                  <a:pt x="24837" y="33825"/>
                </a:cubicBezTo>
                <a:cubicBezTo>
                  <a:pt x="24872" y="34010"/>
                  <a:pt x="24872" y="34151"/>
                  <a:pt x="24872" y="34336"/>
                </a:cubicBezTo>
                <a:cubicBezTo>
                  <a:pt x="24141" y="34301"/>
                  <a:pt x="23367" y="34266"/>
                  <a:pt x="22636" y="34230"/>
                </a:cubicBezTo>
                <a:cubicBezTo>
                  <a:pt x="22636" y="34045"/>
                  <a:pt x="22671" y="33825"/>
                  <a:pt x="22706" y="33605"/>
                </a:cubicBezTo>
                <a:close/>
                <a:moveTo>
                  <a:pt x="17758" y="33491"/>
                </a:moveTo>
                <a:lnTo>
                  <a:pt x="17758" y="33491"/>
                </a:lnTo>
                <a:cubicBezTo>
                  <a:pt x="17644" y="33755"/>
                  <a:pt x="17538" y="33975"/>
                  <a:pt x="17424" y="34266"/>
                </a:cubicBezTo>
                <a:cubicBezTo>
                  <a:pt x="16623" y="34301"/>
                  <a:pt x="15778" y="34336"/>
                  <a:pt x="15003" y="34450"/>
                </a:cubicBezTo>
                <a:cubicBezTo>
                  <a:pt x="15117" y="34151"/>
                  <a:pt x="15302" y="33896"/>
                  <a:pt x="15443" y="33641"/>
                </a:cubicBezTo>
                <a:cubicBezTo>
                  <a:pt x="16253" y="33570"/>
                  <a:pt x="17028" y="33535"/>
                  <a:pt x="17758" y="33491"/>
                </a:cubicBezTo>
                <a:close/>
                <a:moveTo>
                  <a:pt x="24907" y="33825"/>
                </a:moveTo>
                <a:lnTo>
                  <a:pt x="24907" y="33825"/>
                </a:lnTo>
                <a:cubicBezTo>
                  <a:pt x="25647" y="33896"/>
                  <a:pt x="26378" y="33931"/>
                  <a:pt x="27108" y="34010"/>
                </a:cubicBezTo>
                <a:cubicBezTo>
                  <a:pt x="27152" y="34151"/>
                  <a:pt x="27187" y="34336"/>
                  <a:pt x="27223" y="34486"/>
                </a:cubicBezTo>
                <a:cubicBezTo>
                  <a:pt x="26782" y="34450"/>
                  <a:pt x="26307" y="34450"/>
                  <a:pt x="25832" y="34415"/>
                </a:cubicBezTo>
                <a:cubicBezTo>
                  <a:pt x="25532" y="34371"/>
                  <a:pt x="25242" y="34371"/>
                  <a:pt x="24951" y="34336"/>
                </a:cubicBezTo>
                <a:cubicBezTo>
                  <a:pt x="24907" y="34195"/>
                  <a:pt x="24907" y="34010"/>
                  <a:pt x="24907" y="33825"/>
                </a:cubicBezTo>
                <a:close/>
                <a:moveTo>
                  <a:pt x="13647" y="33315"/>
                </a:moveTo>
                <a:cubicBezTo>
                  <a:pt x="13427" y="33535"/>
                  <a:pt x="13242" y="33755"/>
                  <a:pt x="13066" y="33975"/>
                </a:cubicBezTo>
                <a:cubicBezTo>
                  <a:pt x="12291" y="34116"/>
                  <a:pt x="11525" y="34301"/>
                  <a:pt x="10750" y="34521"/>
                </a:cubicBezTo>
                <a:cubicBezTo>
                  <a:pt x="10971" y="34301"/>
                  <a:pt x="11191" y="34045"/>
                  <a:pt x="11446" y="33825"/>
                </a:cubicBezTo>
                <a:cubicBezTo>
                  <a:pt x="12186" y="33605"/>
                  <a:pt x="12916" y="33456"/>
                  <a:pt x="13647" y="33315"/>
                </a:cubicBezTo>
                <a:close/>
                <a:moveTo>
                  <a:pt x="39768" y="33676"/>
                </a:moveTo>
                <a:cubicBezTo>
                  <a:pt x="39918" y="33896"/>
                  <a:pt x="40024" y="34081"/>
                  <a:pt x="40173" y="34301"/>
                </a:cubicBezTo>
                <a:cubicBezTo>
                  <a:pt x="39293" y="34415"/>
                  <a:pt x="38413" y="34486"/>
                  <a:pt x="37532" y="34521"/>
                </a:cubicBezTo>
                <a:cubicBezTo>
                  <a:pt x="37418" y="34336"/>
                  <a:pt x="37312" y="34116"/>
                  <a:pt x="37198" y="33931"/>
                </a:cubicBezTo>
                <a:cubicBezTo>
                  <a:pt x="37673" y="33896"/>
                  <a:pt x="38157" y="33861"/>
                  <a:pt x="38668" y="33825"/>
                </a:cubicBezTo>
                <a:cubicBezTo>
                  <a:pt x="39038" y="33790"/>
                  <a:pt x="39399" y="33755"/>
                  <a:pt x="39768" y="33676"/>
                </a:cubicBezTo>
                <a:close/>
                <a:moveTo>
                  <a:pt x="45236" y="33491"/>
                </a:moveTo>
                <a:cubicBezTo>
                  <a:pt x="45376" y="33676"/>
                  <a:pt x="45526" y="33861"/>
                  <a:pt x="45641" y="34081"/>
                </a:cubicBezTo>
                <a:cubicBezTo>
                  <a:pt x="44795" y="34266"/>
                  <a:pt x="43915" y="34415"/>
                  <a:pt x="43035" y="34556"/>
                </a:cubicBezTo>
                <a:cubicBezTo>
                  <a:pt x="42920" y="34371"/>
                  <a:pt x="42815" y="34195"/>
                  <a:pt x="42700" y="34010"/>
                </a:cubicBezTo>
                <a:cubicBezTo>
                  <a:pt x="43545" y="33861"/>
                  <a:pt x="44390" y="33676"/>
                  <a:pt x="45236" y="33491"/>
                </a:cubicBezTo>
                <a:close/>
                <a:moveTo>
                  <a:pt x="51398" y="33236"/>
                </a:moveTo>
                <a:cubicBezTo>
                  <a:pt x="51539" y="33385"/>
                  <a:pt x="51689" y="33535"/>
                  <a:pt x="51839" y="33676"/>
                </a:cubicBezTo>
                <a:cubicBezTo>
                  <a:pt x="51724" y="33755"/>
                  <a:pt x="51618" y="33790"/>
                  <a:pt x="51504" y="33825"/>
                </a:cubicBezTo>
                <a:cubicBezTo>
                  <a:pt x="51064" y="34010"/>
                  <a:pt x="50659" y="34195"/>
                  <a:pt x="50219" y="34336"/>
                </a:cubicBezTo>
                <a:cubicBezTo>
                  <a:pt x="49963" y="34415"/>
                  <a:pt x="49708" y="34486"/>
                  <a:pt x="49453" y="34556"/>
                </a:cubicBezTo>
                <a:cubicBezTo>
                  <a:pt x="49268" y="34371"/>
                  <a:pt x="49118" y="34195"/>
                  <a:pt x="48977" y="34045"/>
                </a:cubicBezTo>
                <a:cubicBezTo>
                  <a:pt x="49303" y="33931"/>
                  <a:pt x="49602" y="33825"/>
                  <a:pt x="49928" y="33711"/>
                </a:cubicBezTo>
                <a:cubicBezTo>
                  <a:pt x="50404" y="33535"/>
                  <a:pt x="50923" y="33385"/>
                  <a:pt x="51398" y="33236"/>
                </a:cubicBezTo>
                <a:close/>
                <a:moveTo>
                  <a:pt x="58847" y="33491"/>
                </a:moveTo>
                <a:cubicBezTo>
                  <a:pt x="59067" y="33641"/>
                  <a:pt x="59287" y="33790"/>
                  <a:pt x="59507" y="33896"/>
                </a:cubicBezTo>
                <a:cubicBezTo>
                  <a:pt x="59067" y="34045"/>
                  <a:pt x="58582" y="34151"/>
                  <a:pt x="58142" y="34266"/>
                </a:cubicBezTo>
                <a:cubicBezTo>
                  <a:pt x="57702" y="34371"/>
                  <a:pt x="57262" y="34450"/>
                  <a:pt x="56822" y="34556"/>
                </a:cubicBezTo>
                <a:cubicBezTo>
                  <a:pt x="56646" y="34415"/>
                  <a:pt x="56461" y="34266"/>
                  <a:pt x="56276" y="34116"/>
                </a:cubicBezTo>
                <a:cubicBezTo>
                  <a:pt x="56241" y="34116"/>
                  <a:pt x="56241" y="34081"/>
                  <a:pt x="56241" y="34081"/>
                </a:cubicBezTo>
                <a:cubicBezTo>
                  <a:pt x="56602" y="34010"/>
                  <a:pt x="57006" y="33931"/>
                  <a:pt x="57376" y="33861"/>
                </a:cubicBezTo>
                <a:cubicBezTo>
                  <a:pt x="57852" y="33755"/>
                  <a:pt x="58362" y="33605"/>
                  <a:pt x="58847" y="33491"/>
                </a:cubicBezTo>
                <a:close/>
                <a:moveTo>
                  <a:pt x="6313" y="32249"/>
                </a:moveTo>
                <a:lnTo>
                  <a:pt x="6313" y="32249"/>
                </a:lnTo>
                <a:cubicBezTo>
                  <a:pt x="6128" y="32610"/>
                  <a:pt x="5979" y="32945"/>
                  <a:pt x="5838" y="33271"/>
                </a:cubicBezTo>
                <a:cubicBezTo>
                  <a:pt x="5178" y="33676"/>
                  <a:pt x="4588" y="34116"/>
                  <a:pt x="3998" y="34591"/>
                </a:cubicBezTo>
                <a:cubicBezTo>
                  <a:pt x="4183" y="34266"/>
                  <a:pt x="4368" y="33896"/>
                  <a:pt x="4553" y="33535"/>
                </a:cubicBezTo>
                <a:cubicBezTo>
                  <a:pt x="5098" y="33051"/>
                  <a:pt x="5688" y="32654"/>
                  <a:pt x="6313" y="32249"/>
                </a:cubicBezTo>
                <a:close/>
                <a:moveTo>
                  <a:pt x="12142" y="33130"/>
                </a:moveTo>
                <a:cubicBezTo>
                  <a:pt x="11886" y="33350"/>
                  <a:pt x="11631" y="33570"/>
                  <a:pt x="11411" y="33790"/>
                </a:cubicBezTo>
                <a:cubicBezTo>
                  <a:pt x="11305" y="33825"/>
                  <a:pt x="11155" y="33861"/>
                  <a:pt x="11041" y="33896"/>
                </a:cubicBezTo>
                <a:cubicBezTo>
                  <a:pt x="10346" y="34116"/>
                  <a:pt x="9685" y="34336"/>
                  <a:pt x="9060" y="34591"/>
                </a:cubicBezTo>
                <a:cubicBezTo>
                  <a:pt x="9280" y="34336"/>
                  <a:pt x="9544" y="34116"/>
                  <a:pt x="9764" y="33896"/>
                </a:cubicBezTo>
                <a:cubicBezTo>
                  <a:pt x="10346" y="33676"/>
                  <a:pt x="10935" y="33491"/>
                  <a:pt x="11560" y="33315"/>
                </a:cubicBezTo>
                <a:cubicBezTo>
                  <a:pt x="11745" y="33236"/>
                  <a:pt x="11921" y="33200"/>
                  <a:pt x="12142" y="33130"/>
                </a:cubicBezTo>
                <a:close/>
                <a:moveTo>
                  <a:pt x="27152" y="34010"/>
                </a:moveTo>
                <a:lnTo>
                  <a:pt x="27152" y="34010"/>
                </a:lnTo>
                <a:cubicBezTo>
                  <a:pt x="27953" y="34045"/>
                  <a:pt x="28763" y="34081"/>
                  <a:pt x="29609" y="34081"/>
                </a:cubicBezTo>
                <a:cubicBezTo>
                  <a:pt x="29679" y="34266"/>
                  <a:pt x="29749" y="34415"/>
                  <a:pt x="29829" y="34591"/>
                </a:cubicBezTo>
                <a:cubicBezTo>
                  <a:pt x="28983" y="34591"/>
                  <a:pt x="28138" y="34521"/>
                  <a:pt x="27293" y="34486"/>
                </a:cubicBezTo>
                <a:cubicBezTo>
                  <a:pt x="27258" y="34336"/>
                  <a:pt x="27223" y="34151"/>
                  <a:pt x="27152" y="34010"/>
                </a:cubicBezTo>
                <a:close/>
                <a:moveTo>
                  <a:pt x="37162" y="33931"/>
                </a:moveTo>
                <a:cubicBezTo>
                  <a:pt x="37277" y="34116"/>
                  <a:pt x="37382" y="34336"/>
                  <a:pt x="37497" y="34521"/>
                </a:cubicBezTo>
                <a:cubicBezTo>
                  <a:pt x="36722" y="34591"/>
                  <a:pt x="35956" y="34635"/>
                  <a:pt x="35146" y="34635"/>
                </a:cubicBezTo>
                <a:cubicBezTo>
                  <a:pt x="35076" y="34415"/>
                  <a:pt x="34961" y="34230"/>
                  <a:pt x="34812" y="34045"/>
                </a:cubicBezTo>
                <a:cubicBezTo>
                  <a:pt x="35586" y="34010"/>
                  <a:pt x="36352" y="33975"/>
                  <a:pt x="37162" y="33931"/>
                </a:cubicBezTo>
                <a:close/>
                <a:moveTo>
                  <a:pt x="63284" y="33350"/>
                </a:moveTo>
                <a:cubicBezTo>
                  <a:pt x="63425" y="33456"/>
                  <a:pt x="63574" y="33570"/>
                  <a:pt x="63724" y="33676"/>
                </a:cubicBezTo>
                <a:cubicBezTo>
                  <a:pt x="62694" y="34010"/>
                  <a:pt x="61664" y="34336"/>
                  <a:pt x="60643" y="34635"/>
                </a:cubicBezTo>
                <a:cubicBezTo>
                  <a:pt x="60493" y="34486"/>
                  <a:pt x="60343" y="34371"/>
                  <a:pt x="60202" y="34266"/>
                </a:cubicBezTo>
                <a:cubicBezTo>
                  <a:pt x="61224" y="33975"/>
                  <a:pt x="62254" y="33676"/>
                  <a:pt x="63284" y="33350"/>
                </a:cubicBezTo>
                <a:close/>
                <a:moveTo>
                  <a:pt x="29644" y="34081"/>
                </a:moveTo>
                <a:cubicBezTo>
                  <a:pt x="30489" y="34116"/>
                  <a:pt x="31290" y="34116"/>
                  <a:pt x="32171" y="34116"/>
                </a:cubicBezTo>
                <a:cubicBezTo>
                  <a:pt x="32285" y="34266"/>
                  <a:pt x="32355" y="34450"/>
                  <a:pt x="32470" y="34671"/>
                </a:cubicBezTo>
                <a:cubicBezTo>
                  <a:pt x="31589" y="34671"/>
                  <a:pt x="30744" y="34635"/>
                  <a:pt x="29899" y="34591"/>
                </a:cubicBezTo>
                <a:cubicBezTo>
                  <a:pt x="29829" y="34415"/>
                  <a:pt x="29714" y="34266"/>
                  <a:pt x="29644" y="34081"/>
                </a:cubicBezTo>
                <a:close/>
                <a:moveTo>
                  <a:pt x="34776" y="34045"/>
                </a:moveTo>
                <a:cubicBezTo>
                  <a:pt x="34891" y="34230"/>
                  <a:pt x="34997" y="34450"/>
                  <a:pt x="35111" y="34635"/>
                </a:cubicBezTo>
                <a:cubicBezTo>
                  <a:pt x="34231" y="34671"/>
                  <a:pt x="33350" y="34671"/>
                  <a:pt x="32505" y="34671"/>
                </a:cubicBezTo>
                <a:cubicBezTo>
                  <a:pt x="32435" y="34450"/>
                  <a:pt x="32320" y="34266"/>
                  <a:pt x="32215" y="34116"/>
                </a:cubicBezTo>
                <a:cubicBezTo>
                  <a:pt x="33051" y="34116"/>
                  <a:pt x="33896" y="34081"/>
                  <a:pt x="34776" y="34045"/>
                </a:cubicBezTo>
                <a:close/>
                <a:moveTo>
                  <a:pt x="10381" y="33200"/>
                </a:moveTo>
                <a:lnTo>
                  <a:pt x="10381" y="33200"/>
                </a:lnTo>
                <a:cubicBezTo>
                  <a:pt x="10240" y="33385"/>
                  <a:pt x="10055" y="33535"/>
                  <a:pt x="9905" y="33676"/>
                </a:cubicBezTo>
                <a:cubicBezTo>
                  <a:pt x="9835" y="33755"/>
                  <a:pt x="9800" y="33790"/>
                  <a:pt x="9720" y="33825"/>
                </a:cubicBezTo>
                <a:cubicBezTo>
                  <a:pt x="8990" y="34116"/>
                  <a:pt x="8259" y="34415"/>
                  <a:pt x="7563" y="34741"/>
                </a:cubicBezTo>
                <a:cubicBezTo>
                  <a:pt x="7784" y="34486"/>
                  <a:pt x="8004" y="34266"/>
                  <a:pt x="8224" y="34010"/>
                </a:cubicBezTo>
                <a:cubicBezTo>
                  <a:pt x="8919" y="33711"/>
                  <a:pt x="9650" y="33456"/>
                  <a:pt x="10381" y="33200"/>
                </a:cubicBezTo>
                <a:close/>
                <a:moveTo>
                  <a:pt x="48387" y="33385"/>
                </a:moveTo>
                <a:cubicBezTo>
                  <a:pt x="48572" y="33605"/>
                  <a:pt x="48722" y="33790"/>
                  <a:pt x="48898" y="34010"/>
                </a:cubicBezTo>
                <a:cubicBezTo>
                  <a:pt x="47982" y="34301"/>
                  <a:pt x="47102" y="34556"/>
                  <a:pt x="46151" y="34776"/>
                </a:cubicBezTo>
                <a:cubicBezTo>
                  <a:pt x="46002" y="34556"/>
                  <a:pt x="45861" y="34336"/>
                  <a:pt x="45711" y="34116"/>
                </a:cubicBezTo>
                <a:lnTo>
                  <a:pt x="45711" y="34081"/>
                </a:lnTo>
                <a:cubicBezTo>
                  <a:pt x="46627" y="33896"/>
                  <a:pt x="47507" y="33676"/>
                  <a:pt x="48387" y="33385"/>
                </a:cubicBezTo>
                <a:close/>
                <a:moveTo>
                  <a:pt x="15408" y="33641"/>
                </a:moveTo>
                <a:lnTo>
                  <a:pt x="15408" y="33641"/>
                </a:lnTo>
                <a:cubicBezTo>
                  <a:pt x="15223" y="33896"/>
                  <a:pt x="15082" y="34195"/>
                  <a:pt x="14932" y="34450"/>
                </a:cubicBezTo>
                <a:cubicBezTo>
                  <a:pt x="14122" y="34556"/>
                  <a:pt x="13321" y="34671"/>
                  <a:pt x="12511" y="34855"/>
                </a:cubicBezTo>
                <a:cubicBezTo>
                  <a:pt x="12696" y="34521"/>
                  <a:pt x="12881" y="34266"/>
                  <a:pt x="13066" y="34010"/>
                </a:cubicBezTo>
                <a:cubicBezTo>
                  <a:pt x="13867" y="33861"/>
                  <a:pt x="14642" y="33755"/>
                  <a:pt x="15408" y="33641"/>
                </a:cubicBezTo>
                <a:close/>
                <a:moveTo>
                  <a:pt x="42630" y="34010"/>
                </a:moveTo>
                <a:cubicBezTo>
                  <a:pt x="42735" y="34195"/>
                  <a:pt x="42885" y="34371"/>
                  <a:pt x="42999" y="34556"/>
                </a:cubicBezTo>
                <a:cubicBezTo>
                  <a:pt x="42189" y="34671"/>
                  <a:pt x="41379" y="34776"/>
                  <a:pt x="40578" y="34891"/>
                </a:cubicBezTo>
                <a:cubicBezTo>
                  <a:pt x="40464" y="34706"/>
                  <a:pt x="40358" y="34521"/>
                  <a:pt x="40244" y="34336"/>
                </a:cubicBezTo>
                <a:cubicBezTo>
                  <a:pt x="41054" y="34230"/>
                  <a:pt x="41855" y="34116"/>
                  <a:pt x="42630" y="34010"/>
                </a:cubicBezTo>
                <a:close/>
                <a:moveTo>
                  <a:pt x="55431" y="33535"/>
                </a:moveTo>
                <a:cubicBezTo>
                  <a:pt x="55651" y="33711"/>
                  <a:pt x="55906" y="33896"/>
                  <a:pt x="56126" y="34045"/>
                </a:cubicBezTo>
                <a:cubicBezTo>
                  <a:pt x="56091" y="34081"/>
                  <a:pt x="56056" y="34081"/>
                  <a:pt x="56020" y="34081"/>
                </a:cubicBezTo>
                <a:cubicBezTo>
                  <a:pt x="55501" y="34151"/>
                  <a:pt x="54990" y="34266"/>
                  <a:pt x="54480" y="34415"/>
                </a:cubicBezTo>
                <a:cubicBezTo>
                  <a:pt x="54004" y="34521"/>
                  <a:pt x="53520" y="34706"/>
                  <a:pt x="53080" y="34891"/>
                </a:cubicBezTo>
                <a:cubicBezTo>
                  <a:pt x="52860" y="34706"/>
                  <a:pt x="52684" y="34486"/>
                  <a:pt x="52499" y="34301"/>
                </a:cubicBezTo>
                <a:cubicBezTo>
                  <a:pt x="52860" y="34116"/>
                  <a:pt x="53265" y="33975"/>
                  <a:pt x="53670" y="33861"/>
                </a:cubicBezTo>
                <a:cubicBezTo>
                  <a:pt x="54224" y="33711"/>
                  <a:pt x="54841" y="33605"/>
                  <a:pt x="55431" y="33535"/>
                </a:cubicBezTo>
                <a:close/>
                <a:moveTo>
                  <a:pt x="59577" y="33931"/>
                </a:moveTo>
                <a:cubicBezTo>
                  <a:pt x="59648" y="34010"/>
                  <a:pt x="59762" y="34045"/>
                  <a:pt x="59868" y="34116"/>
                </a:cubicBezTo>
                <a:cubicBezTo>
                  <a:pt x="59947" y="34151"/>
                  <a:pt x="60017" y="34195"/>
                  <a:pt x="60088" y="34266"/>
                </a:cubicBezTo>
                <a:cubicBezTo>
                  <a:pt x="59648" y="34371"/>
                  <a:pt x="59243" y="34486"/>
                  <a:pt x="58847" y="34591"/>
                </a:cubicBezTo>
                <a:cubicBezTo>
                  <a:pt x="58327" y="34706"/>
                  <a:pt x="57781" y="34811"/>
                  <a:pt x="57262" y="34926"/>
                </a:cubicBezTo>
                <a:cubicBezTo>
                  <a:pt x="57156" y="34855"/>
                  <a:pt x="57086" y="34741"/>
                  <a:pt x="56971" y="34671"/>
                </a:cubicBezTo>
                <a:cubicBezTo>
                  <a:pt x="56936" y="34635"/>
                  <a:pt x="56901" y="34591"/>
                  <a:pt x="56866" y="34591"/>
                </a:cubicBezTo>
                <a:cubicBezTo>
                  <a:pt x="57306" y="34486"/>
                  <a:pt x="57702" y="34415"/>
                  <a:pt x="58142" y="34301"/>
                </a:cubicBezTo>
                <a:cubicBezTo>
                  <a:pt x="58626" y="34195"/>
                  <a:pt x="59102" y="34081"/>
                  <a:pt x="59577" y="33931"/>
                </a:cubicBezTo>
                <a:close/>
                <a:moveTo>
                  <a:pt x="5028" y="32355"/>
                </a:moveTo>
                <a:cubicBezTo>
                  <a:pt x="4843" y="32760"/>
                  <a:pt x="4658" y="33165"/>
                  <a:pt x="4482" y="33535"/>
                </a:cubicBezTo>
                <a:cubicBezTo>
                  <a:pt x="3927" y="33975"/>
                  <a:pt x="3417" y="34450"/>
                  <a:pt x="2897" y="34961"/>
                </a:cubicBezTo>
                <a:cubicBezTo>
                  <a:pt x="3082" y="34591"/>
                  <a:pt x="3267" y="34195"/>
                  <a:pt x="3452" y="33825"/>
                </a:cubicBezTo>
                <a:cubicBezTo>
                  <a:pt x="3963" y="33315"/>
                  <a:pt x="4482" y="32795"/>
                  <a:pt x="5028" y="32355"/>
                </a:cubicBezTo>
                <a:close/>
                <a:moveTo>
                  <a:pt x="20180" y="34230"/>
                </a:moveTo>
                <a:cubicBezTo>
                  <a:pt x="20989" y="34230"/>
                  <a:pt x="21791" y="34266"/>
                  <a:pt x="22565" y="34266"/>
                </a:cubicBezTo>
                <a:cubicBezTo>
                  <a:pt x="22565" y="34521"/>
                  <a:pt x="22530" y="34741"/>
                  <a:pt x="22486" y="34996"/>
                </a:cubicBezTo>
                <a:cubicBezTo>
                  <a:pt x="21685" y="34961"/>
                  <a:pt x="20840" y="34961"/>
                  <a:pt x="19995" y="34961"/>
                </a:cubicBezTo>
                <a:cubicBezTo>
                  <a:pt x="20065" y="34741"/>
                  <a:pt x="20109" y="34486"/>
                  <a:pt x="20180" y="34230"/>
                </a:cubicBezTo>
                <a:close/>
                <a:moveTo>
                  <a:pt x="8805" y="33236"/>
                </a:moveTo>
                <a:lnTo>
                  <a:pt x="8805" y="33236"/>
                </a:lnTo>
                <a:cubicBezTo>
                  <a:pt x="8620" y="33491"/>
                  <a:pt x="8400" y="33755"/>
                  <a:pt x="8180" y="33975"/>
                </a:cubicBezTo>
                <a:cubicBezTo>
                  <a:pt x="7449" y="34301"/>
                  <a:pt x="6718" y="34671"/>
                  <a:pt x="6023" y="35032"/>
                </a:cubicBezTo>
                <a:cubicBezTo>
                  <a:pt x="6243" y="34776"/>
                  <a:pt x="6419" y="34521"/>
                  <a:pt x="6604" y="34266"/>
                </a:cubicBezTo>
                <a:cubicBezTo>
                  <a:pt x="6639" y="34266"/>
                  <a:pt x="6639" y="34230"/>
                  <a:pt x="6683" y="34230"/>
                </a:cubicBezTo>
                <a:cubicBezTo>
                  <a:pt x="7343" y="33861"/>
                  <a:pt x="8074" y="33535"/>
                  <a:pt x="8805" y="33236"/>
                </a:cubicBezTo>
                <a:close/>
                <a:moveTo>
                  <a:pt x="22636" y="34266"/>
                </a:moveTo>
                <a:cubicBezTo>
                  <a:pt x="23367" y="34301"/>
                  <a:pt x="24141" y="34336"/>
                  <a:pt x="24872" y="34371"/>
                </a:cubicBezTo>
                <a:cubicBezTo>
                  <a:pt x="24907" y="34591"/>
                  <a:pt x="24907" y="34811"/>
                  <a:pt x="24907" y="35032"/>
                </a:cubicBezTo>
                <a:cubicBezTo>
                  <a:pt x="24141" y="34996"/>
                  <a:pt x="23331" y="34996"/>
                  <a:pt x="22530" y="34996"/>
                </a:cubicBezTo>
                <a:cubicBezTo>
                  <a:pt x="22565" y="34741"/>
                  <a:pt x="22601" y="34521"/>
                  <a:pt x="22636" y="34266"/>
                </a:cubicBezTo>
                <a:close/>
                <a:moveTo>
                  <a:pt x="20144" y="34230"/>
                </a:moveTo>
                <a:cubicBezTo>
                  <a:pt x="20065" y="34486"/>
                  <a:pt x="19995" y="34741"/>
                  <a:pt x="19959" y="34961"/>
                </a:cubicBezTo>
                <a:cubicBezTo>
                  <a:pt x="19044" y="34996"/>
                  <a:pt x="18084" y="35032"/>
                  <a:pt x="17204" y="35076"/>
                </a:cubicBezTo>
                <a:cubicBezTo>
                  <a:pt x="17204" y="34996"/>
                  <a:pt x="17248" y="34926"/>
                  <a:pt x="17248" y="34855"/>
                </a:cubicBezTo>
                <a:cubicBezTo>
                  <a:pt x="17318" y="34671"/>
                  <a:pt x="17389" y="34486"/>
                  <a:pt x="17468" y="34301"/>
                </a:cubicBezTo>
                <a:cubicBezTo>
                  <a:pt x="18348" y="34230"/>
                  <a:pt x="19229" y="34230"/>
                  <a:pt x="20144" y="34230"/>
                </a:cubicBezTo>
                <a:close/>
                <a:moveTo>
                  <a:pt x="40209" y="34336"/>
                </a:moveTo>
                <a:cubicBezTo>
                  <a:pt x="40314" y="34521"/>
                  <a:pt x="40429" y="34706"/>
                  <a:pt x="40499" y="34891"/>
                </a:cubicBezTo>
                <a:cubicBezTo>
                  <a:pt x="39619" y="34961"/>
                  <a:pt x="38703" y="35032"/>
                  <a:pt x="37823" y="35111"/>
                </a:cubicBezTo>
                <a:cubicBezTo>
                  <a:pt x="37752" y="34926"/>
                  <a:pt x="37638" y="34741"/>
                  <a:pt x="37567" y="34556"/>
                </a:cubicBezTo>
                <a:cubicBezTo>
                  <a:pt x="38448" y="34521"/>
                  <a:pt x="39328" y="34450"/>
                  <a:pt x="40209" y="34336"/>
                </a:cubicBezTo>
                <a:close/>
                <a:moveTo>
                  <a:pt x="24951" y="34415"/>
                </a:moveTo>
                <a:cubicBezTo>
                  <a:pt x="25242" y="34415"/>
                  <a:pt x="25532" y="34450"/>
                  <a:pt x="25832" y="34450"/>
                </a:cubicBezTo>
                <a:cubicBezTo>
                  <a:pt x="26307" y="34486"/>
                  <a:pt x="26782" y="34521"/>
                  <a:pt x="27258" y="34521"/>
                </a:cubicBezTo>
                <a:cubicBezTo>
                  <a:pt x="27293" y="34741"/>
                  <a:pt x="27328" y="34926"/>
                  <a:pt x="27372" y="35146"/>
                </a:cubicBezTo>
                <a:cubicBezTo>
                  <a:pt x="26932" y="35111"/>
                  <a:pt x="26527" y="35111"/>
                  <a:pt x="26122" y="35076"/>
                </a:cubicBezTo>
                <a:cubicBezTo>
                  <a:pt x="25717" y="35076"/>
                  <a:pt x="25347" y="35076"/>
                  <a:pt x="24951" y="35032"/>
                </a:cubicBezTo>
                <a:lnTo>
                  <a:pt x="24951" y="34415"/>
                </a:lnTo>
                <a:close/>
                <a:moveTo>
                  <a:pt x="51874" y="33711"/>
                </a:moveTo>
                <a:cubicBezTo>
                  <a:pt x="52059" y="33896"/>
                  <a:pt x="52244" y="34081"/>
                  <a:pt x="52384" y="34266"/>
                </a:cubicBezTo>
                <a:cubicBezTo>
                  <a:pt x="52314" y="34336"/>
                  <a:pt x="52200" y="34371"/>
                  <a:pt x="52129" y="34415"/>
                </a:cubicBezTo>
                <a:cubicBezTo>
                  <a:pt x="51724" y="34556"/>
                  <a:pt x="51363" y="34741"/>
                  <a:pt x="50958" y="34891"/>
                </a:cubicBezTo>
                <a:cubicBezTo>
                  <a:pt x="50624" y="34996"/>
                  <a:pt x="50298" y="35076"/>
                  <a:pt x="49999" y="35181"/>
                </a:cubicBezTo>
                <a:cubicBezTo>
                  <a:pt x="49822" y="34996"/>
                  <a:pt x="49638" y="34776"/>
                  <a:pt x="49453" y="34591"/>
                </a:cubicBezTo>
                <a:cubicBezTo>
                  <a:pt x="49708" y="34521"/>
                  <a:pt x="49963" y="34450"/>
                  <a:pt x="50219" y="34371"/>
                </a:cubicBezTo>
                <a:cubicBezTo>
                  <a:pt x="50659" y="34230"/>
                  <a:pt x="51099" y="34045"/>
                  <a:pt x="51504" y="33861"/>
                </a:cubicBezTo>
                <a:cubicBezTo>
                  <a:pt x="51618" y="33825"/>
                  <a:pt x="51759" y="33790"/>
                  <a:pt x="51874" y="33711"/>
                </a:cubicBezTo>
                <a:close/>
                <a:moveTo>
                  <a:pt x="63759" y="33711"/>
                </a:moveTo>
                <a:lnTo>
                  <a:pt x="63830" y="33790"/>
                </a:lnTo>
                <a:cubicBezTo>
                  <a:pt x="64014" y="33931"/>
                  <a:pt x="64235" y="34116"/>
                  <a:pt x="64419" y="34230"/>
                </a:cubicBezTo>
                <a:cubicBezTo>
                  <a:pt x="63425" y="34591"/>
                  <a:pt x="62403" y="34891"/>
                  <a:pt x="61408" y="35181"/>
                </a:cubicBezTo>
                <a:cubicBezTo>
                  <a:pt x="61188" y="35032"/>
                  <a:pt x="60968" y="34855"/>
                  <a:pt x="60713" y="34671"/>
                </a:cubicBezTo>
                <a:lnTo>
                  <a:pt x="60678" y="34671"/>
                </a:lnTo>
                <a:cubicBezTo>
                  <a:pt x="61708" y="34371"/>
                  <a:pt x="62729" y="34045"/>
                  <a:pt x="63759" y="33711"/>
                </a:cubicBezTo>
                <a:close/>
                <a:moveTo>
                  <a:pt x="27293" y="34521"/>
                </a:moveTo>
                <a:cubicBezTo>
                  <a:pt x="28138" y="34591"/>
                  <a:pt x="28983" y="34635"/>
                  <a:pt x="29864" y="34671"/>
                </a:cubicBezTo>
                <a:cubicBezTo>
                  <a:pt x="29899" y="34811"/>
                  <a:pt x="29970" y="34996"/>
                  <a:pt x="30014" y="35216"/>
                </a:cubicBezTo>
                <a:cubicBezTo>
                  <a:pt x="29133" y="35181"/>
                  <a:pt x="28253" y="35181"/>
                  <a:pt x="27408" y="35146"/>
                </a:cubicBezTo>
                <a:cubicBezTo>
                  <a:pt x="27372" y="34926"/>
                  <a:pt x="27328" y="34741"/>
                  <a:pt x="27293" y="34521"/>
                </a:cubicBezTo>
                <a:close/>
                <a:moveTo>
                  <a:pt x="37532" y="34556"/>
                </a:moveTo>
                <a:cubicBezTo>
                  <a:pt x="37603" y="34741"/>
                  <a:pt x="37673" y="34926"/>
                  <a:pt x="37787" y="35111"/>
                </a:cubicBezTo>
                <a:cubicBezTo>
                  <a:pt x="36977" y="35146"/>
                  <a:pt x="36176" y="35181"/>
                  <a:pt x="35402" y="35216"/>
                </a:cubicBezTo>
                <a:cubicBezTo>
                  <a:pt x="35366" y="35146"/>
                  <a:pt x="35366" y="35111"/>
                  <a:pt x="35366" y="35076"/>
                </a:cubicBezTo>
                <a:cubicBezTo>
                  <a:pt x="35296" y="34926"/>
                  <a:pt x="35252" y="34811"/>
                  <a:pt x="35181" y="34671"/>
                </a:cubicBezTo>
                <a:cubicBezTo>
                  <a:pt x="35956" y="34671"/>
                  <a:pt x="36722" y="34635"/>
                  <a:pt x="37532" y="34556"/>
                </a:cubicBezTo>
                <a:close/>
                <a:moveTo>
                  <a:pt x="3963" y="32575"/>
                </a:moveTo>
                <a:lnTo>
                  <a:pt x="3963" y="32575"/>
                </a:lnTo>
                <a:cubicBezTo>
                  <a:pt x="3778" y="32980"/>
                  <a:pt x="3602" y="33385"/>
                  <a:pt x="3417" y="33790"/>
                </a:cubicBezTo>
                <a:cubicBezTo>
                  <a:pt x="3232" y="33975"/>
                  <a:pt x="3012" y="34195"/>
                  <a:pt x="2827" y="34371"/>
                </a:cubicBezTo>
                <a:cubicBezTo>
                  <a:pt x="2677" y="34521"/>
                  <a:pt x="2501" y="34671"/>
                  <a:pt x="2352" y="34811"/>
                </a:cubicBezTo>
                <a:cubicBezTo>
                  <a:pt x="2202" y="34961"/>
                  <a:pt x="2061" y="35111"/>
                  <a:pt x="1911" y="35252"/>
                </a:cubicBezTo>
                <a:cubicBezTo>
                  <a:pt x="2131" y="34811"/>
                  <a:pt x="2352" y="34415"/>
                  <a:pt x="2572" y="34010"/>
                </a:cubicBezTo>
                <a:cubicBezTo>
                  <a:pt x="2827" y="33755"/>
                  <a:pt x="3082" y="33491"/>
                  <a:pt x="3338" y="33236"/>
                </a:cubicBezTo>
                <a:cubicBezTo>
                  <a:pt x="3452" y="33130"/>
                  <a:pt x="3558" y="33015"/>
                  <a:pt x="3637" y="32910"/>
                </a:cubicBezTo>
                <a:lnTo>
                  <a:pt x="3963" y="32575"/>
                </a:lnTo>
                <a:close/>
                <a:moveTo>
                  <a:pt x="29899" y="34671"/>
                </a:moveTo>
                <a:cubicBezTo>
                  <a:pt x="30744" y="34671"/>
                  <a:pt x="31625" y="34706"/>
                  <a:pt x="32470" y="34706"/>
                </a:cubicBezTo>
                <a:cubicBezTo>
                  <a:pt x="32540" y="34855"/>
                  <a:pt x="32611" y="35032"/>
                  <a:pt x="32655" y="35252"/>
                </a:cubicBezTo>
                <a:cubicBezTo>
                  <a:pt x="31774" y="35252"/>
                  <a:pt x="30929" y="35216"/>
                  <a:pt x="30049" y="35216"/>
                </a:cubicBezTo>
                <a:cubicBezTo>
                  <a:pt x="30014" y="34996"/>
                  <a:pt x="29970" y="34811"/>
                  <a:pt x="29899" y="34671"/>
                </a:cubicBezTo>
                <a:close/>
                <a:moveTo>
                  <a:pt x="35146" y="34671"/>
                </a:moveTo>
                <a:cubicBezTo>
                  <a:pt x="35181" y="34811"/>
                  <a:pt x="35252" y="34961"/>
                  <a:pt x="35296" y="35111"/>
                </a:cubicBezTo>
                <a:cubicBezTo>
                  <a:pt x="35331" y="35146"/>
                  <a:pt x="35331" y="35181"/>
                  <a:pt x="35331" y="35216"/>
                </a:cubicBezTo>
                <a:cubicBezTo>
                  <a:pt x="34451" y="35216"/>
                  <a:pt x="33570" y="35252"/>
                  <a:pt x="32690" y="35252"/>
                </a:cubicBezTo>
                <a:cubicBezTo>
                  <a:pt x="32655" y="35032"/>
                  <a:pt x="32575" y="34891"/>
                  <a:pt x="32505" y="34706"/>
                </a:cubicBezTo>
                <a:cubicBezTo>
                  <a:pt x="33385" y="34706"/>
                  <a:pt x="34266" y="34706"/>
                  <a:pt x="35146" y="34671"/>
                </a:cubicBezTo>
                <a:close/>
                <a:moveTo>
                  <a:pt x="45676" y="34116"/>
                </a:moveTo>
                <a:lnTo>
                  <a:pt x="45676" y="34151"/>
                </a:lnTo>
                <a:cubicBezTo>
                  <a:pt x="45817" y="34336"/>
                  <a:pt x="45966" y="34556"/>
                  <a:pt x="46116" y="34776"/>
                </a:cubicBezTo>
                <a:cubicBezTo>
                  <a:pt x="45236" y="34961"/>
                  <a:pt x="44355" y="35146"/>
                  <a:pt x="43475" y="35296"/>
                </a:cubicBezTo>
                <a:cubicBezTo>
                  <a:pt x="43325" y="35076"/>
                  <a:pt x="43175" y="34811"/>
                  <a:pt x="43070" y="34591"/>
                </a:cubicBezTo>
                <a:cubicBezTo>
                  <a:pt x="43915" y="34450"/>
                  <a:pt x="44795" y="34301"/>
                  <a:pt x="45676" y="34116"/>
                </a:cubicBezTo>
                <a:close/>
                <a:moveTo>
                  <a:pt x="7229" y="33315"/>
                </a:moveTo>
                <a:lnTo>
                  <a:pt x="7229" y="33315"/>
                </a:lnTo>
                <a:cubicBezTo>
                  <a:pt x="7044" y="33605"/>
                  <a:pt x="6859" y="33896"/>
                  <a:pt x="6639" y="34195"/>
                </a:cubicBezTo>
                <a:cubicBezTo>
                  <a:pt x="6278" y="34371"/>
                  <a:pt x="5908" y="34556"/>
                  <a:pt x="5539" y="34776"/>
                </a:cubicBezTo>
                <a:cubicBezTo>
                  <a:pt x="5248" y="34961"/>
                  <a:pt x="4957" y="35146"/>
                  <a:pt x="4702" y="35331"/>
                </a:cubicBezTo>
                <a:cubicBezTo>
                  <a:pt x="4702" y="35296"/>
                  <a:pt x="4702" y="35296"/>
                  <a:pt x="4737" y="35296"/>
                </a:cubicBezTo>
                <a:cubicBezTo>
                  <a:pt x="4922" y="34996"/>
                  <a:pt x="5098" y="34706"/>
                  <a:pt x="5248" y="34415"/>
                </a:cubicBezTo>
                <a:cubicBezTo>
                  <a:pt x="5688" y="34116"/>
                  <a:pt x="6128" y="33861"/>
                  <a:pt x="6569" y="33641"/>
                </a:cubicBezTo>
                <a:lnTo>
                  <a:pt x="7229" y="33315"/>
                </a:lnTo>
                <a:close/>
                <a:moveTo>
                  <a:pt x="17389" y="34301"/>
                </a:moveTo>
                <a:cubicBezTo>
                  <a:pt x="17318" y="34486"/>
                  <a:pt x="17283" y="34671"/>
                  <a:pt x="17204" y="34855"/>
                </a:cubicBezTo>
                <a:cubicBezTo>
                  <a:pt x="17169" y="34926"/>
                  <a:pt x="17169" y="34996"/>
                  <a:pt x="17133" y="35076"/>
                </a:cubicBezTo>
                <a:cubicBezTo>
                  <a:pt x="16288" y="35146"/>
                  <a:pt x="15443" y="35216"/>
                  <a:pt x="14642" y="35331"/>
                </a:cubicBezTo>
                <a:cubicBezTo>
                  <a:pt x="14712" y="35032"/>
                  <a:pt x="14862" y="34741"/>
                  <a:pt x="14968" y="34486"/>
                </a:cubicBezTo>
                <a:cubicBezTo>
                  <a:pt x="15778" y="34415"/>
                  <a:pt x="16588" y="34336"/>
                  <a:pt x="17389" y="34301"/>
                </a:cubicBezTo>
                <a:close/>
                <a:moveTo>
                  <a:pt x="48942" y="34045"/>
                </a:moveTo>
                <a:cubicBezTo>
                  <a:pt x="49083" y="34230"/>
                  <a:pt x="49233" y="34415"/>
                  <a:pt x="49382" y="34591"/>
                </a:cubicBezTo>
                <a:cubicBezTo>
                  <a:pt x="48458" y="34855"/>
                  <a:pt x="47507" y="35111"/>
                  <a:pt x="46556" y="35331"/>
                </a:cubicBezTo>
                <a:cubicBezTo>
                  <a:pt x="46442" y="35146"/>
                  <a:pt x="46301" y="34961"/>
                  <a:pt x="46186" y="34811"/>
                </a:cubicBezTo>
                <a:cubicBezTo>
                  <a:pt x="47137" y="34591"/>
                  <a:pt x="48062" y="34336"/>
                  <a:pt x="48942" y="34045"/>
                </a:cubicBezTo>
                <a:close/>
                <a:moveTo>
                  <a:pt x="3082" y="32875"/>
                </a:moveTo>
                <a:lnTo>
                  <a:pt x="3082" y="32875"/>
                </a:lnTo>
                <a:cubicBezTo>
                  <a:pt x="2897" y="33236"/>
                  <a:pt x="2721" y="33605"/>
                  <a:pt x="2536" y="33975"/>
                </a:cubicBezTo>
                <a:cubicBezTo>
                  <a:pt x="2017" y="34450"/>
                  <a:pt x="1471" y="34926"/>
                  <a:pt x="881" y="35366"/>
                </a:cubicBezTo>
                <a:cubicBezTo>
                  <a:pt x="1101" y="34961"/>
                  <a:pt x="1321" y="34556"/>
                  <a:pt x="1542" y="34195"/>
                </a:cubicBezTo>
                <a:cubicBezTo>
                  <a:pt x="2096" y="33755"/>
                  <a:pt x="2607" y="33315"/>
                  <a:pt x="3082" y="32875"/>
                </a:cubicBezTo>
                <a:close/>
                <a:moveTo>
                  <a:pt x="60123" y="34301"/>
                </a:moveTo>
                <a:cubicBezTo>
                  <a:pt x="60273" y="34415"/>
                  <a:pt x="60458" y="34521"/>
                  <a:pt x="60607" y="34635"/>
                </a:cubicBezTo>
                <a:cubicBezTo>
                  <a:pt x="60167" y="34741"/>
                  <a:pt x="59727" y="34891"/>
                  <a:pt x="59243" y="34996"/>
                </a:cubicBezTo>
                <a:cubicBezTo>
                  <a:pt x="58767" y="35111"/>
                  <a:pt x="58292" y="35252"/>
                  <a:pt x="57781" y="35366"/>
                </a:cubicBezTo>
                <a:lnTo>
                  <a:pt x="57667" y="35366"/>
                </a:lnTo>
                <a:cubicBezTo>
                  <a:pt x="57561" y="35252"/>
                  <a:pt x="57411" y="35111"/>
                  <a:pt x="57306" y="34961"/>
                </a:cubicBezTo>
                <a:cubicBezTo>
                  <a:pt x="57816" y="34855"/>
                  <a:pt x="58327" y="34776"/>
                  <a:pt x="58847" y="34635"/>
                </a:cubicBezTo>
                <a:cubicBezTo>
                  <a:pt x="59287" y="34521"/>
                  <a:pt x="59683" y="34415"/>
                  <a:pt x="60123" y="34301"/>
                </a:cubicBezTo>
                <a:close/>
                <a:moveTo>
                  <a:pt x="11340" y="33861"/>
                </a:moveTo>
                <a:lnTo>
                  <a:pt x="11340" y="33861"/>
                </a:lnTo>
                <a:cubicBezTo>
                  <a:pt x="11120" y="34081"/>
                  <a:pt x="10900" y="34301"/>
                  <a:pt x="10680" y="34556"/>
                </a:cubicBezTo>
                <a:cubicBezTo>
                  <a:pt x="10425" y="34635"/>
                  <a:pt x="10161" y="34706"/>
                  <a:pt x="9905" y="34776"/>
                </a:cubicBezTo>
                <a:cubicBezTo>
                  <a:pt x="9359" y="34961"/>
                  <a:pt x="8840" y="35181"/>
                  <a:pt x="8294" y="35401"/>
                </a:cubicBezTo>
                <a:cubicBezTo>
                  <a:pt x="8514" y="35146"/>
                  <a:pt x="8734" y="34891"/>
                  <a:pt x="8990" y="34671"/>
                </a:cubicBezTo>
                <a:cubicBezTo>
                  <a:pt x="9650" y="34415"/>
                  <a:pt x="10346" y="34151"/>
                  <a:pt x="11041" y="33931"/>
                </a:cubicBezTo>
                <a:cubicBezTo>
                  <a:pt x="11155" y="33896"/>
                  <a:pt x="11261" y="33896"/>
                  <a:pt x="11340" y="33861"/>
                </a:cubicBezTo>
                <a:close/>
                <a:moveTo>
                  <a:pt x="56161" y="34081"/>
                </a:moveTo>
                <a:cubicBezTo>
                  <a:pt x="56205" y="34116"/>
                  <a:pt x="56205" y="34116"/>
                  <a:pt x="56241" y="34151"/>
                </a:cubicBezTo>
                <a:cubicBezTo>
                  <a:pt x="56425" y="34266"/>
                  <a:pt x="56566" y="34415"/>
                  <a:pt x="56751" y="34556"/>
                </a:cubicBezTo>
                <a:cubicBezTo>
                  <a:pt x="56716" y="34556"/>
                  <a:pt x="56681" y="34556"/>
                  <a:pt x="56646" y="34591"/>
                </a:cubicBezTo>
                <a:cubicBezTo>
                  <a:pt x="56020" y="34706"/>
                  <a:pt x="55395" y="34811"/>
                  <a:pt x="54770" y="34996"/>
                </a:cubicBezTo>
                <a:cubicBezTo>
                  <a:pt x="54401" y="35111"/>
                  <a:pt x="54040" y="35252"/>
                  <a:pt x="53670" y="35401"/>
                </a:cubicBezTo>
                <a:cubicBezTo>
                  <a:pt x="53485" y="35252"/>
                  <a:pt x="53300" y="35076"/>
                  <a:pt x="53124" y="34926"/>
                </a:cubicBezTo>
                <a:cubicBezTo>
                  <a:pt x="53564" y="34741"/>
                  <a:pt x="54004" y="34556"/>
                  <a:pt x="54480" y="34450"/>
                </a:cubicBezTo>
                <a:cubicBezTo>
                  <a:pt x="54990" y="34301"/>
                  <a:pt x="55545" y="34230"/>
                  <a:pt x="56056" y="34116"/>
                </a:cubicBezTo>
                <a:cubicBezTo>
                  <a:pt x="56091" y="34116"/>
                  <a:pt x="56126" y="34116"/>
                  <a:pt x="56161" y="34081"/>
                </a:cubicBezTo>
                <a:close/>
                <a:moveTo>
                  <a:pt x="12987" y="34010"/>
                </a:moveTo>
                <a:lnTo>
                  <a:pt x="12987" y="34010"/>
                </a:lnTo>
                <a:cubicBezTo>
                  <a:pt x="12802" y="34266"/>
                  <a:pt x="12626" y="34556"/>
                  <a:pt x="12476" y="34855"/>
                </a:cubicBezTo>
                <a:cubicBezTo>
                  <a:pt x="11666" y="34996"/>
                  <a:pt x="10865" y="35216"/>
                  <a:pt x="10055" y="35437"/>
                </a:cubicBezTo>
                <a:cubicBezTo>
                  <a:pt x="10240" y="35146"/>
                  <a:pt x="10460" y="34855"/>
                  <a:pt x="10715" y="34591"/>
                </a:cubicBezTo>
                <a:cubicBezTo>
                  <a:pt x="11481" y="34371"/>
                  <a:pt x="12256" y="34195"/>
                  <a:pt x="12987" y="34010"/>
                </a:cubicBezTo>
                <a:close/>
                <a:moveTo>
                  <a:pt x="64455" y="34266"/>
                </a:moveTo>
                <a:cubicBezTo>
                  <a:pt x="64569" y="34371"/>
                  <a:pt x="64710" y="34450"/>
                  <a:pt x="64824" y="34521"/>
                </a:cubicBezTo>
                <a:cubicBezTo>
                  <a:pt x="63865" y="34811"/>
                  <a:pt x="62914" y="35146"/>
                  <a:pt x="61963" y="35472"/>
                </a:cubicBezTo>
                <a:cubicBezTo>
                  <a:pt x="61849" y="35401"/>
                  <a:pt x="61708" y="35366"/>
                  <a:pt x="61593" y="35296"/>
                </a:cubicBezTo>
                <a:cubicBezTo>
                  <a:pt x="61558" y="35252"/>
                  <a:pt x="61488" y="35252"/>
                  <a:pt x="61444" y="35216"/>
                </a:cubicBezTo>
                <a:cubicBezTo>
                  <a:pt x="62474" y="34926"/>
                  <a:pt x="63469" y="34591"/>
                  <a:pt x="64455" y="34266"/>
                </a:cubicBezTo>
                <a:close/>
                <a:moveTo>
                  <a:pt x="9650" y="33931"/>
                </a:moveTo>
                <a:lnTo>
                  <a:pt x="9650" y="33931"/>
                </a:lnTo>
                <a:cubicBezTo>
                  <a:pt x="9430" y="34151"/>
                  <a:pt x="9175" y="34371"/>
                  <a:pt x="8954" y="34635"/>
                </a:cubicBezTo>
                <a:cubicBezTo>
                  <a:pt x="8224" y="34926"/>
                  <a:pt x="7484" y="35252"/>
                  <a:pt x="6789" y="35586"/>
                </a:cubicBezTo>
                <a:cubicBezTo>
                  <a:pt x="7009" y="35331"/>
                  <a:pt x="7264" y="35076"/>
                  <a:pt x="7484" y="34811"/>
                </a:cubicBezTo>
                <a:cubicBezTo>
                  <a:pt x="8180" y="34486"/>
                  <a:pt x="8919" y="34195"/>
                  <a:pt x="9650" y="33931"/>
                </a:cubicBezTo>
                <a:close/>
                <a:moveTo>
                  <a:pt x="64860" y="34521"/>
                </a:moveTo>
                <a:cubicBezTo>
                  <a:pt x="64895" y="34556"/>
                  <a:pt x="64930" y="34556"/>
                  <a:pt x="64965" y="34591"/>
                </a:cubicBezTo>
                <a:cubicBezTo>
                  <a:pt x="65150" y="34671"/>
                  <a:pt x="65300" y="34706"/>
                  <a:pt x="65485" y="34741"/>
                </a:cubicBezTo>
                <a:cubicBezTo>
                  <a:pt x="64490" y="35111"/>
                  <a:pt x="63539" y="35401"/>
                  <a:pt x="62544" y="35692"/>
                </a:cubicBezTo>
                <a:cubicBezTo>
                  <a:pt x="62509" y="35692"/>
                  <a:pt x="62474" y="35657"/>
                  <a:pt x="62439" y="35657"/>
                </a:cubicBezTo>
                <a:cubicBezTo>
                  <a:pt x="62324" y="35621"/>
                  <a:pt x="62183" y="35551"/>
                  <a:pt x="61998" y="35472"/>
                </a:cubicBezTo>
                <a:cubicBezTo>
                  <a:pt x="62949" y="35181"/>
                  <a:pt x="63909" y="34855"/>
                  <a:pt x="64860" y="34521"/>
                </a:cubicBezTo>
                <a:close/>
                <a:moveTo>
                  <a:pt x="14932" y="34486"/>
                </a:moveTo>
                <a:lnTo>
                  <a:pt x="14932" y="34486"/>
                </a:lnTo>
                <a:cubicBezTo>
                  <a:pt x="14783" y="34741"/>
                  <a:pt x="14677" y="34996"/>
                  <a:pt x="14607" y="35296"/>
                </a:cubicBezTo>
                <a:lnTo>
                  <a:pt x="14607" y="35331"/>
                </a:lnTo>
                <a:cubicBezTo>
                  <a:pt x="14307" y="35366"/>
                  <a:pt x="14017" y="35401"/>
                  <a:pt x="13726" y="35437"/>
                </a:cubicBezTo>
                <a:cubicBezTo>
                  <a:pt x="13172" y="35551"/>
                  <a:pt x="12626" y="35621"/>
                  <a:pt x="12106" y="35736"/>
                </a:cubicBezTo>
                <a:cubicBezTo>
                  <a:pt x="12186" y="35551"/>
                  <a:pt x="12256" y="35366"/>
                  <a:pt x="12326" y="35216"/>
                </a:cubicBezTo>
                <a:cubicBezTo>
                  <a:pt x="12362" y="35111"/>
                  <a:pt x="12441" y="34996"/>
                  <a:pt x="12476" y="34891"/>
                </a:cubicBezTo>
                <a:cubicBezTo>
                  <a:pt x="13286" y="34741"/>
                  <a:pt x="14087" y="34591"/>
                  <a:pt x="14932" y="34486"/>
                </a:cubicBezTo>
                <a:close/>
                <a:moveTo>
                  <a:pt x="5803" y="33350"/>
                </a:moveTo>
                <a:lnTo>
                  <a:pt x="5803" y="33350"/>
                </a:lnTo>
                <a:cubicBezTo>
                  <a:pt x="5618" y="33711"/>
                  <a:pt x="5433" y="34045"/>
                  <a:pt x="5248" y="34371"/>
                </a:cubicBezTo>
                <a:cubicBezTo>
                  <a:pt x="4588" y="34776"/>
                  <a:pt x="3963" y="35252"/>
                  <a:pt x="3382" y="35771"/>
                </a:cubicBezTo>
                <a:cubicBezTo>
                  <a:pt x="3558" y="35437"/>
                  <a:pt x="3743" y="35111"/>
                  <a:pt x="3963" y="34706"/>
                </a:cubicBezTo>
                <a:cubicBezTo>
                  <a:pt x="4553" y="34230"/>
                  <a:pt x="5142" y="33790"/>
                  <a:pt x="5803" y="33350"/>
                </a:cubicBezTo>
                <a:close/>
                <a:moveTo>
                  <a:pt x="52420" y="34301"/>
                </a:moveTo>
                <a:cubicBezTo>
                  <a:pt x="52640" y="34521"/>
                  <a:pt x="52825" y="34706"/>
                  <a:pt x="53045" y="34891"/>
                </a:cubicBezTo>
                <a:cubicBezTo>
                  <a:pt x="52904" y="34961"/>
                  <a:pt x="52754" y="34996"/>
                  <a:pt x="52640" y="35076"/>
                </a:cubicBezTo>
                <a:cubicBezTo>
                  <a:pt x="52200" y="35252"/>
                  <a:pt x="51759" y="35437"/>
                  <a:pt x="51284" y="35586"/>
                </a:cubicBezTo>
                <a:cubicBezTo>
                  <a:pt x="51064" y="35657"/>
                  <a:pt x="50808" y="35736"/>
                  <a:pt x="50588" y="35806"/>
                </a:cubicBezTo>
                <a:cubicBezTo>
                  <a:pt x="50368" y="35586"/>
                  <a:pt x="50183" y="35401"/>
                  <a:pt x="50043" y="35216"/>
                </a:cubicBezTo>
                <a:cubicBezTo>
                  <a:pt x="50333" y="35111"/>
                  <a:pt x="50659" y="35032"/>
                  <a:pt x="50958" y="34926"/>
                </a:cubicBezTo>
                <a:cubicBezTo>
                  <a:pt x="51363" y="34776"/>
                  <a:pt x="51759" y="34591"/>
                  <a:pt x="52129" y="34450"/>
                </a:cubicBezTo>
                <a:cubicBezTo>
                  <a:pt x="52244" y="34415"/>
                  <a:pt x="52349" y="34371"/>
                  <a:pt x="52420" y="34301"/>
                </a:cubicBezTo>
                <a:close/>
                <a:moveTo>
                  <a:pt x="46151" y="34811"/>
                </a:moveTo>
                <a:cubicBezTo>
                  <a:pt x="46257" y="34996"/>
                  <a:pt x="46371" y="35146"/>
                  <a:pt x="46521" y="35331"/>
                </a:cubicBezTo>
                <a:cubicBezTo>
                  <a:pt x="45597" y="35551"/>
                  <a:pt x="44716" y="35692"/>
                  <a:pt x="43801" y="35841"/>
                </a:cubicBezTo>
                <a:cubicBezTo>
                  <a:pt x="43695" y="35692"/>
                  <a:pt x="43580" y="35516"/>
                  <a:pt x="43510" y="35331"/>
                </a:cubicBezTo>
                <a:cubicBezTo>
                  <a:pt x="44426" y="35181"/>
                  <a:pt x="45306" y="34996"/>
                  <a:pt x="46151" y="34811"/>
                </a:cubicBezTo>
                <a:close/>
                <a:moveTo>
                  <a:pt x="56786" y="34591"/>
                </a:moveTo>
                <a:cubicBezTo>
                  <a:pt x="56866" y="34635"/>
                  <a:pt x="56901" y="34671"/>
                  <a:pt x="56936" y="34706"/>
                </a:cubicBezTo>
                <a:cubicBezTo>
                  <a:pt x="57042" y="34776"/>
                  <a:pt x="57121" y="34855"/>
                  <a:pt x="57227" y="34961"/>
                </a:cubicBezTo>
                <a:cubicBezTo>
                  <a:pt x="56646" y="35076"/>
                  <a:pt x="56056" y="35181"/>
                  <a:pt x="55501" y="35331"/>
                </a:cubicBezTo>
                <a:cubicBezTo>
                  <a:pt x="55026" y="35472"/>
                  <a:pt x="54585" y="35657"/>
                  <a:pt x="54145" y="35841"/>
                </a:cubicBezTo>
                <a:cubicBezTo>
                  <a:pt x="54075" y="35771"/>
                  <a:pt x="53960" y="35692"/>
                  <a:pt x="53890" y="35621"/>
                </a:cubicBezTo>
                <a:cubicBezTo>
                  <a:pt x="53819" y="35551"/>
                  <a:pt x="53740" y="35516"/>
                  <a:pt x="53705" y="35437"/>
                </a:cubicBezTo>
                <a:cubicBezTo>
                  <a:pt x="54040" y="35296"/>
                  <a:pt x="54401" y="35146"/>
                  <a:pt x="54805" y="35032"/>
                </a:cubicBezTo>
                <a:cubicBezTo>
                  <a:pt x="55395" y="34855"/>
                  <a:pt x="56056" y="34741"/>
                  <a:pt x="56646" y="34635"/>
                </a:cubicBezTo>
                <a:cubicBezTo>
                  <a:pt x="56716" y="34635"/>
                  <a:pt x="56751" y="34591"/>
                  <a:pt x="56786" y="34591"/>
                </a:cubicBezTo>
                <a:close/>
                <a:moveTo>
                  <a:pt x="40534" y="34926"/>
                </a:moveTo>
                <a:cubicBezTo>
                  <a:pt x="40684" y="35146"/>
                  <a:pt x="40834" y="35401"/>
                  <a:pt x="40939" y="35657"/>
                </a:cubicBezTo>
                <a:cubicBezTo>
                  <a:pt x="40024" y="35771"/>
                  <a:pt x="39108" y="35841"/>
                  <a:pt x="38157" y="35877"/>
                </a:cubicBezTo>
                <a:cubicBezTo>
                  <a:pt x="38043" y="35621"/>
                  <a:pt x="37937" y="35401"/>
                  <a:pt x="37823" y="35146"/>
                </a:cubicBezTo>
                <a:cubicBezTo>
                  <a:pt x="38738" y="35076"/>
                  <a:pt x="39654" y="34996"/>
                  <a:pt x="40534" y="34926"/>
                </a:cubicBezTo>
                <a:close/>
                <a:moveTo>
                  <a:pt x="8109" y="34081"/>
                </a:moveTo>
                <a:lnTo>
                  <a:pt x="8109" y="34081"/>
                </a:lnTo>
                <a:cubicBezTo>
                  <a:pt x="7924" y="34266"/>
                  <a:pt x="7740" y="34486"/>
                  <a:pt x="7519" y="34706"/>
                </a:cubicBezTo>
                <a:cubicBezTo>
                  <a:pt x="7519" y="34741"/>
                  <a:pt x="7484" y="34741"/>
                  <a:pt x="7449" y="34776"/>
                </a:cubicBezTo>
                <a:cubicBezTo>
                  <a:pt x="6718" y="35111"/>
                  <a:pt x="6023" y="35516"/>
                  <a:pt x="5318" y="35912"/>
                </a:cubicBezTo>
                <a:cubicBezTo>
                  <a:pt x="5539" y="35657"/>
                  <a:pt x="5759" y="35366"/>
                  <a:pt x="5979" y="35111"/>
                </a:cubicBezTo>
                <a:cubicBezTo>
                  <a:pt x="6639" y="34741"/>
                  <a:pt x="7379" y="34371"/>
                  <a:pt x="8109" y="34081"/>
                </a:cubicBezTo>
                <a:close/>
                <a:moveTo>
                  <a:pt x="21230" y="35005"/>
                </a:moveTo>
                <a:cubicBezTo>
                  <a:pt x="21648" y="35005"/>
                  <a:pt x="22068" y="35014"/>
                  <a:pt x="22486" y="35032"/>
                </a:cubicBezTo>
                <a:cubicBezTo>
                  <a:pt x="22451" y="35331"/>
                  <a:pt x="22416" y="35621"/>
                  <a:pt x="22381" y="35912"/>
                </a:cubicBezTo>
                <a:cubicBezTo>
                  <a:pt x="21535" y="35912"/>
                  <a:pt x="20655" y="35912"/>
                  <a:pt x="19775" y="35956"/>
                </a:cubicBezTo>
                <a:cubicBezTo>
                  <a:pt x="19845" y="35621"/>
                  <a:pt x="19924" y="35331"/>
                  <a:pt x="19995" y="35032"/>
                </a:cubicBezTo>
                <a:cubicBezTo>
                  <a:pt x="20400" y="35014"/>
                  <a:pt x="20813" y="35005"/>
                  <a:pt x="21230" y="35005"/>
                </a:cubicBezTo>
                <a:close/>
                <a:moveTo>
                  <a:pt x="22530" y="35032"/>
                </a:moveTo>
                <a:cubicBezTo>
                  <a:pt x="23331" y="35032"/>
                  <a:pt x="24106" y="35076"/>
                  <a:pt x="24907" y="35076"/>
                </a:cubicBezTo>
                <a:lnTo>
                  <a:pt x="24907" y="35956"/>
                </a:lnTo>
                <a:cubicBezTo>
                  <a:pt x="24106" y="35912"/>
                  <a:pt x="23296" y="35912"/>
                  <a:pt x="22416" y="35912"/>
                </a:cubicBezTo>
                <a:cubicBezTo>
                  <a:pt x="22451" y="35621"/>
                  <a:pt x="22486" y="35331"/>
                  <a:pt x="22530" y="35032"/>
                </a:cubicBezTo>
                <a:close/>
                <a:moveTo>
                  <a:pt x="24951" y="35076"/>
                </a:moveTo>
                <a:cubicBezTo>
                  <a:pt x="25347" y="35111"/>
                  <a:pt x="25717" y="35111"/>
                  <a:pt x="26122" y="35146"/>
                </a:cubicBezTo>
                <a:cubicBezTo>
                  <a:pt x="26527" y="35146"/>
                  <a:pt x="26932" y="35146"/>
                  <a:pt x="27372" y="35181"/>
                </a:cubicBezTo>
                <a:cubicBezTo>
                  <a:pt x="27408" y="35437"/>
                  <a:pt x="27408" y="35736"/>
                  <a:pt x="27443" y="35991"/>
                </a:cubicBezTo>
                <a:cubicBezTo>
                  <a:pt x="26888" y="35991"/>
                  <a:pt x="26378" y="35991"/>
                  <a:pt x="25867" y="35956"/>
                </a:cubicBezTo>
                <a:lnTo>
                  <a:pt x="24951" y="35956"/>
                </a:lnTo>
                <a:lnTo>
                  <a:pt x="24951" y="35076"/>
                </a:lnTo>
                <a:close/>
                <a:moveTo>
                  <a:pt x="49417" y="34635"/>
                </a:moveTo>
                <a:cubicBezTo>
                  <a:pt x="49602" y="34811"/>
                  <a:pt x="49743" y="34996"/>
                  <a:pt x="49928" y="35181"/>
                </a:cubicBezTo>
                <a:cubicBezTo>
                  <a:pt x="48977" y="35472"/>
                  <a:pt x="47982" y="35736"/>
                  <a:pt x="47032" y="35991"/>
                </a:cubicBezTo>
                <a:cubicBezTo>
                  <a:pt x="46882" y="35771"/>
                  <a:pt x="46741" y="35551"/>
                  <a:pt x="46591" y="35366"/>
                </a:cubicBezTo>
                <a:cubicBezTo>
                  <a:pt x="47542" y="35146"/>
                  <a:pt x="48502" y="34891"/>
                  <a:pt x="49417" y="34635"/>
                </a:cubicBezTo>
                <a:close/>
                <a:moveTo>
                  <a:pt x="27408" y="35181"/>
                </a:moveTo>
                <a:lnTo>
                  <a:pt x="27408" y="35181"/>
                </a:lnTo>
                <a:cubicBezTo>
                  <a:pt x="28288" y="35216"/>
                  <a:pt x="29133" y="35216"/>
                  <a:pt x="30014" y="35252"/>
                </a:cubicBezTo>
                <a:cubicBezTo>
                  <a:pt x="30049" y="35516"/>
                  <a:pt x="30084" y="35771"/>
                  <a:pt x="30119" y="36062"/>
                </a:cubicBezTo>
                <a:cubicBezTo>
                  <a:pt x="29239" y="36026"/>
                  <a:pt x="28358" y="36026"/>
                  <a:pt x="27478" y="35991"/>
                </a:cubicBezTo>
                <a:cubicBezTo>
                  <a:pt x="27478" y="35736"/>
                  <a:pt x="27443" y="35437"/>
                  <a:pt x="27408" y="35181"/>
                </a:cubicBezTo>
                <a:close/>
                <a:moveTo>
                  <a:pt x="30049" y="35252"/>
                </a:moveTo>
                <a:cubicBezTo>
                  <a:pt x="30929" y="35252"/>
                  <a:pt x="31810" y="35296"/>
                  <a:pt x="32690" y="35296"/>
                </a:cubicBezTo>
                <a:lnTo>
                  <a:pt x="32690" y="35366"/>
                </a:lnTo>
                <a:cubicBezTo>
                  <a:pt x="32760" y="35586"/>
                  <a:pt x="32796" y="35841"/>
                  <a:pt x="32875" y="36062"/>
                </a:cubicBezTo>
                <a:lnTo>
                  <a:pt x="30154" y="36062"/>
                </a:lnTo>
                <a:cubicBezTo>
                  <a:pt x="30154" y="35771"/>
                  <a:pt x="30119" y="35516"/>
                  <a:pt x="30049" y="35252"/>
                </a:cubicBezTo>
                <a:close/>
                <a:moveTo>
                  <a:pt x="35366" y="35252"/>
                </a:moveTo>
                <a:cubicBezTo>
                  <a:pt x="35437" y="35516"/>
                  <a:pt x="35516" y="35771"/>
                  <a:pt x="35586" y="36026"/>
                </a:cubicBezTo>
                <a:cubicBezTo>
                  <a:pt x="34706" y="36062"/>
                  <a:pt x="33790" y="36062"/>
                  <a:pt x="32910" y="36062"/>
                </a:cubicBezTo>
                <a:cubicBezTo>
                  <a:pt x="32875" y="35841"/>
                  <a:pt x="32796" y="35586"/>
                  <a:pt x="32725" y="35366"/>
                </a:cubicBezTo>
                <a:lnTo>
                  <a:pt x="32725" y="35296"/>
                </a:lnTo>
                <a:cubicBezTo>
                  <a:pt x="33606" y="35296"/>
                  <a:pt x="34486" y="35296"/>
                  <a:pt x="35366" y="35252"/>
                </a:cubicBezTo>
                <a:close/>
                <a:moveTo>
                  <a:pt x="60643" y="34671"/>
                </a:moveTo>
                <a:cubicBezTo>
                  <a:pt x="60678" y="34671"/>
                  <a:pt x="60678" y="34706"/>
                  <a:pt x="60713" y="34706"/>
                </a:cubicBezTo>
                <a:cubicBezTo>
                  <a:pt x="60933" y="34891"/>
                  <a:pt x="61153" y="35076"/>
                  <a:pt x="61373" y="35216"/>
                </a:cubicBezTo>
                <a:cubicBezTo>
                  <a:pt x="60863" y="35331"/>
                  <a:pt x="60387" y="35472"/>
                  <a:pt x="59903" y="35621"/>
                </a:cubicBezTo>
                <a:cubicBezTo>
                  <a:pt x="59357" y="35771"/>
                  <a:pt x="58802" y="35912"/>
                  <a:pt x="58292" y="36062"/>
                </a:cubicBezTo>
                <a:cubicBezTo>
                  <a:pt x="58107" y="35877"/>
                  <a:pt x="57966" y="35692"/>
                  <a:pt x="57816" y="35516"/>
                </a:cubicBezTo>
                <a:cubicBezTo>
                  <a:pt x="57781" y="35472"/>
                  <a:pt x="57746" y="35437"/>
                  <a:pt x="57702" y="35401"/>
                </a:cubicBezTo>
                <a:lnTo>
                  <a:pt x="57816" y="35401"/>
                </a:lnTo>
                <a:cubicBezTo>
                  <a:pt x="58292" y="35296"/>
                  <a:pt x="58767" y="35181"/>
                  <a:pt x="59287" y="35032"/>
                </a:cubicBezTo>
                <a:cubicBezTo>
                  <a:pt x="59727" y="34926"/>
                  <a:pt x="60202" y="34776"/>
                  <a:pt x="60643" y="34671"/>
                </a:cubicBezTo>
                <a:close/>
                <a:moveTo>
                  <a:pt x="4438" y="33605"/>
                </a:moveTo>
                <a:lnTo>
                  <a:pt x="4438" y="33605"/>
                </a:lnTo>
                <a:cubicBezTo>
                  <a:pt x="4262" y="34010"/>
                  <a:pt x="4077" y="34371"/>
                  <a:pt x="3892" y="34706"/>
                </a:cubicBezTo>
                <a:cubicBezTo>
                  <a:pt x="3338" y="35146"/>
                  <a:pt x="2827" y="35621"/>
                  <a:pt x="2316" y="36097"/>
                </a:cubicBezTo>
                <a:cubicBezTo>
                  <a:pt x="2501" y="35771"/>
                  <a:pt x="2642" y="35401"/>
                  <a:pt x="2827" y="35076"/>
                </a:cubicBezTo>
                <a:cubicBezTo>
                  <a:pt x="3382" y="34556"/>
                  <a:pt x="3892" y="34081"/>
                  <a:pt x="4438" y="33605"/>
                </a:cubicBezTo>
                <a:close/>
                <a:moveTo>
                  <a:pt x="19924" y="35032"/>
                </a:moveTo>
                <a:cubicBezTo>
                  <a:pt x="19845" y="35331"/>
                  <a:pt x="19775" y="35621"/>
                  <a:pt x="19739" y="35956"/>
                </a:cubicBezTo>
                <a:cubicBezTo>
                  <a:pt x="18789" y="35956"/>
                  <a:pt x="17864" y="36026"/>
                  <a:pt x="16948" y="36097"/>
                </a:cubicBezTo>
                <a:cubicBezTo>
                  <a:pt x="17028" y="35771"/>
                  <a:pt x="17098" y="35437"/>
                  <a:pt x="17169" y="35146"/>
                </a:cubicBezTo>
                <a:cubicBezTo>
                  <a:pt x="18084" y="35076"/>
                  <a:pt x="19009" y="35032"/>
                  <a:pt x="19924" y="35032"/>
                </a:cubicBezTo>
                <a:close/>
                <a:moveTo>
                  <a:pt x="42999" y="34591"/>
                </a:moveTo>
                <a:cubicBezTo>
                  <a:pt x="43140" y="34855"/>
                  <a:pt x="43290" y="35076"/>
                  <a:pt x="43440" y="35296"/>
                </a:cubicBezTo>
                <a:cubicBezTo>
                  <a:pt x="42630" y="35437"/>
                  <a:pt x="41820" y="35551"/>
                  <a:pt x="41018" y="35657"/>
                </a:cubicBezTo>
                <a:cubicBezTo>
                  <a:pt x="41855" y="35586"/>
                  <a:pt x="42665" y="35472"/>
                  <a:pt x="43440" y="35331"/>
                </a:cubicBezTo>
                <a:cubicBezTo>
                  <a:pt x="43440" y="35366"/>
                  <a:pt x="43475" y="35366"/>
                  <a:pt x="43475" y="35366"/>
                </a:cubicBezTo>
                <a:cubicBezTo>
                  <a:pt x="43545" y="35551"/>
                  <a:pt x="43660" y="35692"/>
                  <a:pt x="43765" y="35877"/>
                </a:cubicBezTo>
                <a:cubicBezTo>
                  <a:pt x="42955" y="35991"/>
                  <a:pt x="42119" y="36132"/>
                  <a:pt x="41309" y="36211"/>
                </a:cubicBezTo>
                <a:cubicBezTo>
                  <a:pt x="41195" y="36026"/>
                  <a:pt x="41124" y="35841"/>
                  <a:pt x="41018" y="35657"/>
                </a:cubicBezTo>
                <a:cubicBezTo>
                  <a:pt x="40869" y="35401"/>
                  <a:pt x="40719" y="35146"/>
                  <a:pt x="40578" y="34926"/>
                </a:cubicBezTo>
                <a:cubicBezTo>
                  <a:pt x="41379" y="34811"/>
                  <a:pt x="42189" y="34741"/>
                  <a:pt x="42999" y="34591"/>
                </a:cubicBezTo>
                <a:close/>
                <a:moveTo>
                  <a:pt x="6569" y="34266"/>
                </a:moveTo>
                <a:lnTo>
                  <a:pt x="6569" y="34266"/>
                </a:lnTo>
                <a:cubicBezTo>
                  <a:pt x="6384" y="34521"/>
                  <a:pt x="6164" y="34811"/>
                  <a:pt x="5944" y="35076"/>
                </a:cubicBezTo>
                <a:cubicBezTo>
                  <a:pt x="5688" y="35216"/>
                  <a:pt x="5433" y="35366"/>
                  <a:pt x="5213" y="35516"/>
                </a:cubicBezTo>
                <a:cubicBezTo>
                  <a:pt x="4773" y="35771"/>
                  <a:pt x="4403" y="36026"/>
                  <a:pt x="3998" y="36317"/>
                </a:cubicBezTo>
                <a:cubicBezTo>
                  <a:pt x="4218" y="36026"/>
                  <a:pt x="4403" y="35736"/>
                  <a:pt x="4623" y="35437"/>
                </a:cubicBezTo>
                <a:cubicBezTo>
                  <a:pt x="4922" y="35216"/>
                  <a:pt x="5248" y="34996"/>
                  <a:pt x="5583" y="34811"/>
                </a:cubicBezTo>
                <a:cubicBezTo>
                  <a:pt x="5908" y="34635"/>
                  <a:pt x="6243" y="34450"/>
                  <a:pt x="6569" y="34266"/>
                </a:cubicBezTo>
                <a:close/>
                <a:moveTo>
                  <a:pt x="10601" y="34635"/>
                </a:moveTo>
                <a:cubicBezTo>
                  <a:pt x="10381" y="34891"/>
                  <a:pt x="10161" y="35146"/>
                  <a:pt x="9985" y="35472"/>
                </a:cubicBezTo>
                <a:cubicBezTo>
                  <a:pt x="9175" y="35692"/>
                  <a:pt x="8400" y="35991"/>
                  <a:pt x="7599" y="36317"/>
                </a:cubicBezTo>
                <a:cubicBezTo>
                  <a:pt x="7819" y="36026"/>
                  <a:pt x="8004" y="35736"/>
                  <a:pt x="8259" y="35472"/>
                </a:cubicBezTo>
                <a:cubicBezTo>
                  <a:pt x="8805" y="35216"/>
                  <a:pt x="9359" y="35032"/>
                  <a:pt x="9905" y="34855"/>
                </a:cubicBezTo>
                <a:cubicBezTo>
                  <a:pt x="10161" y="34741"/>
                  <a:pt x="10381" y="34671"/>
                  <a:pt x="10601" y="34635"/>
                </a:cubicBezTo>
                <a:close/>
                <a:moveTo>
                  <a:pt x="57262" y="34996"/>
                </a:moveTo>
                <a:cubicBezTo>
                  <a:pt x="57376" y="35111"/>
                  <a:pt x="57482" y="35252"/>
                  <a:pt x="57632" y="35401"/>
                </a:cubicBezTo>
                <a:cubicBezTo>
                  <a:pt x="57227" y="35472"/>
                  <a:pt x="56786" y="35586"/>
                  <a:pt x="56381" y="35692"/>
                </a:cubicBezTo>
                <a:cubicBezTo>
                  <a:pt x="55765" y="35841"/>
                  <a:pt x="55175" y="36097"/>
                  <a:pt x="54585" y="36317"/>
                </a:cubicBezTo>
                <a:cubicBezTo>
                  <a:pt x="54445" y="36176"/>
                  <a:pt x="54295" y="35991"/>
                  <a:pt x="54180" y="35877"/>
                </a:cubicBezTo>
                <a:cubicBezTo>
                  <a:pt x="54585" y="35692"/>
                  <a:pt x="55026" y="35516"/>
                  <a:pt x="55501" y="35401"/>
                </a:cubicBezTo>
                <a:cubicBezTo>
                  <a:pt x="56091" y="35216"/>
                  <a:pt x="56681" y="35111"/>
                  <a:pt x="57262" y="34996"/>
                </a:cubicBezTo>
                <a:close/>
                <a:moveTo>
                  <a:pt x="17133" y="35146"/>
                </a:moveTo>
                <a:lnTo>
                  <a:pt x="17133" y="35146"/>
                </a:lnTo>
                <a:cubicBezTo>
                  <a:pt x="17028" y="35437"/>
                  <a:pt x="16948" y="35771"/>
                  <a:pt x="16878" y="36097"/>
                </a:cubicBezTo>
                <a:cubicBezTo>
                  <a:pt x="16033" y="36176"/>
                  <a:pt x="15188" y="36246"/>
                  <a:pt x="14343" y="36352"/>
                </a:cubicBezTo>
                <a:cubicBezTo>
                  <a:pt x="14422" y="36026"/>
                  <a:pt x="14527" y="35692"/>
                  <a:pt x="14607" y="35366"/>
                </a:cubicBezTo>
                <a:cubicBezTo>
                  <a:pt x="15443" y="35252"/>
                  <a:pt x="16288" y="35181"/>
                  <a:pt x="17133" y="35146"/>
                </a:cubicBezTo>
                <a:close/>
                <a:moveTo>
                  <a:pt x="12441" y="34891"/>
                </a:moveTo>
                <a:lnTo>
                  <a:pt x="12441" y="34891"/>
                </a:lnTo>
                <a:cubicBezTo>
                  <a:pt x="12362" y="34996"/>
                  <a:pt x="12326" y="35076"/>
                  <a:pt x="12291" y="35181"/>
                </a:cubicBezTo>
                <a:cubicBezTo>
                  <a:pt x="12221" y="35366"/>
                  <a:pt x="12106" y="35551"/>
                  <a:pt x="12036" y="35771"/>
                </a:cubicBezTo>
                <a:cubicBezTo>
                  <a:pt x="11191" y="35912"/>
                  <a:pt x="10346" y="36132"/>
                  <a:pt x="9544" y="36396"/>
                </a:cubicBezTo>
                <a:cubicBezTo>
                  <a:pt x="9615" y="36282"/>
                  <a:pt x="9650" y="36176"/>
                  <a:pt x="9720" y="36062"/>
                </a:cubicBezTo>
                <a:cubicBezTo>
                  <a:pt x="9800" y="35841"/>
                  <a:pt x="9905" y="35692"/>
                  <a:pt x="10020" y="35516"/>
                </a:cubicBezTo>
                <a:cubicBezTo>
                  <a:pt x="10821" y="35252"/>
                  <a:pt x="11631" y="35076"/>
                  <a:pt x="12441" y="34891"/>
                </a:cubicBezTo>
                <a:close/>
                <a:moveTo>
                  <a:pt x="53080" y="34926"/>
                </a:moveTo>
                <a:cubicBezTo>
                  <a:pt x="53230" y="35111"/>
                  <a:pt x="53414" y="35252"/>
                  <a:pt x="53599" y="35437"/>
                </a:cubicBezTo>
                <a:cubicBezTo>
                  <a:pt x="53450" y="35516"/>
                  <a:pt x="53265" y="35586"/>
                  <a:pt x="53080" y="35657"/>
                </a:cubicBezTo>
                <a:cubicBezTo>
                  <a:pt x="52605" y="35877"/>
                  <a:pt x="52129" y="36097"/>
                  <a:pt x="51618" y="36246"/>
                </a:cubicBezTo>
                <a:cubicBezTo>
                  <a:pt x="51469" y="36282"/>
                  <a:pt x="51284" y="36352"/>
                  <a:pt x="51143" y="36396"/>
                </a:cubicBezTo>
                <a:cubicBezTo>
                  <a:pt x="50958" y="36211"/>
                  <a:pt x="50773" y="36026"/>
                  <a:pt x="50624" y="35841"/>
                </a:cubicBezTo>
                <a:cubicBezTo>
                  <a:pt x="50844" y="35771"/>
                  <a:pt x="51064" y="35692"/>
                  <a:pt x="51284" y="35621"/>
                </a:cubicBezTo>
                <a:cubicBezTo>
                  <a:pt x="51759" y="35472"/>
                  <a:pt x="52200" y="35296"/>
                  <a:pt x="52640" y="35111"/>
                </a:cubicBezTo>
                <a:cubicBezTo>
                  <a:pt x="52789" y="35032"/>
                  <a:pt x="52939" y="34996"/>
                  <a:pt x="53080" y="34926"/>
                </a:cubicBezTo>
                <a:close/>
                <a:moveTo>
                  <a:pt x="3382" y="33896"/>
                </a:moveTo>
                <a:lnTo>
                  <a:pt x="3382" y="33896"/>
                </a:lnTo>
                <a:cubicBezTo>
                  <a:pt x="3161" y="34301"/>
                  <a:pt x="2977" y="34671"/>
                  <a:pt x="2792" y="35032"/>
                </a:cubicBezTo>
                <a:cubicBezTo>
                  <a:pt x="2721" y="35146"/>
                  <a:pt x="2607" y="35216"/>
                  <a:pt x="2501" y="35331"/>
                </a:cubicBezTo>
                <a:cubicBezTo>
                  <a:pt x="2202" y="35621"/>
                  <a:pt x="1876" y="35912"/>
                  <a:pt x="1542" y="36211"/>
                </a:cubicBezTo>
                <a:cubicBezTo>
                  <a:pt x="1436" y="36317"/>
                  <a:pt x="1321" y="36396"/>
                  <a:pt x="1251" y="36502"/>
                </a:cubicBezTo>
                <a:cubicBezTo>
                  <a:pt x="1436" y="36132"/>
                  <a:pt x="1656" y="35736"/>
                  <a:pt x="1876" y="35366"/>
                </a:cubicBezTo>
                <a:cubicBezTo>
                  <a:pt x="2061" y="35181"/>
                  <a:pt x="2202" y="35032"/>
                  <a:pt x="2387" y="34855"/>
                </a:cubicBezTo>
                <a:cubicBezTo>
                  <a:pt x="2536" y="34706"/>
                  <a:pt x="2677" y="34556"/>
                  <a:pt x="2827" y="34415"/>
                </a:cubicBezTo>
                <a:cubicBezTo>
                  <a:pt x="3012" y="34230"/>
                  <a:pt x="3197" y="34081"/>
                  <a:pt x="3382" y="33896"/>
                </a:cubicBezTo>
                <a:close/>
                <a:moveTo>
                  <a:pt x="8884" y="34706"/>
                </a:moveTo>
                <a:cubicBezTo>
                  <a:pt x="8664" y="34926"/>
                  <a:pt x="8444" y="35181"/>
                  <a:pt x="8224" y="35437"/>
                </a:cubicBezTo>
                <a:cubicBezTo>
                  <a:pt x="7484" y="35736"/>
                  <a:pt x="6753" y="36097"/>
                  <a:pt x="6023" y="36502"/>
                </a:cubicBezTo>
                <a:cubicBezTo>
                  <a:pt x="6243" y="36211"/>
                  <a:pt x="6463" y="35956"/>
                  <a:pt x="6718" y="35692"/>
                </a:cubicBezTo>
                <a:cubicBezTo>
                  <a:pt x="7414" y="35331"/>
                  <a:pt x="8145" y="34996"/>
                  <a:pt x="8884" y="34706"/>
                </a:cubicBezTo>
                <a:close/>
                <a:moveTo>
                  <a:pt x="40974" y="35692"/>
                </a:moveTo>
                <a:cubicBezTo>
                  <a:pt x="41054" y="35877"/>
                  <a:pt x="41159" y="36062"/>
                  <a:pt x="41274" y="36211"/>
                </a:cubicBezTo>
                <a:cubicBezTo>
                  <a:pt x="40314" y="36352"/>
                  <a:pt x="39363" y="36431"/>
                  <a:pt x="38413" y="36502"/>
                </a:cubicBezTo>
                <a:cubicBezTo>
                  <a:pt x="38333" y="36317"/>
                  <a:pt x="38263" y="36132"/>
                  <a:pt x="38157" y="35912"/>
                </a:cubicBezTo>
                <a:cubicBezTo>
                  <a:pt x="39143" y="35877"/>
                  <a:pt x="40059" y="35771"/>
                  <a:pt x="40974" y="35692"/>
                </a:cubicBezTo>
                <a:close/>
                <a:moveTo>
                  <a:pt x="61408" y="35216"/>
                </a:moveTo>
                <a:cubicBezTo>
                  <a:pt x="61444" y="35252"/>
                  <a:pt x="61523" y="35296"/>
                  <a:pt x="61558" y="35331"/>
                </a:cubicBezTo>
                <a:cubicBezTo>
                  <a:pt x="61664" y="35401"/>
                  <a:pt x="61778" y="35437"/>
                  <a:pt x="61884" y="35472"/>
                </a:cubicBezTo>
                <a:cubicBezTo>
                  <a:pt x="61558" y="35586"/>
                  <a:pt x="61268" y="35692"/>
                  <a:pt x="60933" y="35806"/>
                </a:cubicBezTo>
                <a:cubicBezTo>
                  <a:pt x="60238" y="36026"/>
                  <a:pt x="59507" y="36246"/>
                  <a:pt x="58802" y="36502"/>
                </a:cubicBezTo>
                <a:lnTo>
                  <a:pt x="58767" y="36502"/>
                </a:lnTo>
                <a:cubicBezTo>
                  <a:pt x="58626" y="36396"/>
                  <a:pt x="58477" y="36246"/>
                  <a:pt x="58327" y="36097"/>
                </a:cubicBezTo>
                <a:cubicBezTo>
                  <a:pt x="58847" y="35956"/>
                  <a:pt x="59392" y="35806"/>
                  <a:pt x="59947" y="35657"/>
                </a:cubicBezTo>
                <a:cubicBezTo>
                  <a:pt x="60422" y="35516"/>
                  <a:pt x="60898" y="35366"/>
                  <a:pt x="61408" y="35216"/>
                </a:cubicBezTo>
                <a:close/>
                <a:moveTo>
                  <a:pt x="46521" y="35366"/>
                </a:moveTo>
                <a:cubicBezTo>
                  <a:pt x="46662" y="35586"/>
                  <a:pt x="46812" y="35771"/>
                  <a:pt x="46961" y="35991"/>
                </a:cubicBezTo>
                <a:cubicBezTo>
                  <a:pt x="46037" y="36211"/>
                  <a:pt x="45121" y="36396"/>
                  <a:pt x="44206" y="36537"/>
                </a:cubicBezTo>
                <a:cubicBezTo>
                  <a:pt x="44100" y="36317"/>
                  <a:pt x="43950" y="36097"/>
                  <a:pt x="43836" y="35912"/>
                </a:cubicBezTo>
                <a:cubicBezTo>
                  <a:pt x="44716" y="35736"/>
                  <a:pt x="45641" y="35586"/>
                  <a:pt x="46521" y="35366"/>
                </a:cubicBezTo>
                <a:close/>
                <a:moveTo>
                  <a:pt x="49963" y="35216"/>
                </a:moveTo>
                <a:cubicBezTo>
                  <a:pt x="50148" y="35437"/>
                  <a:pt x="50333" y="35621"/>
                  <a:pt x="50518" y="35806"/>
                </a:cubicBezTo>
                <a:cubicBezTo>
                  <a:pt x="49523" y="36132"/>
                  <a:pt x="48537" y="36396"/>
                  <a:pt x="47507" y="36651"/>
                </a:cubicBezTo>
                <a:cubicBezTo>
                  <a:pt x="47357" y="36431"/>
                  <a:pt x="47181" y="36211"/>
                  <a:pt x="47032" y="36026"/>
                </a:cubicBezTo>
                <a:cubicBezTo>
                  <a:pt x="48018" y="35771"/>
                  <a:pt x="49012" y="35516"/>
                  <a:pt x="49963" y="35216"/>
                </a:cubicBezTo>
                <a:close/>
                <a:moveTo>
                  <a:pt x="37787" y="35146"/>
                </a:moveTo>
                <a:cubicBezTo>
                  <a:pt x="37893" y="35401"/>
                  <a:pt x="38008" y="35657"/>
                  <a:pt x="38113" y="35912"/>
                </a:cubicBezTo>
                <a:cubicBezTo>
                  <a:pt x="38192" y="36132"/>
                  <a:pt x="38263" y="36317"/>
                  <a:pt x="38333" y="36537"/>
                </a:cubicBezTo>
                <a:cubicBezTo>
                  <a:pt x="37497" y="36572"/>
                  <a:pt x="36652" y="36651"/>
                  <a:pt x="35771" y="36687"/>
                </a:cubicBezTo>
                <a:cubicBezTo>
                  <a:pt x="35736" y="36467"/>
                  <a:pt x="35692" y="36282"/>
                  <a:pt x="35622" y="36062"/>
                </a:cubicBezTo>
                <a:cubicBezTo>
                  <a:pt x="36432" y="36026"/>
                  <a:pt x="37233" y="35991"/>
                  <a:pt x="38008" y="35956"/>
                </a:cubicBezTo>
                <a:cubicBezTo>
                  <a:pt x="38043" y="35956"/>
                  <a:pt x="38078" y="35956"/>
                  <a:pt x="38113" y="35912"/>
                </a:cubicBezTo>
                <a:lnTo>
                  <a:pt x="38113" y="35912"/>
                </a:lnTo>
                <a:cubicBezTo>
                  <a:pt x="37277" y="35956"/>
                  <a:pt x="36467" y="35991"/>
                  <a:pt x="35622" y="36026"/>
                </a:cubicBezTo>
                <a:cubicBezTo>
                  <a:pt x="35551" y="35771"/>
                  <a:pt x="35472" y="35516"/>
                  <a:pt x="35402" y="35252"/>
                </a:cubicBezTo>
                <a:cubicBezTo>
                  <a:pt x="36212" y="35216"/>
                  <a:pt x="36977" y="35181"/>
                  <a:pt x="37787" y="35146"/>
                </a:cubicBezTo>
                <a:close/>
                <a:moveTo>
                  <a:pt x="61928" y="35516"/>
                </a:moveTo>
                <a:cubicBezTo>
                  <a:pt x="62148" y="35586"/>
                  <a:pt x="62289" y="35657"/>
                  <a:pt x="62439" y="35692"/>
                </a:cubicBezTo>
                <a:cubicBezTo>
                  <a:pt x="62439" y="35692"/>
                  <a:pt x="62474" y="35692"/>
                  <a:pt x="62474" y="35736"/>
                </a:cubicBezTo>
                <a:cubicBezTo>
                  <a:pt x="62034" y="35841"/>
                  <a:pt x="61593" y="35991"/>
                  <a:pt x="61153" y="36097"/>
                </a:cubicBezTo>
                <a:cubicBezTo>
                  <a:pt x="60493" y="36282"/>
                  <a:pt x="59833" y="36502"/>
                  <a:pt x="59172" y="36722"/>
                </a:cubicBezTo>
                <a:cubicBezTo>
                  <a:pt x="59067" y="36651"/>
                  <a:pt x="58952" y="36616"/>
                  <a:pt x="58847" y="36537"/>
                </a:cubicBezTo>
                <a:cubicBezTo>
                  <a:pt x="59542" y="36282"/>
                  <a:pt x="60273" y="36062"/>
                  <a:pt x="60968" y="35841"/>
                </a:cubicBezTo>
                <a:cubicBezTo>
                  <a:pt x="61303" y="35736"/>
                  <a:pt x="61629" y="35621"/>
                  <a:pt x="61928" y="35516"/>
                </a:cubicBezTo>
                <a:close/>
                <a:moveTo>
                  <a:pt x="2457" y="34081"/>
                </a:moveTo>
                <a:lnTo>
                  <a:pt x="2457" y="34081"/>
                </a:lnTo>
                <a:cubicBezTo>
                  <a:pt x="2281" y="34486"/>
                  <a:pt x="2061" y="34926"/>
                  <a:pt x="1841" y="35331"/>
                </a:cubicBezTo>
                <a:cubicBezTo>
                  <a:pt x="1286" y="35806"/>
                  <a:pt x="696" y="36282"/>
                  <a:pt x="80" y="36757"/>
                </a:cubicBezTo>
                <a:cubicBezTo>
                  <a:pt x="335" y="36317"/>
                  <a:pt x="591" y="35877"/>
                  <a:pt x="846" y="35437"/>
                </a:cubicBezTo>
                <a:cubicBezTo>
                  <a:pt x="1436" y="34996"/>
                  <a:pt x="1947" y="34556"/>
                  <a:pt x="2457" y="34081"/>
                </a:cubicBezTo>
                <a:close/>
                <a:moveTo>
                  <a:pt x="35586" y="36062"/>
                </a:moveTo>
                <a:cubicBezTo>
                  <a:pt x="35657" y="36282"/>
                  <a:pt x="35692" y="36467"/>
                  <a:pt x="35736" y="36687"/>
                </a:cubicBezTo>
                <a:cubicBezTo>
                  <a:pt x="34856" y="36722"/>
                  <a:pt x="33931" y="36757"/>
                  <a:pt x="33095" y="36792"/>
                </a:cubicBezTo>
                <a:cubicBezTo>
                  <a:pt x="33016" y="36572"/>
                  <a:pt x="32980" y="36317"/>
                  <a:pt x="32910" y="36097"/>
                </a:cubicBezTo>
                <a:cubicBezTo>
                  <a:pt x="33790" y="36097"/>
                  <a:pt x="34706" y="36097"/>
                  <a:pt x="35586" y="36062"/>
                </a:cubicBezTo>
                <a:close/>
                <a:moveTo>
                  <a:pt x="53635" y="35437"/>
                </a:moveTo>
                <a:cubicBezTo>
                  <a:pt x="53705" y="35516"/>
                  <a:pt x="53784" y="35586"/>
                  <a:pt x="53855" y="35657"/>
                </a:cubicBezTo>
                <a:cubicBezTo>
                  <a:pt x="53925" y="35692"/>
                  <a:pt x="54004" y="35771"/>
                  <a:pt x="54075" y="35841"/>
                </a:cubicBezTo>
                <a:cubicBezTo>
                  <a:pt x="53960" y="35912"/>
                  <a:pt x="53855" y="35956"/>
                  <a:pt x="53740" y="35991"/>
                </a:cubicBezTo>
                <a:cubicBezTo>
                  <a:pt x="53300" y="36211"/>
                  <a:pt x="52825" y="36396"/>
                  <a:pt x="52314" y="36572"/>
                </a:cubicBezTo>
                <a:cubicBezTo>
                  <a:pt x="52059" y="36651"/>
                  <a:pt x="51803" y="36722"/>
                  <a:pt x="51539" y="36792"/>
                </a:cubicBezTo>
                <a:cubicBezTo>
                  <a:pt x="51398" y="36687"/>
                  <a:pt x="51284" y="36537"/>
                  <a:pt x="51178" y="36431"/>
                </a:cubicBezTo>
                <a:cubicBezTo>
                  <a:pt x="51319" y="36396"/>
                  <a:pt x="51469" y="36317"/>
                  <a:pt x="51618" y="36282"/>
                </a:cubicBezTo>
                <a:cubicBezTo>
                  <a:pt x="52129" y="36132"/>
                  <a:pt x="52640" y="35912"/>
                  <a:pt x="53124" y="35692"/>
                </a:cubicBezTo>
                <a:cubicBezTo>
                  <a:pt x="53300" y="35621"/>
                  <a:pt x="53450" y="35551"/>
                  <a:pt x="53635" y="35437"/>
                </a:cubicBezTo>
                <a:close/>
                <a:moveTo>
                  <a:pt x="14563" y="35366"/>
                </a:moveTo>
                <a:lnTo>
                  <a:pt x="14563" y="35366"/>
                </a:lnTo>
                <a:cubicBezTo>
                  <a:pt x="14457" y="35692"/>
                  <a:pt x="14387" y="36026"/>
                  <a:pt x="14272" y="36352"/>
                </a:cubicBezTo>
                <a:cubicBezTo>
                  <a:pt x="13982" y="36431"/>
                  <a:pt x="13682" y="36467"/>
                  <a:pt x="13392" y="36502"/>
                </a:cubicBezTo>
                <a:cubicBezTo>
                  <a:pt x="12846" y="36616"/>
                  <a:pt x="12256" y="36722"/>
                  <a:pt x="11701" y="36836"/>
                </a:cubicBezTo>
                <a:cubicBezTo>
                  <a:pt x="11816" y="36467"/>
                  <a:pt x="11921" y="36132"/>
                  <a:pt x="12071" y="35806"/>
                </a:cubicBezTo>
                <a:cubicBezTo>
                  <a:pt x="12881" y="35621"/>
                  <a:pt x="13726" y="35472"/>
                  <a:pt x="14563" y="35366"/>
                </a:cubicBezTo>
                <a:close/>
                <a:moveTo>
                  <a:pt x="32875" y="36097"/>
                </a:moveTo>
                <a:cubicBezTo>
                  <a:pt x="32945" y="36317"/>
                  <a:pt x="32980" y="36572"/>
                  <a:pt x="33016" y="36792"/>
                </a:cubicBezTo>
                <a:cubicBezTo>
                  <a:pt x="32100" y="36836"/>
                  <a:pt x="31149" y="36836"/>
                  <a:pt x="30234" y="36836"/>
                </a:cubicBezTo>
                <a:cubicBezTo>
                  <a:pt x="30234" y="36616"/>
                  <a:pt x="30190" y="36352"/>
                  <a:pt x="30154" y="36097"/>
                </a:cubicBezTo>
                <a:close/>
                <a:moveTo>
                  <a:pt x="5178" y="34450"/>
                </a:moveTo>
                <a:lnTo>
                  <a:pt x="5178" y="34450"/>
                </a:lnTo>
                <a:cubicBezTo>
                  <a:pt x="5028" y="34741"/>
                  <a:pt x="4843" y="34996"/>
                  <a:pt x="4702" y="35252"/>
                </a:cubicBezTo>
                <a:cubicBezTo>
                  <a:pt x="4658" y="35296"/>
                  <a:pt x="4623" y="35331"/>
                  <a:pt x="4588" y="35401"/>
                </a:cubicBezTo>
                <a:cubicBezTo>
                  <a:pt x="3927" y="35841"/>
                  <a:pt x="3302" y="36352"/>
                  <a:pt x="2721" y="36872"/>
                </a:cubicBezTo>
                <a:cubicBezTo>
                  <a:pt x="2756" y="36836"/>
                  <a:pt x="2756" y="36792"/>
                  <a:pt x="2792" y="36757"/>
                </a:cubicBezTo>
                <a:cubicBezTo>
                  <a:pt x="2941" y="36502"/>
                  <a:pt x="3117" y="36211"/>
                  <a:pt x="3302" y="35877"/>
                </a:cubicBezTo>
                <a:cubicBezTo>
                  <a:pt x="3927" y="35366"/>
                  <a:pt x="4517" y="34891"/>
                  <a:pt x="5178" y="34450"/>
                </a:cubicBezTo>
                <a:close/>
                <a:moveTo>
                  <a:pt x="7379" y="34855"/>
                </a:moveTo>
                <a:lnTo>
                  <a:pt x="7379" y="34855"/>
                </a:lnTo>
                <a:cubicBezTo>
                  <a:pt x="7158" y="35111"/>
                  <a:pt x="6903" y="35401"/>
                  <a:pt x="6683" y="35657"/>
                </a:cubicBezTo>
                <a:cubicBezTo>
                  <a:pt x="5944" y="36026"/>
                  <a:pt x="5248" y="36431"/>
                  <a:pt x="4588" y="36872"/>
                </a:cubicBezTo>
                <a:cubicBezTo>
                  <a:pt x="4808" y="36572"/>
                  <a:pt x="5028" y="36282"/>
                  <a:pt x="5248" y="35991"/>
                </a:cubicBezTo>
                <a:cubicBezTo>
                  <a:pt x="5944" y="35586"/>
                  <a:pt x="6639" y="35216"/>
                  <a:pt x="7379" y="34855"/>
                </a:cubicBezTo>
                <a:close/>
                <a:moveTo>
                  <a:pt x="22416" y="35956"/>
                </a:moveTo>
                <a:cubicBezTo>
                  <a:pt x="23261" y="35956"/>
                  <a:pt x="24071" y="35956"/>
                  <a:pt x="24907" y="35991"/>
                </a:cubicBezTo>
                <a:lnTo>
                  <a:pt x="24907" y="36872"/>
                </a:lnTo>
                <a:lnTo>
                  <a:pt x="22310" y="36872"/>
                </a:lnTo>
                <a:cubicBezTo>
                  <a:pt x="22345" y="36616"/>
                  <a:pt x="22381" y="36396"/>
                  <a:pt x="22416" y="36132"/>
                </a:cubicBezTo>
                <a:lnTo>
                  <a:pt x="22416" y="35956"/>
                </a:lnTo>
                <a:close/>
                <a:moveTo>
                  <a:pt x="25867" y="35991"/>
                </a:moveTo>
                <a:cubicBezTo>
                  <a:pt x="26378" y="36026"/>
                  <a:pt x="26888" y="36026"/>
                  <a:pt x="27443" y="36026"/>
                </a:cubicBezTo>
                <a:cubicBezTo>
                  <a:pt x="27443" y="36317"/>
                  <a:pt x="27478" y="36572"/>
                  <a:pt x="27478" y="36872"/>
                </a:cubicBezTo>
                <a:lnTo>
                  <a:pt x="26157" y="36872"/>
                </a:lnTo>
                <a:cubicBezTo>
                  <a:pt x="25887" y="36872"/>
                  <a:pt x="25617" y="36856"/>
                  <a:pt x="25350" y="36856"/>
                </a:cubicBezTo>
                <a:cubicBezTo>
                  <a:pt x="25216" y="36856"/>
                  <a:pt x="25083" y="36860"/>
                  <a:pt x="24951" y="36872"/>
                </a:cubicBezTo>
                <a:lnTo>
                  <a:pt x="24951" y="35991"/>
                </a:lnTo>
                <a:close/>
                <a:moveTo>
                  <a:pt x="27478" y="36062"/>
                </a:moveTo>
                <a:cubicBezTo>
                  <a:pt x="28323" y="36062"/>
                  <a:pt x="29204" y="36097"/>
                  <a:pt x="30119" y="36097"/>
                </a:cubicBezTo>
                <a:cubicBezTo>
                  <a:pt x="30154" y="36352"/>
                  <a:pt x="30190" y="36616"/>
                  <a:pt x="30190" y="36836"/>
                </a:cubicBezTo>
                <a:cubicBezTo>
                  <a:pt x="29274" y="36872"/>
                  <a:pt x="28394" y="36872"/>
                  <a:pt x="27513" y="36872"/>
                </a:cubicBezTo>
                <a:cubicBezTo>
                  <a:pt x="27513" y="36572"/>
                  <a:pt x="27513" y="36317"/>
                  <a:pt x="27478" y="36062"/>
                </a:cubicBezTo>
                <a:close/>
                <a:moveTo>
                  <a:pt x="22381" y="35956"/>
                </a:moveTo>
                <a:cubicBezTo>
                  <a:pt x="22381" y="36026"/>
                  <a:pt x="22381" y="36062"/>
                  <a:pt x="22345" y="36132"/>
                </a:cubicBezTo>
                <a:cubicBezTo>
                  <a:pt x="22345" y="36396"/>
                  <a:pt x="22310" y="36616"/>
                  <a:pt x="22266" y="36872"/>
                </a:cubicBezTo>
                <a:cubicBezTo>
                  <a:pt x="21350" y="36907"/>
                  <a:pt x="20435" y="36907"/>
                  <a:pt x="19554" y="36942"/>
                </a:cubicBezTo>
                <a:cubicBezTo>
                  <a:pt x="19625" y="36651"/>
                  <a:pt x="19704" y="36317"/>
                  <a:pt x="19739" y="35991"/>
                </a:cubicBezTo>
                <a:cubicBezTo>
                  <a:pt x="20620" y="35956"/>
                  <a:pt x="21500" y="35956"/>
                  <a:pt x="22381" y="35956"/>
                </a:cubicBezTo>
                <a:close/>
                <a:moveTo>
                  <a:pt x="43765" y="35912"/>
                </a:moveTo>
                <a:cubicBezTo>
                  <a:pt x="43915" y="36132"/>
                  <a:pt x="44021" y="36317"/>
                  <a:pt x="44170" y="36537"/>
                </a:cubicBezTo>
                <a:cubicBezTo>
                  <a:pt x="43325" y="36687"/>
                  <a:pt x="42515" y="36836"/>
                  <a:pt x="41679" y="36942"/>
                </a:cubicBezTo>
                <a:cubicBezTo>
                  <a:pt x="41564" y="36722"/>
                  <a:pt x="41459" y="36502"/>
                  <a:pt x="41344" y="36246"/>
                </a:cubicBezTo>
                <a:cubicBezTo>
                  <a:pt x="42154" y="36176"/>
                  <a:pt x="42955" y="36026"/>
                  <a:pt x="43765" y="35912"/>
                </a:cubicBezTo>
                <a:close/>
                <a:moveTo>
                  <a:pt x="57667" y="35437"/>
                </a:moveTo>
                <a:cubicBezTo>
                  <a:pt x="57702" y="35472"/>
                  <a:pt x="57746" y="35516"/>
                  <a:pt x="57781" y="35551"/>
                </a:cubicBezTo>
                <a:cubicBezTo>
                  <a:pt x="57922" y="35736"/>
                  <a:pt x="58072" y="35912"/>
                  <a:pt x="58257" y="36097"/>
                </a:cubicBezTo>
                <a:cubicBezTo>
                  <a:pt x="57227" y="36396"/>
                  <a:pt x="56276" y="36687"/>
                  <a:pt x="55281" y="37012"/>
                </a:cubicBezTo>
                <a:cubicBezTo>
                  <a:pt x="55061" y="36836"/>
                  <a:pt x="54841" y="36616"/>
                  <a:pt x="54621" y="36352"/>
                </a:cubicBezTo>
                <a:cubicBezTo>
                  <a:pt x="55175" y="36132"/>
                  <a:pt x="55765" y="35877"/>
                  <a:pt x="56381" y="35736"/>
                </a:cubicBezTo>
                <a:cubicBezTo>
                  <a:pt x="56822" y="35621"/>
                  <a:pt x="57227" y="35516"/>
                  <a:pt x="57667" y="35437"/>
                </a:cubicBezTo>
                <a:close/>
                <a:moveTo>
                  <a:pt x="62544" y="35736"/>
                </a:moveTo>
                <a:cubicBezTo>
                  <a:pt x="62729" y="35806"/>
                  <a:pt x="62949" y="35877"/>
                  <a:pt x="63169" y="36062"/>
                </a:cubicBezTo>
                <a:cubicBezTo>
                  <a:pt x="62659" y="36211"/>
                  <a:pt x="62148" y="36352"/>
                  <a:pt x="61629" y="36502"/>
                </a:cubicBezTo>
                <a:cubicBezTo>
                  <a:pt x="61047" y="36687"/>
                  <a:pt x="60493" y="36872"/>
                  <a:pt x="59947" y="37056"/>
                </a:cubicBezTo>
                <a:cubicBezTo>
                  <a:pt x="59762" y="36977"/>
                  <a:pt x="59612" y="36907"/>
                  <a:pt x="59463" y="36836"/>
                </a:cubicBezTo>
                <a:cubicBezTo>
                  <a:pt x="59392" y="36792"/>
                  <a:pt x="59322" y="36757"/>
                  <a:pt x="59243" y="36722"/>
                </a:cubicBezTo>
                <a:cubicBezTo>
                  <a:pt x="59868" y="36537"/>
                  <a:pt x="60528" y="36317"/>
                  <a:pt x="61153" y="36132"/>
                </a:cubicBezTo>
                <a:cubicBezTo>
                  <a:pt x="61629" y="36026"/>
                  <a:pt x="62104" y="35877"/>
                  <a:pt x="62544" y="35736"/>
                </a:cubicBezTo>
                <a:close/>
                <a:moveTo>
                  <a:pt x="19704" y="35991"/>
                </a:moveTo>
                <a:lnTo>
                  <a:pt x="19704" y="35991"/>
                </a:lnTo>
                <a:cubicBezTo>
                  <a:pt x="19625" y="36317"/>
                  <a:pt x="19554" y="36651"/>
                  <a:pt x="19519" y="36942"/>
                </a:cubicBezTo>
                <a:cubicBezTo>
                  <a:pt x="18568" y="37012"/>
                  <a:pt x="17644" y="37056"/>
                  <a:pt x="16728" y="37162"/>
                </a:cubicBezTo>
                <a:cubicBezTo>
                  <a:pt x="16808" y="36792"/>
                  <a:pt x="16878" y="36467"/>
                  <a:pt x="16913" y="36132"/>
                </a:cubicBezTo>
                <a:cubicBezTo>
                  <a:pt x="17864" y="36062"/>
                  <a:pt x="18789" y="36026"/>
                  <a:pt x="19704" y="35991"/>
                </a:cubicBezTo>
                <a:close/>
                <a:moveTo>
                  <a:pt x="46996" y="36026"/>
                </a:moveTo>
                <a:cubicBezTo>
                  <a:pt x="47137" y="36246"/>
                  <a:pt x="47287" y="36431"/>
                  <a:pt x="47472" y="36651"/>
                </a:cubicBezTo>
                <a:cubicBezTo>
                  <a:pt x="46521" y="36872"/>
                  <a:pt x="45597" y="37056"/>
                  <a:pt x="44646" y="37233"/>
                </a:cubicBezTo>
                <a:cubicBezTo>
                  <a:pt x="44496" y="37012"/>
                  <a:pt x="44390" y="36792"/>
                  <a:pt x="44241" y="36572"/>
                </a:cubicBezTo>
                <a:cubicBezTo>
                  <a:pt x="45156" y="36431"/>
                  <a:pt x="46081" y="36246"/>
                  <a:pt x="46996" y="36026"/>
                </a:cubicBezTo>
                <a:close/>
                <a:moveTo>
                  <a:pt x="50553" y="35841"/>
                </a:moveTo>
                <a:cubicBezTo>
                  <a:pt x="50738" y="36026"/>
                  <a:pt x="50923" y="36211"/>
                  <a:pt x="51099" y="36396"/>
                </a:cubicBezTo>
                <a:cubicBezTo>
                  <a:pt x="50078" y="36722"/>
                  <a:pt x="49048" y="36977"/>
                  <a:pt x="47982" y="37233"/>
                </a:cubicBezTo>
                <a:cubicBezTo>
                  <a:pt x="47842" y="37056"/>
                  <a:pt x="47692" y="36872"/>
                  <a:pt x="47542" y="36687"/>
                </a:cubicBezTo>
                <a:cubicBezTo>
                  <a:pt x="48572" y="36431"/>
                  <a:pt x="49558" y="36176"/>
                  <a:pt x="50553" y="35841"/>
                </a:cubicBezTo>
                <a:close/>
                <a:moveTo>
                  <a:pt x="3857" y="34811"/>
                </a:moveTo>
                <a:lnTo>
                  <a:pt x="3857" y="34811"/>
                </a:lnTo>
                <a:cubicBezTo>
                  <a:pt x="3637" y="35216"/>
                  <a:pt x="3452" y="35551"/>
                  <a:pt x="3267" y="35841"/>
                </a:cubicBezTo>
                <a:cubicBezTo>
                  <a:pt x="2721" y="36317"/>
                  <a:pt x="2167" y="36792"/>
                  <a:pt x="1656" y="37277"/>
                </a:cubicBezTo>
                <a:cubicBezTo>
                  <a:pt x="1841" y="36907"/>
                  <a:pt x="2061" y="36572"/>
                  <a:pt x="2237" y="36211"/>
                </a:cubicBezTo>
                <a:cubicBezTo>
                  <a:pt x="2792" y="35736"/>
                  <a:pt x="3302" y="35252"/>
                  <a:pt x="3857" y="34811"/>
                </a:cubicBezTo>
                <a:close/>
                <a:moveTo>
                  <a:pt x="5873" y="35181"/>
                </a:moveTo>
                <a:lnTo>
                  <a:pt x="5873" y="35181"/>
                </a:lnTo>
                <a:cubicBezTo>
                  <a:pt x="5688" y="35401"/>
                  <a:pt x="5468" y="35657"/>
                  <a:pt x="5283" y="35877"/>
                </a:cubicBezTo>
                <a:cubicBezTo>
                  <a:pt x="5283" y="35912"/>
                  <a:pt x="5248" y="35956"/>
                  <a:pt x="5213" y="35991"/>
                </a:cubicBezTo>
                <a:cubicBezTo>
                  <a:pt x="4843" y="36211"/>
                  <a:pt x="4482" y="36431"/>
                  <a:pt x="4112" y="36687"/>
                </a:cubicBezTo>
                <a:cubicBezTo>
                  <a:pt x="3857" y="36872"/>
                  <a:pt x="3602" y="37056"/>
                  <a:pt x="3338" y="37277"/>
                </a:cubicBezTo>
                <a:cubicBezTo>
                  <a:pt x="3522" y="36977"/>
                  <a:pt x="3743" y="36722"/>
                  <a:pt x="3927" y="36431"/>
                </a:cubicBezTo>
                <a:cubicBezTo>
                  <a:pt x="4332" y="36097"/>
                  <a:pt x="4773" y="35806"/>
                  <a:pt x="5213" y="35551"/>
                </a:cubicBezTo>
                <a:cubicBezTo>
                  <a:pt x="5433" y="35437"/>
                  <a:pt x="5653" y="35296"/>
                  <a:pt x="5873" y="35181"/>
                </a:cubicBezTo>
                <a:close/>
                <a:moveTo>
                  <a:pt x="41274" y="36282"/>
                </a:moveTo>
                <a:cubicBezTo>
                  <a:pt x="41415" y="36502"/>
                  <a:pt x="41529" y="36722"/>
                  <a:pt x="41635" y="36942"/>
                </a:cubicBezTo>
                <a:cubicBezTo>
                  <a:pt x="40649" y="37092"/>
                  <a:pt x="39654" y="37197"/>
                  <a:pt x="38703" y="37277"/>
                </a:cubicBezTo>
                <a:cubicBezTo>
                  <a:pt x="38668" y="37197"/>
                  <a:pt x="38633" y="37092"/>
                  <a:pt x="38597" y="36977"/>
                </a:cubicBezTo>
                <a:cubicBezTo>
                  <a:pt x="38518" y="36836"/>
                  <a:pt x="38483" y="36722"/>
                  <a:pt x="38413" y="36572"/>
                </a:cubicBezTo>
                <a:cubicBezTo>
                  <a:pt x="39363" y="36467"/>
                  <a:pt x="40314" y="36396"/>
                  <a:pt x="41274" y="36282"/>
                </a:cubicBezTo>
                <a:close/>
                <a:moveTo>
                  <a:pt x="54110" y="35877"/>
                </a:moveTo>
                <a:cubicBezTo>
                  <a:pt x="54260" y="36026"/>
                  <a:pt x="54401" y="36176"/>
                  <a:pt x="54550" y="36352"/>
                </a:cubicBezTo>
                <a:cubicBezTo>
                  <a:pt x="54480" y="36352"/>
                  <a:pt x="54445" y="36396"/>
                  <a:pt x="54365" y="36431"/>
                </a:cubicBezTo>
                <a:cubicBezTo>
                  <a:pt x="53855" y="36651"/>
                  <a:pt x="53300" y="36872"/>
                  <a:pt x="52719" y="37056"/>
                </a:cubicBezTo>
                <a:cubicBezTo>
                  <a:pt x="52464" y="37127"/>
                  <a:pt x="52200" y="37197"/>
                  <a:pt x="51944" y="37277"/>
                </a:cubicBezTo>
                <a:cubicBezTo>
                  <a:pt x="51839" y="37127"/>
                  <a:pt x="51689" y="36977"/>
                  <a:pt x="51539" y="36836"/>
                </a:cubicBezTo>
                <a:cubicBezTo>
                  <a:pt x="51839" y="36757"/>
                  <a:pt x="52094" y="36687"/>
                  <a:pt x="52314" y="36616"/>
                </a:cubicBezTo>
                <a:cubicBezTo>
                  <a:pt x="52825" y="36431"/>
                  <a:pt x="53300" y="36246"/>
                  <a:pt x="53784" y="36026"/>
                </a:cubicBezTo>
                <a:cubicBezTo>
                  <a:pt x="53890" y="35991"/>
                  <a:pt x="54004" y="35956"/>
                  <a:pt x="54110" y="35877"/>
                </a:cubicBezTo>
                <a:close/>
                <a:moveTo>
                  <a:pt x="9941" y="35516"/>
                </a:moveTo>
                <a:cubicBezTo>
                  <a:pt x="9870" y="35692"/>
                  <a:pt x="9764" y="35841"/>
                  <a:pt x="9685" y="36026"/>
                </a:cubicBezTo>
                <a:cubicBezTo>
                  <a:pt x="9615" y="36132"/>
                  <a:pt x="9544" y="36282"/>
                  <a:pt x="9500" y="36431"/>
                </a:cubicBezTo>
                <a:cubicBezTo>
                  <a:pt x="8664" y="36687"/>
                  <a:pt x="7854" y="36977"/>
                  <a:pt x="7044" y="37312"/>
                </a:cubicBezTo>
                <a:cubicBezTo>
                  <a:pt x="7079" y="37277"/>
                  <a:pt x="7123" y="37197"/>
                  <a:pt x="7123" y="37162"/>
                </a:cubicBezTo>
                <a:cubicBezTo>
                  <a:pt x="7264" y="36907"/>
                  <a:pt x="7414" y="36651"/>
                  <a:pt x="7563" y="36396"/>
                </a:cubicBezTo>
                <a:cubicBezTo>
                  <a:pt x="8329" y="36062"/>
                  <a:pt x="9139" y="35771"/>
                  <a:pt x="9941" y="35516"/>
                </a:cubicBezTo>
                <a:close/>
                <a:moveTo>
                  <a:pt x="8145" y="35516"/>
                </a:moveTo>
                <a:cubicBezTo>
                  <a:pt x="7924" y="35771"/>
                  <a:pt x="7704" y="36062"/>
                  <a:pt x="7519" y="36352"/>
                </a:cubicBezTo>
                <a:cubicBezTo>
                  <a:pt x="6789" y="36687"/>
                  <a:pt x="6058" y="37056"/>
                  <a:pt x="5318" y="37453"/>
                </a:cubicBezTo>
                <a:cubicBezTo>
                  <a:pt x="5503" y="37162"/>
                  <a:pt x="5723" y="36872"/>
                  <a:pt x="5944" y="36572"/>
                </a:cubicBezTo>
                <a:cubicBezTo>
                  <a:pt x="6683" y="36176"/>
                  <a:pt x="7414" y="35806"/>
                  <a:pt x="8145" y="35516"/>
                </a:cubicBezTo>
                <a:close/>
                <a:moveTo>
                  <a:pt x="16878" y="36132"/>
                </a:moveTo>
                <a:lnTo>
                  <a:pt x="16878" y="36132"/>
                </a:lnTo>
                <a:cubicBezTo>
                  <a:pt x="16808" y="36467"/>
                  <a:pt x="16764" y="36792"/>
                  <a:pt x="16693" y="37162"/>
                </a:cubicBezTo>
                <a:cubicBezTo>
                  <a:pt x="15813" y="37233"/>
                  <a:pt x="14932" y="37347"/>
                  <a:pt x="14087" y="37453"/>
                </a:cubicBezTo>
                <a:cubicBezTo>
                  <a:pt x="14166" y="37127"/>
                  <a:pt x="14237" y="36757"/>
                  <a:pt x="14307" y="36431"/>
                </a:cubicBezTo>
                <a:cubicBezTo>
                  <a:pt x="15152" y="36282"/>
                  <a:pt x="16033" y="36211"/>
                  <a:pt x="16878" y="36132"/>
                </a:cubicBezTo>
                <a:close/>
                <a:moveTo>
                  <a:pt x="58292" y="36097"/>
                </a:moveTo>
                <a:cubicBezTo>
                  <a:pt x="58442" y="36282"/>
                  <a:pt x="58582" y="36396"/>
                  <a:pt x="58732" y="36502"/>
                </a:cubicBezTo>
                <a:cubicBezTo>
                  <a:pt x="57816" y="36836"/>
                  <a:pt x="56901" y="37127"/>
                  <a:pt x="55941" y="37453"/>
                </a:cubicBezTo>
                <a:cubicBezTo>
                  <a:pt x="55800" y="37382"/>
                  <a:pt x="55615" y="37277"/>
                  <a:pt x="55360" y="37092"/>
                </a:cubicBezTo>
                <a:cubicBezTo>
                  <a:pt x="55360" y="37092"/>
                  <a:pt x="55360" y="37056"/>
                  <a:pt x="55325" y="37056"/>
                </a:cubicBezTo>
                <a:cubicBezTo>
                  <a:pt x="56311" y="36722"/>
                  <a:pt x="57262" y="36431"/>
                  <a:pt x="58292" y="36097"/>
                </a:cubicBezTo>
                <a:close/>
                <a:moveTo>
                  <a:pt x="38377" y="36572"/>
                </a:moveTo>
                <a:cubicBezTo>
                  <a:pt x="38413" y="36722"/>
                  <a:pt x="38483" y="36872"/>
                  <a:pt x="38518" y="37012"/>
                </a:cubicBezTo>
                <a:cubicBezTo>
                  <a:pt x="38553" y="37092"/>
                  <a:pt x="38597" y="37197"/>
                  <a:pt x="38633" y="37277"/>
                </a:cubicBezTo>
                <a:cubicBezTo>
                  <a:pt x="37752" y="37382"/>
                  <a:pt x="36872" y="37453"/>
                  <a:pt x="35991" y="37497"/>
                </a:cubicBezTo>
                <a:cubicBezTo>
                  <a:pt x="35956" y="37417"/>
                  <a:pt x="35912" y="37312"/>
                  <a:pt x="35877" y="37197"/>
                </a:cubicBezTo>
                <a:cubicBezTo>
                  <a:pt x="35842" y="37056"/>
                  <a:pt x="35807" y="36907"/>
                  <a:pt x="35807" y="36722"/>
                </a:cubicBezTo>
                <a:cubicBezTo>
                  <a:pt x="36652" y="36687"/>
                  <a:pt x="37497" y="36651"/>
                  <a:pt x="38377" y="36572"/>
                </a:cubicBezTo>
                <a:close/>
                <a:moveTo>
                  <a:pt x="12036" y="35806"/>
                </a:moveTo>
                <a:lnTo>
                  <a:pt x="12036" y="35806"/>
                </a:lnTo>
                <a:cubicBezTo>
                  <a:pt x="11886" y="36132"/>
                  <a:pt x="11781" y="36502"/>
                  <a:pt x="11666" y="36836"/>
                </a:cubicBezTo>
                <a:cubicBezTo>
                  <a:pt x="10786" y="37056"/>
                  <a:pt x="9941" y="37277"/>
                  <a:pt x="9104" y="37532"/>
                </a:cubicBezTo>
                <a:cubicBezTo>
                  <a:pt x="9210" y="37162"/>
                  <a:pt x="9359" y="36792"/>
                  <a:pt x="9544" y="36431"/>
                </a:cubicBezTo>
                <a:cubicBezTo>
                  <a:pt x="10346" y="36211"/>
                  <a:pt x="11191" y="35991"/>
                  <a:pt x="12036" y="35806"/>
                </a:cubicBezTo>
                <a:close/>
                <a:moveTo>
                  <a:pt x="2721" y="35146"/>
                </a:moveTo>
                <a:lnTo>
                  <a:pt x="2721" y="35146"/>
                </a:lnTo>
                <a:cubicBezTo>
                  <a:pt x="2572" y="35516"/>
                  <a:pt x="2387" y="35841"/>
                  <a:pt x="2202" y="36176"/>
                </a:cubicBezTo>
                <a:cubicBezTo>
                  <a:pt x="2131" y="36246"/>
                  <a:pt x="2061" y="36282"/>
                  <a:pt x="1982" y="36352"/>
                </a:cubicBezTo>
                <a:cubicBezTo>
                  <a:pt x="1691" y="36651"/>
                  <a:pt x="1357" y="36942"/>
                  <a:pt x="1031" y="37233"/>
                </a:cubicBezTo>
                <a:cubicBezTo>
                  <a:pt x="881" y="37347"/>
                  <a:pt x="740" y="37453"/>
                  <a:pt x="626" y="37567"/>
                </a:cubicBezTo>
                <a:cubicBezTo>
                  <a:pt x="811" y="37277"/>
                  <a:pt x="996" y="36942"/>
                  <a:pt x="1181" y="36616"/>
                </a:cubicBezTo>
                <a:cubicBezTo>
                  <a:pt x="1286" y="36502"/>
                  <a:pt x="1436" y="36396"/>
                  <a:pt x="1577" y="36246"/>
                </a:cubicBezTo>
                <a:cubicBezTo>
                  <a:pt x="1911" y="35956"/>
                  <a:pt x="2237" y="35657"/>
                  <a:pt x="2536" y="35331"/>
                </a:cubicBezTo>
                <a:cubicBezTo>
                  <a:pt x="2607" y="35296"/>
                  <a:pt x="2677" y="35216"/>
                  <a:pt x="2721" y="35146"/>
                </a:cubicBezTo>
                <a:close/>
                <a:moveTo>
                  <a:pt x="63248" y="36097"/>
                </a:moveTo>
                <a:cubicBezTo>
                  <a:pt x="63319" y="36132"/>
                  <a:pt x="63425" y="36211"/>
                  <a:pt x="63539" y="36317"/>
                </a:cubicBezTo>
                <a:cubicBezTo>
                  <a:pt x="63689" y="36396"/>
                  <a:pt x="63794" y="36502"/>
                  <a:pt x="63909" y="36616"/>
                </a:cubicBezTo>
                <a:cubicBezTo>
                  <a:pt x="63389" y="36757"/>
                  <a:pt x="62879" y="36907"/>
                  <a:pt x="62324" y="37092"/>
                </a:cubicBezTo>
                <a:cubicBezTo>
                  <a:pt x="61778" y="37233"/>
                  <a:pt x="61224" y="37417"/>
                  <a:pt x="60678" y="37602"/>
                </a:cubicBezTo>
                <a:cubicBezTo>
                  <a:pt x="60563" y="37497"/>
                  <a:pt x="60458" y="37417"/>
                  <a:pt x="60343" y="37312"/>
                </a:cubicBezTo>
                <a:cubicBezTo>
                  <a:pt x="60238" y="37233"/>
                  <a:pt x="60088" y="37127"/>
                  <a:pt x="59982" y="37092"/>
                </a:cubicBezTo>
                <a:cubicBezTo>
                  <a:pt x="60528" y="36907"/>
                  <a:pt x="61083" y="36722"/>
                  <a:pt x="61629" y="36537"/>
                </a:cubicBezTo>
                <a:cubicBezTo>
                  <a:pt x="62183" y="36396"/>
                  <a:pt x="62694" y="36246"/>
                  <a:pt x="63248" y="36097"/>
                </a:cubicBezTo>
                <a:close/>
                <a:moveTo>
                  <a:pt x="35736" y="36722"/>
                </a:moveTo>
                <a:cubicBezTo>
                  <a:pt x="35771" y="36907"/>
                  <a:pt x="35807" y="37056"/>
                  <a:pt x="35842" y="37197"/>
                </a:cubicBezTo>
                <a:cubicBezTo>
                  <a:pt x="35877" y="37312"/>
                  <a:pt x="35912" y="37417"/>
                  <a:pt x="35912" y="37497"/>
                </a:cubicBezTo>
                <a:cubicBezTo>
                  <a:pt x="35032" y="37567"/>
                  <a:pt x="34116" y="37602"/>
                  <a:pt x="33236" y="37637"/>
                </a:cubicBezTo>
                <a:cubicBezTo>
                  <a:pt x="33201" y="37382"/>
                  <a:pt x="33130" y="37127"/>
                  <a:pt x="33095" y="36836"/>
                </a:cubicBezTo>
                <a:cubicBezTo>
                  <a:pt x="33975" y="36836"/>
                  <a:pt x="34856" y="36792"/>
                  <a:pt x="35736" y="36722"/>
                </a:cubicBezTo>
                <a:close/>
                <a:moveTo>
                  <a:pt x="58767" y="36537"/>
                </a:moveTo>
                <a:cubicBezTo>
                  <a:pt x="58882" y="36616"/>
                  <a:pt x="58987" y="36687"/>
                  <a:pt x="59137" y="36722"/>
                </a:cubicBezTo>
                <a:lnTo>
                  <a:pt x="57156" y="37382"/>
                </a:lnTo>
                <a:cubicBezTo>
                  <a:pt x="56901" y="37453"/>
                  <a:pt x="56646" y="37567"/>
                  <a:pt x="56346" y="37637"/>
                </a:cubicBezTo>
                <a:cubicBezTo>
                  <a:pt x="56311" y="37602"/>
                  <a:pt x="56241" y="37602"/>
                  <a:pt x="56161" y="37567"/>
                </a:cubicBezTo>
                <a:cubicBezTo>
                  <a:pt x="56126" y="37532"/>
                  <a:pt x="56056" y="37532"/>
                  <a:pt x="56020" y="37497"/>
                </a:cubicBezTo>
                <a:cubicBezTo>
                  <a:pt x="56936" y="37162"/>
                  <a:pt x="57852" y="36836"/>
                  <a:pt x="58767" y="36537"/>
                </a:cubicBezTo>
                <a:close/>
                <a:moveTo>
                  <a:pt x="44206" y="36572"/>
                </a:moveTo>
                <a:cubicBezTo>
                  <a:pt x="44320" y="36792"/>
                  <a:pt x="44461" y="37012"/>
                  <a:pt x="44611" y="37233"/>
                </a:cubicBezTo>
                <a:cubicBezTo>
                  <a:pt x="43765" y="37417"/>
                  <a:pt x="42920" y="37532"/>
                  <a:pt x="42040" y="37673"/>
                </a:cubicBezTo>
                <a:cubicBezTo>
                  <a:pt x="42040" y="37637"/>
                  <a:pt x="42005" y="37567"/>
                  <a:pt x="41969" y="37532"/>
                </a:cubicBezTo>
                <a:cubicBezTo>
                  <a:pt x="41899" y="37347"/>
                  <a:pt x="41784" y="37162"/>
                  <a:pt x="41714" y="36977"/>
                </a:cubicBezTo>
                <a:cubicBezTo>
                  <a:pt x="42515" y="36872"/>
                  <a:pt x="43360" y="36722"/>
                  <a:pt x="44206" y="36572"/>
                </a:cubicBezTo>
                <a:close/>
                <a:moveTo>
                  <a:pt x="51143" y="36431"/>
                </a:moveTo>
                <a:cubicBezTo>
                  <a:pt x="51249" y="36572"/>
                  <a:pt x="51363" y="36687"/>
                  <a:pt x="51469" y="36836"/>
                </a:cubicBezTo>
                <a:cubicBezTo>
                  <a:pt x="50439" y="37127"/>
                  <a:pt x="49417" y="37417"/>
                  <a:pt x="48352" y="37673"/>
                </a:cubicBezTo>
                <a:cubicBezTo>
                  <a:pt x="48317" y="37602"/>
                  <a:pt x="48238" y="37532"/>
                  <a:pt x="48203" y="37497"/>
                </a:cubicBezTo>
                <a:cubicBezTo>
                  <a:pt x="48132" y="37417"/>
                  <a:pt x="48097" y="37347"/>
                  <a:pt x="48018" y="37277"/>
                </a:cubicBezTo>
                <a:cubicBezTo>
                  <a:pt x="49083" y="37012"/>
                  <a:pt x="50113" y="36757"/>
                  <a:pt x="51143" y="36431"/>
                </a:cubicBezTo>
                <a:close/>
                <a:moveTo>
                  <a:pt x="33051" y="36836"/>
                </a:moveTo>
                <a:cubicBezTo>
                  <a:pt x="33095" y="37127"/>
                  <a:pt x="33165" y="37382"/>
                  <a:pt x="33201" y="37637"/>
                </a:cubicBezTo>
                <a:cubicBezTo>
                  <a:pt x="32215" y="37673"/>
                  <a:pt x="31255" y="37717"/>
                  <a:pt x="30269" y="37752"/>
                </a:cubicBezTo>
                <a:cubicBezTo>
                  <a:pt x="30269" y="37453"/>
                  <a:pt x="30269" y="37162"/>
                  <a:pt x="30234" y="36907"/>
                </a:cubicBezTo>
                <a:cubicBezTo>
                  <a:pt x="31149" y="36872"/>
                  <a:pt x="32100" y="36872"/>
                  <a:pt x="33051" y="36836"/>
                </a:cubicBezTo>
                <a:close/>
                <a:moveTo>
                  <a:pt x="30190" y="36907"/>
                </a:moveTo>
                <a:cubicBezTo>
                  <a:pt x="30234" y="37162"/>
                  <a:pt x="30234" y="37453"/>
                  <a:pt x="30234" y="37752"/>
                </a:cubicBezTo>
                <a:cubicBezTo>
                  <a:pt x="29309" y="37787"/>
                  <a:pt x="28394" y="37787"/>
                  <a:pt x="27513" y="37787"/>
                </a:cubicBezTo>
                <a:lnTo>
                  <a:pt x="27513" y="36907"/>
                </a:lnTo>
                <a:close/>
                <a:moveTo>
                  <a:pt x="27478" y="36907"/>
                </a:moveTo>
                <a:lnTo>
                  <a:pt x="27478" y="37787"/>
                </a:lnTo>
                <a:cubicBezTo>
                  <a:pt x="26967" y="37822"/>
                  <a:pt x="26448" y="37822"/>
                  <a:pt x="25973" y="37822"/>
                </a:cubicBezTo>
                <a:lnTo>
                  <a:pt x="24907" y="37822"/>
                </a:lnTo>
                <a:cubicBezTo>
                  <a:pt x="24907" y="37532"/>
                  <a:pt x="24951" y="37197"/>
                  <a:pt x="24951" y="36907"/>
                </a:cubicBezTo>
                <a:close/>
                <a:moveTo>
                  <a:pt x="6604" y="35736"/>
                </a:moveTo>
                <a:lnTo>
                  <a:pt x="6604" y="35736"/>
                </a:lnTo>
                <a:cubicBezTo>
                  <a:pt x="6349" y="35991"/>
                  <a:pt x="6128" y="36282"/>
                  <a:pt x="5908" y="36537"/>
                </a:cubicBezTo>
                <a:cubicBezTo>
                  <a:pt x="5213" y="36942"/>
                  <a:pt x="4517" y="37382"/>
                  <a:pt x="3822" y="37858"/>
                </a:cubicBezTo>
                <a:cubicBezTo>
                  <a:pt x="4042" y="37567"/>
                  <a:pt x="4262" y="37233"/>
                  <a:pt x="4482" y="36977"/>
                </a:cubicBezTo>
                <a:cubicBezTo>
                  <a:pt x="5178" y="36537"/>
                  <a:pt x="5873" y="36097"/>
                  <a:pt x="6604" y="35736"/>
                </a:cubicBezTo>
                <a:close/>
                <a:moveTo>
                  <a:pt x="4517" y="35516"/>
                </a:moveTo>
                <a:lnTo>
                  <a:pt x="4517" y="35516"/>
                </a:lnTo>
                <a:cubicBezTo>
                  <a:pt x="4332" y="35806"/>
                  <a:pt x="4112" y="36097"/>
                  <a:pt x="3892" y="36396"/>
                </a:cubicBezTo>
                <a:cubicBezTo>
                  <a:pt x="3267" y="36872"/>
                  <a:pt x="2642" y="37382"/>
                  <a:pt x="2061" y="37893"/>
                </a:cubicBezTo>
                <a:cubicBezTo>
                  <a:pt x="2237" y="37602"/>
                  <a:pt x="2457" y="37277"/>
                  <a:pt x="2642" y="36977"/>
                </a:cubicBezTo>
                <a:cubicBezTo>
                  <a:pt x="3232" y="36467"/>
                  <a:pt x="3857" y="35956"/>
                  <a:pt x="4517" y="35516"/>
                </a:cubicBezTo>
                <a:close/>
                <a:moveTo>
                  <a:pt x="24907" y="36907"/>
                </a:moveTo>
                <a:cubicBezTo>
                  <a:pt x="24872" y="37197"/>
                  <a:pt x="24872" y="37532"/>
                  <a:pt x="24872" y="37822"/>
                </a:cubicBezTo>
                <a:cubicBezTo>
                  <a:pt x="23992" y="37858"/>
                  <a:pt x="23076" y="37858"/>
                  <a:pt x="22196" y="37893"/>
                </a:cubicBezTo>
                <a:cubicBezTo>
                  <a:pt x="22231" y="37567"/>
                  <a:pt x="22266" y="37233"/>
                  <a:pt x="22310" y="36907"/>
                </a:cubicBezTo>
                <a:close/>
                <a:moveTo>
                  <a:pt x="47507" y="36687"/>
                </a:moveTo>
                <a:cubicBezTo>
                  <a:pt x="47657" y="36872"/>
                  <a:pt x="47798" y="37092"/>
                  <a:pt x="47947" y="37277"/>
                </a:cubicBezTo>
                <a:cubicBezTo>
                  <a:pt x="46996" y="37497"/>
                  <a:pt x="46037" y="37717"/>
                  <a:pt x="45086" y="37893"/>
                </a:cubicBezTo>
                <a:cubicBezTo>
                  <a:pt x="44936" y="37673"/>
                  <a:pt x="44795" y="37497"/>
                  <a:pt x="44681" y="37277"/>
                </a:cubicBezTo>
                <a:cubicBezTo>
                  <a:pt x="45641" y="37092"/>
                  <a:pt x="46556" y="36907"/>
                  <a:pt x="47507" y="36687"/>
                </a:cubicBezTo>
                <a:close/>
                <a:moveTo>
                  <a:pt x="54585" y="36396"/>
                </a:moveTo>
                <a:cubicBezTo>
                  <a:pt x="54805" y="36616"/>
                  <a:pt x="55026" y="36872"/>
                  <a:pt x="55246" y="37056"/>
                </a:cubicBezTo>
                <a:cubicBezTo>
                  <a:pt x="54841" y="37162"/>
                  <a:pt x="54480" y="37277"/>
                  <a:pt x="54110" y="37417"/>
                </a:cubicBezTo>
                <a:cubicBezTo>
                  <a:pt x="53855" y="37497"/>
                  <a:pt x="53635" y="37567"/>
                  <a:pt x="53379" y="37637"/>
                </a:cubicBezTo>
                <a:cubicBezTo>
                  <a:pt x="53080" y="37752"/>
                  <a:pt x="52825" y="37822"/>
                  <a:pt x="52534" y="37937"/>
                </a:cubicBezTo>
                <a:cubicBezTo>
                  <a:pt x="52349" y="37717"/>
                  <a:pt x="52164" y="37532"/>
                  <a:pt x="51979" y="37312"/>
                </a:cubicBezTo>
                <a:cubicBezTo>
                  <a:pt x="52244" y="37233"/>
                  <a:pt x="52499" y="37162"/>
                  <a:pt x="52754" y="37092"/>
                </a:cubicBezTo>
                <a:cubicBezTo>
                  <a:pt x="53300" y="36907"/>
                  <a:pt x="53855" y="36687"/>
                  <a:pt x="54365" y="36467"/>
                </a:cubicBezTo>
                <a:cubicBezTo>
                  <a:pt x="54445" y="36431"/>
                  <a:pt x="54515" y="36396"/>
                  <a:pt x="54585" y="36396"/>
                </a:cubicBezTo>
                <a:close/>
                <a:moveTo>
                  <a:pt x="14272" y="36431"/>
                </a:moveTo>
                <a:lnTo>
                  <a:pt x="14272" y="36431"/>
                </a:lnTo>
                <a:cubicBezTo>
                  <a:pt x="14202" y="36757"/>
                  <a:pt x="14122" y="37127"/>
                  <a:pt x="14052" y="37453"/>
                </a:cubicBezTo>
                <a:cubicBezTo>
                  <a:pt x="13761" y="37497"/>
                  <a:pt x="13506" y="37567"/>
                  <a:pt x="13242" y="37602"/>
                </a:cubicBezTo>
                <a:cubicBezTo>
                  <a:pt x="12626" y="37717"/>
                  <a:pt x="12001" y="37822"/>
                  <a:pt x="11411" y="37972"/>
                </a:cubicBezTo>
                <a:cubicBezTo>
                  <a:pt x="11481" y="37602"/>
                  <a:pt x="11596" y="37233"/>
                  <a:pt x="11701" y="36872"/>
                </a:cubicBezTo>
                <a:cubicBezTo>
                  <a:pt x="12546" y="36687"/>
                  <a:pt x="13392" y="36537"/>
                  <a:pt x="14272" y="36431"/>
                </a:cubicBezTo>
                <a:close/>
                <a:moveTo>
                  <a:pt x="22266" y="36907"/>
                </a:moveTo>
                <a:cubicBezTo>
                  <a:pt x="22231" y="37233"/>
                  <a:pt x="22196" y="37567"/>
                  <a:pt x="22160" y="37893"/>
                </a:cubicBezTo>
                <a:cubicBezTo>
                  <a:pt x="21210" y="37937"/>
                  <a:pt x="20285" y="37972"/>
                  <a:pt x="19334" y="38042"/>
                </a:cubicBezTo>
                <a:cubicBezTo>
                  <a:pt x="19405" y="37673"/>
                  <a:pt x="19484" y="37347"/>
                  <a:pt x="19554" y="37012"/>
                </a:cubicBezTo>
                <a:cubicBezTo>
                  <a:pt x="20435" y="36977"/>
                  <a:pt x="21350" y="36942"/>
                  <a:pt x="22266" y="36907"/>
                </a:cubicBezTo>
                <a:close/>
                <a:moveTo>
                  <a:pt x="41635" y="36977"/>
                </a:moveTo>
                <a:cubicBezTo>
                  <a:pt x="41749" y="37162"/>
                  <a:pt x="41855" y="37347"/>
                  <a:pt x="41934" y="37532"/>
                </a:cubicBezTo>
                <a:cubicBezTo>
                  <a:pt x="41969" y="37602"/>
                  <a:pt x="41969" y="37637"/>
                  <a:pt x="42005" y="37673"/>
                </a:cubicBezTo>
                <a:cubicBezTo>
                  <a:pt x="41018" y="37822"/>
                  <a:pt x="39988" y="37937"/>
                  <a:pt x="38994" y="38042"/>
                </a:cubicBezTo>
                <a:cubicBezTo>
                  <a:pt x="38888" y="37822"/>
                  <a:pt x="38773" y="37567"/>
                  <a:pt x="38703" y="37312"/>
                </a:cubicBezTo>
                <a:cubicBezTo>
                  <a:pt x="39698" y="37233"/>
                  <a:pt x="40684" y="37127"/>
                  <a:pt x="41635" y="36977"/>
                </a:cubicBezTo>
                <a:close/>
                <a:moveTo>
                  <a:pt x="59172" y="36757"/>
                </a:moveTo>
                <a:cubicBezTo>
                  <a:pt x="59287" y="36792"/>
                  <a:pt x="59357" y="36836"/>
                  <a:pt x="59428" y="36872"/>
                </a:cubicBezTo>
                <a:cubicBezTo>
                  <a:pt x="59577" y="36942"/>
                  <a:pt x="59727" y="36977"/>
                  <a:pt x="59868" y="37056"/>
                </a:cubicBezTo>
                <a:cubicBezTo>
                  <a:pt x="59207" y="37277"/>
                  <a:pt x="58547" y="37497"/>
                  <a:pt x="57922" y="37717"/>
                </a:cubicBezTo>
                <a:cubicBezTo>
                  <a:pt x="57561" y="37858"/>
                  <a:pt x="57227" y="37972"/>
                  <a:pt x="56866" y="38078"/>
                </a:cubicBezTo>
                <a:cubicBezTo>
                  <a:pt x="56646" y="37858"/>
                  <a:pt x="56531" y="37752"/>
                  <a:pt x="56381" y="37673"/>
                </a:cubicBezTo>
                <a:cubicBezTo>
                  <a:pt x="56681" y="37602"/>
                  <a:pt x="56936" y="37497"/>
                  <a:pt x="57191" y="37417"/>
                </a:cubicBezTo>
                <a:lnTo>
                  <a:pt x="59172" y="36757"/>
                </a:lnTo>
                <a:close/>
                <a:moveTo>
                  <a:pt x="51504" y="36872"/>
                </a:moveTo>
                <a:cubicBezTo>
                  <a:pt x="51654" y="37012"/>
                  <a:pt x="51803" y="37162"/>
                  <a:pt x="51909" y="37312"/>
                </a:cubicBezTo>
                <a:cubicBezTo>
                  <a:pt x="50879" y="37602"/>
                  <a:pt x="49858" y="37893"/>
                  <a:pt x="48792" y="38157"/>
                </a:cubicBezTo>
                <a:cubicBezTo>
                  <a:pt x="48643" y="38007"/>
                  <a:pt x="48537" y="37858"/>
                  <a:pt x="48387" y="37717"/>
                </a:cubicBezTo>
                <a:cubicBezTo>
                  <a:pt x="49453" y="37453"/>
                  <a:pt x="50483" y="37162"/>
                  <a:pt x="51504" y="36872"/>
                </a:cubicBezTo>
                <a:close/>
                <a:moveTo>
                  <a:pt x="63979" y="36616"/>
                </a:moveTo>
                <a:cubicBezTo>
                  <a:pt x="64164" y="36792"/>
                  <a:pt x="64384" y="36977"/>
                  <a:pt x="64569" y="37127"/>
                </a:cubicBezTo>
                <a:cubicBezTo>
                  <a:pt x="63504" y="37497"/>
                  <a:pt x="62439" y="37858"/>
                  <a:pt x="61373" y="38227"/>
                </a:cubicBezTo>
                <a:cubicBezTo>
                  <a:pt x="61153" y="38007"/>
                  <a:pt x="60933" y="37822"/>
                  <a:pt x="60713" y="37637"/>
                </a:cubicBezTo>
                <a:cubicBezTo>
                  <a:pt x="61268" y="37453"/>
                  <a:pt x="61813" y="37277"/>
                  <a:pt x="62368" y="37127"/>
                </a:cubicBezTo>
                <a:cubicBezTo>
                  <a:pt x="62879" y="36977"/>
                  <a:pt x="63425" y="36792"/>
                  <a:pt x="63979" y="36616"/>
                </a:cubicBezTo>
                <a:close/>
                <a:moveTo>
                  <a:pt x="19484" y="37012"/>
                </a:moveTo>
                <a:cubicBezTo>
                  <a:pt x="19449" y="37347"/>
                  <a:pt x="19370" y="37717"/>
                  <a:pt x="19299" y="38042"/>
                </a:cubicBezTo>
                <a:cubicBezTo>
                  <a:pt x="18384" y="38078"/>
                  <a:pt x="17468" y="38157"/>
                  <a:pt x="16588" y="38263"/>
                </a:cubicBezTo>
                <a:cubicBezTo>
                  <a:pt x="16623" y="37893"/>
                  <a:pt x="16658" y="37532"/>
                  <a:pt x="16728" y="37197"/>
                </a:cubicBezTo>
                <a:cubicBezTo>
                  <a:pt x="17644" y="37127"/>
                  <a:pt x="18568" y="37056"/>
                  <a:pt x="19484" y="37012"/>
                </a:cubicBezTo>
                <a:close/>
                <a:moveTo>
                  <a:pt x="38668" y="37347"/>
                </a:moveTo>
                <a:cubicBezTo>
                  <a:pt x="38738" y="37567"/>
                  <a:pt x="38853" y="37822"/>
                  <a:pt x="38923" y="38078"/>
                </a:cubicBezTo>
                <a:cubicBezTo>
                  <a:pt x="38043" y="38157"/>
                  <a:pt x="37162" y="38227"/>
                  <a:pt x="36247" y="38298"/>
                </a:cubicBezTo>
                <a:lnTo>
                  <a:pt x="36247" y="38263"/>
                </a:lnTo>
                <a:cubicBezTo>
                  <a:pt x="36176" y="38042"/>
                  <a:pt x="36062" y="37787"/>
                  <a:pt x="35991" y="37532"/>
                </a:cubicBezTo>
                <a:cubicBezTo>
                  <a:pt x="36872" y="37497"/>
                  <a:pt x="37752" y="37417"/>
                  <a:pt x="38668" y="37347"/>
                </a:cubicBezTo>
                <a:close/>
                <a:moveTo>
                  <a:pt x="47982" y="37312"/>
                </a:moveTo>
                <a:cubicBezTo>
                  <a:pt x="48062" y="37382"/>
                  <a:pt x="48097" y="37453"/>
                  <a:pt x="48167" y="37497"/>
                </a:cubicBezTo>
                <a:cubicBezTo>
                  <a:pt x="48203" y="37567"/>
                  <a:pt x="48238" y="37602"/>
                  <a:pt x="48317" y="37673"/>
                </a:cubicBezTo>
                <a:cubicBezTo>
                  <a:pt x="47322" y="37893"/>
                  <a:pt x="46371" y="38113"/>
                  <a:pt x="45376" y="38298"/>
                </a:cubicBezTo>
                <a:cubicBezTo>
                  <a:pt x="45341" y="38263"/>
                  <a:pt x="45306" y="38192"/>
                  <a:pt x="45271" y="38157"/>
                </a:cubicBezTo>
                <a:cubicBezTo>
                  <a:pt x="45200" y="38078"/>
                  <a:pt x="45156" y="38007"/>
                  <a:pt x="45121" y="37937"/>
                </a:cubicBezTo>
                <a:cubicBezTo>
                  <a:pt x="46081" y="37752"/>
                  <a:pt x="47032" y="37532"/>
                  <a:pt x="47982" y="37312"/>
                </a:cubicBezTo>
                <a:close/>
                <a:moveTo>
                  <a:pt x="5142" y="36062"/>
                </a:moveTo>
                <a:cubicBezTo>
                  <a:pt x="4922" y="36352"/>
                  <a:pt x="4702" y="36651"/>
                  <a:pt x="4482" y="36942"/>
                </a:cubicBezTo>
                <a:cubicBezTo>
                  <a:pt x="4218" y="37092"/>
                  <a:pt x="3998" y="37233"/>
                  <a:pt x="3743" y="37417"/>
                </a:cubicBezTo>
                <a:cubicBezTo>
                  <a:pt x="3338" y="37717"/>
                  <a:pt x="2977" y="38007"/>
                  <a:pt x="2572" y="38333"/>
                </a:cubicBezTo>
                <a:cubicBezTo>
                  <a:pt x="2756" y="38078"/>
                  <a:pt x="2941" y="37787"/>
                  <a:pt x="3117" y="37532"/>
                </a:cubicBezTo>
                <a:cubicBezTo>
                  <a:pt x="3161" y="37497"/>
                  <a:pt x="3232" y="37417"/>
                  <a:pt x="3267" y="37382"/>
                </a:cubicBezTo>
                <a:cubicBezTo>
                  <a:pt x="3522" y="37162"/>
                  <a:pt x="3822" y="36942"/>
                  <a:pt x="4148" y="36722"/>
                </a:cubicBezTo>
                <a:lnTo>
                  <a:pt x="5142" y="36062"/>
                </a:lnTo>
                <a:close/>
                <a:moveTo>
                  <a:pt x="44646" y="37277"/>
                </a:moveTo>
                <a:cubicBezTo>
                  <a:pt x="44760" y="37497"/>
                  <a:pt x="44901" y="37673"/>
                  <a:pt x="45015" y="37893"/>
                </a:cubicBezTo>
                <a:cubicBezTo>
                  <a:pt x="44170" y="38078"/>
                  <a:pt x="43290" y="38227"/>
                  <a:pt x="42410" y="38333"/>
                </a:cubicBezTo>
                <a:cubicBezTo>
                  <a:pt x="42295" y="38157"/>
                  <a:pt x="42189" y="37937"/>
                  <a:pt x="42075" y="37717"/>
                </a:cubicBezTo>
                <a:cubicBezTo>
                  <a:pt x="42920" y="37602"/>
                  <a:pt x="43801" y="37453"/>
                  <a:pt x="44646" y="37277"/>
                </a:cubicBezTo>
                <a:close/>
                <a:moveTo>
                  <a:pt x="3197" y="35956"/>
                </a:moveTo>
                <a:lnTo>
                  <a:pt x="3197" y="35956"/>
                </a:lnTo>
                <a:cubicBezTo>
                  <a:pt x="3012" y="36317"/>
                  <a:pt x="2827" y="36572"/>
                  <a:pt x="2756" y="36722"/>
                </a:cubicBezTo>
                <a:cubicBezTo>
                  <a:pt x="2721" y="36792"/>
                  <a:pt x="2642" y="36872"/>
                  <a:pt x="2607" y="36942"/>
                </a:cubicBezTo>
                <a:cubicBezTo>
                  <a:pt x="2167" y="37347"/>
                  <a:pt x="1762" y="37717"/>
                  <a:pt x="1321" y="38078"/>
                </a:cubicBezTo>
                <a:cubicBezTo>
                  <a:pt x="1216" y="38192"/>
                  <a:pt x="1066" y="38298"/>
                  <a:pt x="960" y="38447"/>
                </a:cubicBezTo>
                <a:cubicBezTo>
                  <a:pt x="960" y="38412"/>
                  <a:pt x="996" y="38377"/>
                  <a:pt x="996" y="38333"/>
                </a:cubicBezTo>
                <a:cubicBezTo>
                  <a:pt x="1181" y="38042"/>
                  <a:pt x="1401" y="37717"/>
                  <a:pt x="1577" y="37382"/>
                </a:cubicBezTo>
                <a:cubicBezTo>
                  <a:pt x="2131" y="36907"/>
                  <a:pt x="2642" y="36431"/>
                  <a:pt x="3197" y="35956"/>
                </a:cubicBezTo>
                <a:close/>
                <a:moveTo>
                  <a:pt x="7484" y="36431"/>
                </a:moveTo>
                <a:lnTo>
                  <a:pt x="7484" y="36431"/>
                </a:lnTo>
                <a:cubicBezTo>
                  <a:pt x="7343" y="36651"/>
                  <a:pt x="7194" y="36907"/>
                  <a:pt x="7079" y="37127"/>
                </a:cubicBezTo>
                <a:cubicBezTo>
                  <a:pt x="7044" y="37197"/>
                  <a:pt x="7009" y="37277"/>
                  <a:pt x="7009" y="37347"/>
                </a:cubicBezTo>
                <a:cubicBezTo>
                  <a:pt x="6243" y="37673"/>
                  <a:pt x="5468" y="38042"/>
                  <a:pt x="4737" y="38447"/>
                </a:cubicBezTo>
                <a:cubicBezTo>
                  <a:pt x="4922" y="38157"/>
                  <a:pt x="5063" y="37822"/>
                  <a:pt x="5283" y="37532"/>
                </a:cubicBezTo>
                <a:cubicBezTo>
                  <a:pt x="6023" y="37127"/>
                  <a:pt x="6753" y="36757"/>
                  <a:pt x="7484" y="36431"/>
                </a:cubicBezTo>
                <a:close/>
                <a:moveTo>
                  <a:pt x="9465" y="36467"/>
                </a:moveTo>
                <a:lnTo>
                  <a:pt x="9465" y="36467"/>
                </a:lnTo>
                <a:cubicBezTo>
                  <a:pt x="9324" y="36836"/>
                  <a:pt x="9175" y="37162"/>
                  <a:pt x="9060" y="37532"/>
                </a:cubicBezTo>
                <a:cubicBezTo>
                  <a:pt x="8180" y="37822"/>
                  <a:pt x="7343" y="38113"/>
                  <a:pt x="6569" y="38483"/>
                </a:cubicBezTo>
                <a:cubicBezTo>
                  <a:pt x="6718" y="38113"/>
                  <a:pt x="6859" y="37717"/>
                  <a:pt x="7044" y="37347"/>
                </a:cubicBezTo>
                <a:cubicBezTo>
                  <a:pt x="7819" y="37012"/>
                  <a:pt x="8664" y="36722"/>
                  <a:pt x="9465" y="36467"/>
                </a:cubicBezTo>
                <a:close/>
                <a:moveTo>
                  <a:pt x="35956" y="37567"/>
                </a:moveTo>
                <a:cubicBezTo>
                  <a:pt x="36027" y="37822"/>
                  <a:pt x="36097" y="38042"/>
                  <a:pt x="36212" y="38298"/>
                </a:cubicBezTo>
                <a:cubicBezTo>
                  <a:pt x="35296" y="38377"/>
                  <a:pt x="34372" y="38447"/>
                  <a:pt x="33421" y="38483"/>
                </a:cubicBezTo>
                <a:cubicBezTo>
                  <a:pt x="33385" y="38227"/>
                  <a:pt x="33315" y="37972"/>
                  <a:pt x="33271" y="37673"/>
                </a:cubicBezTo>
                <a:cubicBezTo>
                  <a:pt x="34151" y="37637"/>
                  <a:pt x="35032" y="37602"/>
                  <a:pt x="35956" y="37567"/>
                </a:cubicBezTo>
                <a:close/>
                <a:moveTo>
                  <a:pt x="55281" y="37056"/>
                </a:moveTo>
                <a:cubicBezTo>
                  <a:pt x="55281" y="37092"/>
                  <a:pt x="55325" y="37127"/>
                  <a:pt x="55360" y="37127"/>
                </a:cubicBezTo>
                <a:cubicBezTo>
                  <a:pt x="55580" y="37312"/>
                  <a:pt x="55765" y="37382"/>
                  <a:pt x="55906" y="37453"/>
                </a:cubicBezTo>
                <a:cubicBezTo>
                  <a:pt x="55325" y="37673"/>
                  <a:pt x="54735" y="37893"/>
                  <a:pt x="54145" y="38078"/>
                </a:cubicBezTo>
                <a:cubicBezTo>
                  <a:pt x="53740" y="38227"/>
                  <a:pt x="53379" y="38377"/>
                  <a:pt x="53009" y="38483"/>
                </a:cubicBezTo>
                <a:cubicBezTo>
                  <a:pt x="52860" y="38298"/>
                  <a:pt x="52719" y="38157"/>
                  <a:pt x="52569" y="37972"/>
                </a:cubicBezTo>
                <a:cubicBezTo>
                  <a:pt x="52825" y="37858"/>
                  <a:pt x="53124" y="37787"/>
                  <a:pt x="53379" y="37673"/>
                </a:cubicBezTo>
                <a:cubicBezTo>
                  <a:pt x="53635" y="37602"/>
                  <a:pt x="53890" y="37532"/>
                  <a:pt x="54110" y="37453"/>
                </a:cubicBezTo>
                <a:cubicBezTo>
                  <a:pt x="54515" y="37312"/>
                  <a:pt x="54885" y="37197"/>
                  <a:pt x="55281" y="37056"/>
                </a:cubicBezTo>
                <a:close/>
                <a:moveTo>
                  <a:pt x="16693" y="37197"/>
                </a:moveTo>
                <a:cubicBezTo>
                  <a:pt x="16623" y="37567"/>
                  <a:pt x="16588" y="37893"/>
                  <a:pt x="16508" y="38263"/>
                </a:cubicBezTo>
                <a:cubicBezTo>
                  <a:pt x="15628" y="38333"/>
                  <a:pt x="14747" y="38447"/>
                  <a:pt x="13867" y="38597"/>
                </a:cubicBezTo>
                <a:cubicBezTo>
                  <a:pt x="13946" y="38227"/>
                  <a:pt x="13982" y="37858"/>
                  <a:pt x="14087" y="37497"/>
                </a:cubicBezTo>
                <a:cubicBezTo>
                  <a:pt x="14932" y="37382"/>
                  <a:pt x="15813" y="37277"/>
                  <a:pt x="16693" y="37197"/>
                </a:cubicBezTo>
                <a:close/>
                <a:moveTo>
                  <a:pt x="11666" y="36907"/>
                </a:moveTo>
                <a:lnTo>
                  <a:pt x="11666" y="36907"/>
                </a:lnTo>
                <a:cubicBezTo>
                  <a:pt x="11560" y="37233"/>
                  <a:pt x="11446" y="37602"/>
                  <a:pt x="11376" y="37972"/>
                </a:cubicBezTo>
                <a:cubicBezTo>
                  <a:pt x="10460" y="38157"/>
                  <a:pt x="9580" y="38412"/>
                  <a:pt x="8734" y="38668"/>
                </a:cubicBezTo>
                <a:cubicBezTo>
                  <a:pt x="8840" y="38298"/>
                  <a:pt x="8954" y="37937"/>
                  <a:pt x="9060" y="37567"/>
                </a:cubicBezTo>
                <a:cubicBezTo>
                  <a:pt x="9941" y="37312"/>
                  <a:pt x="10786" y="37092"/>
                  <a:pt x="11666" y="36907"/>
                </a:cubicBezTo>
                <a:close/>
                <a:moveTo>
                  <a:pt x="33201" y="37717"/>
                </a:moveTo>
                <a:cubicBezTo>
                  <a:pt x="33271" y="37972"/>
                  <a:pt x="33315" y="38227"/>
                  <a:pt x="33385" y="38518"/>
                </a:cubicBezTo>
                <a:cubicBezTo>
                  <a:pt x="32355" y="38553"/>
                  <a:pt x="31369" y="38597"/>
                  <a:pt x="30339" y="38668"/>
                </a:cubicBezTo>
                <a:cubicBezTo>
                  <a:pt x="30304" y="38377"/>
                  <a:pt x="30304" y="38113"/>
                  <a:pt x="30304" y="37822"/>
                </a:cubicBezTo>
                <a:cubicBezTo>
                  <a:pt x="30269" y="37822"/>
                  <a:pt x="30269" y="37822"/>
                  <a:pt x="30269" y="37787"/>
                </a:cubicBezTo>
                <a:cubicBezTo>
                  <a:pt x="31255" y="37787"/>
                  <a:pt x="32215" y="37752"/>
                  <a:pt x="33201" y="37717"/>
                </a:cubicBezTo>
                <a:close/>
                <a:moveTo>
                  <a:pt x="55941" y="37497"/>
                </a:moveTo>
                <a:cubicBezTo>
                  <a:pt x="56020" y="37532"/>
                  <a:pt x="56091" y="37567"/>
                  <a:pt x="56161" y="37602"/>
                </a:cubicBezTo>
                <a:cubicBezTo>
                  <a:pt x="56205" y="37637"/>
                  <a:pt x="56241" y="37637"/>
                  <a:pt x="56311" y="37673"/>
                </a:cubicBezTo>
                <a:cubicBezTo>
                  <a:pt x="55615" y="37893"/>
                  <a:pt x="54885" y="38113"/>
                  <a:pt x="54180" y="38333"/>
                </a:cubicBezTo>
                <a:cubicBezTo>
                  <a:pt x="53855" y="38447"/>
                  <a:pt x="53485" y="38553"/>
                  <a:pt x="53124" y="38668"/>
                </a:cubicBezTo>
                <a:cubicBezTo>
                  <a:pt x="53080" y="38632"/>
                  <a:pt x="53045" y="38553"/>
                  <a:pt x="53009" y="38518"/>
                </a:cubicBezTo>
                <a:cubicBezTo>
                  <a:pt x="53414" y="38412"/>
                  <a:pt x="53784" y="38263"/>
                  <a:pt x="54145" y="38157"/>
                </a:cubicBezTo>
                <a:cubicBezTo>
                  <a:pt x="54735" y="37937"/>
                  <a:pt x="55360" y="37717"/>
                  <a:pt x="55941" y="37497"/>
                </a:cubicBezTo>
                <a:close/>
                <a:moveTo>
                  <a:pt x="59903" y="37092"/>
                </a:moveTo>
                <a:cubicBezTo>
                  <a:pt x="60053" y="37162"/>
                  <a:pt x="60202" y="37233"/>
                  <a:pt x="60308" y="37347"/>
                </a:cubicBezTo>
                <a:cubicBezTo>
                  <a:pt x="60422" y="37417"/>
                  <a:pt x="60528" y="37532"/>
                  <a:pt x="60643" y="37602"/>
                </a:cubicBezTo>
                <a:cubicBezTo>
                  <a:pt x="59868" y="37858"/>
                  <a:pt x="59137" y="38113"/>
                  <a:pt x="58406" y="38377"/>
                </a:cubicBezTo>
                <a:lnTo>
                  <a:pt x="57411" y="38703"/>
                </a:lnTo>
                <a:cubicBezTo>
                  <a:pt x="57306" y="38597"/>
                  <a:pt x="57227" y="38483"/>
                  <a:pt x="57156" y="38412"/>
                </a:cubicBezTo>
                <a:cubicBezTo>
                  <a:pt x="57042" y="38298"/>
                  <a:pt x="56971" y="38192"/>
                  <a:pt x="56901" y="38113"/>
                </a:cubicBezTo>
                <a:cubicBezTo>
                  <a:pt x="57227" y="38007"/>
                  <a:pt x="57596" y="37893"/>
                  <a:pt x="57922" y="37787"/>
                </a:cubicBezTo>
                <a:cubicBezTo>
                  <a:pt x="58582" y="37532"/>
                  <a:pt x="59243" y="37312"/>
                  <a:pt x="59903" y="37092"/>
                </a:cubicBezTo>
                <a:close/>
                <a:moveTo>
                  <a:pt x="30234" y="37787"/>
                </a:moveTo>
                <a:lnTo>
                  <a:pt x="30234" y="37858"/>
                </a:lnTo>
                <a:cubicBezTo>
                  <a:pt x="30269" y="38113"/>
                  <a:pt x="30269" y="38377"/>
                  <a:pt x="30269" y="38668"/>
                </a:cubicBezTo>
                <a:cubicBezTo>
                  <a:pt x="29388" y="38703"/>
                  <a:pt x="28473" y="38703"/>
                  <a:pt x="27513" y="38738"/>
                </a:cubicBezTo>
                <a:lnTo>
                  <a:pt x="27513" y="37893"/>
                </a:lnTo>
                <a:lnTo>
                  <a:pt x="27513" y="37858"/>
                </a:lnTo>
                <a:cubicBezTo>
                  <a:pt x="28394" y="37822"/>
                  <a:pt x="29309" y="37822"/>
                  <a:pt x="30234" y="37787"/>
                </a:cubicBezTo>
                <a:close/>
                <a:moveTo>
                  <a:pt x="42040" y="37717"/>
                </a:moveTo>
                <a:lnTo>
                  <a:pt x="42374" y="38377"/>
                </a:lnTo>
                <a:cubicBezTo>
                  <a:pt x="41344" y="38518"/>
                  <a:pt x="40314" y="38668"/>
                  <a:pt x="39293" y="38773"/>
                </a:cubicBezTo>
                <a:cubicBezTo>
                  <a:pt x="39178" y="38553"/>
                  <a:pt x="39108" y="38333"/>
                  <a:pt x="38994" y="38113"/>
                </a:cubicBezTo>
                <a:cubicBezTo>
                  <a:pt x="40024" y="38007"/>
                  <a:pt x="41018" y="37858"/>
                  <a:pt x="42040" y="37717"/>
                </a:cubicBezTo>
                <a:close/>
                <a:moveTo>
                  <a:pt x="64604" y="37162"/>
                </a:moveTo>
                <a:cubicBezTo>
                  <a:pt x="64824" y="37347"/>
                  <a:pt x="65009" y="37497"/>
                  <a:pt x="65185" y="37673"/>
                </a:cubicBezTo>
                <a:cubicBezTo>
                  <a:pt x="64085" y="38042"/>
                  <a:pt x="63028" y="38412"/>
                  <a:pt x="61928" y="38773"/>
                </a:cubicBezTo>
                <a:cubicBezTo>
                  <a:pt x="61743" y="38632"/>
                  <a:pt x="61558" y="38447"/>
                  <a:pt x="61408" y="38263"/>
                </a:cubicBezTo>
                <a:cubicBezTo>
                  <a:pt x="62474" y="37893"/>
                  <a:pt x="63539" y="37532"/>
                  <a:pt x="64604" y="37162"/>
                </a:cubicBezTo>
                <a:close/>
                <a:moveTo>
                  <a:pt x="8664" y="38703"/>
                </a:moveTo>
                <a:lnTo>
                  <a:pt x="8664" y="38703"/>
                </a:lnTo>
                <a:cubicBezTo>
                  <a:pt x="8588" y="38729"/>
                  <a:pt x="8512" y="38755"/>
                  <a:pt x="8436" y="38781"/>
                </a:cubicBezTo>
                <a:lnTo>
                  <a:pt x="8436" y="38781"/>
                </a:lnTo>
                <a:cubicBezTo>
                  <a:pt x="8511" y="38758"/>
                  <a:pt x="8586" y="38736"/>
                  <a:pt x="8661" y="38714"/>
                </a:cubicBezTo>
                <a:lnTo>
                  <a:pt x="8661" y="38714"/>
                </a:lnTo>
                <a:cubicBezTo>
                  <a:pt x="8662" y="38710"/>
                  <a:pt x="8663" y="38707"/>
                  <a:pt x="8664" y="38703"/>
                </a:cubicBezTo>
                <a:close/>
                <a:moveTo>
                  <a:pt x="3822" y="36502"/>
                </a:moveTo>
                <a:cubicBezTo>
                  <a:pt x="3637" y="36792"/>
                  <a:pt x="3417" y="37092"/>
                  <a:pt x="3232" y="37347"/>
                </a:cubicBezTo>
                <a:cubicBezTo>
                  <a:pt x="2607" y="37822"/>
                  <a:pt x="2061" y="38333"/>
                  <a:pt x="1471" y="38817"/>
                </a:cubicBezTo>
                <a:cubicBezTo>
                  <a:pt x="1656" y="38553"/>
                  <a:pt x="1797" y="38298"/>
                  <a:pt x="1982" y="38042"/>
                </a:cubicBezTo>
                <a:cubicBezTo>
                  <a:pt x="2572" y="37497"/>
                  <a:pt x="3197" y="36977"/>
                  <a:pt x="3822" y="36502"/>
                </a:cubicBezTo>
                <a:close/>
                <a:moveTo>
                  <a:pt x="27478" y="37858"/>
                </a:moveTo>
                <a:lnTo>
                  <a:pt x="27478" y="37893"/>
                </a:lnTo>
                <a:lnTo>
                  <a:pt x="27478" y="38738"/>
                </a:lnTo>
                <a:cubicBezTo>
                  <a:pt x="26853" y="38773"/>
                  <a:pt x="26272" y="38773"/>
                  <a:pt x="25647" y="38817"/>
                </a:cubicBezTo>
                <a:lnTo>
                  <a:pt x="24872" y="38817"/>
                </a:lnTo>
                <a:cubicBezTo>
                  <a:pt x="24872" y="38518"/>
                  <a:pt x="24907" y="38192"/>
                  <a:pt x="24907" y="37893"/>
                </a:cubicBezTo>
                <a:cubicBezTo>
                  <a:pt x="25277" y="37858"/>
                  <a:pt x="25612" y="37858"/>
                  <a:pt x="25973" y="37858"/>
                </a:cubicBezTo>
                <a:close/>
                <a:moveTo>
                  <a:pt x="45051" y="37937"/>
                </a:moveTo>
                <a:cubicBezTo>
                  <a:pt x="45121" y="38007"/>
                  <a:pt x="45156" y="38078"/>
                  <a:pt x="45236" y="38157"/>
                </a:cubicBezTo>
                <a:cubicBezTo>
                  <a:pt x="45271" y="38227"/>
                  <a:pt x="45306" y="38263"/>
                  <a:pt x="45341" y="38333"/>
                </a:cubicBezTo>
                <a:cubicBezTo>
                  <a:pt x="44426" y="38518"/>
                  <a:pt x="43545" y="38668"/>
                  <a:pt x="42630" y="38817"/>
                </a:cubicBezTo>
                <a:cubicBezTo>
                  <a:pt x="42594" y="38703"/>
                  <a:pt x="42515" y="38597"/>
                  <a:pt x="42445" y="38483"/>
                </a:cubicBezTo>
                <a:cubicBezTo>
                  <a:pt x="42445" y="38447"/>
                  <a:pt x="42445" y="38412"/>
                  <a:pt x="42410" y="38412"/>
                </a:cubicBezTo>
                <a:cubicBezTo>
                  <a:pt x="43290" y="38263"/>
                  <a:pt x="44170" y="38113"/>
                  <a:pt x="45051" y="37937"/>
                </a:cubicBezTo>
                <a:close/>
                <a:moveTo>
                  <a:pt x="51944" y="37347"/>
                </a:moveTo>
                <a:cubicBezTo>
                  <a:pt x="52129" y="37532"/>
                  <a:pt x="52314" y="37752"/>
                  <a:pt x="52499" y="37937"/>
                </a:cubicBezTo>
                <a:cubicBezTo>
                  <a:pt x="51469" y="38263"/>
                  <a:pt x="50439" y="38553"/>
                  <a:pt x="49417" y="38817"/>
                </a:cubicBezTo>
                <a:lnTo>
                  <a:pt x="49083" y="38483"/>
                </a:lnTo>
                <a:cubicBezTo>
                  <a:pt x="49012" y="38377"/>
                  <a:pt x="48898" y="38263"/>
                  <a:pt x="48828" y="38192"/>
                </a:cubicBezTo>
                <a:cubicBezTo>
                  <a:pt x="49858" y="37937"/>
                  <a:pt x="50923" y="37637"/>
                  <a:pt x="51944" y="37347"/>
                </a:cubicBezTo>
                <a:close/>
                <a:moveTo>
                  <a:pt x="5838" y="36651"/>
                </a:moveTo>
                <a:cubicBezTo>
                  <a:pt x="5653" y="36907"/>
                  <a:pt x="5433" y="37197"/>
                  <a:pt x="5248" y="37497"/>
                </a:cubicBezTo>
                <a:cubicBezTo>
                  <a:pt x="4517" y="37893"/>
                  <a:pt x="3822" y="38377"/>
                  <a:pt x="3117" y="38852"/>
                </a:cubicBezTo>
                <a:cubicBezTo>
                  <a:pt x="3338" y="38553"/>
                  <a:pt x="3522" y="38263"/>
                  <a:pt x="3743" y="37972"/>
                </a:cubicBezTo>
                <a:cubicBezTo>
                  <a:pt x="4438" y="37497"/>
                  <a:pt x="5142" y="37056"/>
                  <a:pt x="5838" y="36651"/>
                </a:cubicBezTo>
                <a:close/>
                <a:moveTo>
                  <a:pt x="48352" y="37717"/>
                </a:moveTo>
                <a:cubicBezTo>
                  <a:pt x="48458" y="37858"/>
                  <a:pt x="48608" y="38007"/>
                  <a:pt x="48757" y="38157"/>
                </a:cubicBezTo>
                <a:cubicBezTo>
                  <a:pt x="47762" y="38412"/>
                  <a:pt x="46776" y="38632"/>
                  <a:pt x="45746" y="38852"/>
                </a:cubicBezTo>
                <a:cubicBezTo>
                  <a:pt x="45641" y="38668"/>
                  <a:pt x="45526" y="38518"/>
                  <a:pt x="45420" y="38377"/>
                </a:cubicBezTo>
                <a:cubicBezTo>
                  <a:pt x="46407" y="38157"/>
                  <a:pt x="47357" y="37937"/>
                  <a:pt x="48352" y="37717"/>
                </a:cubicBezTo>
                <a:close/>
                <a:moveTo>
                  <a:pt x="24872" y="37893"/>
                </a:moveTo>
                <a:cubicBezTo>
                  <a:pt x="24837" y="38192"/>
                  <a:pt x="24837" y="38518"/>
                  <a:pt x="24837" y="38817"/>
                </a:cubicBezTo>
                <a:cubicBezTo>
                  <a:pt x="23956" y="38852"/>
                  <a:pt x="23041" y="38888"/>
                  <a:pt x="22090" y="38923"/>
                </a:cubicBezTo>
                <a:cubicBezTo>
                  <a:pt x="22125" y="38597"/>
                  <a:pt x="22160" y="38263"/>
                  <a:pt x="22196" y="37937"/>
                </a:cubicBezTo>
                <a:cubicBezTo>
                  <a:pt x="23076" y="37937"/>
                  <a:pt x="23956" y="37893"/>
                  <a:pt x="24872" y="37893"/>
                </a:cubicBezTo>
                <a:close/>
                <a:moveTo>
                  <a:pt x="38958" y="38113"/>
                </a:moveTo>
                <a:cubicBezTo>
                  <a:pt x="39038" y="38333"/>
                  <a:pt x="39143" y="38553"/>
                  <a:pt x="39214" y="38773"/>
                </a:cubicBezTo>
                <a:cubicBezTo>
                  <a:pt x="38333" y="38888"/>
                  <a:pt x="37418" y="38993"/>
                  <a:pt x="36537" y="39073"/>
                </a:cubicBezTo>
                <a:cubicBezTo>
                  <a:pt x="36467" y="38852"/>
                  <a:pt x="36396" y="38597"/>
                  <a:pt x="36282" y="38333"/>
                </a:cubicBezTo>
                <a:cubicBezTo>
                  <a:pt x="37162" y="38263"/>
                  <a:pt x="38078" y="38192"/>
                  <a:pt x="38958" y="38113"/>
                </a:cubicBezTo>
                <a:close/>
                <a:moveTo>
                  <a:pt x="14017" y="37497"/>
                </a:moveTo>
                <a:lnTo>
                  <a:pt x="14017" y="37497"/>
                </a:lnTo>
                <a:cubicBezTo>
                  <a:pt x="13946" y="37858"/>
                  <a:pt x="13867" y="38227"/>
                  <a:pt x="13797" y="38597"/>
                </a:cubicBezTo>
                <a:cubicBezTo>
                  <a:pt x="13462" y="38668"/>
                  <a:pt x="13172" y="38703"/>
                  <a:pt x="12846" y="38773"/>
                </a:cubicBezTo>
                <a:cubicBezTo>
                  <a:pt x="12256" y="38888"/>
                  <a:pt x="11701" y="38993"/>
                  <a:pt x="11120" y="39108"/>
                </a:cubicBezTo>
                <a:cubicBezTo>
                  <a:pt x="11226" y="38738"/>
                  <a:pt x="11305" y="38377"/>
                  <a:pt x="11411" y="38007"/>
                </a:cubicBezTo>
                <a:cubicBezTo>
                  <a:pt x="12256" y="37787"/>
                  <a:pt x="13136" y="37637"/>
                  <a:pt x="14017" y="37497"/>
                </a:cubicBezTo>
                <a:close/>
                <a:moveTo>
                  <a:pt x="22160" y="37937"/>
                </a:moveTo>
                <a:cubicBezTo>
                  <a:pt x="22125" y="38263"/>
                  <a:pt x="22090" y="38597"/>
                  <a:pt x="22046" y="38923"/>
                </a:cubicBezTo>
                <a:cubicBezTo>
                  <a:pt x="21095" y="38958"/>
                  <a:pt x="20144" y="39037"/>
                  <a:pt x="19149" y="39108"/>
                </a:cubicBezTo>
                <a:cubicBezTo>
                  <a:pt x="19229" y="38773"/>
                  <a:pt x="19264" y="38412"/>
                  <a:pt x="19334" y="38078"/>
                </a:cubicBezTo>
                <a:cubicBezTo>
                  <a:pt x="20250" y="38042"/>
                  <a:pt x="21210" y="37972"/>
                  <a:pt x="22160" y="37937"/>
                </a:cubicBezTo>
                <a:close/>
                <a:moveTo>
                  <a:pt x="56346" y="37673"/>
                </a:moveTo>
                <a:cubicBezTo>
                  <a:pt x="56461" y="37752"/>
                  <a:pt x="56602" y="37858"/>
                  <a:pt x="56822" y="38113"/>
                </a:cubicBezTo>
                <a:cubicBezTo>
                  <a:pt x="56091" y="38333"/>
                  <a:pt x="55395" y="38597"/>
                  <a:pt x="54665" y="38817"/>
                </a:cubicBezTo>
                <a:cubicBezTo>
                  <a:pt x="54295" y="38923"/>
                  <a:pt x="53890" y="39037"/>
                  <a:pt x="53520" y="39143"/>
                </a:cubicBezTo>
                <a:cubicBezTo>
                  <a:pt x="53414" y="38993"/>
                  <a:pt x="53265" y="38852"/>
                  <a:pt x="53159" y="38703"/>
                </a:cubicBezTo>
                <a:cubicBezTo>
                  <a:pt x="53520" y="38597"/>
                  <a:pt x="53855" y="38483"/>
                  <a:pt x="54224" y="38377"/>
                </a:cubicBezTo>
                <a:cubicBezTo>
                  <a:pt x="54920" y="38157"/>
                  <a:pt x="55651" y="37937"/>
                  <a:pt x="56346" y="37673"/>
                </a:cubicBezTo>
                <a:close/>
                <a:moveTo>
                  <a:pt x="42374" y="38412"/>
                </a:moveTo>
                <a:cubicBezTo>
                  <a:pt x="42410" y="38447"/>
                  <a:pt x="42410" y="38447"/>
                  <a:pt x="42410" y="38483"/>
                </a:cubicBezTo>
                <a:cubicBezTo>
                  <a:pt x="42480" y="38597"/>
                  <a:pt x="42515" y="38703"/>
                  <a:pt x="42594" y="38817"/>
                </a:cubicBezTo>
                <a:cubicBezTo>
                  <a:pt x="41564" y="38993"/>
                  <a:pt x="40534" y="39143"/>
                  <a:pt x="39513" y="39293"/>
                </a:cubicBezTo>
                <a:cubicBezTo>
                  <a:pt x="39434" y="39178"/>
                  <a:pt x="39399" y="39073"/>
                  <a:pt x="39363" y="38993"/>
                </a:cubicBezTo>
                <a:cubicBezTo>
                  <a:pt x="39328" y="38923"/>
                  <a:pt x="39328" y="38888"/>
                  <a:pt x="39293" y="38817"/>
                </a:cubicBezTo>
                <a:cubicBezTo>
                  <a:pt x="40314" y="38703"/>
                  <a:pt x="41344" y="38553"/>
                  <a:pt x="42374" y="38412"/>
                </a:cubicBezTo>
                <a:close/>
                <a:moveTo>
                  <a:pt x="19299" y="38078"/>
                </a:moveTo>
                <a:lnTo>
                  <a:pt x="19299" y="38078"/>
                </a:lnTo>
                <a:cubicBezTo>
                  <a:pt x="19229" y="38412"/>
                  <a:pt x="19185" y="38773"/>
                  <a:pt x="19114" y="39108"/>
                </a:cubicBezTo>
                <a:cubicBezTo>
                  <a:pt x="18234" y="39178"/>
                  <a:pt x="17318" y="39257"/>
                  <a:pt x="16403" y="39328"/>
                </a:cubicBezTo>
                <a:cubicBezTo>
                  <a:pt x="16438" y="39178"/>
                  <a:pt x="16473" y="39037"/>
                  <a:pt x="16473" y="38888"/>
                </a:cubicBezTo>
                <a:cubicBezTo>
                  <a:pt x="16508" y="38703"/>
                  <a:pt x="16543" y="38483"/>
                  <a:pt x="16543" y="38298"/>
                </a:cubicBezTo>
                <a:cubicBezTo>
                  <a:pt x="17468" y="38227"/>
                  <a:pt x="18384" y="38157"/>
                  <a:pt x="19299" y="38078"/>
                </a:cubicBezTo>
                <a:close/>
                <a:moveTo>
                  <a:pt x="36247" y="38377"/>
                </a:moveTo>
                <a:cubicBezTo>
                  <a:pt x="36317" y="38597"/>
                  <a:pt x="36432" y="38852"/>
                  <a:pt x="36502" y="39073"/>
                </a:cubicBezTo>
                <a:cubicBezTo>
                  <a:pt x="35516" y="39178"/>
                  <a:pt x="34556" y="39257"/>
                  <a:pt x="33570" y="39328"/>
                </a:cubicBezTo>
                <a:cubicBezTo>
                  <a:pt x="33535" y="39073"/>
                  <a:pt x="33456" y="38817"/>
                  <a:pt x="33421" y="38553"/>
                </a:cubicBezTo>
                <a:cubicBezTo>
                  <a:pt x="34372" y="38483"/>
                  <a:pt x="35296" y="38447"/>
                  <a:pt x="36247" y="38377"/>
                </a:cubicBezTo>
                <a:close/>
                <a:moveTo>
                  <a:pt x="65229" y="37717"/>
                </a:moveTo>
                <a:cubicBezTo>
                  <a:pt x="65335" y="37787"/>
                  <a:pt x="65405" y="37858"/>
                  <a:pt x="65485" y="37937"/>
                </a:cubicBezTo>
                <a:cubicBezTo>
                  <a:pt x="65590" y="38007"/>
                  <a:pt x="65705" y="38113"/>
                  <a:pt x="65775" y="38192"/>
                </a:cubicBezTo>
                <a:cubicBezTo>
                  <a:pt x="64930" y="38483"/>
                  <a:pt x="64085" y="38773"/>
                  <a:pt x="63248" y="39073"/>
                </a:cubicBezTo>
                <a:cubicBezTo>
                  <a:pt x="62984" y="39143"/>
                  <a:pt x="62729" y="39257"/>
                  <a:pt x="62474" y="39328"/>
                </a:cubicBezTo>
                <a:cubicBezTo>
                  <a:pt x="62403" y="39257"/>
                  <a:pt x="62289" y="39178"/>
                  <a:pt x="62218" y="39108"/>
                </a:cubicBezTo>
                <a:cubicBezTo>
                  <a:pt x="62148" y="38993"/>
                  <a:pt x="62034" y="38923"/>
                  <a:pt x="61963" y="38817"/>
                </a:cubicBezTo>
                <a:cubicBezTo>
                  <a:pt x="63064" y="38447"/>
                  <a:pt x="64129" y="38078"/>
                  <a:pt x="65229" y="37717"/>
                </a:cubicBezTo>
                <a:close/>
                <a:moveTo>
                  <a:pt x="45376" y="38377"/>
                </a:moveTo>
                <a:cubicBezTo>
                  <a:pt x="45491" y="38518"/>
                  <a:pt x="45597" y="38703"/>
                  <a:pt x="45711" y="38852"/>
                </a:cubicBezTo>
                <a:cubicBezTo>
                  <a:pt x="44795" y="39037"/>
                  <a:pt x="43836" y="39213"/>
                  <a:pt x="42920" y="39363"/>
                </a:cubicBezTo>
                <a:cubicBezTo>
                  <a:pt x="42815" y="39213"/>
                  <a:pt x="42735" y="39037"/>
                  <a:pt x="42665" y="38852"/>
                </a:cubicBezTo>
                <a:cubicBezTo>
                  <a:pt x="43545" y="38703"/>
                  <a:pt x="44461" y="38553"/>
                  <a:pt x="45376" y="38377"/>
                </a:cubicBezTo>
                <a:close/>
                <a:moveTo>
                  <a:pt x="60678" y="37637"/>
                </a:moveTo>
                <a:cubicBezTo>
                  <a:pt x="60898" y="37822"/>
                  <a:pt x="61118" y="38042"/>
                  <a:pt x="61303" y="38227"/>
                </a:cubicBezTo>
                <a:cubicBezTo>
                  <a:pt x="60387" y="38553"/>
                  <a:pt x="59428" y="38852"/>
                  <a:pt x="58512" y="39178"/>
                </a:cubicBezTo>
                <a:cubicBezTo>
                  <a:pt x="58327" y="39213"/>
                  <a:pt x="58142" y="39293"/>
                  <a:pt x="57966" y="39363"/>
                </a:cubicBezTo>
                <a:cubicBezTo>
                  <a:pt x="57852" y="39257"/>
                  <a:pt x="57781" y="39143"/>
                  <a:pt x="57702" y="39037"/>
                </a:cubicBezTo>
                <a:cubicBezTo>
                  <a:pt x="57596" y="38923"/>
                  <a:pt x="57526" y="38852"/>
                  <a:pt x="57447" y="38738"/>
                </a:cubicBezTo>
                <a:lnTo>
                  <a:pt x="58442" y="38412"/>
                </a:lnTo>
                <a:cubicBezTo>
                  <a:pt x="59172" y="38157"/>
                  <a:pt x="59903" y="37893"/>
                  <a:pt x="60678" y="37637"/>
                </a:cubicBezTo>
                <a:close/>
                <a:moveTo>
                  <a:pt x="52499" y="37972"/>
                </a:moveTo>
                <a:cubicBezTo>
                  <a:pt x="52640" y="38157"/>
                  <a:pt x="52789" y="38333"/>
                  <a:pt x="52939" y="38518"/>
                </a:cubicBezTo>
                <a:cubicBezTo>
                  <a:pt x="51979" y="38852"/>
                  <a:pt x="50958" y="39143"/>
                  <a:pt x="49963" y="39433"/>
                </a:cubicBezTo>
                <a:cubicBezTo>
                  <a:pt x="49778" y="39213"/>
                  <a:pt x="49638" y="39037"/>
                  <a:pt x="49453" y="38852"/>
                </a:cubicBezTo>
                <a:cubicBezTo>
                  <a:pt x="50483" y="38597"/>
                  <a:pt x="51504" y="38298"/>
                  <a:pt x="52499" y="37972"/>
                </a:cubicBezTo>
                <a:close/>
                <a:moveTo>
                  <a:pt x="2536" y="37092"/>
                </a:moveTo>
                <a:lnTo>
                  <a:pt x="2536" y="37092"/>
                </a:lnTo>
                <a:cubicBezTo>
                  <a:pt x="2352" y="37382"/>
                  <a:pt x="2131" y="37717"/>
                  <a:pt x="1947" y="38007"/>
                </a:cubicBezTo>
                <a:cubicBezTo>
                  <a:pt x="1656" y="38298"/>
                  <a:pt x="1321" y="38553"/>
                  <a:pt x="1031" y="38852"/>
                </a:cubicBezTo>
                <a:cubicBezTo>
                  <a:pt x="776" y="39073"/>
                  <a:pt x="520" y="39293"/>
                  <a:pt x="256" y="39513"/>
                </a:cubicBezTo>
                <a:cubicBezTo>
                  <a:pt x="476" y="39213"/>
                  <a:pt x="661" y="38888"/>
                  <a:pt x="846" y="38553"/>
                </a:cubicBezTo>
                <a:cubicBezTo>
                  <a:pt x="1031" y="38412"/>
                  <a:pt x="1216" y="38263"/>
                  <a:pt x="1357" y="38113"/>
                </a:cubicBezTo>
                <a:cubicBezTo>
                  <a:pt x="1762" y="37787"/>
                  <a:pt x="2131" y="37417"/>
                  <a:pt x="2536" y="37092"/>
                </a:cubicBezTo>
                <a:close/>
                <a:moveTo>
                  <a:pt x="52974" y="38553"/>
                </a:moveTo>
                <a:cubicBezTo>
                  <a:pt x="53009" y="38597"/>
                  <a:pt x="53045" y="38632"/>
                  <a:pt x="53080" y="38668"/>
                </a:cubicBezTo>
                <a:cubicBezTo>
                  <a:pt x="52059" y="38958"/>
                  <a:pt x="51064" y="39257"/>
                  <a:pt x="50043" y="39513"/>
                </a:cubicBezTo>
                <a:lnTo>
                  <a:pt x="49999" y="39478"/>
                </a:lnTo>
                <a:cubicBezTo>
                  <a:pt x="50993" y="39178"/>
                  <a:pt x="51979" y="38888"/>
                  <a:pt x="52974" y="38553"/>
                </a:cubicBezTo>
                <a:close/>
                <a:moveTo>
                  <a:pt x="33385" y="38553"/>
                </a:moveTo>
                <a:cubicBezTo>
                  <a:pt x="33421" y="38817"/>
                  <a:pt x="33456" y="39108"/>
                  <a:pt x="33535" y="39328"/>
                </a:cubicBezTo>
                <a:cubicBezTo>
                  <a:pt x="32470" y="39398"/>
                  <a:pt x="31440" y="39478"/>
                  <a:pt x="30375" y="39548"/>
                </a:cubicBezTo>
                <a:cubicBezTo>
                  <a:pt x="30375" y="39257"/>
                  <a:pt x="30339" y="38958"/>
                  <a:pt x="30339" y="38703"/>
                </a:cubicBezTo>
                <a:cubicBezTo>
                  <a:pt x="31369" y="38668"/>
                  <a:pt x="32355" y="38597"/>
                  <a:pt x="33385" y="38553"/>
                </a:cubicBezTo>
                <a:close/>
                <a:moveTo>
                  <a:pt x="48792" y="38192"/>
                </a:moveTo>
                <a:cubicBezTo>
                  <a:pt x="48863" y="38298"/>
                  <a:pt x="48977" y="38412"/>
                  <a:pt x="49048" y="38518"/>
                </a:cubicBezTo>
                <a:lnTo>
                  <a:pt x="49382" y="38852"/>
                </a:lnTo>
                <a:cubicBezTo>
                  <a:pt x="48352" y="39108"/>
                  <a:pt x="47322" y="39328"/>
                  <a:pt x="46301" y="39583"/>
                </a:cubicBezTo>
                <a:cubicBezTo>
                  <a:pt x="46222" y="39478"/>
                  <a:pt x="46151" y="39363"/>
                  <a:pt x="46081" y="39257"/>
                </a:cubicBezTo>
                <a:cubicBezTo>
                  <a:pt x="45966" y="39108"/>
                  <a:pt x="45896" y="38993"/>
                  <a:pt x="45781" y="38888"/>
                </a:cubicBezTo>
                <a:cubicBezTo>
                  <a:pt x="46776" y="38668"/>
                  <a:pt x="47798" y="38447"/>
                  <a:pt x="48792" y="38192"/>
                </a:cubicBezTo>
                <a:close/>
                <a:moveTo>
                  <a:pt x="39258" y="38852"/>
                </a:moveTo>
                <a:cubicBezTo>
                  <a:pt x="39293" y="38888"/>
                  <a:pt x="39293" y="38958"/>
                  <a:pt x="39328" y="38993"/>
                </a:cubicBezTo>
                <a:cubicBezTo>
                  <a:pt x="39363" y="39108"/>
                  <a:pt x="39399" y="39178"/>
                  <a:pt x="39434" y="39293"/>
                </a:cubicBezTo>
                <a:cubicBezTo>
                  <a:pt x="38518" y="39398"/>
                  <a:pt x="37603" y="39513"/>
                  <a:pt x="36687" y="39618"/>
                </a:cubicBezTo>
                <a:cubicBezTo>
                  <a:pt x="36652" y="39478"/>
                  <a:pt x="36617" y="39328"/>
                  <a:pt x="36572" y="39178"/>
                </a:cubicBezTo>
                <a:cubicBezTo>
                  <a:pt x="36537" y="39143"/>
                  <a:pt x="36537" y="39143"/>
                  <a:pt x="36537" y="39108"/>
                </a:cubicBezTo>
                <a:cubicBezTo>
                  <a:pt x="37453" y="39037"/>
                  <a:pt x="38333" y="38923"/>
                  <a:pt x="39258" y="38852"/>
                </a:cubicBezTo>
                <a:close/>
                <a:moveTo>
                  <a:pt x="6974" y="37382"/>
                </a:moveTo>
                <a:cubicBezTo>
                  <a:pt x="6789" y="37752"/>
                  <a:pt x="6639" y="38113"/>
                  <a:pt x="6498" y="38518"/>
                </a:cubicBezTo>
                <a:cubicBezTo>
                  <a:pt x="5688" y="38852"/>
                  <a:pt x="4922" y="39257"/>
                  <a:pt x="4183" y="39654"/>
                </a:cubicBezTo>
                <a:cubicBezTo>
                  <a:pt x="4368" y="39293"/>
                  <a:pt x="4553" y="38888"/>
                  <a:pt x="4702" y="38518"/>
                </a:cubicBezTo>
                <a:cubicBezTo>
                  <a:pt x="5468" y="38113"/>
                  <a:pt x="6199" y="37717"/>
                  <a:pt x="6974" y="37382"/>
                </a:cubicBezTo>
                <a:close/>
                <a:moveTo>
                  <a:pt x="30269" y="38703"/>
                </a:moveTo>
                <a:cubicBezTo>
                  <a:pt x="30304" y="38958"/>
                  <a:pt x="30304" y="39257"/>
                  <a:pt x="30339" y="39548"/>
                </a:cubicBezTo>
                <a:cubicBezTo>
                  <a:pt x="29424" y="39583"/>
                  <a:pt x="28473" y="39654"/>
                  <a:pt x="27548" y="39698"/>
                </a:cubicBezTo>
                <a:cubicBezTo>
                  <a:pt x="27548" y="39398"/>
                  <a:pt x="27513" y="39073"/>
                  <a:pt x="27513" y="38773"/>
                </a:cubicBezTo>
                <a:cubicBezTo>
                  <a:pt x="28473" y="38773"/>
                  <a:pt x="29388" y="38738"/>
                  <a:pt x="30269" y="38703"/>
                </a:cubicBezTo>
                <a:close/>
                <a:moveTo>
                  <a:pt x="16508" y="38298"/>
                </a:moveTo>
                <a:lnTo>
                  <a:pt x="16508" y="38298"/>
                </a:lnTo>
                <a:cubicBezTo>
                  <a:pt x="16473" y="38483"/>
                  <a:pt x="16473" y="38703"/>
                  <a:pt x="16438" y="38888"/>
                </a:cubicBezTo>
                <a:cubicBezTo>
                  <a:pt x="16403" y="39037"/>
                  <a:pt x="16403" y="39178"/>
                  <a:pt x="16367" y="39363"/>
                </a:cubicBezTo>
                <a:cubicBezTo>
                  <a:pt x="15443" y="39433"/>
                  <a:pt x="14527" y="39583"/>
                  <a:pt x="13647" y="39733"/>
                </a:cubicBezTo>
                <a:cubicBezTo>
                  <a:pt x="13682" y="39513"/>
                  <a:pt x="13726" y="39293"/>
                  <a:pt x="13761" y="39108"/>
                </a:cubicBezTo>
                <a:cubicBezTo>
                  <a:pt x="13797" y="38958"/>
                  <a:pt x="13832" y="38817"/>
                  <a:pt x="13832" y="38668"/>
                </a:cubicBezTo>
                <a:cubicBezTo>
                  <a:pt x="14712" y="38518"/>
                  <a:pt x="15628" y="38412"/>
                  <a:pt x="16508" y="38298"/>
                </a:cubicBezTo>
                <a:close/>
                <a:moveTo>
                  <a:pt x="56866" y="38157"/>
                </a:moveTo>
                <a:cubicBezTo>
                  <a:pt x="56936" y="38227"/>
                  <a:pt x="57006" y="38298"/>
                  <a:pt x="57121" y="38412"/>
                </a:cubicBezTo>
                <a:cubicBezTo>
                  <a:pt x="57191" y="38518"/>
                  <a:pt x="57262" y="38632"/>
                  <a:pt x="57341" y="38703"/>
                </a:cubicBezTo>
                <a:cubicBezTo>
                  <a:pt x="56716" y="38923"/>
                  <a:pt x="56020" y="39143"/>
                  <a:pt x="55360" y="39363"/>
                </a:cubicBezTo>
                <a:cubicBezTo>
                  <a:pt x="54920" y="39513"/>
                  <a:pt x="54480" y="39654"/>
                  <a:pt x="54040" y="39768"/>
                </a:cubicBezTo>
                <a:cubicBezTo>
                  <a:pt x="53855" y="39583"/>
                  <a:pt x="53705" y="39363"/>
                  <a:pt x="53564" y="39178"/>
                </a:cubicBezTo>
                <a:cubicBezTo>
                  <a:pt x="53925" y="39073"/>
                  <a:pt x="54295" y="38958"/>
                  <a:pt x="54665" y="38852"/>
                </a:cubicBezTo>
                <a:cubicBezTo>
                  <a:pt x="55395" y="38632"/>
                  <a:pt x="56126" y="38377"/>
                  <a:pt x="56866" y="38157"/>
                </a:cubicBezTo>
                <a:close/>
                <a:moveTo>
                  <a:pt x="27478" y="38773"/>
                </a:moveTo>
                <a:cubicBezTo>
                  <a:pt x="27478" y="39073"/>
                  <a:pt x="27478" y="39398"/>
                  <a:pt x="27513" y="39698"/>
                </a:cubicBezTo>
                <a:cubicBezTo>
                  <a:pt x="26967" y="39733"/>
                  <a:pt x="26448" y="39733"/>
                  <a:pt x="25902" y="39768"/>
                </a:cubicBezTo>
                <a:cubicBezTo>
                  <a:pt x="25568" y="39768"/>
                  <a:pt x="25207" y="39803"/>
                  <a:pt x="24872" y="39803"/>
                </a:cubicBezTo>
                <a:lnTo>
                  <a:pt x="24872" y="38852"/>
                </a:lnTo>
                <a:lnTo>
                  <a:pt x="25647" y="38852"/>
                </a:lnTo>
                <a:cubicBezTo>
                  <a:pt x="26272" y="38817"/>
                  <a:pt x="26853" y="38817"/>
                  <a:pt x="27478" y="38773"/>
                </a:cubicBezTo>
                <a:close/>
                <a:moveTo>
                  <a:pt x="11340" y="38007"/>
                </a:moveTo>
                <a:lnTo>
                  <a:pt x="11340" y="38007"/>
                </a:lnTo>
                <a:cubicBezTo>
                  <a:pt x="11261" y="38377"/>
                  <a:pt x="11155" y="38738"/>
                  <a:pt x="11085" y="39108"/>
                </a:cubicBezTo>
                <a:cubicBezTo>
                  <a:pt x="10161" y="39328"/>
                  <a:pt x="9280" y="39583"/>
                  <a:pt x="8400" y="39838"/>
                </a:cubicBezTo>
                <a:cubicBezTo>
                  <a:pt x="8514" y="39478"/>
                  <a:pt x="8620" y="39073"/>
                  <a:pt x="8734" y="38703"/>
                </a:cubicBezTo>
                <a:cubicBezTo>
                  <a:pt x="9580" y="38412"/>
                  <a:pt x="10460" y="38192"/>
                  <a:pt x="11340" y="38007"/>
                </a:cubicBezTo>
                <a:close/>
                <a:moveTo>
                  <a:pt x="42630" y="38852"/>
                </a:moveTo>
                <a:cubicBezTo>
                  <a:pt x="42700" y="39037"/>
                  <a:pt x="42779" y="39213"/>
                  <a:pt x="42885" y="39398"/>
                </a:cubicBezTo>
                <a:cubicBezTo>
                  <a:pt x="41820" y="39583"/>
                  <a:pt x="40798" y="39733"/>
                  <a:pt x="39733" y="39874"/>
                </a:cubicBezTo>
                <a:cubicBezTo>
                  <a:pt x="39654" y="39698"/>
                  <a:pt x="39583" y="39513"/>
                  <a:pt x="39513" y="39328"/>
                </a:cubicBezTo>
                <a:cubicBezTo>
                  <a:pt x="40534" y="39178"/>
                  <a:pt x="41564" y="39037"/>
                  <a:pt x="42630" y="38852"/>
                </a:cubicBezTo>
                <a:close/>
                <a:moveTo>
                  <a:pt x="4368" y="37056"/>
                </a:moveTo>
                <a:cubicBezTo>
                  <a:pt x="4148" y="37347"/>
                  <a:pt x="3927" y="37637"/>
                  <a:pt x="3707" y="37937"/>
                </a:cubicBezTo>
                <a:cubicBezTo>
                  <a:pt x="3382" y="38157"/>
                  <a:pt x="3082" y="38377"/>
                  <a:pt x="2756" y="38632"/>
                </a:cubicBezTo>
                <a:cubicBezTo>
                  <a:pt x="2457" y="38888"/>
                  <a:pt x="2131" y="39143"/>
                  <a:pt x="1841" y="39398"/>
                </a:cubicBezTo>
                <a:cubicBezTo>
                  <a:pt x="2061" y="39073"/>
                  <a:pt x="2281" y="38773"/>
                  <a:pt x="2457" y="38447"/>
                </a:cubicBezTo>
                <a:lnTo>
                  <a:pt x="2457" y="38447"/>
                </a:lnTo>
                <a:cubicBezTo>
                  <a:pt x="1876" y="38923"/>
                  <a:pt x="1321" y="39398"/>
                  <a:pt x="811" y="39918"/>
                </a:cubicBezTo>
                <a:cubicBezTo>
                  <a:pt x="996" y="39583"/>
                  <a:pt x="1216" y="39293"/>
                  <a:pt x="1401" y="38958"/>
                </a:cubicBezTo>
                <a:cubicBezTo>
                  <a:pt x="1947" y="38447"/>
                  <a:pt x="2536" y="37937"/>
                  <a:pt x="3117" y="37497"/>
                </a:cubicBezTo>
                <a:lnTo>
                  <a:pt x="3117" y="37497"/>
                </a:lnTo>
                <a:lnTo>
                  <a:pt x="3082" y="37532"/>
                </a:lnTo>
                <a:cubicBezTo>
                  <a:pt x="2862" y="37822"/>
                  <a:pt x="2677" y="38113"/>
                  <a:pt x="2457" y="38447"/>
                </a:cubicBezTo>
                <a:cubicBezTo>
                  <a:pt x="2897" y="38113"/>
                  <a:pt x="3338" y="37752"/>
                  <a:pt x="3778" y="37453"/>
                </a:cubicBezTo>
                <a:cubicBezTo>
                  <a:pt x="3963" y="37312"/>
                  <a:pt x="4183" y="37162"/>
                  <a:pt x="4368" y="37056"/>
                </a:cubicBezTo>
                <a:close/>
                <a:moveTo>
                  <a:pt x="5178" y="37567"/>
                </a:moveTo>
                <a:cubicBezTo>
                  <a:pt x="4993" y="37858"/>
                  <a:pt x="4843" y="38157"/>
                  <a:pt x="4702" y="38483"/>
                </a:cubicBezTo>
                <a:lnTo>
                  <a:pt x="4658" y="38483"/>
                </a:lnTo>
                <a:cubicBezTo>
                  <a:pt x="3927" y="38923"/>
                  <a:pt x="3197" y="39398"/>
                  <a:pt x="2501" y="39918"/>
                </a:cubicBezTo>
                <a:cubicBezTo>
                  <a:pt x="2677" y="39583"/>
                  <a:pt x="2862" y="39257"/>
                  <a:pt x="3047" y="38958"/>
                </a:cubicBezTo>
                <a:cubicBezTo>
                  <a:pt x="3778" y="38447"/>
                  <a:pt x="4482" y="38007"/>
                  <a:pt x="5178" y="37567"/>
                </a:cubicBezTo>
                <a:close/>
                <a:moveTo>
                  <a:pt x="36502" y="39143"/>
                </a:moveTo>
                <a:lnTo>
                  <a:pt x="36502" y="39178"/>
                </a:lnTo>
                <a:cubicBezTo>
                  <a:pt x="36537" y="39328"/>
                  <a:pt x="36572" y="39478"/>
                  <a:pt x="36617" y="39618"/>
                </a:cubicBezTo>
                <a:cubicBezTo>
                  <a:pt x="35622" y="39733"/>
                  <a:pt x="34636" y="39838"/>
                  <a:pt x="33641" y="39918"/>
                </a:cubicBezTo>
                <a:cubicBezTo>
                  <a:pt x="33641" y="39803"/>
                  <a:pt x="33606" y="39654"/>
                  <a:pt x="33606" y="39548"/>
                </a:cubicBezTo>
                <a:cubicBezTo>
                  <a:pt x="33606" y="39478"/>
                  <a:pt x="33570" y="39433"/>
                  <a:pt x="33570" y="39363"/>
                </a:cubicBezTo>
                <a:cubicBezTo>
                  <a:pt x="34556" y="39293"/>
                  <a:pt x="35516" y="39213"/>
                  <a:pt x="36502" y="39143"/>
                </a:cubicBezTo>
                <a:close/>
                <a:moveTo>
                  <a:pt x="24837" y="38852"/>
                </a:moveTo>
                <a:cubicBezTo>
                  <a:pt x="24837" y="39178"/>
                  <a:pt x="24802" y="39513"/>
                  <a:pt x="24802" y="39803"/>
                </a:cubicBezTo>
                <a:cubicBezTo>
                  <a:pt x="23886" y="39874"/>
                  <a:pt x="22926" y="39918"/>
                  <a:pt x="22011" y="39953"/>
                </a:cubicBezTo>
                <a:cubicBezTo>
                  <a:pt x="22011" y="39618"/>
                  <a:pt x="22046" y="39293"/>
                  <a:pt x="22090" y="38958"/>
                </a:cubicBezTo>
                <a:cubicBezTo>
                  <a:pt x="23006" y="38923"/>
                  <a:pt x="23921" y="38888"/>
                  <a:pt x="24837" y="38852"/>
                </a:cubicBezTo>
                <a:close/>
                <a:moveTo>
                  <a:pt x="61338" y="38263"/>
                </a:moveTo>
                <a:cubicBezTo>
                  <a:pt x="61523" y="38447"/>
                  <a:pt x="61708" y="38632"/>
                  <a:pt x="61884" y="38817"/>
                </a:cubicBezTo>
                <a:cubicBezTo>
                  <a:pt x="61664" y="38888"/>
                  <a:pt x="61488" y="38923"/>
                  <a:pt x="61303" y="38993"/>
                </a:cubicBezTo>
                <a:cubicBezTo>
                  <a:pt x="60387" y="39328"/>
                  <a:pt x="59428" y="39618"/>
                  <a:pt x="58477" y="39953"/>
                </a:cubicBezTo>
                <a:cubicBezTo>
                  <a:pt x="58327" y="39768"/>
                  <a:pt x="58142" y="39583"/>
                  <a:pt x="58001" y="39398"/>
                </a:cubicBezTo>
                <a:cubicBezTo>
                  <a:pt x="58186" y="39328"/>
                  <a:pt x="58362" y="39257"/>
                  <a:pt x="58512" y="39213"/>
                </a:cubicBezTo>
                <a:cubicBezTo>
                  <a:pt x="59463" y="38888"/>
                  <a:pt x="60422" y="38597"/>
                  <a:pt x="61338" y="38263"/>
                </a:cubicBezTo>
                <a:close/>
                <a:moveTo>
                  <a:pt x="53124" y="38703"/>
                </a:moveTo>
                <a:cubicBezTo>
                  <a:pt x="53230" y="38852"/>
                  <a:pt x="53344" y="38993"/>
                  <a:pt x="53485" y="39143"/>
                </a:cubicBezTo>
                <a:cubicBezTo>
                  <a:pt x="52464" y="39433"/>
                  <a:pt x="51434" y="39733"/>
                  <a:pt x="50404" y="39988"/>
                </a:cubicBezTo>
                <a:cubicBezTo>
                  <a:pt x="50298" y="39838"/>
                  <a:pt x="50183" y="39698"/>
                  <a:pt x="50078" y="39548"/>
                </a:cubicBezTo>
                <a:cubicBezTo>
                  <a:pt x="51099" y="39293"/>
                  <a:pt x="52094" y="38993"/>
                  <a:pt x="53124" y="38703"/>
                </a:cubicBezTo>
                <a:close/>
                <a:moveTo>
                  <a:pt x="22046" y="38958"/>
                </a:moveTo>
                <a:lnTo>
                  <a:pt x="22046" y="38958"/>
                </a:lnTo>
                <a:cubicBezTo>
                  <a:pt x="22011" y="39293"/>
                  <a:pt x="21976" y="39618"/>
                  <a:pt x="21940" y="39953"/>
                </a:cubicBezTo>
                <a:cubicBezTo>
                  <a:pt x="20945" y="40023"/>
                  <a:pt x="19959" y="40094"/>
                  <a:pt x="19009" y="40173"/>
                </a:cubicBezTo>
                <a:cubicBezTo>
                  <a:pt x="19044" y="39838"/>
                  <a:pt x="19114" y="39513"/>
                  <a:pt x="19149" y="39143"/>
                </a:cubicBezTo>
                <a:cubicBezTo>
                  <a:pt x="20109" y="39073"/>
                  <a:pt x="21060" y="39037"/>
                  <a:pt x="22046" y="38958"/>
                </a:cubicBezTo>
                <a:close/>
                <a:moveTo>
                  <a:pt x="33535" y="39363"/>
                </a:moveTo>
                <a:cubicBezTo>
                  <a:pt x="33535" y="39433"/>
                  <a:pt x="33535" y="39478"/>
                  <a:pt x="33570" y="39548"/>
                </a:cubicBezTo>
                <a:cubicBezTo>
                  <a:pt x="33570" y="39654"/>
                  <a:pt x="33606" y="39803"/>
                  <a:pt x="33606" y="39918"/>
                </a:cubicBezTo>
                <a:cubicBezTo>
                  <a:pt x="32540" y="40023"/>
                  <a:pt x="31510" y="40094"/>
                  <a:pt x="30489" y="40173"/>
                </a:cubicBezTo>
                <a:cubicBezTo>
                  <a:pt x="30454" y="40138"/>
                  <a:pt x="30454" y="40094"/>
                  <a:pt x="30454" y="40023"/>
                </a:cubicBezTo>
                <a:cubicBezTo>
                  <a:pt x="30410" y="39874"/>
                  <a:pt x="30410" y="39733"/>
                  <a:pt x="30410" y="39583"/>
                </a:cubicBezTo>
                <a:cubicBezTo>
                  <a:pt x="31440" y="39513"/>
                  <a:pt x="32505" y="39433"/>
                  <a:pt x="33535" y="39363"/>
                </a:cubicBezTo>
                <a:close/>
                <a:moveTo>
                  <a:pt x="45746" y="38888"/>
                </a:moveTo>
                <a:cubicBezTo>
                  <a:pt x="45817" y="38993"/>
                  <a:pt x="45931" y="39143"/>
                  <a:pt x="46037" y="39257"/>
                </a:cubicBezTo>
                <a:cubicBezTo>
                  <a:pt x="46116" y="39363"/>
                  <a:pt x="46186" y="39478"/>
                  <a:pt x="46257" y="39583"/>
                </a:cubicBezTo>
                <a:cubicBezTo>
                  <a:pt x="45271" y="39803"/>
                  <a:pt x="44276" y="39988"/>
                  <a:pt x="43290" y="40173"/>
                </a:cubicBezTo>
                <a:cubicBezTo>
                  <a:pt x="43175" y="39918"/>
                  <a:pt x="43070" y="39654"/>
                  <a:pt x="42920" y="39433"/>
                </a:cubicBezTo>
                <a:cubicBezTo>
                  <a:pt x="43880" y="39257"/>
                  <a:pt x="44795" y="39073"/>
                  <a:pt x="45746" y="38888"/>
                </a:cubicBezTo>
                <a:close/>
                <a:moveTo>
                  <a:pt x="13797" y="38668"/>
                </a:moveTo>
                <a:lnTo>
                  <a:pt x="13797" y="38668"/>
                </a:lnTo>
                <a:cubicBezTo>
                  <a:pt x="13761" y="38817"/>
                  <a:pt x="13761" y="38958"/>
                  <a:pt x="13726" y="39073"/>
                </a:cubicBezTo>
                <a:cubicBezTo>
                  <a:pt x="13682" y="39293"/>
                  <a:pt x="13647" y="39513"/>
                  <a:pt x="13612" y="39733"/>
                </a:cubicBezTo>
                <a:cubicBezTo>
                  <a:pt x="13207" y="39803"/>
                  <a:pt x="12846" y="39838"/>
                  <a:pt x="12441" y="39918"/>
                </a:cubicBezTo>
                <a:cubicBezTo>
                  <a:pt x="11921" y="40023"/>
                  <a:pt x="11411" y="40138"/>
                  <a:pt x="10900" y="40243"/>
                </a:cubicBezTo>
                <a:cubicBezTo>
                  <a:pt x="10935" y="40023"/>
                  <a:pt x="10971" y="39838"/>
                  <a:pt x="11006" y="39618"/>
                </a:cubicBezTo>
                <a:cubicBezTo>
                  <a:pt x="11041" y="39478"/>
                  <a:pt x="11085" y="39328"/>
                  <a:pt x="11120" y="39178"/>
                </a:cubicBezTo>
                <a:cubicBezTo>
                  <a:pt x="12001" y="38958"/>
                  <a:pt x="12881" y="38817"/>
                  <a:pt x="13797" y="38668"/>
                </a:cubicBezTo>
                <a:close/>
                <a:moveTo>
                  <a:pt x="49417" y="38888"/>
                </a:moveTo>
                <a:cubicBezTo>
                  <a:pt x="49558" y="39073"/>
                  <a:pt x="49743" y="39257"/>
                  <a:pt x="49928" y="39433"/>
                </a:cubicBezTo>
                <a:cubicBezTo>
                  <a:pt x="48898" y="39733"/>
                  <a:pt x="47842" y="39988"/>
                  <a:pt x="46812" y="40243"/>
                </a:cubicBezTo>
                <a:cubicBezTo>
                  <a:pt x="46662" y="40023"/>
                  <a:pt x="46477" y="39803"/>
                  <a:pt x="46336" y="39618"/>
                </a:cubicBezTo>
                <a:cubicBezTo>
                  <a:pt x="47357" y="39363"/>
                  <a:pt x="48387" y="39143"/>
                  <a:pt x="49417" y="38888"/>
                </a:cubicBezTo>
                <a:close/>
                <a:moveTo>
                  <a:pt x="39478" y="39328"/>
                </a:moveTo>
                <a:cubicBezTo>
                  <a:pt x="39548" y="39513"/>
                  <a:pt x="39619" y="39698"/>
                  <a:pt x="39698" y="39874"/>
                </a:cubicBezTo>
                <a:cubicBezTo>
                  <a:pt x="38738" y="40023"/>
                  <a:pt x="37787" y="40173"/>
                  <a:pt x="36837" y="40279"/>
                </a:cubicBezTo>
                <a:cubicBezTo>
                  <a:pt x="36793" y="40059"/>
                  <a:pt x="36722" y="39874"/>
                  <a:pt x="36687" y="39654"/>
                </a:cubicBezTo>
                <a:cubicBezTo>
                  <a:pt x="37603" y="39583"/>
                  <a:pt x="38518" y="39478"/>
                  <a:pt x="39478" y="39328"/>
                </a:cubicBezTo>
                <a:close/>
                <a:moveTo>
                  <a:pt x="49928" y="39478"/>
                </a:moveTo>
                <a:cubicBezTo>
                  <a:pt x="49963" y="39513"/>
                  <a:pt x="49963" y="39513"/>
                  <a:pt x="49999" y="39548"/>
                </a:cubicBezTo>
                <a:cubicBezTo>
                  <a:pt x="48942" y="39803"/>
                  <a:pt x="47912" y="40059"/>
                  <a:pt x="46847" y="40314"/>
                </a:cubicBezTo>
                <a:cubicBezTo>
                  <a:pt x="46847" y="40314"/>
                  <a:pt x="46847" y="40279"/>
                  <a:pt x="46812" y="40279"/>
                </a:cubicBezTo>
                <a:cubicBezTo>
                  <a:pt x="47877" y="40023"/>
                  <a:pt x="48898" y="39768"/>
                  <a:pt x="49928" y="39478"/>
                </a:cubicBezTo>
                <a:close/>
                <a:moveTo>
                  <a:pt x="30339" y="39583"/>
                </a:moveTo>
                <a:cubicBezTo>
                  <a:pt x="30375" y="39733"/>
                  <a:pt x="30375" y="39874"/>
                  <a:pt x="30410" y="40023"/>
                </a:cubicBezTo>
                <a:lnTo>
                  <a:pt x="30410" y="40208"/>
                </a:lnTo>
                <a:cubicBezTo>
                  <a:pt x="29459" y="40243"/>
                  <a:pt x="28508" y="40314"/>
                  <a:pt x="27592" y="40393"/>
                </a:cubicBezTo>
                <a:cubicBezTo>
                  <a:pt x="27592" y="40279"/>
                  <a:pt x="27592" y="40173"/>
                  <a:pt x="27548" y="40059"/>
                </a:cubicBezTo>
                <a:lnTo>
                  <a:pt x="27548" y="39733"/>
                </a:lnTo>
                <a:cubicBezTo>
                  <a:pt x="28508" y="39698"/>
                  <a:pt x="29424" y="39618"/>
                  <a:pt x="30339" y="39583"/>
                </a:cubicBezTo>
                <a:close/>
                <a:moveTo>
                  <a:pt x="3637" y="38042"/>
                </a:moveTo>
                <a:lnTo>
                  <a:pt x="3637" y="38042"/>
                </a:lnTo>
                <a:cubicBezTo>
                  <a:pt x="3417" y="38333"/>
                  <a:pt x="3232" y="38632"/>
                  <a:pt x="3047" y="38923"/>
                </a:cubicBezTo>
                <a:lnTo>
                  <a:pt x="3012" y="38923"/>
                </a:lnTo>
                <a:cubicBezTo>
                  <a:pt x="2352" y="39398"/>
                  <a:pt x="1726" y="39953"/>
                  <a:pt x="1101" y="40464"/>
                </a:cubicBezTo>
                <a:cubicBezTo>
                  <a:pt x="1321" y="40173"/>
                  <a:pt x="1506" y="39838"/>
                  <a:pt x="1726" y="39548"/>
                </a:cubicBezTo>
                <a:cubicBezTo>
                  <a:pt x="2096" y="39213"/>
                  <a:pt x="2422" y="38923"/>
                  <a:pt x="2792" y="38668"/>
                </a:cubicBezTo>
                <a:cubicBezTo>
                  <a:pt x="3082" y="38447"/>
                  <a:pt x="3338" y="38227"/>
                  <a:pt x="3637" y="38042"/>
                </a:cubicBezTo>
                <a:close/>
                <a:moveTo>
                  <a:pt x="19114" y="39143"/>
                </a:moveTo>
                <a:cubicBezTo>
                  <a:pt x="19044" y="39513"/>
                  <a:pt x="19009" y="39838"/>
                  <a:pt x="18929" y="40173"/>
                </a:cubicBezTo>
                <a:cubicBezTo>
                  <a:pt x="18049" y="40279"/>
                  <a:pt x="17133" y="40358"/>
                  <a:pt x="16253" y="40464"/>
                </a:cubicBezTo>
                <a:cubicBezTo>
                  <a:pt x="16288" y="40094"/>
                  <a:pt x="16367" y="39768"/>
                  <a:pt x="16403" y="39398"/>
                </a:cubicBezTo>
                <a:cubicBezTo>
                  <a:pt x="17318" y="39293"/>
                  <a:pt x="18199" y="39213"/>
                  <a:pt x="19114" y="39143"/>
                </a:cubicBezTo>
                <a:close/>
                <a:moveTo>
                  <a:pt x="57376" y="38738"/>
                </a:moveTo>
                <a:cubicBezTo>
                  <a:pt x="57482" y="38852"/>
                  <a:pt x="57561" y="38958"/>
                  <a:pt x="57667" y="39073"/>
                </a:cubicBezTo>
                <a:cubicBezTo>
                  <a:pt x="57746" y="39178"/>
                  <a:pt x="57816" y="39257"/>
                  <a:pt x="57922" y="39363"/>
                </a:cubicBezTo>
                <a:cubicBezTo>
                  <a:pt x="57156" y="39618"/>
                  <a:pt x="56381" y="39874"/>
                  <a:pt x="55615" y="40138"/>
                </a:cubicBezTo>
                <a:cubicBezTo>
                  <a:pt x="55281" y="40243"/>
                  <a:pt x="54920" y="40358"/>
                  <a:pt x="54550" y="40464"/>
                </a:cubicBezTo>
                <a:cubicBezTo>
                  <a:pt x="54401" y="40243"/>
                  <a:pt x="54224" y="40023"/>
                  <a:pt x="54075" y="39803"/>
                </a:cubicBezTo>
                <a:cubicBezTo>
                  <a:pt x="54515" y="39698"/>
                  <a:pt x="54955" y="39548"/>
                  <a:pt x="55395" y="39398"/>
                </a:cubicBezTo>
                <a:cubicBezTo>
                  <a:pt x="56056" y="39213"/>
                  <a:pt x="56716" y="38958"/>
                  <a:pt x="57376" y="38738"/>
                </a:cubicBezTo>
                <a:close/>
                <a:moveTo>
                  <a:pt x="61928" y="38852"/>
                </a:moveTo>
                <a:cubicBezTo>
                  <a:pt x="61998" y="38923"/>
                  <a:pt x="62104" y="39037"/>
                  <a:pt x="62183" y="39143"/>
                </a:cubicBezTo>
                <a:cubicBezTo>
                  <a:pt x="62254" y="39213"/>
                  <a:pt x="62324" y="39293"/>
                  <a:pt x="62403" y="39363"/>
                </a:cubicBezTo>
                <a:cubicBezTo>
                  <a:pt x="61303" y="39768"/>
                  <a:pt x="60167" y="40138"/>
                  <a:pt x="59023" y="40534"/>
                </a:cubicBezTo>
                <a:cubicBezTo>
                  <a:pt x="58847" y="40358"/>
                  <a:pt x="58697" y="40173"/>
                  <a:pt x="58512" y="39988"/>
                </a:cubicBezTo>
                <a:cubicBezTo>
                  <a:pt x="59463" y="39654"/>
                  <a:pt x="60387" y="39363"/>
                  <a:pt x="61303" y="39037"/>
                </a:cubicBezTo>
                <a:cubicBezTo>
                  <a:pt x="61523" y="38958"/>
                  <a:pt x="61708" y="38923"/>
                  <a:pt x="61928" y="38852"/>
                </a:cubicBezTo>
                <a:close/>
                <a:moveTo>
                  <a:pt x="27513" y="39733"/>
                </a:moveTo>
                <a:lnTo>
                  <a:pt x="27513" y="40059"/>
                </a:lnTo>
                <a:cubicBezTo>
                  <a:pt x="27513" y="40173"/>
                  <a:pt x="27548" y="40279"/>
                  <a:pt x="27548" y="40393"/>
                </a:cubicBezTo>
                <a:cubicBezTo>
                  <a:pt x="26967" y="40428"/>
                  <a:pt x="26378" y="40464"/>
                  <a:pt x="25832" y="40499"/>
                </a:cubicBezTo>
                <a:cubicBezTo>
                  <a:pt x="25497" y="40534"/>
                  <a:pt x="25171" y="40534"/>
                  <a:pt x="24837" y="40578"/>
                </a:cubicBezTo>
                <a:cubicBezTo>
                  <a:pt x="24837" y="40428"/>
                  <a:pt x="24872" y="40279"/>
                  <a:pt x="24872" y="40138"/>
                </a:cubicBezTo>
                <a:lnTo>
                  <a:pt x="24872" y="39838"/>
                </a:lnTo>
                <a:cubicBezTo>
                  <a:pt x="25207" y="39838"/>
                  <a:pt x="25568" y="39838"/>
                  <a:pt x="25902" y="39803"/>
                </a:cubicBezTo>
                <a:cubicBezTo>
                  <a:pt x="26448" y="39768"/>
                  <a:pt x="26967" y="39768"/>
                  <a:pt x="27513" y="39733"/>
                </a:cubicBezTo>
                <a:close/>
                <a:moveTo>
                  <a:pt x="36652" y="39698"/>
                </a:moveTo>
                <a:cubicBezTo>
                  <a:pt x="36687" y="39874"/>
                  <a:pt x="36722" y="40094"/>
                  <a:pt x="36793" y="40279"/>
                </a:cubicBezTo>
                <a:cubicBezTo>
                  <a:pt x="35771" y="40393"/>
                  <a:pt x="34776" y="40534"/>
                  <a:pt x="33755" y="40613"/>
                </a:cubicBezTo>
                <a:cubicBezTo>
                  <a:pt x="33755" y="40393"/>
                  <a:pt x="33711" y="40208"/>
                  <a:pt x="33676" y="39988"/>
                </a:cubicBezTo>
                <a:cubicBezTo>
                  <a:pt x="34636" y="39874"/>
                  <a:pt x="35622" y="39768"/>
                  <a:pt x="36652" y="39698"/>
                </a:cubicBezTo>
                <a:close/>
                <a:moveTo>
                  <a:pt x="53485" y="39178"/>
                </a:moveTo>
                <a:cubicBezTo>
                  <a:pt x="53670" y="39398"/>
                  <a:pt x="53819" y="39583"/>
                  <a:pt x="54004" y="39803"/>
                </a:cubicBezTo>
                <a:cubicBezTo>
                  <a:pt x="52974" y="40094"/>
                  <a:pt x="51944" y="40393"/>
                  <a:pt x="50923" y="40648"/>
                </a:cubicBezTo>
                <a:cubicBezTo>
                  <a:pt x="50808" y="40534"/>
                  <a:pt x="50738" y="40428"/>
                  <a:pt x="50659" y="40314"/>
                </a:cubicBezTo>
                <a:cubicBezTo>
                  <a:pt x="50588" y="40208"/>
                  <a:pt x="50518" y="40138"/>
                  <a:pt x="50439" y="40023"/>
                </a:cubicBezTo>
                <a:cubicBezTo>
                  <a:pt x="51469" y="39768"/>
                  <a:pt x="52499" y="39478"/>
                  <a:pt x="53485" y="39178"/>
                </a:cubicBezTo>
                <a:close/>
                <a:moveTo>
                  <a:pt x="42885" y="39433"/>
                </a:moveTo>
                <a:cubicBezTo>
                  <a:pt x="42999" y="39698"/>
                  <a:pt x="43105" y="39918"/>
                  <a:pt x="43255" y="40173"/>
                </a:cubicBezTo>
                <a:cubicBezTo>
                  <a:pt x="42189" y="40358"/>
                  <a:pt x="41124" y="40534"/>
                  <a:pt x="40059" y="40719"/>
                </a:cubicBezTo>
                <a:cubicBezTo>
                  <a:pt x="39953" y="40464"/>
                  <a:pt x="39874" y="40173"/>
                  <a:pt x="39768" y="39918"/>
                </a:cubicBezTo>
                <a:cubicBezTo>
                  <a:pt x="40798" y="39768"/>
                  <a:pt x="41855" y="39618"/>
                  <a:pt x="42885" y="39433"/>
                </a:cubicBezTo>
                <a:close/>
                <a:moveTo>
                  <a:pt x="9025" y="37602"/>
                </a:moveTo>
                <a:lnTo>
                  <a:pt x="8699" y="38703"/>
                </a:lnTo>
                <a:cubicBezTo>
                  <a:pt x="8686" y="38706"/>
                  <a:pt x="8674" y="38710"/>
                  <a:pt x="8661" y="38714"/>
                </a:cubicBezTo>
                <a:lnTo>
                  <a:pt x="8661" y="38714"/>
                </a:lnTo>
                <a:cubicBezTo>
                  <a:pt x="8548" y="39115"/>
                  <a:pt x="8478" y="39481"/>
                  <a:pt x="8365" y="39838"/>
                </a:cubicBezTo>
                <a:cubicBezTo>
                  <a:pt x="7449" y="40138"/>
                  <a:pt x="6604" y="40464"/>
                  <a:pt x="5759" y="40798"/>
                </a:cubicBezTo>
                <a:cubicBezTo>
                  <a:pt x="5873" y="40428"/>
                  <a:pt x="5979" y="40059"/>
                  <a:pt x="6128" y="39654"/>
                </a:cubicBezTo>
                <a:cubicBezTo>
                  <a:pt x="6898" y="39325"/>
                  <a:pt x="7667" y="39048"/>
                  <a:pt x="8436" y="38781"/>
                </a:cubicBezTo>
                <a:lnTo>
                  <a:pt x="8436" y="38781"/>
                </a:lnTo>
                <a:cubicBezTo>
                  <a:pt x="7644" y="39025"/>
                  <a:pt x="6858" y="39325"/>
                  <a:pt x="6128" y="39618"/>
                </a:cubicBezTo>
                <a:cubicBezTo>
                  <a:pt x="6243" y="39257"/>
                  <a:pt x="6384" y="38888"/>
                  <a:pt x="6533" y="38553"/>
                </a:cubicBezTo>
                <a:cubicBezTo>
                  <a:pt x="7343" y="38192"/>
                  <a:pt x="8180" y="37858"/>
                  <a:pt x="9025" y="37602"/>
                </a:cubicBezTo>
                <a:close/>
                <a:moveTo>
                  <a:pt x="24802" y="39838"/>
                </a:moveTo>
                <a:lnTo>
                  <a:pt x="24802" y="40138"/>
                </a:lnTo>
                <a:lnTo>
                  <a:pt x="24802" y="40578"/>
                </a:lnTo>
                <a:cubicBezTo>
                  <a:pt x="23851" y="40648"/>
                  <a:pt x="22891" y="40719"/>
                  <a:pt x="21940" y="40798"/>
                </a:cubicBezTo>
                <a:cubicBezTo>
                  <a:pt x="21940" y="40613"/>
                  <a:pt x="21976" y="40428"/>
                  <a:pt x="21976" y="40279"/>
                </a:cubicBezTo>
                <a:cubicBezTo>
                  <a:pt x="21976" y="40173"/>
                  <a:pt x="21976" y="40094"/>
                  <a:pt x="22011" y="40023"/>
                </a:cubicBezTo>
                <a:cubicBezTo>
                  <a:pt x="22926" y="39953"/>
                  <a:pt x="23851" y="39918"/>
                  <a:pt x="24802" y="39838"/>
                </a:cubicBezTo>
                <a:close/>
                <a:moveTo>
                  <a:pt x="50043" y="39583"/>
                </a:moveTo>
                <a:cubicBezTo>
                  <a:pt x="50148" y="39698"/>
                  <a:pt x="50263" y="39838"/>
                  <a:pt x="50368" y="39988"/>
                </a:cubicBezTo>
                <a:cubicBezTo>
                  <a:pt x="49303" y="40279"/>
                  <a:pt x="48238" y="40534"/>
                  <a:pt x="47181" y="40798"/>
                </a:cubicBezTo>
                <a:cubicBezTo>
                  <a:pt x="47067" y="40648"/>
                  <a:pt x="46996" y="40499"/>
                  <a:pt x="46882" y="40358"/>
                </a:cubicBezTo>
                <a:cubicBezTo>
                  <a:pt x="47947" y="40094"/>
                  <a:pt x="48977" y="39838"/>
                  <a:pt x="50043" y="39583"/>
                </a:cubicBezTo>
                <a:close/>
                <a:moveTo>
                  <a:pt x="6463" y="38553"/>
                </a:moveTo>
                <a:lnTo>
                  <a:pt x="6463" y="38553"/>
                </a:lnTo>
                <a:cubicBezTo>
                  <a:pt x="6349" y="38923"/>
                  <a:pt x="6199" y="39293"/>
                  <a:pt x="6093" y="39654"/>
                </a:cubicBezTo>
                <a:cubicBezTo>
                  <a:pt x="5248" y="40023"/>
                  <a:pt x="4482" y="40393"/>
                  <a:pt x="3707" y="40833"/>
                </a:cubicBezTo>
                <a:cubicBezTo>
                  <a:pt x="3857" y="40464"/>
                  <a:pt x="3998" y="40094"/>
                  <a:pt x="4148" y="39733"/>
                </a:cubicBezTo>
                <a:cubicBezTo>
                  <a:pt x="4922" y="39293"/>
                  <a:pt x="5688" y="38923"/>
                  <a:pt x="6463" y="38553"/>
                </a:cubicBezTo>
                <a:close/>
                <a:moveTo>
                  <a:pt x="16367" y="39398"/>
                </a:moveTo>
                <a:cubicBezTo>
                  <a:pt x="16323" y="39768"/>
                  <a:pt x="16253" y="40138"/>
                  <a:pt x="16183" y="40464"/>
                </a:cubicBezTo>
                <a:cubicBezTo>
                  <a:pt x="15267" y="40578"/>
                  <a:pt x="14343" y="40719"/>
                  <a:pt x="13392" y="40869"/>
                </a:cubicBezTo>
                <a:cubicBezTo>
                  <a:pt x="13506" y="40499"/>
                  <a:pt x="13577" y="40138"/>
                  <a:pt x="13647" y="39768"/>
                </a:cubicBezTo>
                <a:cubicBezTo>
                  <a:pt x="14527" y="39618"/>
                  <a:pt x="15443" y="39513"/>
                  <a:pt x="16367" y="39398"/>
                </a:cubicBezTo>
                <a:close/>
                <a:moveTo>
                  <a:pt x="46301" y="39618"/>
                </a:moveTo>
                <a:cubicBezTo>
                  <a:pt x="46442" y="39838"/>
                  <a:pt x="46591" y="40023"/>
                  <a:pt x="46741" y="40243"/>
                </a:cubicBezTo>
                <a:cubicBezTo>
                  <a:pt x="45711" y="40499"/>
                  <a:pt x="44681" y="40719"/>
                  <a:pt x="43616" y="40904"/>
                </a:cubicBezTo>
                <a:cubicBezTo>
                  <a:pt x="43510" y="40684"/>
                  <a:pt x="43396" y="40428"/>
                  <a:pt x="43290" y="40208"/>
                </a:cubicBezTo>
                <a:cubicBezTo>
                  <a:pt x="44320" y="40023"/>
                  <a:pt x="45306" y="39838"/>
                  <a:pt x="46301" y="39618"/>
                </a:cubicBezTo>
                <a:close/>
                <a:moveTo>
                  <a:pt x="2352" y="38553"/>
                </a:moveTo>
                <a:lnTo>
                  <a:pt x="2352" y="38553"/>
                </a:lnTo>
                <a:cubicBezTo>
                  <a:pt x="2131" y="38888"/>
                  <a:pt x="1911" y="39178"/>
                  <a:pt x="1691" y="39513"/>
                </a:cubicBezTo>
                <a:cubicBezTo>
                  <a:pt x="1181" y="39988"/>
                  <a:pt x="661" y="40464"/>
                  <a:pt x="151" y="40939"/>
                </a:cubicBezTo>
                <a:cubicBezTo>
                  <a:pt x="335" y="40648"/>
                  <a:pt x="520" y="40358"/>
                  <a:pt x="696" y="40059"/>
                </a:cubicBezTo>
                <a:cubicBezTo>
                  <a:pt x="1251" y="39548"/>
                  <a:pt x="1762" y="39073"/>
                  <a:pt x="2352" y="38553"/>
                </a:cubicBezTo>
                <a:close/>
                <a:moveTo>
                  <a:pt x="33606" y="39988"/>
                </a:moveTo>
                <a:cubicBezTo>
                  <a:pt x="33641" y="40208"/>
                  <a:pt x="33676" y="40428"/>
                  <a:pt x="33711" y="40648"/>
                </a:cubicBezTo>
                <a:cubicBezTo>
                  <a:pt x="32655" y="40754"/>
                  <a:pt x="31625" y="40833"/>
                  <a:pt x="30559" y="40939"/>
                </a:cubicBezTo>
                <a:cubicBezTo>
                  <a:pt x="30559" y="40719"/>
                  <a:pt x="30524" y="40464"/>
                  <a:pt x="30489" y="40243"/>
                </a:cubicBezTo>
                <a:cubicBezTo>
                  <a:pt x="31510" y="40173"/>
                  <a:pt x="32540" y="40059"/>
                  <a:pt x="33606" y="39988"/>
                </a:cubicBezTo>
                <a:close/>
                <a:moveTo>
                  <a:pt x="11085" y="39178"/>
                </a:moveTo>
                <a:cubicBezTo>
                  <a:pt x="11041" y="39328"/>
                  <a:pt x="11006" y="39478"/>
                  <a:pt x="10971" y="39618"/>
                </a:cubicBezTo>
                <a:cubicBezTo>
                  <a:pt x="10935" y="39803"/>
                  <a:pt x="10900" y="40023"/>
                  <a:pt x="10821" y="40243"/>
                </a:cubicBezTo>
                <a:cubicBezTo>
                  <a:pt x="9905" y="40464"/>
                  <a:pt x="8990" y="40719"/>
                  <a:pt x="8109" y="40974"/>
                </a:cubicBezTo>
                <a:cubicBezTo>
                  <a:pt x="8180" y="40798"/>
                  <a:pt x="8224" y="40578"/>
                  <a:pt x="8259" y="40393"/>
                </a:cubicBezTo>
                <a:cubicBezTo>
                  <a:pt x="8329" y="40208"/>
                  <a:pt x="8365" y="40059"/>
                  <a:pt x="8400" y="39874"/>
                </a:cubicBezTo>
                <a:cubicBezTo>
                  <a:pt x="9280" y="39618"/>
                  <a:pt x="10161" y="39363"/>
                  <a:pt x="11085" y="39178"/>
                </a:cubicBezTo>
                <a:close/>
                <a:moveTo>
                  <a:pt x="46776" y="40279"/>
                </a:moveTo>
                <a:lnTo>
                  <a:pt x="46812" y="40314"/>
                </a:lnTo>
                <a:cubicBezTo>
                  <a:pt x="45746" y="40578"/>
                  <a:pt x="44716" y="40798"/>
                  <a:pt x="43660" y="41018"/>
                </a:cubicBezTo>
                <a:cubicBezTo>
                  <a:pt x="43660" y="41018"/>
                  <a:pt x="43660" y="40974"/>
                  <a:pt x="43616" y="40939"/>
                </a:cubicBezTo>
                <a:cubicBezTo>
                  <a:pt x="44681" y="40754"/>
                  <a:pt x="45746" y="40534"/>
                  <a:pt x="46776" y="40279"/>
                </a:cubicBezTo>
                <a:close/>
                <a:moveTo>
                  <a:pt x="21940" y="40023"/>
                </a:moveTo>
                <a:lnTo>
                  <a:pt x="21940" y="40243"/>
                </a:lnTo>
                <a:cubicBezTo>
                  <a:pt x="21940" y="40428"/>
                  <a:pt x="21905" y="40613"/>
                  <a:pt x="21905" y="40798"/>
                </a:cubicBezTo>
                <a:cubicBezTo>
                  <a:pt x="20875" y="40869"/>
                  <a:pt x="19845" y="40974"/>
                  <a:pt x="18859" y="41089"/>
                </a:cubicBezTo>
                <a:cubicBezTo>
                  <a:pt x="18894" y="40904"/>
                  <a:pt x="18894" y="40719"/>
                  <a:pt x="18929" y="40534"/>
                </a:cubicBezTo>
                <a:cubicBezTo>
                  <a:pt x="18929" y="40428"/>
                  <a:pt x="18965" y="40314"/>
                  <a:pt x="18965" y="40243"/>
                </a:cubicBezTo>
                <a:cubicBezTo>
                  <a:pt x="19959" y="40138"/>
                  <a:pt x="20945" y="40059"/>
                  <a:pt x="21940" y="40023"/>
                </a:cubicBezTo>
                <a:close/>
                <a:moveTo>
                  <a:pt x="4658" y="38553"/>
                </a:moveTo>
                <a:cubicBezTo>
                  <a:pt x="4482" y="38923"/>
                  <a:pt x="4297" y="39328"/>
                  <a:pt x="4112" y="39698"/>
                </a:cubicBezTo>
                <a:cubicBezTo>
                  <a:pt x="3382" y="40138"/>
                  <a:pt x="2642" y="40613"/>
                  <a:pt x="1911" y="41124"/>
                </a:cubicBezTo>
                <a:cubicBezTo>
                  <a:pt x="2061" y="40798"/>
                  <a:pt x="2237" y="40428"/>
                  <a:pt x="2422" y="40059"/>
                </a:cubicBezTo>
                <a:cubicBezTo>
                  <a:pt x="2422" y="40059"/>
                  <a:pt x="2457" y="40023"/>
                  <a:pt x="2457" y="39988"/>
                </a:cubicBezTo>
                <a:cubicBezTo>
                  <a:pt x="3197" y="39478"/>
                  <a:pt x="3892" y="38993"/>
                  <a:pt x="4658" y="38553"/>
                </a:cubicBezTo>
                <a:close/>
                <a:moveTo>
                  <a:pt x="39733" y="39953"/>
                </a:moveTo>
                <a:cubicBezTo>
                  <a:pt x="39804" y="40208"/>
                  <a:pt x="39918" y="40464"/>
                  <a:pt x="40024" y="40719"/>
                </a:cubicBezTo>
                <a:cubicBezTo>
                  <a:pt x="39038" y="40869"/>
                  <a:pt x="38043" y="41018"/>
                  <a:pt x="37013" y="41124"/>
                </a:cubicBezTo>
                <a:cubicBezTo>
                  <a:pt x="36977" y="40869"/>
                  <a:pt x="36907" y="40578"/>
                  <a:pt x="36837" y="40314"/>
                </a:cubicBezTo>
                <a:cubicBezTo>
                  <a:pt x="37787" y="40208"/>
                  <a:pt x="38738" y="40059"/>
                  <a:pt x="39733" y="39953"/>
                </a:cubicBezTo>
                <a:close/>
                <a:moveTo>
                  <a:pt x="57922" y="39398"/>
                </a:moveTo>
                <a:cubicBezTo>
                  <a:pt x="58107" y="39583"/>
                  <a:pt x="58257" y="39768"/>
                  <a:pt x="58442" y="39988"/>
                </a:cubicBezTo>
                <a:cubicBezTo>
                  <a:pt x="57746" y="40208"/>
                  <a:pt x="57042" y="40428"/>
                  <a:pt x="56381" y="40684"/>
                </a:cubicBezTo>
                <a:cubicBezTo>
                  <a:pt x="55941" y="40833"/>
                  <a:pt x="55501" y="40974"/>
                  <a:pt x="55061" y="41124"/>
                </a:cubicBezTo>
                <a:cubicBezTo>
                  <a:pt x="54920" y="40904"/>
                  <a:pt x="54770" y="40719"/>
                  <a:pt x="54585" y="40499"/>
                </a:cubicBezTo>
                <a:cubicBezTo>
                  <a:pt x="54955" y="40393"/>
                  <a:pt x="55281" y="40279"/>
                  <a:pt x="55651" y="40173"/>
                </a:cubicBezTo>
                <a:cubicBezTo>
                  <a:pt x="56425" y="39918"/>
                  <a:pt x="57191" y="39654"/>
                  <a:pt x="57922" y="39398"/>
                </a:cubicBezTo>
                <a:close/>
                <a:moveTo>
                  <a:pt x="62439" y="39398"/>
                </a:moveTo>
                <a:cubicBezTo>
                  <a:pt x="62623" y="39583"/>
                  <a:pt x="62808" y="39768"/>
                  <a:pt x="62984" y="39953"/>
                </a:cubicBezTo>
                <a:cubicBezTo>
                  <a:pt x="61849" y="40358"/>
                  <a:pt x="60713" y="40754"/>
                  <a:pt x="59577" y="41159"/>
                </a:cubicBezTo>
                <a:cubicBezTo>
                  <a:pt x="59392" y="40974"/>
                  <a:pt x="59207" y="40798"/>
                  <a:pt x="59023" y="40578"/>
                </a:cubicBezTo>
                <a:cubicBezTo>
                  <a:pt x="60202" y="40173"/>
                  <a:pt x="61338" y="39803"/>
                  <a:pt x="62439" y="39398"/>
                </a:cubicBezTo>
                <a:close/>
                <a:moveTo>
                  <a:pt x="30454" y="40243"/>
                </a:moveTo>
                <a:cubicBezTo>
                  <a:pt x="30454" y="40464"/>
                  <a:pt x="30489" y="40719"/>
                  <a:pt x="30524" y="40939"/>
                </a:cubicBezTo>
                <a:cubicBezTo>
                  <a:pt x="29529" y="41053"/>
                  <a:pt x="28579" y="41124"/>
                  <a:pt x="27628" y="41194"/>
                </a:cubicBezTo>
                <a:cubicBezTo>
                  <a:pt x="27628" y="40939"/>
                  <a:pt x="27592" y="40684"/>
                  <a:pt x="27592" y="40428"/>
                </a:cubicBezTo>
                <a:cubicBezTo>
                  <a:pt x="28508" y="40358"/>
                  <a:pt x="29459" y="40314"/>
                  <a:pt x="30454" y="40243"/>
                </a:cubicBezTo>
                <a:close/>
                <a:moveTo>
                  <a:pt x="13577" y="39768"/>
                </a:moveTo>
                <a:lnTo>
                  <a:pt x="13577" y="39768"/>
                </a:lnTo>
                <a:cubicBezTo>
                  <a:pt x="13506" y="40138"/>
                  <a:pt x="13427" y="40499"/>
                  <a:pt x="13356" y="40869"/>
                </a:cubicBezTo>
                <a:cubicBezTo>
                  <a:pt x="12987" y="40939"/>
                  <a:pt x="12626" y="41018"/>
                  <a:pt x="12291" y="41053"/>
                </a:cubicBezTo>
                <a:cubicBezTo>
                  <a:pt x="11701" y="41159"/>
                  <a:pt x="11155" y="41309"/>
                  <a:pt x="10601" y="41414"/>
                </a:cubicBezTo>
                <a:cubicBezTo>
                  <a:pt x="10715" y="41053"/>
                  <a:pt x="10786" y="40684"/>
                  <a:pt x="10865" y="40314"/>
                </a:cubicBezTo>
                <a:cubicBezTo>
                  <a:pt x="11781" y="40094"/>
                  <a:pt x="12661" y="39918"/>
                  <a:pt x="13577" y="39768"/>
                </a:cubicBezTo>
                <a:close/>
                <a:moveTo>
                  <a:pt x="18929" y="40243"/>
                </a:moveTo>
                <a:cubicBezTo>
                  <a:pt x="18929" y="40314"/>
                  <a:pt x="18894" y="40428"/>
                  <a:pt x="18894" y="40534"/>
                </a:cubicBezTo>
                <a:cubicBezTo>
                  <a:pt x="18859" y="40719"/>
                  <a:pt x="18824" y="40904"/>
                  <a:pt x="18824" y="41089"/>
                </a:cubicBezTo>
                <a:cubicBezTo>
                  <a:pt x="17908" y="41159"/>
                  <a:pt x="16984" y="41274"/>
                  <a:pt x="16068" y="41414"/>
                </a:cubicBezTo>
                <a:cubicBezTo>
                  <a:pt x="16103" y="41194"/>
                  <a:pt x="16147" y="40974"/>
                  <a:pt x="16183" y="40798"/>
                </a:cubicBezTo>
                <a:cubicBezTo>
                  <a:pt x="16218" y="40684"/>
                  <a:pt x="16218" y="40613"/>
                  <a:pt x="16253" y="40499"/>
                </a:cubicBezTo>
                <a:cubicBezTo>
                  <a:pt x="17133" y="40393"/>
                  <a:pt x="18014" y="40314"/>
                  <a:pt x="18929" y="40243"/>
                </a:cubicBezTo>
                <a:close/>
                <a:moveTo>
                  <a:pt x="54004" y="39838"/>
                </a:moveTo>
                <a:cubicBezTo>
                  <a:pt x="54180" y="40059"/>
                  <a:pt x="54365" y="40243"/>
                  <a:pt x="54515" y="40464"/>
                </a:cubicBezTo>
                <a:cubicBezTo>
                  <a:pt x="53485" y="40798"/>
                  <a:pt x="52420" y="41124"/>
                  <a:pt x="51363" y="41414"/>
                </a:cubicBezTo>
                <a:cubicBezTo>
                  <a:pt x="51249" y="41159"/>
                  <a:pt x="51064" y="40939"/>
                  <a:pt x="50923" y="40684"/>
                </a:cubicBezTo>
                <a:cubicBezTo>
                  <a:pt x="51944" y="40428"/>
                  <a:pt x="52974" y="40138"/>
                  <a:pt x="54004" y="39838"/>
                </a:cubicBezTo>
                <a:close/>
                <a:moveTo>
                  <a:pt x="27548" y="40428"/>
                </a:moveTo>
                <a:cubicBezTo>
                  <a:pt x="27548" y="40684"/>
                  <a:pt x="27592" y="40939"/>
                  <a:pt x="27592" y="41194"/>
                </a:cubicBezTo>
                <a:cubicBezTo>
                  <a:pt x="27073" y="41274"/>
                  <a:pt x="26562" y="41309"/>
                  <a:pt x="26052" y="41344"/>
                </a:cubicBezTo>
                <a:cubicBezTo>
                  <a:pt x="25612" y="41379"/>
                  <a:pt x="25207" y="41414"/>
                  <a:pt x="24802" y="41458"/>
                </a:cubicBezTo>
                <a:cubicBezTo>
                  <a:pt x="24837" y="41159"/>
                  <a:pt x="24837" y="40904"/>
                  <a:pt x="24837" y="40613"/>
                </a:cubicBezTo>
                <a:cubicBezTo>
                  <a:pt x="25171" y="40578"/>
                  <a:pt x="25497" y="40578"/>
                  <a:pt x="25832" y="40534"/>
                </a:cubicBezTo>
                <a:cubicBezTo>
                  <a:pt x="26378" y="40499"/>
                  <a:pt x="26967" y="40464"/>
                  <a:pt x="27548" y="40428"/>
                </a:cubicBezTo>
                <a:close/>
                <a:moveTo>
                  <a:pt x="36793" y="40314"/>
                </a:moveTo>
                <a:cubicBezTo>
                  <a:pt x="36872" y="40613"/>
                  <a:pt x="36942" y="40869"/>
                  <a:pt x="36977" y="41124"/>
                </a:cubicBezTo>
                <a:cubicBezTo>
                  <a:pt x="35956" y="41274"/>
                  <a:pt x="34926" y="41379"/>
                  <a:pt x="33896" y="41494"/>
                </a:cubicBezTo>
                <a:cubicBezTo>
                  <a:pt x="33861" y="41238"/>
                  <a:pt x="33826" y="40939"/>
                  <a:pt x="33790" y="40684"/>
                </a:cubicBezTo>
                <a:cubicBezTo>
                  <a:pt x="34776" y="40578"/>
                  <a:pt x="35771" y="40464"/>
                  <a:pt x="36793" y="40314"/>
                </a:cubicBezTo>
                <a:close/>
                <a:moveTo>
                  <a:pt x="43255" y="40208"/>
                </a:moveTo>
                <a:cubicBezTo>
                  <a:pt x="43360" y="40464"/>
                  <a:pt x="43475" y="40684"/>
                  <a:pt x="43580" y="40904"/>
                </a:cubicBezTo>
                <a:cubicBezTo>
                  <a:pt x="42515" y="41124"/>
                  <a:pt x="41415" y="41309"/>
                  <a:pt x="40358" y="41494"/>
                </a:cubicBezTo>
                <a:cubicBezTo>
                  <a:pt x="40244" y="41238"/>
                  <a:pt x="40173" y="40974"/>
                  <a:pt x="40059" y="40754"/>
                </a:cubicBezTo>
                <a:cubicBezTo>
                  <a:pt x="41124" y="40578"/>
                  <a:pt x="42189" y="40428"/>
                  <a:pt x="43255" y="40208"/>
                </a:cubicBezTo>
                <a:close/>
                <a:moveTo>
                  <a:pt x="50404" y="40023"/>
                </a:moveTo>
                <a:cubicBezTo>
                  <a:pt x="50483" y="40138"/>
                  <a:pt x="50553" y="40243"/>
                  <a:pt x="50624" y="40358"/>
                </a:cubicBezTo>
                <a:cubicBezTo>
                  <a:pt x="50703" y="40464"/>
                  <a:pt x="50773" y="40578"/>
                  <a:pt x="50844" y="40684"/>
                </a:cubicBezTo>
                <a:cubicBezTo>
                  <a:pt x="49778" y="40974"/>
                  <a:pt x="48678" y="41238"/>
                  <a:pt x="47621" y="41494"/>
                </a:cubicBezTo>
                <a:cubicBezTo>
                  <a:pt x="47542" y="41379"/>
                  <a:pt x="47472" y="41274"/>
                  <a:pt x="47437" y="41194"/>
                </a:cubicBezTo>
                <a:cubicBezTo>
                  <a:pt x="47357" y="41053"/>
                  <a:pt x="47287" y="40939"/>
                  <a:pt x="47216" y="40833"/>
                </a:cubicBezTo>
                <a:cubicBezTo>
                  <a:pt x="48282" y="40578"/>
                  <a:pt x="49338" y="40314"/>
                  <a:pt x="50404" y="40023"/>
                </a:cubicBezTo>
                <a:close/>
                <a:moveTo>
                  <a:pt x="46847" y="40358"/>
                </a:moveTo>
                <a:cubicBezTo>
                  <a:pt x="46917" y="40499"/>
                  <a:pt x="47032" y="40648"/>
                  <a:pt x="47137" y="40798"/>
                </a:cubicBezTo>
                <a:cubicBezTo>
                  <a:pt x="46037" y="41053"/>
                  <a:pt x="44980" y="41274"/>
                  <a:pt x="43880" y="41529"/>
                </a:cubicBezTo>
                <a:cubicBezTo>
                  <a:pt x="43801" y="41379"/>
                  <a:pt x="43730" y="41238"/>
                  <a:pt x="43695" y="41053"/>
                </a:cubicBezTo>
                <a:cubicBezTo>
                  <a:pt x="44716" y="40833"/>
                  <a:pt x="45781" y="40613"/>
                  <a:pt x="46847" y="40358"/>
                </a:cubicBezTo>
                <a:close/>
                <a:moveTo>
                  <a:pt x="2977" y="39037"/>
                </a:moveTo>
                <a:cubicBezTo>
                  <a:pt x="2792" y="39328"/>
                  <a:pt x="2607" y="39654"/>
                  <a:pt x="2422" y="39988"/>
                </a:cubicBezTo>
                <a:cubicBezTo>
                  <a:pt x="2387" y="39988"/>
                  <a:pt x="2352" y="40023"/>
                  <a:pt x="2316" y="40059"/>
                </a:cubicBezTo>
                <a:cubicBezTo>
                  <a:pt x="1691" y="40534"/>
                  <a:pt x="1066" y="41053"/>
                  <a:pt x="476" y="41599"/>
                </a:cubicBezTo>
                <a:cubicBezTo>
                  <a:pt x="476" y="41529"/>
                  <a:pt x="520" y="41494"/>
                  <a:pt x="556" y="41458"/>
                </a:cubicBezTo>
                <a:cubicBezTo>
                  <a:pt x="696" y="41159"/>
                  <a:pt x="881" y="40869"/>
                  <a:pt x="1031" y="40613"/>
                </a:cubicBezTo>
                <a:cubicBezTo>
                  <a:pt x="1656" y="40059"/>
                  <a:pt x="2316" y="39513"/>
                  <a:pt x="2977" y="39037"/>
                </a:cubicBezTo>
                <a:close/>
                <a:moveTo>
                  <a:pt x="43580" y="40974"/>
                </a:moveTo>
                <a:cubicBezTo>
                  <a:pt x="43580" y="40974"/>
                  <a:pt x="43616" y="41018"/>
                  <a:pt x="43616" y="41053"/>
                </a:cubicBezTo>
                <a:cubicBezTo>
                  <a:pt x="42559" y="41274"/>
                  <a:pt x="41494" y="41458"/>
                  <a:pt x="40429" y="41678"/>
                </a:cubicBezTo>
                <a:cubicBezTo>
                  <a:pt x="40393" y="41634"/>
                  <a:pt x="40393" y="41564"/>
                  <a:pt x="40358" y="41529"/>
                </a:cubicBezTo>
                <a:cubicBezTo>
                  <a:pt x="41459" y="41344"/>
                  <a:pt x="42515" y="41159"/>
                  <a:pt x="43580" y="40974"/>
                </a:cubicBezTo>
                <a:close/>
                <a:moveTo>
                  <a:pt x="24802" y="40613"/>
                </a:moveTo>
                <a:cubicBezTo>
                  <a:pt x="24802" y="40904"/>
                  <a:pt x="24766" y="41159"/>
                  <a:pt x="24766" y="41458"/>
                </a:cubicBezTo>
                <a:cubicBezTo>
                  <a:pt x="23772" y="41529"/>
                  <a:pt x="22821" y="41634"/>
                  <a:pt x="21870" y="41714"/>
                </a:cubicBezTo>
                <a:cubicBezTo>
                  <a:pt x="21905" y="41414"/>
                  <a:pt x="21905" y="41124"/>
                  <a:pt x="21940" y="40833"/>
                </a:cubicBezTo>
                <a:cubicBezTo>
                  <a:pt x="22891" y="40754"/>
                  <a:pt x="23851" y="40684"/>
                  <a:pt x="24802" y="40613"/>
                </a:cubicBezTo>
                <a:close/>
                <a:moveTo>
                  <a:pt x="58477" y="40023"/>
                </a:moveTo>
                <a:cubicBezTo>
                  <a:pt x="58626" y="40208"/>
                  <a:pt x="58802" y="40393"/>
                  <a:pt x="58952" y="40578"/>
                </a:cubicBezTo>
                <a:cubicBezTo>
                  <a:pt x="58327" y="40798"/>
                  <a:pt x="57746" y="41018"/>
                  <a:pt x="57121" y="41238"/>
                </a:cubicBezTo>
                <a:cubicBezTo>
                  <a:pt x="56602" y="41414"/>
                  <a:pt x="56091" y="41599"/>
                  <a:pt x="55580" y="41749"/>
                </a:cubicBezTo>
                <a:cubicBezTo>
                  <a:pt x="55431" y="41564"/>
                  <a:pt x="55281" y="41344"/>
                  <a:pt x="55105" y="41159"/>
                </a:cubicBezTo>
                <a:cubicBezTo>
                  <a:pt x="55545" y="41018"/>
                  <a:pt x="55941" y="40869"/>
                  <a:pt x="56381" y="40719"/>
                </a:cubicBezTo>
                <a:cubicBezTo>
                  <a:pt x="57086" y="40499"/>
                  <a:pt x="57781" y="40243"/>
                  <a:pt x="58477" y="40023"/>
                </a:cubicBezTo>
                <a:close/>
                <a:moveTo>
                  <a:pt x="63028" y="39988"/>
                </a:moveTo>
                <a:cubicBezTo>
                  <a:pt x="63204" y="40173"/>
                  <a:pt x="63425" y="40358"/>
                  <a:pt x="63609" y="40534"/>
                </a:cubicBezTo>
                <a:cubicBezTo>
                  <a:pt x="63469" y="40578"/>
                  <a:pt x="63319" y="40648"/>
                  <a:pt x="63169" y="40684"/>
                </a:cubicBezTo>
                <a:cubicBezTo>
                  <a:pt x="62183" y="41053"/>
                  <a:pt x="61153" y="41414"/>
                  <a:pt x="60123" y="41749"/>
                </a:cubicBezTo>
                <a:cubicBezTo>
                  <a:pt x="59947" y="41564"/>
                  <a:pt x="59762" y="41379"/>
                  <a:pt x="59612" y="41194"/>
                </a:cubicBezTo>
                <a:cubicBezTo>
                  <a:pt x="60748" y="40798"/>
                  <a:pt x="61884" y="40393"/>
                  <a:pt x="63028" y="39988"/>
                </a:cubicBezTo>
                <a:close/>
                <a:moveTo>
                  <a:pt x="16183" y="40499"/>
                </a:moveTo>
                <a:cubicBezTo>
                  <a:pt x="16183" y="40613"/>
                  <a:pt x="16183" y="40684"/>
                  <a:pt x="16147" y="40754"/>
                </a:cubicBezTo>
                <a:cubicBezTo>
                  <a:pt x="16103" y="40974"/>
                  <a:pt x="16068" y="41194"/>
                  <a:pt x="16033" y="41414"/>
                </a:cubicBezTo>
                <a:cubicBezTo>
                  <a:pt x="15082" y="41564"/>
                  <a:pt x="14122" y="41714"/>
                  <a:pt x="13172" y="41855"/>
                </a:cubicBezTo>
                <a:cubicBezTo>
                  <a:pt x="13242" y="41678"/>
                  <a:pt x="13286" y="41458"/>
                  <a:pt x="13321" y="41238"/>
                </a:cubicBezTo>
                <a:cubicBezTo>
                  <a:pt x="13356" y="41124"/>
                  <a:pt x="13392" y="41018"/>
                  <a:pt x="13392" y="40904"/>
                </a:cubicBezTo>
                <a:cubicBezTo>
                  <a:pt x="14307" y="40754"/>
                  <a:pt x="15267" y="40613"/>
                  <a:pt x="16183" y="40499"/>
                </a:cubicBezTo>
                <a:close/>
                <a:moveTo>
                  <a:pt x="33711" y="40684"/>
                </a:moveTo>
                <a:cubicBezTo>
                  <a:pt x="33790" y="40939"/>
                  <a:pt x="33826" y="41238"/>
                  <a:pt x="33861" y="41494"/>
                </a:cubicBezTo>
                <a:cubicBezTo>
                  <a:pt x="32796" y="41634"/>
                  <a:pt x="31730" y="41749"/>
                  <a:pt x="30674" y="41855"/>
                </a:cubicBezTo>
                <a:cubicBezTo>
                  <a:pt x="30630" y="41564"/>
                  <a:pt x="30595" y="41274"/>
                  <a:pt x="30559" y="40974"/>
                </a:cubicBezTo>
                <a:cubicBezTo>
                  <a:pt x="31625" y="40904"/>
                  <a:pt x="32690" y="40798"/>
                  <a:pt x="33711" y="40684"/>
                </a:cubicBezTo>
                <a:close/>
                <a:moveTo>
                  <a:pt x="8365" y="39918"/>
                </a:moveTo>
                <a:lnTo>
                  <a:pt x="8365" y="39918"/>
                </a:lnTo>
                <a:cubicBezTo>
                  <a:pt x="8294" y="40059"/>
                  <a:pt x="8259" y="40208"/>
                  <a:pt x="8224" y="40358"/>
                </a:cubicBezTo>
                <a:cubicBezTo>
                  <a:pt x="8180" y="40578"/>
                  <a:pt x="8109" y="40798"/>
                  <a:pt x="8074" y="41018"/>
                </a:cubicBezTo>
                <a:cubicBezTo>
                  <a:pt x="7158" y="41274"/>
                  <a:pt x="6243" y="41599"/>
                  <a:pt x="5398" y="41969"/>
                </a:cubicBezTo>
                <a:cubicBezTo>
                  <a:pt x="5433" y="41819"/>
                  <a:pt x="5468" y="41714"/>
                  <a:pt x="5503" y="41564"/>
                </a:cubicBezTo>
                <a:cubicBezTo>
                  <a:pt x="5583" y="41344"/>
                  <a:pt x="5653" y="41089"/>
                  <a:pt x="5723" y="40869"/>
                </a:cubicBezTo>
                <a:cubicBezTo>
                  <a:pt x="6604" y="40499"/>
                  <a:pt x="7449" y="40173"/>
                  <a:pt x="8365" y="39918"/>
                </a:cubicBezTo>
                <a:close/>
                <a:moveTo>
                  <a:pt x="40024" y="40754"/>
                </a:moveTo>
                <a:cubicBezTo>
                  <a:pt x="40138" y="41018"/>
                  <a:pt x="40209" y="41238"/>
                  <a:pt x="40314" y="41494"/>
                </a:cubicBezTo>
                <a:cubicBezTo>
                  <a:pt x="39293" y="41678"/>
                  <a:pt x="38263" y="41819"/>
                  <a:pt x="37233" y="41969"/>
                </a:cubicBezTo>
                <a:cubicBezTo>
                  <a:pt x="37162" y="41714"/>
                  <a:pt x="37092" y="41414"/>
                  <a:pt x="37057" y="41159"/>
                </a:cubicBezTo>
                <a:cubicBezTo>
                  <a:pt x="38043" y="41053"/>
                  <a:pt x="39038" y="40904"/>
                  <a:pt x="40024" y="40754"/>
                </a:cubicBezTo>
                <a:close/>
                <a:moveTo>
                  <a:pt x="6058" y="39698"/>
                </a:moveTo>
                <a:cubicBezTo>
                  <a:pt x="5944" y="40059"/>
                  <a:pt x="5803" y="40464"/>
                  <a:pt x="5688" y="40833"/>
                </a:cubicBezTo>
                <a:cubicBezTo>
                  <a:pt x="4843" y="41194"/>
                  <a:pt x="4042" y="41564"/>
                  <a:pt x="3232" y="42004"/>
                </a:cubicBezTo>
                <a:cubicBezTo>
                  <a:pt x="3382" y="41634"/>
                  <a:pt x="3522" y="41238"/>
                  <a:pt x="3672" y="40869"/>
                </a:cubicBezTo>
                <a:cubicBezTo>
                  <a:pt x="4482" y="40428"/>
                  <a:pt x="5248" y="40023"/>
                  <a:pt x="6058" y="39698"/>
                </a:cubicBezTo>
                <a:close/>
                <a:moveTo>
                  <a:pt x="21905" y="40833"/>
                </a:moveTo>
                <a:lnTo>
                  <a:pt x="21905" y="40833"/>
                </a:lnTo>
                <a:cubicBezTo>
                  <a:pt x="21870" y="41124"/>
                  <a:pt x="21870" y="41414"/>
                  <a:pt x="21826" y="41714"/>
                </a:cubicBezTo>
                <a:cubicBezTo>
                  <a:pt x="20769" y="41819"/>
                  <a:pt x="19739" y="41934"/>
                  <a:pt x="18709" y="42075"/>
                </a:cubicBezTo>
                <a:cubicBezTo>
                  <a:pt x="18744" y="41749"/>
                  <a:pt x="18789" y="41414"/>
                  <a:pt x="18859" y="41124"/>
                </a:cubicBezTo>
                <a:cubicBezTo>
                  <a:pt x="19845" y="41018"/>
                  <a:pt x="20875" y="40904"/>
                  <a:pt x="21905" y="40833"/>
                </a:cubicBezTo>
                <a:close/>
                <a:moveTo>
                  <a:pt x="54550" y="40499"/>
                </a:moveTo>
                <a:lnTo>
                  <a:pt x="54550" y="40534"/>
                </a:lnTo>
                <a:cubicBezTo>
                  <a:pt x="54735" y="40719"/>
                  <a:pt x="54885" y="40939"/>
                  <a:pt x="55026" y="41124"/>
                </a:cubicBezTo>
                <a:cubicBezTo>
                  <a:pt x="53960" y="41494"/>
                  <a:pt x="52904" y="41819"/>
                  <a:pt x="51803" y="42119"/>
                </a:cubicBezTo>
                <a:cubicBezTo>
                  <a:pt x="51654" y="41899"/>
                  <a:pt x="51539" y="41678"/>
                  <a:pt x="51398" y="41458"/>
                </a:cubicBezTo>
                <a:cubicBezTo>
                  <a:pt x="52464" y="41159"/>
                  <a:pt x="53520" y="40833"/>
                  <a:pt x="54550" y="40499"/>
                </a:cubicBezTo>
                <a:close/>
                <a:moveTo>
                  <a:pt x="10821" y="40314"/>
                </a:moveTo>
                <a:cubicBezTo>
                  <a:pt x="10750" y="40684"/>
                  <a:pt x="10645" y="41053"/>
                  <a:pt x="10566" y="41414"/>
                </a:cubicBezTo>
                <a:cubicBezTo>
                  <a:pt x="9615" y="41634"/>
                  <a:pt x="8699" y="41899"/>
                  <a:pt x="7784" y="42154"/>
                </a:cubicBezTo>
                <a:cubicBezTo>
                  <a:pt x="7889" y="41784"/>
                  <a:pt x="8004" y="41414"/>
                  <a:pt x="8109" y="41053"/>
                </a:cubicBezTo>
                <a:cubicBezTo>
                  <a:pt x="8990" y="40754"/>
                  <a:pt x="9905" y="40534"/>
                  <a:pt x="10821" y="40314"/>
                </a:cubicBezTo>
                <a:close/>
                <a:moveTo>
                  <a:pt x="30524" y="40974"/>
                </a:moveTo>
                <a:cubicBezTo>
                  <a:pt x="30559" y="41274"/>
                  <a:pt x="30595" y="41564"/>
                  <a:pt x="30630" y="41855"/>
                </a:cubicBezTo>
                <a:cubicBezTo>
                  <a:pt x="29644" y="41969"/>
                  <a:pt x="28649" y="42039"/>
                  <a:pt x="27663" y="42154"/>
                </a:cubicBezTo>
                <a:cubicBezTo>
                  <a:pt x="27663" y="41855"/>
                  <a:pt x="27628" y="41564"/>
                  <a:pt x="27628" y="41238"/>
                </a:cubicBezTo>
                <a:cubicBezTo>
                  <a:pt x="28579" y="41159"/>
                  <a:pt x="29573" y="41089"/>
                  <a:pt x="30524" y="40974"/>
                </a:cubicBezTo>
                <a:close/>
                <a:moveTo>
                  <a:pt x="43616" y="41089"/>
                </a:moveTo>
                <a:cubicBezTo>
                  <a:pt x="43695" y="41238"/>
                  <a:pt x="43765" y="41379"/>
                  <a:pt x="43836" y="41529"/>
                </a:cubicBezTo>
                <a:cubicBezTo>
                  <a:pt x="42779" y="41749"/>
                  <a:pt x="41679" y="41969"/>
                  <a:pt x="40614" y="42189"/>
                </a:cubicBezTo>
                <a:cubicBezTo>
                  <a:pt x="40534" y="42039"/>
                  <a:pt x="40499" y="41855"/>
                  <a:pt x="40429" y="41714"/>
                </a:cubicBezTo>
                <a:cubicBezTo>
                  <a:pt x="41494" y="41529"/>
                  <a:pt x="42559" y="41309"/>
                  <a:pt x="43616" y="41089"/>
                </a:cubicBezTo>
                <a:close/>
                <a:moveTo>
                  <a:pt x="40314" y="41529"/>
                </a:moveTo>
                <a:cubicBezTo>
                  <a:pt x="40358" y="41599"/>
                  <a:pt x="40358" y="41634"/>
                  <a:pt x="40393" y="41678"/>
                </a:cubicBezTo>
                <a:cubicBezTo>
                  <a:pt x="39328" y="41899"/>
                  <a:pt x="38298" y="42075"/>
                  <a:pt x="37277" y="42260"/>
                </a:cubicBezTo>
                <a:cubicBezTo>
                  <a:pt x="37277" y="42154"/>
                  <a:pt x="37233" y="42075"/>
                  <a:pt x="37233" y="42004"/>
                </a:cubicBezTo>
                <a:cubicBezTo>
                  <a:pt x="38263" y="41855"/>
                  <a:pt x="39293" y="41714"/>
                  <a:pt x="40314" y="41529"/>
                </a:cubicBezTo>
                <a:close/>
                <a:moveTo>
                  <a:pt x="4112" y="39768"/>
                </a:moveTo>
                <a:cubicBezTo>
                  <a:pt x="3927" y="40138"/>
                  <a:pt x="3778" y="40499"/>
                  <a:pt x="3637" y="40869"/>
                </a:cubicBezTo>
                <a:cubicBezTo>
                  <a:pt x="2862" y="41309"/>
                  <a:pt x="2096" y="41784"/>
                  <a:pt x="1357" y="42295"/>
                </a:cubicBezTo>
                <a:cubicBezTo>
                  <a:pt x="1506" y="41934"/>
                  <a:pt x="1691" y="41564"/>
                  <a:pt x="1876" y="41238"/>
                </a:cubicBezTo>
                <a:cubicBezTo>
                  <a:pt x="1876" y="41194"/>
                  <a:pt x="1911" y="41159"/>
                  <a:pt x="1947" y="41159"/>
                </a:cubicBezTo>
                <a:cubicBezTo>
                  <a:pt x="2642" y="40648"/>
                  <a:pt x="3382" y="40173"/>
                  <a:pt x="4112" y="39768"/>
                </a:cubicBezTo>
                <a:close/>
                <a:moveTo>
                  <a:pt x="47137" y="40833"/>
                </a:moveTo>
                <a:cubicBezTo>
                  <a:pt x="47252" y="40939"/>
                  <a:pt x="47322" y="41089"/>
                  <a:pt x="47401" y="41194"/>
                </a:cubicBezTo>
                <a:cubicBezTo>
                  <a:pt x="47437" y="41309"/>
                  <a:pt x="47507" y="41414"/>
                  <a:pt x="47542" y="41529"/>
                </a:cubicBezTo>
                <a:cubicBezTo>
                  <a:pt x="46442" y="41784"/>
                  <a:pt x="45306" y="42039"/>
                  <a:pt x="44206" y="42295"/>
                </a:cubicBezTo>
                <a:cubicBezTo>
                  <a:pt x="44100" y="42039"/>
                  <a:pt x="43985" y="41784"/>
                  <a:pt x="43880" y="41564"/>
                </a:cubicBezTo>
                <a:cubicBezTo>
                  <a:pt x="44980" y="41344"/>
                  <a:pt x="46081" y="41089"/>
                  <a:pt x="47137" y="40833"/>
                </a:cubicBezTo>
                <a:close/>
                <a:moveTo>
                  <a:pt x="50879" y="40719"/>
                </a:moveTo>
                <a:cubicBezTo>
                  <a:pt x="51029" y="40939"/>
                  <a:pt x="51178" y="41194"/>
                  <a:pt x="51319" y="41414"/>
                </a:cubicBezTo>
                <a:cubicBezTo>
                  <a:pt x="50219" y="41749"/>
                  <a:pt x="49118" y="42039"/>
                  <a:pt x="48018" y="42295"/>
                </a:cubicBezTo>
                <a:cubicBezTo>
                  <a:pt x="47912" y="42039"/>
                  <a:pt x="47762" y="41784"/>
                  <a:pt x="47621" y="41529"/>
                </a:cubicBezTo>
                <a:cubicBezTo>
                  <a:pt x="48722" y="41274"/>
                  <a:pt x="49822" y="41018"/>
                  <a:pt x="50879" y="40719"/>
                </a:cubicBezTo>
                <a:close/>
                <a:moveTo>
                  <a:pt x="63645" y="40578"/>
                </a:moveTo>
                <a:cubicBezTo>
                  <a:pt x="63724" y="40613"/>
                  <a:pt x="63759" y="40648"/>
                  <a:pt x="63830" y="40719"/>
                </a:cubicBezTo>
                <a:cubicBezTo>
                  <a:pt x="63944" y="40833"/>
                  <a:pt x="64085" y="40939"/>
                  <a:pt x="64270" y="41089"/>
                </a:cubicBezTo>
                <a:cubicBezTo>
                  <a:pt x="63504" y="41344"/>
                  <a:pt x="62729" y="41599"/>
                  <a:pt x="61963" y="41899"/>
                </a:cubicBezTo>
                <a:cubicBezTo>
                  <a:pt x="61558" y="42039"/>
                  <a:pt x="61118" y="42189"/>
                  <a:pt x="60713" y="42339"/>
                </a:cubicBezTo>
                <a:cubicBezTo>
                  <a:pt x="60607" y="42224"/>
                  <a:pt x="60528" y="42154"/>
                  <a:pt x="60422" y="42039"/>
                </a:cubicBezTo>
                <a:cubicBezTo>
                  <a:pt x="60343" y="41969"/>
                  <a:pt x="60273" y="41899"/>
                  <a:pt x="60167" y="41784"/>
                </a:cubicBezTo>
                <a:cubicBezTo>
                  <a:pt x="61188" y="41458"/>
                  <a:pt x="62183" y="41089"/>
                  <a:pt x="63169" y="40719"/>
                </a:cubicBezTo>
                <a:cubicBezTo>
                  <a:pt x="63354" y="40684"/>
                  <a:pt x="63504" y="40613"/>
                  <a:pt x="63645" y="40578"/>
                </a:cubicBezTo>
                <a:close/>
                <a:moveTo>
                  <a:pt x="61849" y="1"/>
                </a:moveTo>
                <a:lnTo>
                  <a:pt x="61813" y="36"/>
                </a:lnTo>
                <a:cubicBezTo>
                  <a:pt x="61642" y="30"/>
                  <a:pt x="61472" y="28"/>
                  <a:pt x="61302" y="28"/>
                </a:cubicBezTo>
                <a:cubicBezTo>
                  <a:pt x="60383" y="28"/>
                  <a:pt x="59494" y="107"/>
                  <a:pt x="58662" y="256"/>
                </a:cubicBezTo>
                <a:cubicBezTo>
                  <a:pt x="56161" y="740"/>
                  <a:pt x="54260" y="1911"/>
                  <a:pt x="53124" y="3637"/>
                </a:cubicBezTo>
                <a:cubicBezTo>
                  <a:pt x="52939" y="3892"/>
                  <a:pt x="52789" y="4183"/>
                  <a:pt x="52684" y="4438"/>
                </a:cubicBezTo>
                <a:lnTo>
                  <a:pt x="52640" y="4482"/>
                </a:lnTo>
                <a:lnTo>
                  <a:pt x="52684" y="4482"/>
                </a:lnTo>
                <a:cubicBezTo>
                  <a:pt x="51979" y="6093"/>
                  <a:pt x="52059" y="7924"/>
                  <a:pt x="52164" y="9685"/>
                </a:cubicBezTo>
                <a:cubicBezTo>
                  <a:pt x="52244" y="11481"/>
                  <a:pt x="52349" y="13356"/>
                  <a:pt x="51618" y="15047"/>
                </a:cubicBezTo>
                <a:cubicBezTo>
                  <a:pt x="51029" y="16367"/>
                  <a:pt x="50043" y="17468"/>
                  <a:pt x="48792" y="18269"/>
                </a:cubicBezTo>
                <a:lnTo>
                  <a:pt x="48757" y="18269"/>
                </a:lnTo>
                <a:lnTo>
                  <a:pt x="48757" y="18304"/>
                </a:lnTo>
                <a:cubicBezTo>
                  <a:pt x="48203" y="18639"/>
                  <a:pt x="47657" y="18929"/>
                  <a:pt x="47067" y="19149"/>
                </a:cubicBezTo>
                <a:lnTo>
                  <a:pt x="47032" y="19184"/>
                </a:lnTo>
                <a:cubicBezTo>
                  <a:pt x="45497" y="19813"/>
                  <a:pt x="43756" y="20147"/>
                  <a:pt x="42202" y="20147"/>
                </a:cubicBezTo>
                <a:cubicBezTo>
                  <a:pt x="42124" y="20147"/>
                  <a:pt x="42046" y="20146"/>
                  <a:pt x="41969" y="20144"/>
                </a:cubicBezTo>
                <a:lnTo>
                  <a:pt x="41564" y="20144"/>
                </a:lnTo>
                <a:cubicBezTo>
                  <a:pt x="41529" y="20144"/>
                  <a:pt x="41494" y="20144"/>
                  <a:pt x="41415" y="20109"/>
                </a:cubicBezTo>
                <a:cubicBezTo>
                  <a:pt x="40754" y="20109"/>
                  <a:pt x="40279" y="20109"/>
                  <a:pt x="39619" y="20285"/>
                </a:cubicBezTo>
                <a:cubicBezTo>
                  <a:pt x="39619" y="20250"/>
                  <a:pt x="39583" y="20215"/>
                  <a:pt x="39583" y="20179"/>
                </a:cubicBezTo>
                <a:lnTo>
                  <a:pt x="39548" y="20215"/>
                </a:lnTo>
                <a:cubicBezTo>
                  <a:pt x="39548" y="20250"/>
                  <a:pt x="39548" y="20250"/>
                  <a:pt x="39583" y="20285"/>
                </a:cubicBezTo>
                <a:cubicBezTo>
                  <a:pt x="39478" y="20329"/>
                  <a:pt x="39363" y="20329"/>
                  <a:pt x="39258" y="20399"/>
                </a:cubicBezTo>
                <a:cubicBezTo>
                  <a:pt x="38888" y="20505"/>
                  <a:pt x="38553" y="20655"/>
                  <a:pt x="38228" y="20804"/>
                </a:cubicBezTo>
                <a:cubicBezTo>
                  <a:pt x="37752" y="21024"/>
                  <a:pt x="37277" y="21280"/>
                  <a:pt x="36722" y="21350"/>
                </a:cubicBezTo>
                <a:cubicBezTo>
                  <a:pt x="36314" y="21430"/>
                  <a:pt x="35890" y="21469"/>
                  <a:pt x="35449" y="21469"/>
                </a:cubicBezTo>
                <a:cubicBezTo>
                  <a:pt x="34228" y="21469"/>
                  <a:pt x="32877" y="21164"/>
                  <a:pt x="31369" y="20549"/>
                </a:cubicBezTo>
                <a:lnTo>
                  <a:pt x="30964" y="20399"/>
                </a:lnTo>
                <a:cubicBezTo>
                  <a:pt x="30815" y="20329"/>
                  <a:pt x="30674" y="20285"/>
                  <a:pt x="30524" y="20215"/>
                </a:cubicBezTo>
                <a:lnTo>
                  <a:pt x="30524" y="20179"/>
                </a:lnTo>
                <a:lnTo>
                  <a:pt x="30489" y="20215"/>
                </a:lnTo>
                <a:cubicBezTo>
                  <a:pt x="29934" y="19994"/>
                  <a:pt x="29353" y="19774"/>
                  <a:pt x="28799" y="19554"/>
                </a:cubicBezTo>
                <a:cubicBezTo>
                  <a:pt x="28799" y="19484"/>
                  <a:pt x="28763" y="19449"/>
                  <a:pt x="28728" y="19405"/>
                </a:cubicBezTo>
                <a:lnTo>
                  <a:pt x="28693" y="19405"/>
                </a:lnTo>
                <a:cubicBezTo>
                  <a:pt x="28728" y="19449"/>
                  <a:pt x="28728" y="19484"/>
                  <a:pt x="28763" y="19519"/>
                </a:cubicBezTo>
                <a:cubicBezTo>
                  <a:pt x="28174" y="19264"/>
                  <a:pt x="27592" y="19044"/>
                  <a:pt x="27003" y="18788"/>
                </a:cubicBezTo>
                <a:cubicBezTo>
                  <a:pt x="27003" y="18709"/>
                  <a:pt x="26967" y="18674"/>
                  <a:pt x="26967" y="18639"/>
                </a:cubicBezTo>
                <a:lnTo>
                  <a:pt x="26888" y="18674"/>
                </a:lnTo>
                <a:cubicBezTo>
                  <a:pt x="26932" y="18674"/>
                  <a:pt x="26932" y="18709"/>
                  <a:pt x="26967" y="18744"/>
                </a:cubicBezTo>
                <a:cubicBezTo>
                  <a:pt x="25022" y="17864"/>
                  <a:pt x="23146" y="16843"/>
                  <a:pt x="21500" y="15522"/>
                </a:cubicBezTo>
                <a:cubicBezTo>
                  <a:pt x="21166" y="15267"/>
                  <a:pt x="20840" y="15003"/>
                  <a:pt x="20470" y="14712"/>
                </a:cubicBezTo>
                <a:cubicBezTo>
                  <a:pt x="20435" y="14712"/>
                  <a:pt x="20435" y="14677"/>
                  <a:pt x="20435" y="14642"/>
                </a:cubicBezTo>
                <a:lnTo>
                  <a:pt x="20400" y="14677"/>
                </a:lnTo>
                <a:cubicBezTo>
                  <a:pt x="19924" y="14342"/>
                  <a:pt x="19449" y="14017"/>
                  <a:pt x="18929" y="13682"/>
                </a:cubicBezTo>
                <a:cubicBezTo>
                  <a:pt x="18894" y="13647"/>
                  <a:pt x="18859" y="13612"/>
                  <a:pt x="18824" y="13541"/>
                </a:cubicBezTo>
                <a:lnTo>
                  <a:pt x="18789" y="13576"/>
                </a:lnTo>
                <a:cubicBezTo>
                  <a:pt x="18824" y="13612"/>
                  <a:pt x="18824" y="13612"/>
                  <a:pt x="18859" y="13647"/>
                </a:cubicBezTo>
                <a:cubicBezTo>
                  <a:pt x="18304" y="13321"/>
                  <a:pt x="17723" y="13022"/>
                  <a:pt x="17133" y="12766"/>
                </a:cubicBezTo>
                <a:cubicBezTo>
                  <a:pt x="17133" y="12766"/>
                  <a:pt x="17098" y="12731"/>
                  <a:pt x="17098" y="12696"/>
                </a:cubicBezTo>
                <a:lnTo>
                  <a:pt x="17063" y="12731"/>
                </a:lnTo>
                <a:lnTo>
                  <a:pt x="17063" y="12766"/>
                </a:lnTo>
                <a:cubicBezTo>
                  <a:pt x="16473" y="12511"/>
                  <a:pt x="15883" y="12291"/>
                  <a:pt x="15267" y="12185"/>
                </a:cubicBezTo>
                <a:cubicBezTo>
                  <a:pt x="14598" y="12025"/>
                  <a:pt x="13914" y="11934"/>
                  <a:pt x="13215" y="11934"/>
                </a:cubicBezTo>
                <a:cubicBezTo>
                  <a:pt x="12451" y="11934"/>
                  <a:pt x="11669" y="12043"/>
                  <a:pt x="10865" y="12291"/>
                </a:cubicBezTo>
                <a:cubicBezTo>
                  <a:pt x="8805" y="12916"/>
                  <a:pt x="7784" y="14122"/>
                  <a:pt x="7079" y="15592"/>
                </a:cubicBezTo>
                <a:cubicBezTo>
                  <a:pt x="7079" y="15557"/>
                  <a:pt x="7044" y="15557"/>
                  <a:pt x="7009" y="15522"/>
                </a:cubicBezTo>
                <a:lnTo>
                  <a:pt x="7009" y="15557"/>
                </a:lnTo>
                <a:cubicBezTo>
                  <a:pt x="7009" y="15592"/>
                  <a:pt x="7044" y="15628"/>
                  <a:pt x="7079" y="15628"/>
                </a:cubicBezTo>
                <a:cubicBezTo>
                  <a:pt x="6789" y="16218"/>
                  <a:pt x="6604" y="16843"/>
                  <a:pt x="6384" y="17468"/>
                </a:cubicBezTo>
                <a:cubicBezTo>
                  <a:pt x="6349" y="17424"/>
                  <a:pt x="6313" y="17353"/>
                  <a:pt x="6278" y="17283"/>
                </a:cubicBezTo>
                <a:lnTo>
                  <a:pt x="6243" y="17318"/>
                </a:lnTo>
                <a:cubicBezTo>
                  <a:pt x="6278" y="17388"/>
                  <a:pt x="6313" y="17468"/>
                  <a:pt x="6384" y="17538"/>
                </a:cubicBezTo>
                <a:cubicBezTo>
                  <a:pt x="6278" y="17829"/>
                  <a:pt x="6199" y="18128"/>
                  <a:pt x="6093" y="18454"/>
                </a:cubicBezTo>
                <a:cubicBezTo>
                  <a:pt x="6023" y="18709"/>
                  <a:pt x="5944" y="18964"/>
                  <a:pt x="5873" y="19264"/>
                </a:cubicBezTo>
                <a:cubicBezTo>
                  <a:pt x="5838" y="19228"/>
                  <a:pt x="5838" y="19184"/>
                  <a:pt x="5803" y="19184"/>
                </a:cubicBezTo>
                <a:lnTo>
                  <a:pt x="5759" y="19184"/>
                </a:lnTo>
                <a:cubicBezTo>
                  <a:pt x="5803" y="19228"/>
                  <a:pt x="5838" y="19264"/>
                  <a:pt x="5838" y="19299"/>
                </a:cubicBezTo>
                <a:cubicBezTo>
                  <a:pt x="5503" y="20364"/>
                  <a:pt x="5142" y="21429"/>
                  <a:pt x="4553" y="22380"/>
                </a:cubicBezTo>
                <a:cubicBezTo>
                  <a:pt x="3602" y="23886"/>
                  <a:pt x="2061" y="25206"/>
                  <a:pt x="1" y="26272"/>
                </a:cubicBezTo>
                <a:lnTo>
                  <a:pt x="1" y="26307"/>
                </a:lnTo>
                <a:cubicBezTo>
                  <a:pt x="80" y="26272"/>
                  <a:pt x="186" y="26228"/>
                  <a:pt x="256" y="26157"/>
                </a:cubicBezTo>
                <a:cubicBezTo>
                  <a:pt x="441" y="26448"/>
                  <a:pt x="591" y="26782"/>
                  <a:pt x="696" y="27152"/>
                </a:cubicBezTo>
                <a:cubicBezTo>
                  <a:pt x="520" y="27222"/>
                  <a:pt x="371" y="27328"/>
                  <a:pt x="186" y="27407"/>
                </a:cubicBezTo>
                <a:cubicBezTo>
                  <a:pt x="115" y="27443"/>
                  <a:pt x="36" y="27478"/>
                  <a:pt x="1" y="27478"/>
                </a:cubicBezTo>
                <a:lnTo>
                  <a:pt x="1" y="27548"/>
                </a:lnTo>
                <a:cubicBezTo>
                  <a:pt x="80" y="27513"/>
                  <a:pt x="115" y="27478"/>
                  <a:pt x="186" y="27443"/>
                </a:cubicBezTo>
                <a:cubicBezTo>
                  <a:pt x="371" y="27372"/>
                  <a:pt x="556" y="27258"/>
                  <a:pt x="696" y="27187"/>
                </a:cubicBezTo>
                <a:cubicBezTo>
                  <a:pt x="811" y="27513"/>
                  <a:pt x="881" y="27918"/>
                  <a:pt x="881" y="28323"/>
                </a:cubicBezTo>
                <a:cubicBezTo>
                  <a:pt x="696" y="28429"/>
                  <a:pt x="476" y="28543"/>
                  <a:pt x="256" y="28649"/>
                </a:cubicBezTo>
                <a:cubicBezTo>
                  <a:pt x="186" y="28693"/>
                  <a:pt x="80" y="28728"/>
                  <a:pt x="1" y="28763"/>
                </a:cubicBezTo>
                <a:lnTo>
                  <a:pt x="1" y="28834"/>
                </a:lnTo>
                <a:cubicBezTo>
                  <a:pt x="80" y="28798"/>
                  <a:pt x="186" y="28728"/>
                  <a:pt x="300" y="28693"/>
                </a:cubicBezTo>
                <a:cubicBezTo>
                  <a:pt x="476" y="28578"/>
                  <a:pt x="696" y="28508"/>
                  <a:pt x="881" y="28393"/>
                </a:cubicBezTo>
                <a:lnTo>
                  <a:pt x="881" y="28393"/>
                </a:lnTo>
                <a:cubicBezTo>
                  <a:pt x="881" y="28798"/>
                  <a:pt x="846" y="29239"/>
                  <a:pt x="776" y="29679"/>
                </a:cubicBezTo>
                <a:cubicBezTo>
                  <a:pt x="556" y="29793"/>
                  <a:pt x="335" y="29934"/>
                  <a:pt x="80" y="30049"/>
                </a:cubicBezTo>
                <a:cubicBezTo>
                  <a:pt x="36" y="30049"/>
                  <a:pt x="1" y="30049"/>
                  <a:pt x="1" y="30084"/>
                </a:cubicBezTo>
                <a:lnTo>
                  <a:pt x="1" y="30119"/>
                </a:lnTo>
                <a:cubicBezTo>
                  <a:pt x="36" y="30119"/>
                  <a:pt x="80" y="30084"/>
                  <a:pt x="80" y="30084"/>
                </a:cubicBezTo>
                <a:cubicBezTo>
                  <a:pt x="335" y="29969"/>
                  <a:pt x="556" y="29864"/>
                  <a:pt x="776" y="29749"/>
                </a:cubicBezTo>
                <a:lnTo>
                  <a:pt x="776" y="29749"/>
                </a:lnTo>
                <a:cubicBezTo>
                  <a:pt x="696" y="30154"/>
                  <a:pt x="591" y="30594"/>
                  <a:pt x="441" y="31035"/>
                </a:cubicBezTo>
                <a:cubicBezTo>
                  <a:pt x="300" y="31114"/>
                  <a:pt x="151" y="31184"/>
                  <a:pt x="1" y="31255"/>
                </a:cubicBezTo>
                <a:lnTo>
                  <a:pt x="1" y="31334"/>
                </a:lnTo>
                <a:cubicBezTo>
                  <a:pt x="151" y="31255"/>
                  <a:pt x="300" y="31184"/>
                  <a:pt x="406" y="31114"/>
                </a:cubicBezTo>
                <a:lnTo>
                  <a:pt x="406" y="31114"/>
                </a:lnTo>
                <a:cubicBezTo>
                  <a:pt x="300" y="31475"/>
                  <a:pt x="151" y="31880"/>
                  <a:pt x="1" y="32285"/>
                </a:cubicBezTo>
                <a:lnTo>
                  <a:pt x="1" y="32390"/>
                </a:lnTo>
                <a:cubicBezTo>
                  <a:pt x="591" y="32065"/>
                  <a:pt x="1137" y="31774"/>
                  <a:pt x="1656" y="31475"/>
                </a:cubicBezTo>
                <a:lnTo>
                  <a:pt x="1656" y="31475"/>
                </a:lnTo>
                <a:cubicBezTo>
                  <a:pt x="1506" y="31845"/>
                  <a:pt x="1321" y="32285"/>
                  <a:pt x="1137" y="32690"/>
                </a:cubicBezTo>
                <a:cubicBezTo>
                  <a:pt x="776" y="32910"/>
                  <a:pt x="406" y="33130"/>
                  <a:pt x="1" y="33350"/>
                </a:cubicBezTo>
                <a:lnTo>
                  <a:pt x="1" y="33385"/>
                </a:lnTo>
                <a:cubicBezTo>
                  <a:pt x="371" y="33200"/>
                  <a:pt x="740" y="32980"/>
                  <a:pt x="1101" y="32760"/>
                </a:cubicBezTo>
                <a:lnTo>
                  <a:pt x="1101" y="32760"/>
                </a:lnTo>
                <a:cubicBezTo>
                  <a:pt x="881" y="33165"/>
                  <a:pt x="696" y="33605"/>
                  <a:pt x="476" y="34010"/>
                </a:cubicBezTo>
                <a:cubicBezTo>
                  <a:pt x="300" y="34116"/>
                  <a:pt x="151" y="34230"/>
                  <a:pt x="1" y="34301"/>
                </a:cubicBezTo>
                <a:lnTo>
                  <a:pt x="1" y="34371"/>
                </a:lnTo>
                <a:cubicBezTo>
                  <a:pt x="151" y="34266"/>
                  <a:pt x="300" y="34195"/>
                  <a:pt x="406" y="34116"/>
                </a:cubicBezTo>
                <a:lnTo>
                  <a:pt x="406" y="34116"/>
                </a:lnTo>
                <a:cubicBezTo>
                  <a:pt x="300" y="34336"/>
                  <a:pt x="186" y="34556"/>
                  <a:pt x="36" y="34776"/>
                </a:cubicBezTo>
                <a:cubicBezTo>
                  <a:pt x="36" y="34811"/>
                  <a:pt x="1" y="34855"/>
                  <a:pt x="1" y="34891"/>
                </a:cubicBezTo>
                <a:lnTo>
                  <a:pt x="1" y="34961"/>
                </a:lnTo>
                <a:cubicBezTo>
                  <a:pt x="36" y="34926"/>
                  <a:pt x="36" y="34855"/>
                  <a:pt x="80" y="34811"/>
                </a:cubicBezTo>
                <a:cubicBezTo>
                  <a:pt x="221" y="34556"/>
                  <a:pt x="371" y="34301"/>
                  <a:pt x="476" y="34045"/>
                </a:cubicBezTo>
                <a:cubicBezTo>
                  <a:pt x="1066" y="33711"/>
                  <a:pt x="1621" y="33350"/>
                  <a:pt x="2096" y="32945"/>
                </a:cubicBezTo>
                <a:lnTo>
                  <a:pt x="2096" y="32945"/>
                </a:lnTo>
                <a:cubicBezTo>
                  <a:pt x="2061" y="33095"/>
                  <a:pt x="1982" y="33236"/>
                  <a:pt x="1911" y="33350"/>
                </a:cubicBezTo>
                <a:cubicBezTo>
                  <a:pt x="1762" y="33641"/>
                  <a:pt x="1656" y="33896"/>
                  <a:pt x="1506" y="34151"/>
                </a:cubicBezTo>
                <a:cubicBezTo>
                  <a:pt x="1031" y="34521"/>
                  <a:pt x="520" y="34855"/>
                  <a:pt x="1" y="35181"/>
                </a:cubicBezTo>
                <a:lnTo>
                  <a:pt x="1" y="35252"/>
                </a:lnTo>
                <a:cubicBezTo>
                  <a:pt x="520" y="34926"/>
                  <a:pt x="996" y="34591"/>
                  <a:pt x="1436" y="34266"/>
                </a:cubicBezTo>
                <a:lnTo>
                  <a:pt x="1436" y="34266"/>
                </a:lnTo>
                <a:cubicBezTo>
                  <a:pt x="1251" y="34635"/>
                  <a:pt x="1031" y="35032"/>
                  <a:pt x="811" y="35437"/>
                </a:cubicBezTo>
                <a:cubicBezTo>
                  <a:pt x="556" y="35621"/>
                  <a:pt x="256" y="35806"/>
                  <a:pt x="1" y="36026"/>
                </a:cubicBezTo>
                <a:lnTo>
                  <a:pt x="1" y="36062"/>
                </a:lnTo>
                <a:cubicBezTo>
                  <a:pt x="256" y="35877"/>
                  <a:pt x="520" y="35692"/>
                  <a:pt x="740" y="35516"/>
                </a:cubicBezTo>
                <a:lnTo>
                  <a:pt x="740" y="35516"/>
                </a:lnTo>
                <a:cubicBezTo>
                  <a:pt x="520" y="35956"/>
                  <a:pt x="256" y="36396"/>
                  <a:pt x="1" y="36836"/>
                </a:cubicBezTo>
                <a:lnTo>
                  <a:pt x="1" y="36907"/>
                </a:lnTo>
                <a:cubicBezTo>
                  <a:pt x="1" y="36907"/>
                  <a:pt x="1" y="36872"/>
                  <a:pt x="36" y="36872"/>
                </a:cubicBezTo>
                <a:cubicBezTo>
                  <a:pt x="661" y="36396"/>
                  <a:pt x="1216" y="35912"/>
                  <a:pt x="1762" y="35437"/>
                </a:cubicBezTo>
                <a:lnTo>
                  <a:pt x="1762" y="35437"/>
                </a:lnTo>
                <a:cubicBezTo>
                  <a:pt x="1542" y="35841"/>
                  <a:pt x="1357" y="36211"/>
                  <a:pt x="1137" y="36572"/>
                </a:cubicBezTo>
                <a:cubicBezTo>
                  <a:pt x="776" y="36907"/>
                  <a:pt x="406" y="37197"/>
                  <a:pt x="1" y="37497"/>
                </a:cubicBezTo>
                <a:lnTo>
                  <a:pt x="1" y="37567"/>
                </a:lnTo>
                <a:cubicBezTo>
                  <a:pt x="371" y="37277"/>
                  <a:pt x="740" y="36977"/>
                  <a:pt x="1066" y="36687"/>
                </a:cubicBezTo>
                <a:lnTo>
                  <a:pt x="1066" y="36687"/>
                </a:lnTo>
                <a:cubicBezTo>
                  <a:pt x="881" y="37012"/>
                  <a:pt x="696" y="37347"/>
                  <a:pt x="520" y="37673"/>
                </a:cubicBezTo>
                <a:cubicBezTo>
                  <a:pt x="335" y="37787"/>
                  <a:pt x="186" y="37937"/>
                  <a:pt x="1" y="38078"/>
                </a:cubicBezTo>
                <a:lnTo>
                  <a:pt x="1" y="38157"/>
                </a:lnTo>
                <a:cubicBezTo>
                  <a:pt x="151" y="38007"/>
                  <a:pt x="300" y="37893"/>
                  <a:pt x="441" y="37787"/>
                </a:cubicBezTo>
                <a:lnTo>
                  <a:pt x="441" y="37787"/>
                </a:lnTo>
                <a:cubicBezTo>
                  <a:pt x="300" y="38007"/>
                  <a:pt x="151" y="38263"/>
                  <a:pt x="1" y="38518"/>
                </a:cubicBezTo>
                <a:lnTo>
                  <a:pt x="1" y="38597"/>
                </a:lnTo>
                <a:cubicBezTo>
                  <a:pt x="186" y="38298"/>
                  <a:pt x="371" y="38007"/>
                  <a:pt x="556" y="37673"/>
                </a:cubicBezTo>
                <a:cubicBezTo>
                  <a:pt x="740" y="37532"/>
                  <a:pt x="881" y="37382"/>
                  <a:pt x="1066" y="37233"/>
                </a:cubicBezTo>
                <a:cubicBezTo>
                  <a:pt x="1401" y="36977"/>
                  <a:pt x="1726" y="36687"/>
                  <a:pt x="2017" y="36396"/>
                </a:cubicBezTo>
                <a:cubicBezTo>
                  <a:pt x="2061" y="36352"/>
                  <a:pt x="2096" y="36317"/>
                  <a:pt x="2131" y="36282"/>
                </a:cubicBezTo>
                <a:lnTo>
                  <a:pt x="2131" y="36282"/>
                </a:lnTo>
                <a:cubicBezTo>
                  <a:pt x="1947" y="36651"/>
                  <a:pt x="1726" y="37012"/>
                  <a:pt x="1542" y="37382"/>
                </a:cubicBezTo>
                <a:lnTo>
                  <a:pt x="1506" y="37382"/>
                </a:lnTo>
                <a:cubicBezTo>
                  <a:pt x="1216" y="37673"/>
                  <a:pt x="881" y="37937"/>
                  <a:pt x="591" y="38227"/>
                </a:cubicBezTo>
                <a:cubicBezTo>
                  <a:pt x="406" y="38377"/>
                  <a:pt x="186" y="38553"/>
                  <a:pt x="1" y="38703"/>
                </a:cubicBezTo>
                <a:lnTo>
                  <a:pt x="1" y="38773"/>
                </a:lnTo>
                <a:cubicBezTo>
                  <a:pt x="186" y="38597"/>
                  <a:pt x="406" y="38412"/>
                  <a:pt x="626" y="38263"/>
                </a:cubicBezTo>
                <a:cubicBezTo>
                  <a:pt x="881" y="38007"/>
                  <a:pt x="1181" y="37752"/>
                  <a:pt x="1471" y="37497"/>
                </a:cubicBezTo>
                <a:lnTo>
                  <a:pt x="1471" y="37497"/>
                </a:lnTo>
                <a:cubicBezTo>
                  <a:pt x="1286" y="37787"/>
                  <a:pt x="1137" y="38042"/>
                  <a:pt x="960" y="38333"/>
                </a:cubicBezTo>
                <a:cubicBezTo>
                  <a:pt x="916" y="38412"/>
                  <a:pt x="881" y="38483"/>
                  <a:pt x="846" y="38518"/>
                </a:cubicBezTo>
                <a:cubicBezTo>
                  <a:pt x="556" y="38773"/>
                  <a:pt x="256" y="39037"/>
                  <a:pt x="1" y="39257"/>
                </a:cubicBezTo>
                <a:lnTo>
                  <a:pt x="1" y="39328"/>
                </a:lnTo>
                <a:cubicBezTo>
                  <a:pt x="256" y="39108"/>
                  <a:pt x="520" y="38888"/>
                  <a:pt x="740" y="38668"/>
                </a:cubicBezTo>
                <a:lnTo>
                  <a:pt x="740" y="38668"/>
                </a:lnTo>
                <a:cubicBezTo>
                  <a:pt x="556" y="38993"/>
                  <a:pt x="335" y="39328"/>
                  <a:pt x="151" y="39618"/>
                </a:cubicBezTo>
                <a:cubicBezTo>
                  <a:pt x="115" y="39698"/>
                  <a:pt x="36" y="39733"/>
                  <a:pt x="1" y="39768"/>
                </a:cubicBezTo>
                <a:lnTo>
                  <a:pt x="1" y="39838"/>
                </a:lnTo>
                <a:cubicBezTo>
                  <a:pt x="1" y="39803"/>
                  <a:pt x="36" y="39803"/>
                  <a:pt x="80" y="39768"/>
                </a:cubicBezTo>
                <a:lnTo>
                  <a:pt x="80" y="39768"/>
                </a:lnTo>
                <a:cubicBezTo>
                  <a:pt x="36" y="39803"/>
                  <a:pt x="1" y="39838"/>
                  <a:pt x="1" y="39874"/>
                </a:cubicBezTo>
                <a:lnTo>
                  <a:pt x="1" y="39953"/>
                </a:lnTo>
                <a:cubicBezTo>
                  <a:pt x="36" y="39838"/>
                  <a:pt x="115" y="39768"/>
                  <a:pt x="186" y="39654"/>
                </a:cubicBezTo>
                <a:cubicBezTo>
                  <a:pt x="476" y="39398"/>
                  <a:pt x="776" y="39143"/>
                  <a:pt x="1066" y="38888"/>
                </a:cubicBezTo>
                <a:cubicBezTo>
                  <a:pt x="1321" y="38632"/>
                  <a:pt x="1577" y="38377"/>
                  <a:pt x="1876" y="38157"/>
                </a:cubicBezTo>
                <a:lnTo>
                  <a:pt x="1876" y="38157"/>
                </a:lnTo>
                <a:cubicBezTo>
                  <a:pt x="1691" y="38412"/>
                  <a:pt x="1542" y="38668"/>
                  <a:pt x="1357" y="38923"/>
                </a:cubicBezTo>
                <a:cubicBezTo>
                  <a:pt x="1066" y="39213"/>
                  <a:pt x="776" y="39478"/>
                  <a:pt x="476" y="39768"/>
                </a:cubicBezTo>
                <a:cubicBezTo>
                  <a:pt x="335" y="39918"/>
                  <a:pt x="151" y="40059"/>
                  <a:pt x="1" y="40208"/>
                </a:cubicBezTo>
                <a:lnTo>
                  <a:pt x="1" y="40279"/>
                </a:lnTo>
                <a:cubicBezTo>
                  <a:pt x="151" y="40094"/>
                  <a:pt x="335" y="39953"/>
                  <a:pt x="520" y="39803"/>
                </a:cubicBezTo>
                <a:cubicBezTo>
                  <a:pt x="776" y="39548"/>
                  <a:pt x="1031" y="39328"/>
                  <a:pt x="1286" y="39073"/>
                </a:cubicBezTo>
                <a:lnTo>
                  <a:pt x="1286" y="39073"/>
                </a:lnTo>
                <a:cubicBezTo>
                  <a:pt x="1066" y="39398"/>
                  <a:pt x="881" y="39733"/>
                  <a:pt x="661" y="40023"/>
                </a:cubicBezTo>
                <a:cubicBezTo>
                  <a:pt x="520" y="40208"/>
                  <a:pt x="335" y="40358"/>
                  <a:pt x="186" y="40499"/>
                </a:cubicBezTo>
                <a:cubicBezTo>
                  <a:pt x="115" y="40578"/>
                  <a:pt x="36" y="40613"/>
                  <a:pt x="1" y="40684"/>
                </a:cubicBezTo>
                <a:lnTo>
                  <a:pt x="1" y="40754"/>
                </a:lnTo>
                <a:cubicBezTo>
                  <a:pt x="80" y="40684"/>
                  <a:pt x="151" y="40613"/>
                  <a:pt x="221" y="40534"/>
                </a:cubicBezTo>
                <a:cubicBezTo>
                  <a:pt x="335" y="40428"/>
                  <a:pt x="441" y="40314"/>
                  <a:pt x="591" y="40173"/>
                </a:cubicBezTo>
                <a:lnTo>
                  <a:pt x="591" y="40173"/>
                </a:lnTo>
                <a:cubicBezTo>
                  <a:pt x="406" y="40464"/>
                  <a:pt x="221" y="40719"/>
                  <a:pt x="80" y="41018"/>
                </a:cubicBezTo>
                <a:cubicBezTo>
                  <a:pt x="36" y="41053"/>
                  <a:pt x="36" y="41053"/>
                  <a:pt x="1" y="41089"/>
                </a:cubicBezTo>
                <a:lnTo>
                  <a:pt x="1" y="41194"/>
                </a:lnTo>
                <a:cubicBezTo>
                  <a:pt x="1" y="41159"/>
                  <a:pt x="36" y="41124"/>
                  <a:pt x="36" y="41124"/>
                </a:cubicBezTo>
                <a:cubicBezTo>
                  <a:pt x="556" y="40613"/>
                  <a:pt x="1066" y="40138"/>
                  <a:pt x="1621" y="39654"/>
                </a:cubicBezTo>
                <a:lnTo>
                  <a:pt x="1621" y="39654"/>
                </a:lnTo>
                <a:cubicBezTo>
                  <a:pt x="1401" y="39953"/>
                  <a:pt x="1216" y="40279"/>
                  <a:pt x="996" y="40578"/>
                </a:cubicBezTo>
                <a:cubicBezTo>
                  <a:pt x="661" y="40869"/>
                  <a:pt x="335" y="41194"/>
                  <a:pt x="1" y="41494"/>
                </a:cubicBezTo>
                <a:lnTo>
                  <a:pt x="1" y="41564"/>
                </a:lnTo>
                <a:cubicBezTo>
                  <a:pt x="300" y="41274"/>
                  <a:pt x="626" y="40974"/>
                  <a:pt x="916" y="40719"/>
                </a:cubicBezTo>
                <a:lnTo>
                  <a:pt x="916" y="40719"/>
                </a:lnTo>
                <a:cubicBezTo>
                  <a:pt x="776" y="40939"/>
                  <a:pt x="626" y="41159"/>
                  <a:pt x="520" y="41414"/>
                </a:cubicBezTo>
                <a:cubicBezTo>
                  <a:pt x="441" y="41494"/>
                  <a:pt x="406" y="41599"/>
                  <a:pt x="371" y="41678"/>
                </a:cubicBezTo>
                <a:cubicBezTo>
                  <a:pt x="221" y="41784"/>
                  <a:pt x="115" y="41899"/>
                  <a:pt x="1" y="42004"/>
                </a:cubicBezTo>
                <a:lnTo>
                  <a:pt x="1" y="42075"/>
                </a:lnTo>
                <a:cubicBezTo>
                  <a:pt x="115" y="41969"/>
                  <a:pt x="186" y="41899"/>
                  <a:pt x="300" y="41784"/>
                </a:cubicBezTo>
                <a:lnTo>
                  <a:pt x="300" y="41784"/>
                </a:lnTo>
                <a:cubicBezTo>
                  <a:pt x="186" y="41969"/>
                  <a:pt x="115" y="42154"/>
                  <a:pt x="1" y="42339"/>
                </a:cubicBezTo>
                <a:lnTo>
                  <a:pt x="1" y="42374"/>
                </a:lnTo>
                <a:lnTo>
                  <a:pt x="36" y="42374"/>
                </a:lnTo>
                <a:cubicBezTo>
                  <a:pt x="151" y="42154"/>
                  <a:pt x="256" y="41934"/>
                  <a:pt x="406" y="41714"/>
                </a:cubicBezTo>
                <a:cubicBezTo>
                  <a:pt x="1031" y="41124"/>
                  <a:pt x="1656" y="40578"/>
                  <a:pt x="2352" y="40094"/>
                </a:cubicBezTo>
                <a:cubicBezTo>
                  <a:pt x="2352" y="40059"/>
                  <a:pt x="2352" y="40059"/>
                  <a:pt x="2387" y="40059"/>
                </a:cubicBezTo>
                <a:cubicBezTo>
                  <a:pt x="2202" y="40428"/>
                  <a:pt x="2017" y="40798"/>
                  <a:pt x="1841" y="41194"/>
                </a:cubicBezTo>
                <a:cubicBezTo>
                  <a:pt x="1321" y="41564"/>
                  <a:pt x="811" y="41969"/>
                  <a:pt x="335" y="42374"/>
                </a:cubicBezTo>
                <a:lnTo>
                  <a:pt x="406" y="42374"/>
                </a:lnTo>
                <a:cubicBezTo>
                  <a:pt x="846" y="42004"/>
                  <a:pt x="1321" y="41634"/>
                  <a:pt x="1762" y="41274"/>
                </a:cubicBezTo>
                <a:lnTo>
                  <a:pt x="1762" y="41274"/>
                </a:lnTo>
                <a:cubicBezTo>
                  <a:pt x="1621" y="41634"/>
                  <a:pt x="1471" y="41969"/>
                  <a:pt x="1286" y="42339"/>
                </a:cubicBezTo>
                <a:lnTo>
                  <a:pt x="1251" y="42374"/>
                </a:lnTo>
                <a:lnTo>
                  <a:pt x="1321" y="42374"/>
                </a:lnTo>
                <a:cubicBezTo>
                  <a:pt x="2096" y="41819"/>
                  <a:pt x="2827" y="41344"/>
                  <a:pt x="3602" y="40904"/>
                </a:cubicBezTo>
                <a:lnTo>
                  <a:pt x="3602" y="40904"/>
                </a:lnTo>
                <a:cubicBezTo>
                  <a:pt x="3452" y="41274"/>
                  <a:pt x="3302" y="41678"/>
                  <a:pt x="3161" y="42039"/>
                </a:cubicBezTo>
                <a:cubicBezTo>
                  <a:pt x="2977" y="42154"/>
                  <a:pt x="2756" y="42260"/>
                  <a:pt x="2572" y="42374"/>
                </a:cubicBezTo>
                <a:lnTo>
                  <a:pt x="2642" y="42374"/>
                </a:lnTo>
                <a:cubicBezTo>
                  <a:pt x="2827" y="42260"/>
                  <a:pt x="2977" y="42189"/>
                  <a:pt x="3161" y="42075"/>
                </a:cubicBezTo>
                <a:lnTo>
                  <a:pt x="3161" y="42075"/>
                </a:lnTo>
                <a:cubicBezTo>
                  <a:pt x="3117" y="42189"/>
                  <a:pt x="3082" y="42260"/>
                  <a:pt x="3047" y="42374"/>
                </a:cubicBezTo>
                <a:lnTo>
                  <a:pt x="3082" y="42374"/>
                </a:lnTo>
                <a:cubicBezTo>
                  <a:pt x="3117" y="42260"/>
                  <a:pt x="3161" y="42154"/>
                  <a:pt x="3197" y="42039"/>
                </a:cubicBezTo>
                <a:cubicBezTo>
                  <a:pt x="3998" y="41634"/>
                  <a:pt x="4843" y="41238"/>
                  <a:pt x="5688" y="40869"/>
                </a:cubicBezTo>
                <a:lnTo>
                  <a:pt x="5688" y="40869"/>
                </a:lnTo>
                <a:cubicBezTo>
                  <a:pt x="5618" y="41124"/>
                  <a:pt x="5539" y="41344"/>
                  <a:pt x="5468" y="41564"/>
                </a:cubicBezTo>
                <a:cubicBezTo>
                  <a:pt x="5433" y="41714"/>
                  <a:pt x="5398" y="41819"/>
                  <a:pt x="5318" y="41969"/>
                </a:cubicBezTo>
                <a:cubicBezTo>
                  <a:pt x="5028" y="42119"/>
                  <a:pt x="4702" y="42224"/>
                  <a:pt x="4403" y="42374"/>
                </a:cubicBezTo>
                <a:lnTo>
                  <a:pt x="4517" y="42374"/>
                </a:lnTo>
                <a:cubicBezTo>
                  <a:pt x="4773" y="42260"/>
                  <a:pt x="5063" y="42154"/>
                  <a:pt x="5318" y="42039"/>
                </a:cubicBezTo>
                <a:lnTo>
                  <a:pt x="5318" y="42039"/>
                </a:lnTo>
                <a:cubicBezTo>
                  <a:pt x="5283" y="42154"/>
                  <a:pt x="5248" y="42260"/>
                  <a:pt x="5213" y="42374"/>
                </a:cubicBezTo>
                <a:lnTo>
                  <a:pt x="5248" y="42374"/>
                </a:lnTo>
                <a:cubicBezTo>
                  <a:pt x="5283" y="42260"/>
                  <a:pt x="5318" y="42119"/>
                  <a:pt x="5362" y="42004"/>
                </a:cubicBezTo>
                <a:cubicBezTo>
                  <a:pt x="6243" y="41634"/>
                  <a:pt x="7158" y="41344"/>
                  <a:pt x="8039" y="41053"/>
                </a:cubicBezTo>
                <a:lnTo>
                  <a:pt x="8039" y="41053"/>
                </a:lnTo>
                <a:cubicBezTo>
                  <a:pt x="7960" y="41414"/>
                  <a:pt x="7854" y="41819"/>
                  <a:pt x="7740" y="42189"/>
                </a:cubicBezTo>
                <a:cubicBezTo>
                  <a:pt x="7519" y="42260"/>
                  <a:pt x="7343" y="42295"/>
                  <a:pt x="7158" y="42374"/>
                </a:cubicBezTo>
                <a:lnTo>
                  <a:pt x="7229" y="42374"/>
                </a:lnTo>
                <a:cubicBezTo>
                  <a:pt x="7414" y="42339"/>
                  <a:pt x="7563" y="42260"/>
                  <a:pt x="7704" y="42224"/>
                </a:cubicBezTo>
                <a:lnTo>
                  <a:pt x="7704" y="42224"/>
                </a:lnTo>
                <a:cubicBezTo>
                  <a:pt x="7704" y="42260"/>
                  <a:pt x="7704" y="42339"/>
                  <a:pt x="7669" y="42374"/>
                </a:cubicBezTo>
                <a:lnTo>
                  <a:pt x="7704" y="42374"/>
                </a:lnTo>
                <a:cubicBezTo>
                  <a:pt x="7740" y="42295"/>
                  <a:pt x="7740" y="42260"/>
                  <a:pt x="7784" y="42189"/>
                </a:cubicBezTo>
                <a:cubicBezTo>
                  <a:pt x="8699" y="41934"/>
                  <a:pt x="9615" y="41678"/>
                  <a:pt x="10530" y="41458"/>
                </a:cubicBezTo>
                <a:lnTo>
                  <a:pt x="10530" y="41458"/>
                </a:lnTo>
                <a:cubicBezTo>
                  <a:pt x="10530" y="41599"/>
                  <a:pt x="10495" y="41714"/>
                  <a:pt x="10460" y="41855"/>
                </a:cubicBezTo>
                <a:cubicBezTo>
                  <a:pt x="10381" y="42004"/>
                  <a:pt x="10346" y="42189"/>
                  <a:pt x="10310" y="42374"/>
                </a:cubicBezTo>
                <a:lnTo>
                  <a:pt x="10346" y="42374"/>
                </a:lnTo>
                <a:cubicBezTo>
                  <a:pt x="10381" y="42189"/>
                  <a:pt x="10460" y="42039"/>
                  <a:pt x="10495" y="41855"/>
                </a:cubicBezTo>
                <a:cubicBezTo>
                  <a:pt x="10530" y="41714"/>
                  <a:pt x="10566" y="41599"/>
                  <a:pt x="10601" y="41458"/>
                </a:cubicBezTo>
                <a:cubicBezTo>
                  <a:pt x="11481" y="41238"/>
                  <a:pt x="12406" y="41089"/>
                  <a:pt x="13356" y="40904"/>
                </a:cubicBezTo>
                <a:lnTo>
                  <a:pt x="13356" y="40904"/>
                </a:lnTo>
                <a:cubicBezTo>
                  <a:pt x="13321" y="41018"/>
                  <a:pt x="13321" y="41124"/>
                  <a:pt x="13286" y="41238"/>
                </a:cubicBezTo>
                <a:cubicBezTo>
                  <a:pt x="13242" y="41458"/>
                  <a:pt x="13172" y="41678"/>
                  <a:pt x="13136" y="41855"/>
                </a:cubicBezTo>
                <a:cubicBezTo>
                  <a:pt x="12326" y="42039"/>
                  <a:pt x="11525" y="42189"/>
                  <a:pt x="10715" y="42374"/>
                </a:cubicBezTo>
                <a:lnTo>
                  <a:pt x="10935" y="42374"/>
                </a:lnTo>
                <a:cubicBezTo>
                  <a:pt x="11631" y="42224"/>
                  <a:pt x="12362" y="42039"/>
                  <a:pt x="13136" y="41934"/>
                </a:cubicBezTo>
                <a:lnTo>
                  <a:pt x="13136" y="41934"/>
                </a:lnTo>
                <a:cubicBezTo>
                  <a:pt x="13101" y="42075"/>
                  <a:pt x="13066" y="42224"/>
                  <a:pt x="13022" y="42374"/>
                </a:cubicBezTo>
                <a:lnTo>
                  <a:pt x="13066" y="42374"/>
                </a:lnTo>
                <a:cubicBezTo>
                  <a:pt x="13101" y="42224"/>
                  <a:pt x="13136" y="42075"/>
                  <a:pt x="13172" y="41934"/>
                </a:cubicBezTo>
                <a:cubicBezTo>
                  <a:pt x="14122" y="41749"/>
                  <a:pt x="15047" y="41599"/>
                  <a:pt x="16033" y="41458"/>
                </a:cubicBezTo>
                <a:lnTo>
                  <a:pt x="16033" y="41458"/>
                </a:lnTo>
                <a:cubicBezTo>
                  <a:pt x="15962" y="41749"/>
                  <a:pt x="15927" y="42075"/>
                  <a:pt x="15848" y="42374"/>
                </a:cubicBezTo>
                <a:lnTo>
                  <a:pt x="15883" y="42374"/>
                </a:lnTo>
                <a:cubicBezTo>
                  <a:pt x="15962" y="42075"/>
                  <a:pt x="15998" y="41749"/>
                  <a:pt x="16068" y="41458"/>
                </a:cubicBezTo>
                <a:cubicBezTo>
                  <a:pt x="16984" y="41344"/>
                  <a:pt x="17864" y="41238"/>
                  <a:pt x="18789" y="41124"/>
                </a:cubicBezTo>
                <a:lnTo>
                  <a:pt x="18789" y="41124"/>
                </a:lnTo>
                <a:cubicBezTo>
                  <a:pt x="18744" y="41458"/>
                  <a:pt x="18709" y="41749"/>
                  <a:pt x="18639" y="42075"/>
                </a:cubicBezTo>
                <a:cubicBezTo>
                  <a:pt x="17908" y="42154"/>
                  <a:pt x="17169" y="42260"/>
                  <a:pt x="16403" y="42374"/>
                </a:cubicBezTo>
                <a:lnTo>
                  <a:pt x="16658" y="42374"/>
                </a:lnTo>
                <a:cubicBezTo>
                  <a:pt x="17318" y="42260"/>
                  <a:pt x="17979" y="42189"/>
                  <a:pt x="18639" y="42119"/>
                </a:cubicBezTo>
                <a:lnTo>
                  <a:pt x="18639" y="42119"/>
                </a:lnTo>
                <a:cubicBezTo>
                  <a:pt x="18639" y="42189"/>
                  <a:pt x="18639" y="42295"/>
                  <a:pt x="18604" y="42374"/>
                </a:cubicBezTo>
                <a:lnTo>
                  <a:pt x="18639" y="42374"/>
                </a:lnTo>
                <a:cubicBezTo>
                  <a:pt x="18674" y="42295"/>
                  <a:pt x="18674" y="42189"/>
                  <a:pt x="18709" y="42119"/>
                </a:cubicBezTo>
                <a:cubicBezTo>
                  <a:pt x="19739" y="41969"/>
                  <a:pt x="20805" y="41855"/>
                  <a:pt x="21826" y="41749"/>
                </a:cubicBezTo>
                <a:lnTo>
                  <a:pt x="21826" y="41749"/>
                </a:lnTo>
                <a:cubicBezTo>
                  <a:pt x="21791" y="41969"/>
                  <a:pt x="21791" y="42154"/>
                  <a:pt x="21755" y="42374"/>
                </a:cubicBezTo>
                <a:lnTo>
                  <a:pt x="21791" y="42374"/>
                </a:lnTo>
                <a:cubicBezTo>
                  <a:pt x="21826" y="42154"/>
                  <a:pt x="21826" y="41969"/>
                  <a:pt x="21870" y="41749"/>
                </a:cubicBezTo>
                <a:cubicBezTo>
                  <a:pt x="22856" y="41678"/>
                  <a:pt x="23807" y="41564"/>
                  <a:pt x="24766" y="41494"/>
                </a:cubicBezTo>
                <a:lnTo>
                  <a:pt x="24766" y="41494"/>
                </a:lnTo>
                <a:cubicBezTo>
                  <a:pt x="24766" y="41714"/>
                  <a:pt x="24731" y="41969"/>
                  <a:pt x="24731" y="42189"/>
                </a:cubicBezTo>
                <a:cubicBezTo>
                  <a:pt x="24731" y="42224"/>
                  <a:pt x="24731" y="42295"/>
                  <a:pt x="24687" y="42374"/>
                </a:cubicBezTo>
                <a:lnTo>
                  <a:pt x="24766" y="42374"/>
                </a:lnTo>
                <a:lnTo>
                  <a:pt x="24766" y="42189"/>
                </a:lnTo>
                <a:cubicBezTo>
                  <a:pt x="24766" y="41969"/>
                  <a:pt x="24802" y="41714"/>
                  <a:pt x="24802" y="41494"/>
                </a:cubicBezTo>
                <a:cubicBezTo>
                  <a:pt x="25207" y="41458"/>
                  <a:pt x="25647" y="41414"/>
                  <a:pt x="26052" y="41379"/>
                </a:cubicBezTo>
                <a:cubicBezTo>
                  <a:pt x="26562" y="41344"/>
                  <a:pt x="27073" y="41309"/>
                  <a:pt x="27592" y="41274"/>
                </a:cubicBezTo>
                <a:cubicBezTo>
                  <a:pt x="27592" y="41564"/>
                  <a:pt x="27628" y="41855"/>
                  <a:pt x="27628" y="42154"/>
                </a:cubicBezTo>
                <a:cubicBezTo>
                  <a:pt x="27293" y="42189"/>
                  <a:pt x="26967" y="42224"/>
                  <a:pt x="26633" y="42224"/>
                </a:cubicBezTo>
                <a:lnTo>
                  <a:pt x="25832" y="42339"/>
                </a:lnTo>
                <a:cubicBezTo>
                  <a:pt x="25647" y="42339"/>
                  <a:pt x="25462" y="42374"/>
                  <a:pt x="25242" y="42374"/>
                </a:cubicBezTo>
                <a:lnTo>
                  <a:pt x="25832" y="42374"/>
                </a:lnTo>
                <a:lnTo>
                  <a:pt x="26668" y="42295"/>
                </a:lnTo>
                <a:cubicBezTo>
                  <a:pt x="26967" y="42260"/>
                  <a:pt x="27293" y="42224"/>
                  <a:pt x="27628" y="42189"/>
                </a:cubicBezTo>
                <a:lnTo>
                  <a:pt x="27628" y="42374"/>
                </a:lnTo>
                <a:lnTo>
                  <a:pt x="27663" y="42374"/>
                </a:lnTo>
                <a:lnTo>
                  <a:pt x="27663" y="42189"/>
                </a:lnTo>
                <a:cubicBezTo>
                  <a:pt x="28649" y="42075"/>
                  <a:pt x="29644" y="42004"/>
                  <a:pt x="30630" y="41899"/>
                </a:cubicBezTo>
                <a:cubicBezTo>
                  <a:pt x="30630" y="42039"/>
                  <a:pt x="30674" y="42224"/>
                  <a:pt x="30674" y="42374"/>
                </a:cubicBezTo>
                <a:lnTo>
                  <a:pt x="30744" y="42374"/>
                </a:lnTo>
                <a:cubicBezTo>
                  <a:pt x="30709" y="42224"/>
                  <a:pt x="30709" y="42039"/>
                  <a:pt x="30674" y="41899"/>
                </a:cubicBezTo>
                <a:cubicBezTo>
                  <a:pt x="31730" y="41784"/>
                  <a:pt x="32796" y="41678"/>
                  <a:pt x="33861" y="41564"/>
                </a:cubicBezTo>
                <a:cubicBezTo>
                  <a:pt x="33896" y="41819"/>
                  <a:pt x="33931" y="42119"/>
                  <a:pt x="33975" y="42374"/>
                </a:cubicBezTo>
                <a:lnTo>
                  <a:pt x="34011" y="42374"/>
                </a:lnTo>
                <a:cubicBezTo>
                  <a:pt x="33975" y="42119"/>
                  <a:pt x="33931" y="41819"/>
                  <a:pt x="33896" y="41564"/>
                </a:cubicBezTo>
                <a:cubicBezTo>
                  <a:pt x="34926" y="41414"/>
                  <a:pt x="35956" y="41309"/>
                  <a:pt x="36977" y="41159"/>
                </a:cubicBezTo>
                <a:cubicBezTo>
                  <a:pt x="37057" y="41458"/>
                  <a:pt x="37127" y="41714"/>
                  <a:pt x="37162" y="41969"/>
                </a:cubicBezTo>
                <a:cubicBezTo>
                  <a:pt x="36132" y="42119"/>
                  <a:pt x="35076" y="42260"/>
                  <a:pt x="34011" y="42374"/>
                </a:cubicBezTo>
                <a:lnTo>
                  <a:pt x="34372" y="42374"/>
                </a:lnTo>
                <a:cubicBezTo>
                  <a:pt x="35331" y="42260"/>
                  <a:pt x="36247" y="42154"/>
                  <a:pt x="37198" y="42004"/>
                </a:cubicBezTo>
                <a:cubicBezTo>
                  <a:pt x="37198" y="42075"/>
                  <a:pt x="37233" y="42189"/>
                  <a:pt x="37233" y="42260"/>
                </a:cubicBezTo>
                <a:cubicBezTo>
                  <a:pt x="37013" y="42295"/>
                  <a:pt x="36757" y="42339"/>
                  <a:pt x="36537" y="42374"/>
                </a:cubicBezTo>
                <a:lnTo>
                  <a:pt x="36793" y="42374"/>
                </a:lnTo>
                <a:cubicBezTo>
                  <a:pt x="36942" y="42339"/>
                  <a:pt x="37092" y="42339"/>
                  <a:pt x="37233" y="42295"/>
                </a:cubicBezTo>
                <a:cubicBezTo>
                  <a:pt x="37277" y="42339"/>
                  <a:pt x="37277" y="42339"/>
                  <a:pt x="37277" y="42374"/>
                </a:cubicBezTo>
                <a:lnTo>
                  <a:pt x="37312" y="42374"/>
                </a:lnTo>
                <a:lnTo>
                  <a:pt x="37312" y="42295"/>
                </a:lnTo>
                <a:cubicBezTo>
                  <a:pt x="38333" y="42119"/>
                  <a:pt x="39363" y="41934"/>
                  <a:pt x="40393" y="41714"/>
                </a:cubicBezTo>
                <a:cubicBezTo>
                  <a:pt x="40429" y="41899"/>
                  <a:pt x="40499" y="42039"/>
                  <a:pt x="40534" y="42189"/>
                </a:cubicBezTo>
                <a:cubicBezTo>
                  <a:pt x="40209" y="42260"/>
                  <a:pt x="39874" y="42295"/>
                  <a:pt x="39548" y="42374"/>
                </a:cubicBezTo>
                <a:lnTo>
                  <a:pt x="39804" y="42374"/>
                </a:lnTo>
                <a:cubicBezTo>
                  <a:pt x="40059" y="42339"/>
                  <a:pt x="40314" y="42260"/>
                  <a:pt x="40578" y="42224"/>
                </a:cubicBezTo>
                <a:cubicBezTo>
                  <a:pt x="40578" y="42260"/>
                  <a:pt x="40614" y="42339"/>
                  <a:pt x="40614" y="42374"/>
                </a:cubicBezTo>
                <a:lnTo>
                  <a:pt x="40649" y="42374"/>
                </a:lnTo>
                <a:cubicBezTo>
                  <a:pt x="40649" y="42339"/>
                  <a:pt x="40614" y="42260"/>
                  <a:pt x="40614" y="42224"/>
                </a:cubicBezTo>
                <a:cubicBezTo>
                  <a:pt x="41714" y="42004"/>
                  <a:pt x="42779" y="41784"/>
                  <a:pt x="43836" y="41564"/>
                </a:cubicBezTo>
                <a:cubicBezTo>
                  <a:pt x="43950" y="41819"/>
                  <a:pt x="44056" y="42039"/>
                  <a:pt x="44170" y="42295"/>
                </a:cubicBezTo>
                <a:cubicBezTo>
                  <a:pt x="44021" y="42339"/>
                  <a:pt x="43915" y="42339"/>
                  <a:pt x="43801" y="42374"/>
                </a:cubicBezTo>
                <a:lnTo>
                  <a:pt x="43985" y="42374"/>
                </a:lnTo>
                <a:cubicBezTo>
                  <a:pt x="44056" y="42374"/>
                  <a:pt x="44135" y="42339"/>
                  <a:pt x="44170" y="42339"/>
                </a:cubicBezTo>
                <a:cubicBezTo>
                  <a:pt x="44170" y="42339"/>
                  <a:pt x="44170" y="42374"/>
                  <a:pt x="44206" y="42374"/>
                </a:cubicBezTo>
                <a:lnTo>
                  <a:pt x="44241" y="42374"/>
                </a:lnTo>
                <a:cubicBezTo>
                  <a:pt x="44241" y="42374"/>
                  <a:pt x="44241" y="42339"/>
                  <a:pt x="44206" y="42339"/>
                </a:cubicBezTo>
                <a:cubicBezTo>
                  <a:pt x="45341" y="42075"/>
                  <a:pt x="46477" y="41819"/>
                  <a:pt x="47577" y="41564"/>
                </a:cubicBezTo>
                <a:cubicBezTo>
                  <a:pt x="47727" y="41784"/>
                  <a:pt x="47877" y="42039"/>
                  <a:pt x="47982" y="42295"/>
                </a:cubicBezTo>
                <a:cubicBezTo>
                  <a:pt x="47912" y="42339"/>
                  <a:pt x="47842" y="42339"/>
                  <a:pt x="47727" y="42374"/>
                </a:cubicBezTo>
                <a:lnTo>
                  <a:pt x="47912" y="42374"/>
                </a:lnTo>
                <a:cubicBezTo>
                  <a:pt x="47947" y="42374"/>
                  <a:pt x="47982" y="42374"/>
                  <a:pt x="48018" y="42339"/>
                </a:cubicBezTo>
                <a:lnTo>
                  <a:pt x="48018" y="42374"/>
                </a:lnTo>
                <a:lnTo>
                  <a:pt x="48062" y="42374"/>
                </a:lnTo>
                <a:lnTo>
                  <a:pt x="48062" y="42339"/>
                </a:lnTo>
                <a:cubicBezTo>
                  <a:pt x="49162" y="42075"/>
                  <a:pt x="50263" y="41784"/>
                  <a:pt x="51363" y="41458"/>
                </a:cubicBezTo>
                <a:cubicBezTo>
                  <a:pt x="51504" y="41678"/>
                  <a:pt x="51618" y="41934"/>
                  <a:pt x="51759" y="42154"/>
                </a:cubicBezTo>
                <a:cubicBezTo>
                  <a:pt x="51469" y="42224"/>
                  <a:pt x="51213" y="42295"/>
                  <a:pt x="50923" y="42374"/>
                </a:cubicBezTo>
                <a:lnTo>
                  <a:pt x="51099" y="42374"/>
                </a:lnTo>
                <a:cubicBezTo>
                  <a:pt x="51319" y="42295"/>
                  <a:pt x="51539" y="42260"/>
                  <a:pt x="51759" y="42189"/>
                </a:cubicBezTo>
                <a:cubicBezTo>
                  <a:pt x="51803" y="42224"/>
                  <a:pt x="51874" y="42295"/>
                  <a:pt x="51909" y="42374"/>
                </a:cubicBezTo>
                <a:lnTo>
                  <a:pt x="51944" y="42374"/>
                </a:lnTo>
                <a:cubicBezTo>
                  <a:pt x="51909" y="42295"/>
                  <a:pt x="51874" y="42224"/>
                  <a:pt x="51839" y="42154"/>
                </a:cubicBezTo>
                <a:cubicBezTo>
                  <a:pt x="52904" y="41855"/>
                  <a:pt x="54004" y="41529"/>
                  <a:pt x="55061" y="41159"/>
                </a:cubicBezTo>
                <a:cubicBezTo>
                  <a:pt x="55210" y="41379"/>
                  <a:pt x="55395" y="41564"/>
                  <a:pt x="55545" y="41784"/>
                </a:cubicBezTo>
                <a:cubicBezTo>
                  <a:pt x="54955" y="41969"/>
                  <a:pt x="54330" y="42189"/>
                  <a:pt x="53705" y="42374"/>
                </a:cubicBezTo>
                <a:lnTo>
                  <a:pt x="53855" y="42374"/>
                </a:lnTo>
                <a:cubicBezTo>
                  <a:pt x="54445" y="42189"/>
                  <a:pt x="54990" y="42004"/>
                  <a:pt x="55580" y="41819"/>
                </a:cubicBezTo>
                <a:cubicBezTo>
                  <a:pt x="55721" y="42004"/>
                  <a:pt x="55871" y="42189"/>
                  <a:pt x="56020" y="42374"/>
                </a:cubicBezTo>
                <a:lnTo>
                  <a:pt x="56091" y="42374"/>
                </a:lnTo>
                <a:cubicBezTo>
                  <a:pt x="55941" y="42189"/>
                  <a:pt x="55765" y="42004"/>
                  <a:pt x="55615" y="41784"/>
                </a:cubicBezTo>
                <a:cubicBezTo>
                  <a:pt x="56126" y="41634"/>
                  <a:pt x="56646" y="41458"/>
                  <a:pt x="57121" y="41274"/>
                </a:cubicBezTo>
                <a:cubicBezTo>
                  <a:pt x="57746" y="41053"/>
                  <a:pt x="58362" y="40833"/>
                  <a:pt x="58987" y="40613"/>
                </a:cubicBezTo>
                <a:cubicBezTo>
                  <a:pt x="59172" y="40798"/>
                  <a:pt x="59357" y="40974"/>
                  <a:pt x="59542" y="41159"/>
                </a:cubicBezTo>
                <a:cubicBezTo>
                  <a:pt x="58847" y="41414"/>
                  <a:pt x="58186" y="41678"/>
                  <a:pt x="57526" y="41899"/>
                </a:cubicBezTo>
                <a:cubicBezTo>
                  <a:pt x="57086" y="42075"/>
                  <a:pt x="56602" y="42224"/>
                  <a:pt x="56161" y="42374"/>
                </a:cubicBezTo>
                <a:lnTo>
                  <a:pt x="56311" y="42374"/>
                </a:lnTo>
                <a:cubicBezTo>
                  <a:pt x="56716" y="42224"/>
                  <a:pt x="57121" y="42075"/>
                  <a:pt x="57526" y="41934"/>
                </a:cubicBezTo>
                <a:cubicBezTo>
                  <a:pt x="58186" y="41714"/>
                  <a:pt x="58882" y="41458"/>
                  <a:pt x="59542" y="41194"/>
                </a:cubicBezTo>
                <a:cubicBezTo>
                  <a:pt x="59727" y="41414"/>
                  <a:pt x="59903" y="41599"/>
                  <a:pt x="60088" y="41784"/>
                </a:cubicBezTo>
                <a:cubicBezTo>
                  <a:pt x="59542" y="41969"/>
                  <a:pt x="58987" y="42189"/>
                  <a:pt x="58442" y="42374"/>
                </a:cubicBezTo>
                <a:lnTo>
                  <a:pt x="58582" y="42374"/>
                </a:lnTo>
                <a:cubicBezTo>
                  <a:pt x="59102" y="42189"/>
                  <a:pt x="59612" y="42004"/>
                  <a:pt x="60123" y="41819"/>
                </a:cubicBezTo>
                <a:cubicBezTo>
                  <a:pt x="60238" y="41899"/>
                  <a:pt x="60308" y="42004"/>
                  <a:pt x="60422" y="42075"/>
                </a:cubicBezTo>
                <a:cubicBezTo>
                  <a:pt x="60493" y="42189"/>
                  <a:pt x="60563" y="42260"/>
                  <a:pt x="60678" y="42339"/>
                </a:cubicBezTo>
                <a:cubicBezTo>
                  <a:pt x="60643" y="42374"/>
                  <a:pt x="60607" y="42374"/>
                  <a:pt x="60607" y="42374"/>
                </a:cubicBezTo>
                <a:lnTo>
                  <a:pt x="60748" y="42374"/>
                </a:lnTo>
                <a:cubicBezTo>
                  <a:pt x="61153" y="42224"/>
                  <a:pt x="61558" y="42075"/>
                  <a:pt x="61963" y="41934"/>
                </a:cubicBezTo>
                <a:cubicBezTo>
                  <a:pt x="62729" y="41678"/>
                  <a:pt x="63504" y="41379"/>
                  <a:pt x="64305" y="41124"/>
                </a:cubicBezTo>
                <a:cubicBezTo>
                  <a:pt x="64490" y="41274"/>
                  <a:pt x="64710" y="41458"/>
                  <a:pt x="64930" y="41599"/>
                </a:cubicBezTo>
                <a:cubicBezTo>
                  <a:pt x="64569" y="41749"/>
                  <a:pt x="64199" y="41855"/>
                  <a:pt x="63865" y="42004"/>
                </a:cubicBezTo>
                <a:cubicBezTo>
                  <a:pt x="63504" y="42119"/>
                  <a:pt x="63134" y="42260"/>
                  <a:pt x="62808" y="42374"/>
                </a:cubicBezTo>
                <a:lnTo>
                  <a:pt x="62914" y="42374"/>
                </a:lnTo>
                <a:cubicBezTo>
                  <a:pt x="63248" y="42260"/>
                  <a:pt x="63574" y="42154"/>
                  <a:pt x="63865" y="42039"/>
                </a:cubicBezTo>
                <a:cubicBezTo>
                  <a:pt x="64235" y="41899"/>
                  <a:pt x="64604" y="41784"/>
                  <a:pt x="64965" y="41634"/>
                </a:cubicBezTo>
                <a:cubicBezTo>
                  <a:pt x="65150" y="41784"/>
                  <a:pt x="65335" y="41934"/>
                  <a:pt x="65520" y="42075"/>
                </a:cubicBezTo>
                <a:cubicBezTo>
                  <a:pt x="65229" y="42154"/>
                  <a:pt x="64930" y="42260"/>
                  <a:pt x="64675" y="42374"/>
                </a:cubicBezTo>
                <a:lnTo>
                  <a:pt x="64789" y="42374"/>
                </a:lnTo>
                <a:cubicBezTo>
                  <a:pt x="65044" y="42260"/>
                  <a:pt x="65300" y="42189"/>
                  <a:pt x="65555" y="42075"/>
                </a:cubicBezTo>
                <a:cubicBezTo>
                  <a:pt x="65670" y="42189"/>
                  <a:pt x="65810" y="42260"/>
                  <a:pt x="65925" y="42374"/>
                </a:cubicBezTo>
                <a:lnTo>
                  <a:pt x="65995" y="42374"/>
                </a:lnTo>
                <a:cubicBezTo>
                  <a:pt x="65846" y="42260"/>
                  <a:pt x="65740" y="42189"/>
                  <a:pt x="65590" y="42075"/>
                </a:cubicBezTo>
                <a:cubicBezTo>
                  <a:pt x="65740" y="42039"/>
                  <a:pt x="65846" y="41969"/>
                  <a:pt x="65995" y="41934"/>
                </a:cubicBezTo>
                <a:lnTo>
                  <a:pt x="65995" y="41899"/>
                </a:lnTo>
                <a:cubicBezTo>
                  <a:pt x="65846" y="41934"/>
                  <a:pt x="65705" y="42004"/>
                  <a:pt x="65555" y="42039"/>
                </a:cubicBezTo>
                <a:cubicBezTo>
                  <a:pt x="65370" y="41899"/>
                  <a:pt x="65185" y="41749"/>
                  <a:pt x="65009" y="41634"/>
                </a:cubicBezTo>
                <a:cubicBezTo>
                  <a:pt x="65335" y="41494"/>
                  <a:pt x="65670" y="41379"/>
                  <a:pt x="65995" y="41274"/>
                </a:cubicBezTo>
                <a:lnTo>
                  <a:pt x="65995" y="41238"/>
                </a:lnTo>
                <a:cubicBezTo>
                  <a:pt x="65670" y="41344"/>
                  <a:pt x="65300" y="41458"/>
                  <a:pt x="64965" y="41599"/>
                </a:cubicBezTo>
                <a:cubicBezTo>
                  <a:pt x="64745" y="41414"/>
                  <a:pt x="64569" y="41274"/>
                  <a:pt x="64349" y="41089"/>
                </a:cubicBezTo>
                <a:cubicBezTo>
                  <a:pt x="64895" y="40904"/>
                  <a:pt x="65449" y="40719"/>
                  <a:pt x="65995" y="40499"/>
                </a:cubicBezTo>
                <a:lnTo>
                  <a:pt x="65995" y="40464"/>
                </a:lnTo>
                <a:cubicBezTo>
                  <a:pt x="65449" y="40648"/>
                  <a:pt x="64860" y="40869"/>
                  <a:pt x="64305" y="41053"/>
                </a:cubicBezTo>
                <a:cubicBezTo>
                  <a:pt x="64164" y="40939"/>
                  <a:pt x="63979" y="40798"/>
                  <a:pt x="63830" y="40684"/>
                </a:cubicBezTo>
                <a:cubicBezTo>
                  <a:pt x="63794" y="40648"/>
                  <a:pt x="63759" y="40578"/>
                  <a:pt x="63689" y="40534"/>
                </a:cubicBezTo>
                <a:cubicBezTo>
                  <a:pt x="64455" y="40279"/>
                  <a:pt x="65229" y="40023"/>
                  <a:pt x="65995" y="39733"/>
                </a:cubicBezTo>
                <a:lnTo>
                  <a:pt x="65995" y="39698"/>
                </a:lnTo>
                <a:cubicBezTo>
                  <a:pt x="65229" y="39953"/>
                  <a:pt x="64455" y="40243"/>
                  <a:pt x="63645" y="40499"/>
                </a:cubicBezTo>
                <a:cubicBezTo>
                  <a:pt x="63469" y="40358"/>
                  <a:pt x="63284" y="40173"/>
                  <a:pt x="63064" y="39953"/>
                </a:cubicBezTo>
                <a:cubicBezTo>
                  <a:pt x="63204" y="39918"/>
                  <a:pt x="63319" y="39874"/>
                  <a:pt x="63469" y="39838"/>
                </a:cubicBezTo>
                <a:cubicBezTo>
                  <a:pt x="64305" y="39548"/>
                  <a:pt x="65150" y="39257"/>
                  <a:pt x="65995" y="38923"/>
                </a:cubicBezTo>
                <a:lnTo>
                  <a:pt x="65995" y="38888"/>
                </a:lnTo>
                <a:cubicBezTo>
                  <a:pt x="65150" y="39178"/>
                  <a:pt x="64270" y="39513"/>
                  <a:pt x="63425" y="39803"/>
                </a:cubicBezTo>
                <a:cubicBezTo>
                  <a:pt x="63319" y="39838"/>
                  <a:pt x="63169" y="39874"/>
                  <a:pt x="63064" y="39918"/>
                </a:cubicBezTo>
                <a:cubicBezTo>
                  <a:pt x="62844" y="39768"/>
                  <a:pt x="62694" y="39548"/>
                  <a:pt x="62509" y="39363"/>
                </a:cubicBezTo>
                <a:cubicBezTo>
                  <a:pt x="62764" y="39293"/>
                  <a:pt x="63028" y="39213"/>
                  <a:pt x="63284" y="39108"/>
                </a:cubicBezTo>
                <a:cubicBezTo>
                  <a:pt x="64129" y="38817"/>
                  <a:pt x="64965" y="38518"/>
                  <a:pt x="65810" y="38227"/>
                </a:cubicBezTo>
                <a:cubicBezTo>
                  <a:pt x="65890" y="38263"/>
                  <a:pt x="65925" y="38333"/>
                  <a:pt x="65995" y="38377"/>
                </a:cubicBezTo>
                <a:lnTo>
                  <a:pt x="65995" y="38298"/>
                </a:lnTo>
                <a:cubicBezTo>
                  <a:pt x="65960" y="38263"/>
                  <a:pt x="65925" y="38227"/>
                  <a:pt x="65846" y="38192"/>
                </a:cubicBezTo>
                <a:cubicBezTo>
                  <a:pt x="65925" y="38192"/>
                  <a:pt x="65960" y="38192"/>
                  <a:pt x="65995" y="38157"/>
                </a:cubicBezTo>
                <a:lnTo>
                  <a:pt x="65995" y="38113"/>
                </a:lnTo>
                <a:cubicBezTo>
                  <a:pt x="65925" y="38157"/>
                  <a:pt x="65890" y="38157"/>
                  <a:pt x="65810" y="38192"/>
                </a:cubicBezTo>
                <a:cubicBezTo>
                  <a:pt x="65740" y="38078"/>
                  <a:pt x="65626" y="38007"/>
                  <a:pt x="65520" y="37893"/>
                </a:cubicBezTo>
                <a:cubicBezTo>
                  <a:pt x="65449" y="37822"/>
                  <a:pt x="65370" y="37752"/>
                  <a:pt x="65300" y="37673"/>
                </a:cubicBezTo>
                <a:cubicBezTo>
                  <a:pt x="65520" y="37602"/>
                  <a:pt x="65740" y="37532"/>
                  <a:pt x="65995" y="37453"/>
                </a:cubicBezTo>
                <a:lnTo>
                  <a:pt x="65995" y="37417"/>
                </a:lnTo>
                <a:cubicBezTo>
                  <a:pt x="65740" y="37497"/>
                  <a:pt x="65485" y="37567"/>
                  <a:pt x="65265" y="37673"/>
                </a:cubicBezTo>
                <a:cubicBezTo>
                  <a:pt x="65044" y="37497"/>
                  <a:pt x="64860" y="37312"/>
                  <a:pt x="64675" y="37162"/>
                </a:cubicBezTo>
                <a:cubicBezTo>
                  <a:pt x="65115" y="37012"/>
                  <a:pt x="65555" y="36872"/>
                  <a:pt x="65995" y="36687"/>
                </a:cubicBezTo>
                <a:lnTo>
                  <a:pt x="65995" y="36651"/>
                </a:lnTo>
                <a:cubicBezTo>
                  <a:pt x="65555" y="36792"/>
                  <a:pt x="65080" y="36977"/>
                  <a:pt x="64640" y="37127"/>
                </a:cubicBezTo>
                <a:cubicBezTo>
                  <a:pt x="64419" y="36942"/>
                  <a:pt x="64235" y="36792"/>
                  <a:pt x="64014" y="36616"/>
                </a:cubicBezTo>
                <a:cubicBezTo>
                  <a:pt x="64675" y="36396"/>
                  <a:pt x="65335" y="36211"/>
                  <a:pt x="65995" y="35991"/>
                </a:cubicBezTo>
                <a:lnTo>
                  <a:pt x="65995" y="35912"/>
                </a:lnTo>
                <a:cubicBezTo>
                  <a:pt x="65335" y="36132"/>
                  <a:pt x="64640" y="36352"/>
                  <a:pt x="63979" y="36572"/>
                </a:cubicBezTo>
                <a:cubicBezTo>
                  <a:pt x="63830" y="36467"/>
                  <a:pt x="63724" y="36352"/>
                  <a:pt x="63574" y="36282"/>
                </a:cubicBezTo>
                <a:cubicBezTo>
                  <a:pt x="63469" y="36176"/>
                  <a:pt x="63389" y="36132"/>
                  <a:pt x="63284" y="36062"/>
                </a:cubicBezTo>
                <a:cubicBezTo>
                  <a:pt x="64199" y="35806"/>
                  <a:pt x="65080" y="35516"/>
                  <a:pt x="65995" y="35181"/>
                </a:cubicBezTo>
                <a:lnTo>
                  <a:pt x="65995" y="35146"/>
                </a:lnTo>
                <a:cubicBezTo>
                  <a:pt x="65080" y="35437"/>
                  <a:pt x="64164" y="35771"/>
                  <a:pt x="63248" y="36026"/>
                </a:cubicBezTo>
                <a:cubicBezTo>
                  <a:pt x="62984" y="35877"/>
                  <a:pt x="62808" y="35806"/>
                  <a:pt x="62623" y="35736"/>
                </a:cubicBezTo>
                <a:cubicBezTo>
                  <a:pt x="63609" y="35437"/>
                  <a:pt x="64569" y="35111"/>
                  <a:pt x="65555" y="34776"/>
                </a:cubicBezTo>
                <a:cubicBezTo>
                  <a:pt x="65626" y="34776"/>
                  <a:pt x="65670" y="34811"/>
                  <a:pt x="65740" y="34811"/>
                </a:cubicBezTo>
                <a:cubicBezTo>
                  <a:pt x="65810" y="34855"/>
                  <a:pt x="65925" y="34855"/>
                  <a:pt x="65995" y="34891"/>
                </a:cubicBezTo>
                <a:lnTo>
                  <a:pt x="65995" y="34855"/>
                </a:lnTo>
                <a:cubicBezTo>
                  <a:pt x="65925" y="34811"/>
                  <a:pt x="65810" y="34811"/>
                  <a:pt x="65740" y="34776"/>
                </a:cubicBezTo>
                <a:cubicBezTo>
                  <a:pt x="65705" y="34776"/>
                  <a:pt x="65670" y="34776"/>
                  <a:pt x="65626" y="34741"/>
                </a:cubicBezTo>
                <a:cubicBezTo>
                  <a:pt x="65740" y="34706"/>
                  <a:pt x="65890" y="34671"/>
                  <a:pt x="65995" y="34635"/>
                </a:cubicBezTo>
                <a:lnTo>
                  <a:pt x="65995" y="34591"/>
                </a:lnTo>
                <a:cubicBezTo>
                  <a:pt x="65846" y="34635"/>
                  <a:pt x="65705" y="34671"/>
                  <a:pt x="65555" y="34741"/>
                </a:cubicBezTo>
                <a:cubicBezTo>
                  <a:pt x="65370" y="34706"/>
                  <a:pt x="65185" y="34635"/>
                  <a:pt x="65009" y="34556"/>
                </a:cubicBezTo>
                <a:cubicBezTo>
                  <a:pt x="64965" y="34521"/>
                  <a:pt x="64930" y="34521"/>
                  <a:pt x="64930" y="34521"/>
                </a:cubicBezTo>
                <a:cubicBezTo>
                  <a:pt x="65300" y="34415"/>
                  <a:pt x="65626" y="34266"/>
                  <a:pt x="65995" y="34151"/>
                </a:cubicBezTo>
                <a:lnTo>
                  <a:pt x="65995" y="34116"/>
                </a:lnTo>
                <a:cubicBezTo>
                  <a:pt x="65626" y="34230"/>
                  <a:pt x="65265" y="34371"/>
                  <a:pt x="64860" y="34486"/>
                </a:cubicBezTo>
                <a:cubicBezTo>
                  <a:pt x="64745" y="34415"/>
                  <a:pt x="64640" y="34336"/>
                  <a:pt x="64525" y="34266"/>
                </a:cubicBezTo>
                <a:cubicBezTo>
                  <a:pt x="65009" y="34081"/>
                  <a:pt x="65485" y="33931"/>
                  <a:pt x="65995" y="33755"/>
                </a:cubicBezTo>
                <a:lnTo>
                  <a:pt x="65995" y="33711"/>
                </a:lnTo>
                <a:cubicBezTo>
                  <a:pt x="65485" y="33861"/>
                  <a:pt x="64965" y="34045"/>
                  <a:pt x="64455" y="34230"/>
                </a:cubicBezTo>
                <a:cubicBezTo>
                  <a:pt x="64270" y="34081"/>
                  <a:pt x="64050" y="33896"/>
                  <a:pt x="63865" y="33755"/>
                </a:cubicBezTo>
                <a:cubicBezTo>
                  <a:pt x="63830" y="33711"/>
                  <a:pt x="63830" y="33711"/>
                  <a:pt x="63794" y="33676"/>
                </a:cubicBezTo>
                <a:cubicBezTo>
                  <a:pt x="64525" y="33456"/>
                  <a:pt x="65265" y="33200"/>
                  <a:pt x="65995" y="32910"/>
                </a:cubicBezTo>
                <a:lnTo>
                  <a:pt x="65995" y="32875"/>
                </a:lnTo>
                <a:cubicBezTo>
                  <a:pt x="65265" y="33165"/>
                  <a:pt x="64490" y="33420"/>
                  <a:pt x="63759" y="33676"/>
                </a:cubicBezTo>
                <a:cubicBezTo>
                  <a:pt x="63609" y="33535"/>
                  <a:pt x="63469" y="33420"/>
                  <a:pt x="63319" y="33315"/>
                </a:cubicBezTo>
                <a:cubicBezTo>
                  <a:pt x="64199" y="33015"/>
                  <a:pt x="65080" y="32725"/>
                  <a:pt x="65925" y="32390"/>
                </a:cubicBezTo>
                <a:cubicBezTo>
                  <a:pt x="65960" y="32390"/>
                  <a:pt x="65960" y="32355"/>
                  <a:pt x="65995" y="32355"/>
                </a:cubicBezTo>
                <a:lnTo>
                  <a:pt x="65995" y="32320"/>
                </a:lnTo>
                <a:cubicBezTo>
                  <a:pt x="65960" y="32320"/>
                  <a:pt x="65960" y="32320"/>
                  <a:pt x="65925" y="32355"/>
                </a:cubicBezTo>
                <a:cubicBezTo>
                  <a:pt x="65044" y="32690"/>
                  <a:pt x="64164" y="32980"/>
                  <a:pt x="63284" y="33271"/>
                </a:cubicBezTo>
                <a:cubicBezTo>
                  <a:pt x="63169" y="33200"/>
                  <a:pt x="63028" y="33095"/>
                  <a:pt x="62914" y="33015"/>
                </a:cubicBezTo>
                <a:cubicBezTo>
                  <a:pt x="62879" y="33015"/>
                  <a:pt x="62844" y="32980"/>
                  <a:pt x="62764" y="32980"/>
                </a:cubicBezTo>
                <a:cubicBezTo>
                  <a:pt x="63609" y="32690"/>
                  <a:pt x="64419" y="32390"/>
                  <a:pt x="65265" y="32100"/>
                </a:cubicBezTo>
                <a:cubicBezTo>
                  <a:pt x="65300" y="32065"/>
                  <a:pt x="65335" y="32065"/>
                  <a:pt x="65370" y="32029"/>
                </a:cubicBezTo>
                <a:cubicBezTo>
                  <a:pt x="65485" y="32100"/>
                  <a:pt x="65626" y="32135"/>
                  <a:pt x="65740" y="32170"/>
                </a:cubicBezTo>
                <a:cubicBezTo>
                  <a:pt x="65810" y="32214"/>
                  <a:pt x="65925" y="32249"/>
                  <a:pt x="65995" y="32285"/>
                </a:cubicBezTo>
                <a:lnTo>
                  <a:pt x="65995" y="32249"/>
                </a:lnTo>
                <a:cubicBezTo>
                  <a:pt x="65925" y="32214"/>
                  <a:pt x="65810" y="32170"/>
                  <a:pt x="65740" y="32135"/>
                </a:cubicBezTo>
                <a:cubicBezTo>
                  <a:pt x="65626" y="32100"/>
                  <a:pt x="65555" y="32065"/>
                  <a:pt x="65449" y="32029"/>
                </a:cubicBezTo>
                <a:cubicBezTo>
                  <a:pt x="65626" y="31950"/>
                  <a:pt x="65810" y="31880"/>
                  <a:pt x="65995" y="31809"/>
                </a:cubicBezTo>
                <a:lnTo>
                  <a:pt x="65995" y="31730"/>
                </a:lnTo>
                <a:cubicBezTo>
                  <a:pt x="65775" y="31845"/>
                  <a:pt x="65590" y="31915"/>
                  <a:pt x="65370" y="31994"/>
                </a:cubicBezTo>
                <a:cubicBezTo>
                  <a:pt x="65115" y="31880"/>
                  <a:pt x="64860" y="31774"/>
                  <a:pt x="64604" y="31624"/>
                </a:cubicBezTo>
                <a:cubicBezTo>
                  <a:pt x="65080" y="31440"/>
                  <a:pt x="65555" y="31255"/>
                  <a:pt x="65995" y="31070"/>
                </a:cubicBezTo>
                <a:lnTo>
                  <a:pt x="65995" y="31035"/>
                </a:lnTo>
                <a:cubicBezTo>
                  <a:pt x="65520" y="31219"/>
                  <a:pt x="65044" y="31404"/>
                  <a:pt x="64569" y="31589"/>
                </a:cubicBezTo>
                <a:cubicBezTo>
                  <a:pt x="64305" y="31475"/>
                  <a:pt x="64050" y="31334"/>
                  <a:pt x="63794" y="31184"/>
                </a:cubicBezTo>
                <a:cubicBezTo>
                  <a:pt x="64569" y="30894"/>
                  <a:pt x="65300" y="30594"/>
                  <a:pt x="65995" y="30304"/>
                </a:cubicBezTo>
                <a:lnTo>
                  <a:pt x="65995" y="30233"/>
                </a:lnTo>
                <a:cubicBezTo>
                  <a:pt x="65265" y="30559"/>
                  <a:pt x="64525" y="30850"/>
                  <a:pt x="63724" y="31149"/>
                </a:cubicBezTo>
                <a:cubicBezTo>
                  <a:pt x="63504" y="30999"/>
                  <a:pt x="63248" y="30850"/>
                  <a:pt x="63028" y="30709"/>
                </a:cubicBezTo>
                <a:cubicBezTo>
                  <a:pt x="63909" y="30374"/>
                  <a:pt x="64789" y="30013"/>
                  <a:pt x="65626" y="29644"/>
                </a:cubicBezTo>
                <a:cubicBezTo>
                  <a:pt x="65740" y="29714"/>
                  <a:pt x="65890" y="29749"/>
                  <a:pt x="65995" y="29828"/>
                </a:cubicBezTo>
                <a:lnTo>
                  <a:pt x="65995" y="29793"/>
                </a:lnTo>
                <a:cubicBezTo>
                  <a:pt x="65890" y="29714"/>
                  <a:pt x="65775" y="29679"/>
                  <a:pt x="65670" y="29608"/>
                </a:cubicBezTo>
                <a:cubicBezTo>
                  <a:pt x="65775" y="29573"/>
                  <a:pt x="65890" y="29529"/>
                  <a:pt x="65995" y="29459"/>
                </a:cubicBezTo>
                <a:lnTo>
                  <a:pt x="65995" y="29423"/>
                </a:lnTo>
                <a:cubicBezTo>
                  <a:pt x="65890" y="29459"/>
                  <a:pt x="65740" y="29529"/>
                  <a:pt x="65626" y="29573"/>
                </a:cubicBezTo>
                <a:cubicBezTo>
                  <a:pt x="65405" y="29459"/>
                  <a:pt x="65185" y="29309"/>
                  <a:pt x="64965" y="29168"/>
                </a:cubicBezTo>
                <a:cubicBezTo>
                  <a:pt x="65300" y="29018"/>
                  <a:pt x="65670" y="28834"/>
                  <a:pt x="65995" y="28693"/>
                </a:cubicBezTo>
                <a:lnTo>
                  <a:pt x="65995" y="28613"/>
                </a:lnTo>
                <a:cubicBezTo>
                  <a:pt x="65626" y="28798"/>
                  <a:pt x="65300" y="28983"/>
                  <a:pt x="64895" y="29133"/>
                </a:cubicBezTo>
                <a:cubicBezTo>
                  <a:pt x="64640" y="28948"/>
                  <a:pt x="64349" y="28763"/>
                  <a:pt x="64050" y="28543"/>
                </a:cubicBezTo>
                <a:cubicBezTo>
                  <a:pt x="64710" y="28253"/>
                  <a:pt x="65370" y="27918"/>
                  <a:pt x="65995" y="27548"/>
                </a:cubicBezTo>
                <a:lnTo>
                  <a:pt x="65995" y="27513"/>
                </a:lnTo>
                <a:cubicBezTo>
                  <a:pt x="65370" y="27883"/>
                  <a:pt x="64710" y="28208"/>
                  <a:pt x="64014" y="28508"/>
                </a:cubicBezTo>
                <a:cubicBezTo>
                  <a:pt x="63574" y="28208"/>
                  <a:pt x="63169" y="27883"/>
                  <a:pt x="62764" y="27548"/>
                </a:cubicBezTo>
                <a:cubicBezTo>
                  <a:pt x="63539" y="27152"/>
                  <a:pt x="64270" y="26782"/>
                  <a:pt x="64965" y="26342"/>
                </a:cubicBezTo>
                <a:cubicBezTo>
                  <a:pt x="65300" y="26597"/>
                  <a:pt x="65626" y="26853"/>
                  <a:pt x="65995" y="27073"/>
                </a:cubicBezTo>
                <a:lnTo>
                  <a:pt x="65995" y="27038"/>
                </a:lnTo>
                <a:cubicBezTo>
                  <a:pt x="65670" y="26817"/>
                  <a:pt x="65335" y="26562"/>
                  <a:pt x="65009" y="26342"/>
                </a:cubicBezTo>
                <a:cubicBezTo>
                  <a:pt x="65335" y="26122"/>
                  <a:pt x="65670" y="25937"/>
                  <a:pt x="65995" y="25717"/>
                </a:cubicBezTo>
                <a:lnTo>
                  <a:pt x="65995" y="25682"/>
                </a:lnTo>
                <a:cubicBezTo>
                  <a:pt x="65670" y="25902"/>
                  <a:pt x="65335" y="26087"/>
                  <a:pt x="64965" y="26307"/>
                </a:cubicBezTo>
                <a:cubicBezTo>
                  <a:pt x="64569" y="25972"/>
                  <a:pt x="64164" y="25647"/>
                  <a:pt x="63794" y="25312"/>
                </a:cubicBezTo>
                <a:cubicBezTo>
                  <a:pt x="64419" y="24907"/>
                  <a:pt x="65080" y="24467"/>
                  <a:pt x="65740" y="24027"/>
                </a:cubicBezTo>
                <a:cubicBezTo>
                  <a:pt x="65810" y="24106"/>
                  <a:pt x="65890" y="24141"/>
                  <a:pt x="65995" y="24212"/>
                </a:cubicBezTo>
                <a:lnTo>
                  <a:pt x="65995" y="24176"/>
                </a:lnTo>
                <a:cubicBezTo>
                  <a:pt x="65925" y="24106"/>
                  <a:pt x="65846" y="24071"/>
                  <a:pt x="65775" y="23991"/>
                </a:cubicBezTo>
                <a:cubicBezTo>
                  <a:pt x="65846" y="23921"/>
                  <a:pt x="65925" y="23886"/>
                  <a:pt x="65995" y="23807"/>
                </a:cubicBezTo>
                <a:lnTo>
                  <a:pt x="65995" y="23771"/>
                </a:lnTo>
                <a:cubicBezTo>
                  <a:pt x="65925" y="23851"/>
                  <a:pt x="65810" y="23886"/>
                  <a:pt x="65740" y="23956"/>
                </a:cubicBezTo>
                <a:cubicBezTo>
                  <a:pt x="65300" y="23630"/>
                  <a:pt x="64860" y="23261"/>
                  <a:pt x="64455" y="22891"/>
                </a:cubicBezTo>
                <a:cubicBezTo>
                  <a:pt x="64525" y="22820"/>
                  <a:pt x="64640" y="22750"/>
                  <a:pt x="64710" y="22706"/>
                </a:cubicBezTo>
                <a:cubicBezTo>
                  <a:pt x="65150" y="22416"/>
                  <a:pt x="65555" y="22090"/>
                  <a:pt x="65995" y="21755"/>
                </a:cubicBezTo>
                <a:lnTo>
                  <a:pt x="65995" y="21720"/>
                </a:lnTo>
                <a:cubicBezTo>
                  <a:pt x="65555" y="22046"/>
                  <a:pt x="65115" y="22380"/>
                  <a:pt x="64710" y="22671"/>
                </a:cubicBezTo>
                <a:cubicBezTo>
                  <a:pt x="64604" y="22706"/>
                  <a:pt x="64525" y="22785"/>
                  <a:pt x="64419" y="22856"/>
                </a:cubicBezTo>
                <a:cubicBezTo>
                  <a:pt x="63979" y="22486"/>
                  <a:pt x="63574" y="22125"/>
                  <a:pt x="63169" y="21720"/>
                </a:cubicBezTo>
                <a:cubicBezTo>
                  <a:pt x="63319" y="21650"/>
                  <a:pt x="63425" y="21535"/>
                  <a:pt x="63574" y="21465"/>
                </a:cubicBezTo>
                <a:lnTo>
                  <a:pt x="64235" y="20989"/>
                </a:lnTo>
                <a:cubicBezTo>
                  <a:pt x="64455" y="20840"/>
                  <a:pt x="64675" y="20690"/>
                  <a:pt x="64895" y="20549"/>
                </a:cubicBezTo>
                <a:cubicBezTo>
                  <a:pt x="65265" y="20840"/>
                  <a:pt x="65626" y="21130"/>
                  <a:pt x="65995" y="21385"/>
                </a:cubicBezTo>
                <a:lnTo>
                  <a:pt x="65995" y="21350"/>
                </a:lnTo>
                <a:cubicBezTo>
                  <a:pt x="65626" y="21060"/>
                  <a:pt x="65300" y="20804"/>
                  <a:pt x="64930" y="20505"/>
                </a:cubicBezTo>
                <a:cubicBezTo>
                  <a:pt x="65300" y="20285"/>
                  <a:pt x="65626" y="20065"/>
                  <a:pt x="65995" y="19810"/>
                </a:cubicBezTo>
                <a:lnTo>
                  <a:pt x="65995" y="19774"/>
                </a:lnTo>
                <a:cubicBezTo>
                  <a:pt x="65626" y="19994"/>
                  <a:pt x="65265" y="20250"/>
                  <a:pt x="64895" y="20505"/>
                </a:cubicBezTo>
                <a:cubicBezTo>
                  <a:pt x="64745" y="20364"/>
                  <a:pt x="64569" y="20215"/>
                  <a:pt x="64384" y="20065"/>
                </a:cubicBezTo>
                <a:cubicBezTo>
                  <a:pt x="64129" y="19889"/>
                  <a:pt x="63865" y="19669"/>
                  <a:pt x="63574" y="19449"/>
                </a:cubicBezTo>
                <a:cubicBezTo>
                  <a:pt x="64014" y="19149"/>
                  <a:pt x="64419" y="18894"/>
                  <a:pt x="64824" y="18603"/>
                </a:cubicBezTo>
                <a:cubicBezTo>
                  <a:pt x="64895" y="18524"/>
                  <a:pt x="65009" y="18489"/>
                  <a:pt x="65080" y="18419"/>
                </a:cubicBezTo>
                <a:cubicBezTo>
                  <a:pt x="65370" y="18639"/>
                  <a:pt x="65705" y="18859"/>
                  <a:pt x="65995" y="19079"/>
                </a:cubicBezTo>
                <a:lnTo>
                  <a:pt x="65995" y="19008"/>
                </a:lnTo>
                <a:cubicBezTo>
                  <a:pt x="65705" y="18824"/>
                  <a:pt x="65405" y="18603"/>
                  <a:pt x="65115" y="18419"/>
                </a:cubicBezTo>
                <a:cubicBezTo>
                  <a:pt x="65405" y="18198"/>
                  <a:pt x="65705" y="18014"/>
                  <a:pt x="65995" y="17793"/>
                </a:cubicBezTo>
                <a:lnTo>
                  <a:pt x="65995" y="17758"/>
                </a:lnTo>
                <a:cubicBezTo>
                  <a:pt x="65705" y="17978"/>
                  <a:pt x="65370" y="18163"/>
                  <a:pt x="65080" y="18383"/>
                </a:cubicBezTo>
                <a:cubicBezTo>
                  <a:pt x="64640" y="18084"/>
                  <a:pt x="64199" y="17758"/>
                  <a:pt x="63794" y="17503"/>
                </a:cubicBezTo>
                <a:cubicBezTo>
                  <a:pt x="64305" y="17168"/>
                  <a:pt x="64824" y="16878"/>
                  <a:pt x="65370" y="16543"/>
                </a:cubicBezTo>
                <a:lnTo>
                  <a:pt x="65740" y="16763"/>
                </a:lnTo>
                <a:cubicBezTo>
                  <a:pt x="65810" y="16807"/>
                  <a:pt x="65925" y="16878"/>
                  <a:pt x="65995" y="16913"/>
                </a:cubicBezTo>
                <a:lnTo>
                  <a:pt x="65995" y="16843"/>
                </a:lnTo>
                <a:cubicBezTo>
                  <a:pt x="65925" y="16807"/>
                  <a:pt x="65846" y="16763"/>
                  <a:pt x="65775" y="16728"/>
                </a:cubicBezTo>
                <a:lnTo>
                  <a:pt x="65405" y="16543"/>
                </a:lnTo>
                <a:cubicBezTo>
                  <a:pt x="65590" y="16438"/>
                  <a:pt x="65810" y="16323"/>
                  <a:pt x="65995" y="16218"/>
                </a:cubicBezTo>
                <a:lnTo>
                  <a:pt x="65995" y="16147"/>
                </a:lnTo>
                <a:cubicBezTo>
                  <a:pt x="65775" y="16253"/>
                  <a:pt x="65555" y="16402"/>
                  <a:pt x="65370" y="16508"/>
                </a:cubicBezTo>
                <a:lnTo>
                  <a:pt x="65150" y="16402"/>
                </a:lnTo>
                <a:cubicBezTo>
                  <a:pt x="64895" y="16253"/>
                  <a:pt x="64604" y="16103"/>
                  <a:pt x="64349" y="15962"/>
                </a:cubicBezTo>
                <a:cubicBezTo>
                  <a:pt x="64270" y="15927"/>
                  <a:pt x="64235" y="15883"/>
                  <a:pt x="64199" y="15848"/>
                </a:cubicBezTo>
                <a:cubicBezTo>
                  <a:pt x="64384" y="15777"/>
                  <a:pt x="64569" y="15707"/>
                  <a:pt x="64745" y="15592"/>
                </a:cubicBezTo>
                <a:cubicBezTo>
                  <a:pt x="65080" y="15443"/>
                  <a:pt x="65405" y="15302"/>
                  <a:pt x="65740" y="15117"/>
                </a:cubicBezTo>
                <a:cubicBezTo>
                  <a:pt x="65810" y="15152"/>
                  <a:pt x="65925" y="15187"/>
                  <a:pt x="65995" y="15223"/>
                </a:cubicBezTo>
                <a:lnTo>
                  <a:pt x="65995" y="15187"/>
                </a:lnTo>
                <a:cubicBezTo>
                  <a:pt x="65925" y="15152"/>
                  <a:pt x="65846" y="15117"/>
                  <a:pt x="65775" y="15082"/>
                </a:cubicBezTo>
                <a:cubicBezTo>
                  <a:pt x="65846" y="15047"/>
                  <a:pt x="65925" y="15003"/>
                  <a:pt x="65995" y="14967"/>
                </a:cubicBezTo>
                <a:lnTo>
                  <a:pt x="65995" y="14932"/>
                </a:lnTo>
                <a:cubicBezTo>
                  <a:pt x="65925" y="14967"/>
                  <a:pt x="65810" y="15047"/>
                  <a:pt x="65740" y="15082"/>
                </a:cubicBezTo>
                <a:cubicBezTo>
                  <a:pt x="65265" y="14862"/>
                  <a:pt x="64789" y="14642"/>
                  <a:pt x="64305" y="14457"/>
                </a:cubicBezTo>
                <a:cubicBezTo>
                  <a:pt x="64824" y="14201"/>
                  <a:pt x="65335" y="13946"/>
                  <a:pt x="65846" y="13682"/>
                </a:cubicBezTo>
                <a:cubicBezTo>
                  <a:pt x="65890" y="13726"/>
                  <a:pt x="65960" y="13726"/>
                  <a:pt x="65995" y="13761"/>
                </a:cubicBezTo>
                <a:lnTo>
                  <a:pt x="65995" y="13682"/>
                </a:lnTo>
                <a:lnTo>
                  <a:pt x="65890" y="13682"/>
                </a:lnTo>
                <a:cubicBezTo>
                  <a:pt x="65925" y="13647"/>
                  <a:pt x="65960" y="13647"/>
                  <a:pt x="65995" y="13612"/>
                </a:cubicBezTo>
                <a:lnTo>
                  <a:pt x="65995" y="13576"/>
                </a:lnTo>
                <a:cubicBezTo>
                  <a:pt x="65960" y="13612"/>
                  <a:pt x="65890" y="13612"/>
                  <a:pt x="65846" y="13647"/>
                </a:cubicBezTo>
                <a:cubicBezTo>
                  <a:pt x="65405" y="13506"/>
                  <a:pt x="64965" y="13356"/>
                  <a:pt x="64525" y="13171"/>
                </a:cubicBezTo>
                <a:cubicBezTo>
                  <a:pt x="65009" y="12951"/>
                  <a:pt x="65520" y="12731"/>
                  <a:pt x="65995" y="12511"/>
                </a:cubicBezTo>
                <a:lnTo>
                  <a:pt x="65995" y="12476"/>
                </a:lnTo>
                <a:cubicBezTo>
                  <a:pt x="65485" y="12696"/>
                  <a:pt x="64965" y="12951"/>
                  <a:pt x="64455" y="13171"/>
                </a:cubicBezTo>
                <a:cubicBezTo>
                  <a:pt x="64014" y="13022"/>
                  <a:pt x="63539" y="12846"/>
                  <a:pt x="63099" y="12696"/>
                </a:cubicBezTo>
                <a:cubicBezTo>
                  <a:pt x="63645" y="12476"/>
                  <a:pt x="64164" y="12221"/>
                  <a:pt x="64675" y="12000"/>
                </a:cubicBezTo>
                <a:cubicBezTo>
                  <a:pt x="65115" y="12141"/>
                  <a:pt x="65555" y="12291"/>
                  <a:pt x="65995" y="12405"/>
                </a:cubicBezTo>
                <a:lnTo>
                  <a:pt x="65995" y="12361"/>
                </a:lnTo>
                <a:cubicBezTo>
                  <a:pt x="65555" y="12256"/>
                  <a:pt x="65150" y="12106"/>
                  <a:pt x="64710" y="11965"/>
                </a:cubicBezTo>
                <a:cubicBezTo>
                  <a:pt x="65080" y="11816"/>
                  <a:pt x="65405" y="11666"/>
                  <a:pt x="65705" y="11481"/>
                </a:cubicBezTo>
                <a:cubicBezTo>
                  <a:pt x="65810" y="11446"/>
                  <a:pt x="65890" y="11411"/>
                  <a:pt x="65995" y="11375"/>
                </a:cubicBezTo>
                <a:lnTo>
                  <a:pt x="65995" y="11305"/>
                </a:lnTo>
                <a:cubicBezTo>
                  <a:pt x="65890" y="11375"/>
                  <a:pt x="65775" y="11411"/>
                  <a:pt x="65705" y="11446"/>
                </a:cubicBezTo>
                <a:cubicBezTo>
                  <a:pt x="65370" y="11631"/>
                  <a:pt x="65009" y="11780"/>
                  <a:pt x="64675" y="11965"/>
                </a:cubicBezTo>
                <a:cubicBezTo>
                  <a:pt x="64164" y="11816"/>
                  <a:pt x="63689" y="11631"/>
                  <a:pt x="63204" y="11481"/>
                </a:cubicBezTo>
                <a:cubicBezTo>
                  <a:pt x="63425" y="11375"/>
                  <a:pt x="63609" y="11261"/>
                  <a:pt x="63830" y="11155"/>
                </a:cubicBezTo>
                <a:cubicBezTo>
                  <a:pt x="64164" y="11006"/>
                  <a:pt x="64455" y="10865"/>
                  <a:pt x="64789" y="10680"/>
                </a:cubicBezTo>
                <a:cubicBezTo>
                  <a:pt x="65185" y="10821"/>
                  <a:pt x="65590" y="10935"/>
                  <a:pt x="65995" y="11085"/>
                </a:cubicBezTo>
                <a:lnTo>
                  <a:pt x="65995" y="11006"/>
                </a:lnTo>
                <a:cubicBezTo>
                  <a:pt x="65590" y="10900"/>
                  <a:pt x="65229" y="10786"/>
                  <a:pt x="64860" y="10680"/>
                </a:cubicBezTo>
                <a:cubicBezTo>
                  <a:pt x="65229" y="10495"/>
                  <a:pt x="65590" y="10310"/>
                  <a:pt x="65995" y="10125"/>
                </a:cubicBezTo>
                <a:lnTo>
                  <a:pt x="65995" y="10090"/>
                </a:lnTo>
                <a:cubicBezTo>
                  <a:pt x="65590" y="10275"/>
                  <a:pt x="65185" y="10460"/>
                  <a:pt x="64789" y="10645"/>
                </a:cubicBezTo>
                <a:cubicBezTo>
                  <a:pt x="64305" y="10495"/>
                  <a:pt x="63830" y="10310"/>
                  <a:pt x="63354" y="10160"/>
                </a:cubicBezTo>
                <a:cubicBezTo>
                  <a:pt x="64014" y="9799"/>
                  <a:pt x="64675" y="9500"/>
                  <a:pt x="65300" y="9210"/>
                </a:cubicBezTo>
                <a:cubicBezTo>
                  <a:pt x="65520" y="9280"/>
                  <a:pt x="65775" y="9359"/>
                  <a:pt x="65995" y="9430"/>
                </a:cubicBezTo>
                <a:lnTo>
                  <a:pt x="65995" y="9394"/>
                </a:lnTo>
                <a:cubicBezTo>
                  <a:pt x="65775" y="9324"/>
                  <a:pt x="65590" y="9245"/>
                  <a:pt x="65370" y="9174"/>
                </a:cubicBezTo>
                <a:cubicBezTo>
                  <a:pt x="65590" y="9104"/>
                  <a:pt x="65775" y="8990"/>
                  <a:pt x="65995" y="8919"/>
                </a:cubicBezTo>
                <a:lnTo>
                  <a:pt x="65995" y="8840"/>
                </a:lnTo>
                <a:cubicBezTo>
                  <a:pt x="65775" y="8954"/>
                  <a:pt x="65520" y="9060"/>
                  <a:pt x="65300" y="9174"/>
                </a:cubicBezTo>
                <a:cubicBezTo>
                  <a:pt x="65044" y="9060"/>
                  <a:pt x="64824" y="8990"/>
                  <a:pt x="64569" y="8919"/>
                </a:cubicBezTo>
                <a:cubicBezTo>
                  <a:pt x="64305" y="8840"/>
                  <a:pt x="64050" y="8734"/>
                  <a:pt x="63830" y="8664"/>
                </a:cubicBezTo>
                <a:cubicBezTo>
                  <a:pt x="64419" y="8364"/>
                  <a:pt x="65044" y="8109"/>
                  <a:pt x="65626" y="7889"/>
                </a:cubicBezTo>
                <a:cubicBezTo>
                  <a:pt x="65775" y="7924"/>
                  <a:pt x="65890" y="7959"/>
                  <a:pt x="65995" y="8003"/>
                </a:cubicBezTo>
                <a:lnTo>
                  <a:pt x="65995" y="7959"/>
                </a:lnTo>
                <a:cubicBezTo>
                  <a:pt x="65890" y="7924"/>
                  <a:pt x="65810" y="7889"/>
                  <a:pt x="65705" y="7854"/>
                </a:cubicBezTo>
                <a:cubicBezTo>
                  <a:pt x="65810" y="7819"/>
                  <a:pt x="65890" y="7783"/>
                  <a:pt x="65995" y="7783"/>
                </a:cubicBezTo>
                <a:lnTo>
                  <a:pt x="65995" y="7704"/>
                </a:lnTo>
                <a:cubicBezTo>
                  <a:pt x="65890" y="7739"/>
                  <a:pt x="65775" y="7819"/>
                  <a:pt x="65670" y="7854"/>
                </a:cubicBezTo>
                <a:cubicBezTo>
                  <a:pt x="65150" y="7669"/>
                  <a:pt x="64604" y="7484"/>
                  <a:pt x="64050" y="7264"/>
                </a:cubicBezTo>
                <a:cubicBezTo>
                  <a:pt x="64640" y="7079"/>
                  <a:pt x="65265" y="6903"/>
                  <a:pt x="65890" y="6753"/>
                </a:cubicBezTo>
                <a:cubicBezTo>
                  <a:pt x="65925" y="6753"/>
                  <a:pt x="65960" y="6753"/>
                  <a:pt x="65995" y="6789"/>
                </a:cubicBezTo>
                <a:lnTo>
                  <a:pt x="65995" y="6753"/>
                </a:lnTo>
                <a:cubicBezTo>
                  <a:pt x="65995" y="6718"/>
                  <a:pt x="65960" y="6718"/>
                  <a:pt x="65960" y="6718"/>
                </a:cubicBezTo>
                <a:lnTo>
                  <a:pt x="65995" y="6718"/>
                </a:lnTo>
                <a:lnTo>
                  <a:pt x="65995" y="6683"/>
                </a:lnTo>
                <a:cubicBezTo>
                  <a:pt x="65960" y="6683"/>
                  <a:pt x="65925" y="6683"/>
                  <a:pt x="65890" y="6718"/>
                </a:cubicBezTo>
                <a:cubicBezTo>
                  <a:pt x="65405" y="6533"/>
                  <a:pt x="64895" y="6313"/>
                  <a:pt x="64419" y="6093"/>
                </a:cubicBezTo>
                <a:cubicBezTo>
                  <a:pt x="64930" y="6023"/>
                  <a:pt x="65449" y="5943"/>
                  <a:pt x="65995" y="5873"/>
                </a:cubicBezTo>
                <a:lnTo>
                  <a:pt x="65995" y="5873"/>
                </a:lnTo>
                <a:cubicBezTo>
                  <a:pt x="65555" y="5908"/>
                  <a:pt x="65080" y="5943"/>
                  <a:pt x="64640" y="6023"/>
                </a:cubicBezTo>
                <a:cubicBezTo>
                  <a:pt x="64569" y="6023"/>
                  <a:pt x="64455" y="6058"/>
                  <a:pt x="64349" y="6093"/>
                </a:cubicBezTo>
                <a:cubicBezTo>
                  <a:pt x="63865" y="5873"/>
                  <a:pt x="63389" y="5618"/>
                  <a:pt x="62914" y="5398"/>
                </a:cubicBezTo>
                <a:cubicBezTo>
                  <a:pt x="62914" y="5362"/>
                  <a:pt x="62879" y="5362"/>
                  <a:pt x="62844" y="5318"/>
                </a:cubicBezTo>
                <a:cubicBezTo>
                  <a:pt x="63469" y="5213"/>
                  <a:pt x="64129" y="5142"/>
                  <a:pt x="64789" y="5142"/>
                </a:cubicBezTo>
                <a:cubicBezTo>
                  <a:pt x="65185" y="5362"/>
                  <a:pt x="65590" y="5538"/>
                  <a:pt x="65995" y="5723"/>
                </a:cubicBezTo>
                <a:lnTo>
                  <a:pt x="65995" y="5688"/>
                </a:lnTo>
                <a:cubicBezTo>
                  <a:pt x="65590" y="5503"/>
                  <a:pt x="65229" y="5318"/>
                  <a:pt x="64860" y="5142"/>
                </a:cubicBezTo>
                <a:cubicBezTo>
                  <a:pt x="65044" y="5120"/>
                  <a:pt x="65236" y="5109"/>
                  <a:pt x="65427" y="5109"/>
                </a:cubicBezTo>
                <a:cubicBezTo>
                  <a:pt x="65619" y="5109"/>
                  <a:pt x="65810" y="5120"/>
                  <a:pt x="65995" y="5142"/>
                </a:cubicBezTo>
                <a:lnTo>
                  <a:pt x="65995" y="5063"/>
                </a:lnTo>
                <a:cubicBezTo>
                  <a:pt x="65590" y="5063"/>
                  <a:pt x="65185" y="5063"/>
                  <a:pt x="64789" y="5098"/>
                </a:cubicBezTo>
                <a:cubicBezTo>
                  <a:pt x="64745" y="5063"/>
                  <a:pt x="64745" y="5063"/>
                  <a:pt x="64710" y="5063"/>
                </a:cubicBezTo>
                <a:cubicBezTo>
                  <a:pt x="64270" y="4808"/>
                  <a:pt x="63830" y="4517"/>
                  <a:pt x="63425" y="4183"/>
                </a:cubicBezTo>
                <a:cubicBezTo>
                  <a:pt x="64085" y="4183"/>
                  <a:pt x="64710" y="4183"/>
                  <a:pt x="65335" y="4262"/>
                </a:cubicBezTo>
                <a:cubicBezTo>
                  <a:pt x="65555" y="4403"/>
                  <a:pt x="65775" y="4588"/>
                  <a:pt x="65995" y="4737"/>
                </a:cubicBezTo>
                <a:lnTo>
                  <a:pt x="65995" y="4658"/>
                </a:lnTo>
                <a:cubicBezTo>
                  <a:pt x="65775" y="4552"/>
                  <a:pt x="65590" y="4403"/>
                  <a:pt x="65405" y="4262"/>
                </a:cubicBezTo>
                <a:cubicBezTo>
                  <a:pt x="65590" y="4262"/>
                  <a:pt x="65810" y="4297"/>
                  <a:pt x="65995" y="4332"/>
                </a:cubicBezTo>
                <a:lnTo>
                  <a:pt x="65995" y="4297"/>
                </a:lnTo>
                <a:cubicBezTo>
                  <a:pt x="65775" y="4262"/>
                  <a:pt x="65555" y="4218"/>
                  <a:pt x="65370" y="4218"/>
                </a:cubicBezTo>
                <a:cubicBezTo>
                  <a:pt x="64895" y="3822"/>
                  <a:pt x="64455" y="3381"/>
                  <a:pt x="64050" y="2941"/>
                </a:cubicBezTo>
                <a:lnTo>
                  <a:pt x="64050" y="2941"/>
                </a:lnTo>
                <a:cubicBezTo>
                  <a:pt x="64640" y="2976"/>
                  <a:pt x="65185" y="3047"/>
                  <a:pt x="65775" y="3161"/>
                </a:cubicBezTo>
                <a:cubicBezTo>
                  <a:pt x="65846" y="3232"/>
                  <a:pt x="65925" y="3302"/>
                  <a:pt x="65995" y="3381"/>
                </a:cubicBezTo>
                <a:lnTo>
                  <a:pt x="65995" y="3337"/>
                </a:lnTo>
                <a:cubicBezTo>
                  <a:pt x="65960" y="3267"/>
                  <a:pt x="65890" y="3232"/>
                  <a:pt x="65846" y="3161"/>
                </a:cubicBezTo>
                <a:cubicBezTo>
                  <a:pt x="65890" y="3161"/>
                  <a:pt x="65960" y="3197"/>
                  <a:pt x="65995" y="3197"/>
                </a:cubicBezTo>
                <a:lnTo>
                  <a:pt x="65995" y="3161"/>
                </a:lnTo>
                <a:cubicBezTo>
                  <a:pt x="65925" y="3117"/>
                  <a:pt x="65846" y="3117"/>
                  <a:pt x="65810" y="3117"/>
                </a:cubicBezTo>
                <a:cubicBezTo>
                  <a:pt x="65405" y="2677"/>
                  <a:pt x="65080" y="2202"/>
                  <a:pt x="64745" y="1761"/>
                </a:cubicBezTo>
                <a:lnTo>
                  <a:pt x="64745" y="1761"/>
                </a:lnTo>
                <a:cubicBezTo>
                  <a:pt x="65150" y="1841"/>
                  <a:pt x="65590" y="1911"/>
                  <a:pt x="65995" y="2017"/>
                </a:cubicBezTo>
                <a:lnTo>
                  <a:pt x="65995" y="1982"/>
                </a:lnTo>
                <a:cubicBezTo>
                  <a:pt x="65555" y="1876"/>
                  <a:pt x="65150" y="1761"/>
                  <a:pt x="64710" y="1691"/>
                </a:cubicBezTo>
                <a:cubicBezTo>
                  <a:pt x="64419" y="1286"/>
                  <a:pt x="64129" y="881"/>
                  <a:pt x="63865" y="476"/>
                </a:cubicBezTo>
                <a:cubicBezTo>
                  <a:pt x="63794" y="406"/>
                  <a:pt x="63759" y="335"/>
                  <a:pt x="63724" y="256"/>
                </a:cubicBezTo>
                <a:lnTo>
                  <a:pt x="63724" y="256"/>
                </a:lnTo>
                <a:cubicBezTo>
                  <a:pt x="64235" y="335"/>
                  <a:pt x="64789" y="441"/>
                  <a:pt x="65300" y="591"/>
                </a:cubicBezTo>
                <a:cubicBezTo>
                  <a:pt x="65370" y="696"/>
                  <a:pt x="65449" y="811"/>
                  <a:pt x="65520" y="916"/>
                </a:cubicBezTo>
                <a:cubicBezTo>
                  <a:pt x="65670" y="1180"/>
                  <a:pt x="65810" y="1401"/>
                  <a:pt x="65995" y="1656"/>
                </a:cubicBezTo>
                <a:lnTo>
                  <a:pt x="65995" y="1577"/>
                </a:lnTo>
                <a:cubicBezTo>
                  <a:pt x="65846" y="1357"/>
                  <a:pt x="65705" y="1136"/>
                  <a:pt x="65555" y="916"/>
                </a:cubicBezTo>
                <a:cubicBezTo>
                  <a:pt x="65485" y="775"/>
                  <a:pt x="65405" y="661"/>
                  <a:pt x="65335" y="555"/>
                </a:cubicBezTo>
                <a:lnTo>
                  <a:pt x="65300" y="555"/>
                </a:lnTo>
                <a:cubicBezTo>
                  <a:pt x="64789" y="406"/>
                  <a:pt x="64235" y="300"/>
                  <a:pt x="63689" y="221"/>
                </a:cubicBezTo>
                <a:cubicBezTo>
                  <a:pt x="63689" y="186"/>
                  <a:pt x="63645" y="186"/>
                  <a:pt x="63645" y="150"/>
                </a:cubicBezTo>
                <a:lnTo>
                  <a:pt x="63609" y="186"/>
                </a:lnTo>
                <a:cubicBezTo>
                  <a:pt x="63028" y="115"/>
                  <a:pt x="62439" y="80"/>
                  <a:pt x="61849" y="36"/>
                </a:cubicBezTo>
                <a:lnTo>
                  <a:pt x="61849" y="1"/>
                </a:ln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314550" y="889350"/>
            <a:ext cx="8520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489650" y="1597050"/>
            <a:ext cx="618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314550" y="2036900"/>
            <a:ext cx="8520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1489650" y="2744600"/>
            <a:ext cx="618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4" type="title"/>
          </p:nvPr>
        </p:nvSpPr>
        <p:spPr>
          <a:xfrm>
            <a:off x="314550" y="3222550"/>
            <a:ext cx="8520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Google Shape;39;p5"/>
          <p:cNvSpPr txBox="1"/>
          <p:nvPr>
            <p:ph idx="5" type="subTitle"/>
          </p:nvPr>
        </p:nvSpPr>
        <p:spPr>
          <a:xfrm>
            <a:off x="1489650" y="3930250"/>
            <a:ext cx="618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59" y="-9900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+ SUBTITLE">
  <p:cSld name="CUSTOM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 rot="10800000">
            <a:off x="525" y="-17727"/>
            <a:ext cx="9144000" cy="51633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 rot="5400000">
            <a:off x="-1063861" y="1063921"/>
            <a:ext cx="5163784" cy="3035942"/>
          </a:xfrm>
          <a:custGeom>
            <a:rect b="b" l="l" r="r" t="t"/>
            <a:pathLst>
              <a:path extrusionOk="0" h="36538" w="8709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 rot="-5400000">
            <a:off x="5011372" y="1031119"/>
            <a:ext cx="5163784" cy="3101528"/>
          </a:xfrm>
          <a:custGeom>
            <a:rect b="b" l="l" r="r" t="t"/>
            <a:pathLst>
              <a:path extrusionOk="0" h="36538" w="8709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>
            <p:ph type="ctrTitle"/>
          </p:nvPr>
        </p:nvSpPr>
        <p:spPr>
          <a:xfrm>
            <a:off x="283250" y="1928513"/>
            <a:ext cx="85992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901900" y="2920100"/>
            <a:ext cx="5361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"/>
              <a:buChar char="●"/>
              <a:defRPr b="0" i="0" sz="1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"/>
              <a:buChar char="○"/>
              <a:defRPr b="0" i="0" sz="1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"/>
              <a:buChar char="■"/>
              <a:defRPr b="0" i="0" sz="1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"/>
              <a:buChar char="●"/>
              <a:defRPr b="0" i="0" sz="1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"/>
              <a:buChar char="○"/>
              <a:defRPr b="0" i="0" sz="1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"/>
              <a:buChar char="■"/>
              <a:defRPr b="0" i="0" sz="1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"/>
              <a:buChar char="●"/>
              <a:defRPr b="0" i="0" sz="1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"/>
              <a:buChar char="○"/>
              <a:defRPr b="0" i="0" sz="1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Slab"/>
              <a:buChar char="■"/>
              <a:defRPr b="0" i="0" sz="1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0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373626" y="2236500"/>
            <a:ext cx="4952567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IN">
                <a:latin typeface="Quattrocento Sans"/>
                <a:ea typeface="Quattrocento Sans"/>
                <a:cs typeface="Quattrocento Sans"/>
                <a:sym typeface="Quattrocento Sans"/>
              </a:rPr>
              <a:t>INTERNSHIP REVIEW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373626" y="3330955"/>
            <a:ext cx="4748980" cy="13449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400">
                <a:latin typeface="Quattrocento Sans"/>
                <a:ea typeface="Quattrocento Sans"/>
                <a:cs typeface="Quattrocento Sans"/>
                <a:sym typeface="Quattrocento Sans"/>
              </a:rPr>
              <a:t>Abhishek Deshpande</a:t>
            </a:r>
            <a:br>
              <a:rPr b="1" lang="en-IN" sz="14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IN" sz="1400">
                <a:latin typeface="Quattrocento Sans"/>
                <a:ea typeface="Quattrocento Sans"/>
                <a:cs typeface="Quattrocento Sans"/>
                <a:sym typeface="Quattrocento Sans"/>
              </a:rPr>
              <a:t>Machine Learning / Data Science Intern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i="1" lang="en-IN" sz="11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1" lang="en-IN" sz="1100">
                <a:latin typeface="Quattrocento Sans"/>
                <a:ea typeface="Quattrocento Sans"/>
                <a:cs typeface="Quattrocento Sans"/>
                <a:sym typeface="Quattrocento Sans"/>
              </a:rPr>
              <a:t>Div: 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IN" sz="1100">
                <a:latin typeface="Quattrocento Sans"/>
                <a:ea typeface="Quattrocento Sans"/>
                <a:cs typeface="Quattrocento Sans"/>
                <a:sym typeface="Quattrocento Sans"/>
              </a:rPr>
              <a:t>Roll No: ECE 116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descr="AlgoAsylum | LinkedIn" id="54" name="Google Shape;54;p8"/>
          <p:cNvPicPr preferRelativeResize="0"/>
          <p:nvPr/>
        </p:nvPicPr>
        <p:blipFill rotWithShape="1">
          <a:blip r:embed="rId3">
            <a:alphaModFix/>
          </a:blip>
          <a:srcRect b="18121" l="0" r="0" t="18626"/>
          <a:stretch/>
        </p:blipFill>
        <p:spPr>
          <a:xfrm>
            <a:off x="6587090" y="4404852"/>
            <a:ext cx="1096697" cy="6365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/>
        </p:nvSpPr>
        <p:spPr>
          <a:xfrm>
            <a:off x="8674443" y="113802"/>
            <a:ext cx="2584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en-IN" sz="1400" u="none" cap="none" strike="noStrike">
                <a:solidFill>
                  <a:srgbClr val="DFE0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1" sz="1400" u="none" cap="none" strike="noStrike">
              <a:solidFill>
                <a:srgbClr val="DFE0E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World parliament by MIT World Peace university - Times of India"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6149" y="4415350"/>
            <a:ext cx="1096697" cy="63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404550" y="1917492"/>
            <a:ext cx="8334900" cy="9219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</a:pPr>
            <a:r>
              <a:rPr b="1" i="0" lang="en-IN" sz="4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EPIDEMIC NETWORK SIMULATION</a:t>
            </a:r>
            <a:endParaRPr/>
          </a:p>
        </p:txBody>
      </p:sp>
      <p:sp>
        <p:nvSpPr>
          <p:cNvPr id="62" name="Google Shape;62;p9"/>
          <p:cNvSpPr txBox="1"/>
          <p:nvPr/>
        </p:nvSpPr>
        <p:spPr>
          <a:xfrm>
            <a:off x="1478850" y="3068693"/>
            <a:ext cx="618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Simulating epidemics based on various Network Models </a:t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8674443" y="113802"/>
            <a:ext cx="2584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en-IN" sz="1400" u="none" cap="none" strike="noStrike">
                <a:solidFill>
                  <a:srgbClr val="DFE0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1" sz="1400" u="none" cap="none" strike="noStrike">
              <a:solidFill>
                <a:srgbClr val="DFE0E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 rot="-5400000">
            <a:off x="5381442" y="836647"/>
            <a:ext cx="4582597" cy="2942520"/>
          </a:xfrm>
          <a:custGeom>
            <a:rect b="b" l="l" r="r" t="t"/>
            <a:pathLst>
              <a:path extrusionOk="0" h="42375" w="65996">
                <a:moveTo>
                  <a:pt x="61849" y="80"/>
                </a:moveTo>
                <a:lnTo>
                  <a:pt x="61963" y="256"/>
                </a:lnTo>
                <a:cubicBezTo>
                  <a:pt x="62254" y="661"/>
                  <a:pt x="62544" y="1066"/>
                  <a:pt x="62844" y="1506"/>
                </a:cubicBezTo>
                <a:cubicBezTo>
                  <a:pt x="62531" y="1489"/>
                  <a:pt x="62227" y="1480"/>
                  <a:pt x="61923" y="1480"/>
                </a:cubicBezTo>
                <a:cubicBezTo>
                  <a:pt x="61620" y="1480"/>
                  <a:pt x="61316" y="1489"/>
                  <a:pt x="61003" y="1506"/>
                </a:cubicBezTo>
                <a:cubicBezTo>
                  <a:pt x="60678" y="1066"/>
                  <a:pt x="60387" y="626"/>
                  <a:pt x="60053" y="186"/>
                </a:cubicBezTo>
                <a:lnTo>
                  <a:pt x="60017" y="115"/>
                </a:lnTo>
                <a:cubicBezTo>
                  <a:pt x="60643" y="80"/>
                  <a:pt x="61224" y="80"/>
                  <a:pt x="61849" y="80"/>
                </a:cubicBezTo>
                <a:close/>
                <a:moveTo>
                  <a:pt x="61884" y="80"/>
                </a:moveTo>
                <a:cubicBezTo>
                  <a:pt x="62474" y="115"/>
                  <a:pt x="63064" y="150"/>
                  <a:pt x="63645" y="256"/>
                </a:cubicBezTo>
                <a:cubicBezTo>
                  <a:pt x="63724" y="335"/>
                  <a:pt x="63759" y="406"/>
                  <a:pt x="63830" y="476"/>
                </a:cubicBezTo>
                <a:cubicBezTo>
                  <a:pt x="64085" y="881"/>
                  <a:pt x="64349" y="1286"/>
                  <a:pt x="64640" y="1691"/>
                </a:cubicBezTo>
                <a:cubicBezTo>
                  <a:pt x="64085" y="1621"/>
                  <a:pt x="63504" y="1541"/>
                  <a:pt x="62914" y="1506"/>
                </a:cubicBezTo>
                <a:cubicBezTo>
                  <a:pt x="62588" y="1066"/>
                  <a:pt x="62289" y="661"/>
                  <a:pt x="61998" y="221"/>
                </a:cubicBezTo>
                <a:lnTo>
                  <a:pt x="61884" y="80"/>
                </a:lnTo>
                <a:close/>
                <a:moveTo>
                  <a:pt x="59982" y="150"/>
                </a:moveTo>
                <a:lnTo>
                  <a:pt x="60017" y="221"/>
                </a:lnTo>
                <a:cubicBezTo>
                  <a:pt x="60308" y="661"/>
                  <a:pt x="60643" y="1066"/>
                  <a:pt x="60968" y="1506"/>
                </a:cubicBezTo>
                <a:cubicBezTo>
                  <a:pt x="60528" y="1541"/>
                  <a:pt x="60088" y="1621"/>
                  <a:pt x="59648" y="1691"/>
                </a:cubicBezTo>
                <a:cubicBezTo>
                  <a:pt x="59463" y="1691"/>
                  <a:pt x="59322" y="1726"/>
                  <a:pt x="59137" y="1761"/>
                </a:cubicBezTo>
                <a:cubicBezTo>
                  <a:pt x="58809" y="1329"/>
                  <a:pt x="58488" y="897"/>
                  <a:pt x="58202" y="431"/>
                </a:cubicBezTo>
                <a:lnTo>
                  <a:pt x="58202" y="431"/>
                </a:lnTo>
                <a:cubicBezTo>
                  <a:pt x="58780" y="297"/>
                  <a:pt x="59377" y="205"/>
                  <a:pt x="59982" y="150"/>
                </a:cubicBezTo>
                <a:close/>
                <a:moveTo>
                  <a:pt x="58145" y="445"/>
                </a:moveTo>
                <a:cubicBezTo>
                  <a:pt x="58443" y="884"/>
                  <a:pt x="58768" y="1323"/>
                  <a:pt x="59102" y="1797"/>
                </a:cubicBezTo>
                <a:cubicBezTo>
                  <a:pt x="58477" y="1911"/>
                  <a:pt x="57922" y="2096"/>
                  <a:pt x="57376" y="2316"/>
                </a:cubicBezTo>
                <a:cubicBezTo>
                  <a:pt x="57042" y="1876"/>
                  <a:pt x="56752" y="1436"/>
                  <a:pt x="56461" y="997"/>
                </a:cubicBezTo>
                <a:lnTo>
                  <a:pt x="56461" y="997"/>
                </a:lnTo>
                <a:cubicBezTo>
                  <a:pt x="56996" y="766"/>
                  <a:pt x="57561" y="584"/>
                  <a:pt x="58145" y="445"/>
                </a:cubicBezTo>
                <a:close/>
                <a:moveTo>
                  <a:pt x="61947" y="1515"/>
                </a:moveTo>
                <a:cubicBezTo>
                  <a:pt x="62254" y="1515"/>
                  <a:pt x="62566" y="1524"/>
                  <a:pt x="62879" y="1541"/>
                </a:cubicBezTo>
                <a:cubicBezTo>
                  <a:pt x="63204" y="2017"/>
                  <a:pt x="63574" y="2457"/>
                  <a:pt x="63944" y="2897"/>
                </a:cubicBezTo>
                <a:cubicBezTo>
                  <a:pt x="63502" y="2872"/>
                  <a:pt x="63060" y="2847"/>
                  <a:pt x="62630" y="2847"/>
                </a:cubicBezTo>
                <a:cubicBezTo>
                  <a:pt x="62453" y="2847"/>
                  <a:pt x="62277" y="2852"/>
                  <a:pt x="62104" y="2862"/>
                </a:cubicBezTo>
                <a:cubicBezTo>
                  <a:pt x="61743" y="2457"/>
                  <a:pt x="61373" y="2017"/>
                  <a:pt x="61047" y="1541"/>
                </a:cubicBezTo>
                <a:cubicBezTo>
                  <a:pt x="61338" y="1524"/>
                  <a:pt x="61640" y="1515"/>
                  <a:pt x="61947" y="1515"/>
                </a:cubicBezTo>
                <a:close/>
                <a:moveTo>
                  <a:pt x="62949" y="1541"/>
                </a:moveTo>
                <a:lnTo>
                  <a:pt x="62949" y="1541"/>
                </a:lnTo>
                <a:cubicBezTo>
                  <a:pt x="63539" y="1577"/>
                  <a:pt x="64085" y="1656"/>
                  <a:pt x="64675" y="1726"/>
                </a:cubicBezTo>
                <a:cubicBezTo>
                  <a:pt x="65009" y="2202"/>
                  <a:pt x="65370" y="2642"/>
                  <a:pt x="65740" y="3082"/>
                </a:cubicBezTo>
                <a:cubicBezTo>
                  <a:pt x="65150" y="3012"/>
                  <a:pt x="64569" y="2941"/>
                  <a:pt x="64014" y="2897"/>
                </a:cubicBezTo>
                <a:cubicBezTo>
                  <a:pt x="63609" y="2457"/>
                  <a:pt x="63284" y="2017"/>
                  <a:pt x="62949" y="1541"/>
                </a:cubicBezTo>
                <a:close/>
                <a:moveTo>
                  <a:pt x="61003" y="1577"/>
                </a:moveTo>
                <a:cubicBezTo>
                  <a:pt x="61338" y="2017"/>
                  <a:pt x="61664" y="2457"/>
                  <a:pt x="62034" y="2862"/>
                </a:cubicBezTo>
                <a:cubicBezTo>
                  <a:pt x="61593" y="2897"/>
                  <a:pt x="61153" y="2941"/>
                  <a:pt x="60748" y="3012"/>
                </a:cubicBezTo>
                <a:cubicBezTo>
                  <a:pt x="60563" y="3047"/>
                  <a:pt x="60387" y="3082"/>
                  <a:pt x="60202" y="3117"/>
                </a:cubicBezTo>
                <a:cubicBezTo>
                  <a:pt x="59833" y="2677"/>
                  <a:pt x="59507" y="2237"/>
                  <a:pt x="59172" y="1797"/>
                </a:cubicBezTo>
                <a:cubicBezTo>
                  <a:pt x="59322" y="1761"/>
                  <a:pt x="59507" y="1726"/>
                  <a:pt x="59648" y="1726"/>
                </a:cubicBezTo>
                <a:cubicBezTo>
                  <a:pt x="60088" y="1656"/>
                  <a:pt x="60528" y="1577"/>
                  <a:pt x="61003" y="1577"/>
                </a:cubicBezTo>
                <a:close/>
                <a:moveTo>
                  <a:pt x="59137" y="1841"/>
                </a:moveTo>
                <a:cubicBezTo>
                  <a:pt x="59463" y="2281"/>
                  <a:pt x="59797" y="2721"/>
                  <a:pt x="60167" y="3117"/>
                </a:cubicBezTo>
                <a:cubicBezTo>
                  <a:pt x="59542" y="3232"/>
                  <a:pt x="58952" y="3417"/>
                  <a:pt x="58442" y="3602"/>
                </a:cubicBezTo>
                <a:cubicBezTo>
                  <a:pt x="58072" y="3197"/>
                  <a:pt x="57746" y="2756"/>
                  <a:pt x="57411" y="2351"/>
                </a:cubicBezTo>
                <a:cubicBezTo>
                  <a:pt x="57922" y="2131"/>
                  <a:pt x="58512" y="1946"/>
                  <a:pt x="59137" y="1841"/>
                </a:cubicBezTo>
                <a:close/>
                <a:moveTo>
                  <a:pt x="56458" y="998"/>
                </a:moveTo>
                <a:lnTo>
                  <a:pt x="56425" y="1031"/>
                </a:lnTo>
                <a:cubicBezTo>
                  <a:pt x="56716" y="1436"/>
                  <a:pt x="57006" y="1876"/>
                  <a:pt x="57341" y="2316"/>
                </a:cubicBezTo>
                <a:cubicBezTo>
                  <a:pt x="56786" y="2536"/>
                  <a:pt x="56276" y="2827"/>
                  <a:pt x="55836" y="3117"/>
                </a:cubicBezTo>
                <a:cubicBezTo>
                  <a:pt x="55545" y="2721"/>
                  <a:pt x="55246" y="2281"/>
                  <a:pt x="54955" y="1841"/>
                </a:cubicBezTo>
                <a:lnTo>
                  <a:pt x="54920" y="1876"/>
                </a:lnTo>
                <a:cubicBezTo>
                  <a:pt x="55210" y="2316"/>
                  <a:pt x="55501" y="2721"/>
                  <a:pt x="55800" y="3161"/>
                </a:cubicBezTo>
                <a:cubicBezTo>
                  <a:pt x="55325" y="3452"/>
                  <a:pt x="54920" y="3822"/>
                  <a:pt x="54550" y="4218"/>
                </a:cubicBezTo>
                <a:cubicBezTo>
                  <a:pt x="54260" y="3822"/>
                  <a:pt x="53960" y="3381"/>
                  <a:pt x="53705" y="2976"/>
                </a:cubicBezTo>
                <a:cubicBezTo>
                  <a:pt x="54451" y="2104"/>
                  <a:pt x="55396" y="1456"/>
                  <a:pt x="56458" y="998"/>
                </a:cubicBezTo>
                <a:close/>
                <a:moveTo>
                  <a:pt x="62148" y="2897"/>
                </a:moveTo>
                <a:cubicBezTo>
                  <a:pt x="62729" y="2897"/>
                  <a:pt x="63354" y="2897"/>
                  <a:pt x="63979" y="2941"/>
                </a:cubicBezTo>
                <a:cubicBezTo>
                  <a:pt x="64384" y="3381"/>
                  <a:pt x="64824" y="3822"/>
                  <a:pt x="65300" y="4218"/>
                </a:cubicBezTo>
                <a:cubicBezTo>
                  <a:pt x="64640" y="4147"/>
                  <a:pt x="64014" y="4147"/>
                  <a:pt x="63389" y="4147"/>
                </a:cubicBezTo>
                <a:cubicBezTo>
                  <a:pt x="62949" y="3778"/>
                  <a:pt x="62544" y="3381"/>
                  <a:pt x="62148" y="2897"/>
                </a:cubicBezTo>
                <a:close/>
                <a:moveTo>
                  <a:pt x="62069" y="2941"/>
                </a:moveTo>
                <a:cubicBezTo>
                  <a:pt x="62474" y="3381"/>
                  <a:pt x="62879" y="3778"/>
                  <a:pt x="63354" y="4147"/>
                </a:cubicBezTo>
                <a:cubicBezTo>
                  <a:pt x="62879" y="4183"/>
                  <a:pt x="62403" y="4218"/>
                  <a:pt x="61928" y="4297"/>
                </a:cubicBezTo>
                <a:cubicBezTo>
                  <a:pt x="61778" y="4297"/>
                  <a:pt x="61629" y="4332"/>
                  <a:pt x="61444" y="4367"/>
                </a:cubicBezTo>
                <a:cubicBezTo>
                  <a:pt x="61047" y="3998"/>
                  <a:pt x="60643" y="3557"/>
                  <a:pt x="60238" y="3161"/>
                </a:cubicBezTo>
                <a:cubicBezTo>
                  <a:pt x="60863" y="3047"/>
                  <a:pt x="61444" y="2976"/>
                  <a:pt x="62069" y="2941"/>
                </a:cubicBezTo>
                <a:close/>
                <a:moveTo>
                  <a:pt x="57376" y="2351"/>
                </a:moveTo>
                <a:cubicBezTo>
                  <a:pt x="57667" y="2792"/>
                  <a:pt x="58037" y="3232"/>
                  <a:pt x="58362" y="3637"/>
                </a:cubicBezTo>
                <a:cubicBezTo>
                  <a:pt x="57816" y="3857"/>
                  <a:pt x="57306" y="4112"/>
                  <a:pt x="56822" y="4403"/>
                </a:cubicBezTo>
                <a:cubicBezTo>
                  <a:pt x="56496" y="3998"/>
                  <a:pt x="56161" y="3602"/>
                  <a:pt x="55871" y="3161"/>
                </a:cubicBezTo>
                <a:cubicBezTo>
                  <a:pt x="56311" y="2862"/>
                  <a:pt x="56822" y="2571"/>
                  <a:pt x="57376" y="2351"/>
                </a:cubicBezTo>
                <a:close/>
                <a:moveTo>
                  <a:pt x="60202" y="3161"/>
                </a:moveTo>
                <a:cubicBezTo>
                  <a:pt x="60563" y="3602"/>
                  <a:pt x="60968" y="3998"/>
                  <a:pt x="61408" y="4367"/>
                </a:cubicBezTo>
                <a:cubicBezTo>
                  <a:pt x="60783" y="4482"/>
                  <a:pt x="60167" y="4623"/>
                  <a:pt x="59612" y="4843"/>
                </a:cubicBezTo>
                <a:cubicBezTo>
                  <a:pt x="59207" y="4482"/>
                  <a:pt x="58802" y="4077"/>
                  <a:pt x="58477" y="3672"/>
                </a:cubicBezTo>
                <a:cubicBezTo>
                  <a:pt x="59023" y="3452"/>
                  <a:pt x="59612" y="3267"/>
                  <a:pt x="60202" y="3161"/>
                </a:cubicBezTo>
                <a:close/>
                <a:moveTo>
                  <a:pt x="63389" y="4183"/>
                </a:moveTo>
                <a:cubicBezTo>
                  <a:pt x="63794" y="4552"/>
                  <a:pt x="64235" y="4843"/>
                  <a:pt x="64675" y="5098"/>
                </a:cubicBezTo>
                <a:cubicBezTo>
                  <a:pt x="64050" y="5098"/>
                  <a:pt x="63425" y="5177"/>
                  <a:pt x="62764" y="5283"/>
                </a:cubicBezTo>
                <a:cubicBezTo>
                  <a:pt x="62324" y="5028"/>
                  <a:pt x="61884" y="4737"/>
                  <a:pt x="61488" y="4367"/>
                </a:cubicBezTo>
                <a:cubicBezTo>
                  <a:pt x="62104" y="4262"/>
                  <a:pt x="62729" y="4218"/>
                  <a:pt x="63389" y="4183"/>
                </a:cubicBezTo>
                <a:close/>
                <a:moveTo>
                  <a:pt x="55836" y="3197"/>
                </a:moveTo>
                <a:cubicBezTo>
                  <a:pt x="56126" y="3602"/>
                  <a:pt x="56461" y="4042"/>
                  <a:pt x="56786" y="4438"/>
                </a:cubicBezTo>
                <a:cubicBezTo>
                  <a:pt x="56311" y="4737"/>
                  <a:pt x="55871" y="5063"/>
                  <a:pt x="55466" y="5468"/>
                </a:cubicBezTo>
                <a:cubicBezTo>
                  <a:pt x="55175" y="5098"/>
                  <a:pt x="54841" y="4658"/>
                  <a:pt x="54550" y="4262"/>
                </a:cubicBezTo>
                <a:cubicBezTo>
                  <a:pt x="54920" y="3857"/>
                  <a:pt x="55360" y="3487"/>
                  <a:pt x="55836" y="3197"/>
                </a:cubicBezTo>
                <a:close/>
                <a:moveTo>
                  <a:pt x="58406" y="3672"/>
                </a:moveTo>
                <a:cubicBezTo>
                  <a:pt x="58767" y="4077"/>
                  <a:pt x="59172" y="4482"/>
                  <a:pt x="59577" y="4843"/>
                </a:cubicBezTo>
                <a:cubicBezTo>
                  <a:pt x="58987" y="5063"/>
                  <a:pt x="58442" y="5283"/>
                  <a:pt x="57966" y="5582"/>
                </a:cubicBezTo>
                <a:cubicBezTo>
                  <a:pt x="57561" y="5213"/>
                  <a:pt x="57191" y="4843"/>
                  <a:pt x="56866" y="4438"/>
                </a:cubicBezTo>
                <a:cubicBezTo>
                  <a:pt x="57341" y="4147"/>
                  <a:pt x="57852" y="3892"/>
                  <a:pt x="58406" y="3672"/>
                </a:cubicBezTo>
                <a:close/>
                <a:moveTo>
                  <a:pt x="53670" y="2976"/>
                </a:moveTo>
                <a:cubicBezTo>
                  <a:pt x="53925" y="3417"/>
                  <a:pt x="54224" y="3857"/>
                  <a:pt x="54515" y="4262"/>
                </a:cubicBezTo>
                <a:cubicBezTo>
                  <a:pt x="54330" y="4482"/>
                  <a:pt x="54145" y="4702"/>
                  <a:pt x="53960" y="4922"/>
                </a:cubicBezTo>
                <a:cubicBezTo>
                  <a:pt x="53819" y="5177"/>
                  <a:pt x="53670" y="5433"/>
                  <a:pt x="53520" y="5688"/>
                </a:cubicBezTo>
                <a:cubicBezTo>
                  <a:pt x="53300" y="5362"/>
                  <a:pt x="53045" y="4993"/>
                  <a:pt x="52825" y="4658"/>
                </a:cubicBezTo>
                <a:lnTo>
                  <a:pt x="52719" y="4482"/>
                </a:lnTo>
                <a:cubicBezTo>
                  <a:pt x="52825" y="4218"/>
                  <a:pt x="52974" y="3927"/>
                  <a:pt x="53159" y="3672"/>
                </a:cubicBezTo>
                <a:cubicBezTo>
                  <a:pt x="53300" y="3417"/>
                  <a:pt x="53485" y="3197"/>
                  <a:pt x="53670" y="2976"/>
                </a:cubicBezTo>
                <a:close/>
                <a:moveTo>
                  <a:pt x="61444" y="4403"/>
                </a:moveTo>
                <a:cubicBezTo>
                  <a:pt x="61849" y="4737"/>
                  <a:pt x="62254" y="5063"/>
                  <a:pt x="62694" y="5318"/>
                </a:cubicBezTo>
                <a:cubicBezTo>
                  <a:pt x="62069" y="5433"/>
                  <a:pt x="61488" y="5582"/>
                  <a:pt x="60898" y="5758"/>
                </a:cubicBezTo>
                <a:cubicBezTo>
                  <a:pt x="60458" y="5503"/>
                  <a:pt x="60017" y="5213"/>
                  <a:pt x="59648" y="4843"/>
                </a:cubicBezTo>
                <a:cubicBezTo>
                  <a:pt x="60238" y="4658"/>
                  <a:pt x="60827" y="4517"/>
                  <a:pt x="61444" y="4403"/>
                </a:cubicBezTo>
                <a:close/>
                <a:moveTo>
                  <a:pt x="59612" y="4878"/>
                </a:moveTo>
                <a:cubicBezTo>
                  <a:pt x="59982" y="5213"/>
                  <a:pt x="60387" y="5538"/>
                  <a:pt x="60827" y="5802"/>
                </a:cubicBezTo>
                <a:cubicBezTo>
                  <a:pt x="60238" y="5979"/>
                  <a:pt x="59683" y="6243"/>
                  <a:pt x="59137" y="6533"/>
                </a:cubicBezTo>
                <a:cubicBezTo>
                  <a:pt x="58732" y="6243"/>
                  <a:pt x="58327" y="5943"/>
                  <a:pt x="57966" y="5618"/>
                </a:cubicBezTo>
                <a:cubicBezTo>
                  <a:pt x="58477" y="5318"/>
                  <a:pt x="59023" y="5063"/>
                  <a:pt x="59612" y="4878"/>
                </a:cubicBezTo>
                <a:close/>
                <a:moveTo>
                  <a:pt x="62764" y="5362"/>
                </a:moveTo>
                <a:cubicBezTo>
                  <a:pt x="62808" y="5362"/>
                  <a:pt x="62879" y="5398"/>
                  <a:pt x="62914" y="5433"/>
                </a:cubicBezTo>
                <a:cubicBezTo>
                  <a:pt x="63354" y="5653"/>
                  <a:pt x="63794" y="5873"/>
                  <a:pt x="64270" y="6093"/>
                </a:cubicBezTo>
                <a:cubicBezTo>
                  <a:pt x="63609" y="6199"/>
                  <a:pt x="62984" y="6384"/>
                  <a:pt x="62403" y="6568"/>
                </a:cubicBezTo>
                <a:cubicBezTo>
                  <a:pt x="61998" y="6384"/>
                  <a:pt x="61593" y="6163"/>
                  <a:pt x="61188" y="5943"/>
                </a:cubicBezTo>
                <a:cubicBezTo>
                  <a:pt x="61083" y="5908"/>
                  <a:pt x="61003" y="5873"/>
                  <a:pt x="60933" y="5802"/>
                </a:cubicBezTo>
                <a:cubicBezTo>
                  <a:pt x="61523" y="5618"/>
                  <a:pt x="62148" y="5468"/>
                  <a:pt x="62764" y="5362"/>
                </a:cubicBezTo>
                <a:close/>
                <a:moveTo>
                  <a:pt x="56822" y="4482"/>
                </a:moveTo>
                <a:cubicBezTo>
                  <a:pt x="57156" y="4878"/>
                  <a:pt x="57526" y="5248"/>
                  <a:pt x="57887" y="5618"/>
                </a:cubicBezTo>
                <a:cubicBezTo>
                  <a:pt x="57411" y="5908"/>
                  <a:pt x="56936" y="6243"/>
                  <a:pt x="56531" y="6604"/>
                </a:cubicBezTo>
                <a:cubicBezTo>
                  <a:pt x="56161" y="6278"/>
                  <a:pt x="55836" y="5908"/>
                  <a:pt x="55501" y="5503"/>
                </a:cubicBezTo>
                <a:cubicBezTo>
                  <a:pt x="55906" y="5098"/>
                  <a:pt x="56346" y="4772"/>
                  <a:pt x="56822" y="4482"/>
                </a:cubicBezTo>
                <a:close/>
                <a:moveTo>
                  <a:pt x="54550" y="4297"/>
                </a:moveTo>
                <a:cubicBezTo>
                  <a:pt x="54841" y="4702"/>
                  <a:pt x="55140" y="5098"/>
                  <a:pt x="55466" y="5503"/>
                </a:cubicBezTo>
                <a:cubicBezTo>
                  <a:pt x="55246" y="5688"/>
                  <a:pt x="55061" y="5908"/>
                  <a:pt x="54920" y="6128"/>
                </a:cubicBezTo>
                <a:cubicBezTo>
                  <a:pt x="54735" y="6384"/>
                  <a:pt x="54585" y="6639"/>
                  <a:pt x="54445" y="6903"/>
                </a:cubicBezTo>
                <a:cubicBezTo>
                  <a:pt x="54110" y="6533"/>
                  <a:pt x="53855" y="6128"/>
                  <a:pt x="53564" y="5723"/>
                </a:cubicBezTo>
                <a:cubicBezTo>
                  <a:pt x="53705" y="5468"/>
                  <a:pt x="53855" y="5213"/>
                  <a:pt x="54004" y="4957"/>
                </a:cubicBezTo>
                <a:cubicBezTo>
                  <a:pt x="54180" y="4702"/>
                  <a:pt x="54330" y="4482"/>
                  <a:pt x="54550" y="4297"/>
                </a:cubicBezTo>
                <a:close/>
                <a:moveTo>
                  <a:pt x="64349" y="6128"/>
                </a:moveTo>
                <a:cubicBezTo>
                  <a:pt x="64824" y="6348"/>
                  <a:pt x="65335" y="6533"/>
                  <a:pt x="65810" y="6718"/>
                </a:cubicBezTo>
                <a:cubicBezTo>
                  <a:pt x="65185" y="6859"/>
                  <a:pt x="64604" y="7044"/>
                  <a:pt x="64014" y="7264"/>
                </a:cubicBezTo>
                <a:cubicBezTo>
                  <a:pt x="63504" y="7044"/>
                  <a:pt x="62984" y="6859"/>
                  <a:pt x="62474" y="6604"/>
                </a:cubicBezTo>
                <a:cubicBezTo>
                  <a:pt x="63064" y="6419"/>
                  <a:pt x="63689" y="6243"/>
                  <a:pt x="64349" y="6128"/>
                </a:cubicBezTo>
                <a:close/>
                <a:moveTo>
                  <a:pt x="52684" y="4552"/>
                </a:moveTo>
                <a:lnTo>
                  <a:pt x="52789" y="4658"/>
                </a:lnTo>
                <a:cubicBezTo>
                  <a:pt x="53009" y="5028"/>
                  <a:pt x="53265" y="5398"/>
                  <a:pt x="53520" y="5723"/>
                </a:cubicBezTo>
                <a:cubicBezTo>
                  <a:pt x="53265" y="6243"/>
                  <a:pt x="53124" y="6789"/>
                  <a:pt x="53009" y="7343"/>
                </a:cubicBezTo>
                <a:cubicBezTo>
                  <a:pt x="52754" y="7009"/>
                  <a:pt x="52534" y="6683"/>
                  <a:pt x="52279" y="6313"/>
                </a:cubicBezTo>
                <a:lnTo>
                  <a:pt x="52244" y="6243"/>
                </a:lnTo>
                <a:cubicBezTo>
                  <a:pt x="52314" y="5653"/>
                  <a:pt x="52464" y="5098"/>
                  <a:pt x="52684" y="4552"/>
                </a:cubicBezTo>
                <a:close/>
                <a:moveTo>
                  <a:pt x="60863" y="5838"/>
                </a:moveTo>
                <a:cubicBezTo>
                  <a:pt x="60968" y="5873"/>
                  <a:pt x="61083" y="5943"/>
                  <a:pt x="61153" y="5979"/>
                </a:cubicBezTo>
                <a:cubicBezTo>
                  <a:pt x="61558" y="6199"/>
                  <a:pt x="61963" y="6419"/>
                  <a:pt x="62368" y="6604"/>
                </a:cubicBezTo>
                <a:cubicBezTo>
                  <a:pt x="61743" y="6824"/>
                  <a:pt x="61153" y="7044"/>
                  <a:pt x="60607" y="7343"/>
                </a:cubicBezTo>
                <a:cubicBezTo>
                  <a:pt x="60123" y="7123"/>
                  <a:pt x="59648" y="6859"/>
                  <a:pt x="59207" y="6568"/>
                </a:cubicBezTo>
                <a:cubicBezTo>
                  <a:pt x="59727" y="6278"/>
                  <a:pt x="60273" y="6023"/>
                  <a:pt x="60863" y="5838"/>
                </a:cubicBezTo>
                <a:close/>
                <a:moveTo>
                  <a:pt x="57922" y="5618"/>
                </a:moveTo>
                <a:cubicBezTo>
                  <a:pt x="58292" y="5979"/>
                  <a:pt x="58697" y="6278"/>
                  <a:pt x="59102" y="6533"/>
                </a:cubicBezTo>
                <a:cubicBezTo>
                  <a:pt x="58582" y="6824"/>
                  <a:pt x="58107" y="7158"/>
                  <a:pt x="57667" y="7519"/>
                </a:cubicBezTo>
                <a:cubicBezTo>
                  <a:pt x="57262" y="7264"/>
                  <a:pt x="56901" y="6973"/>
                  <a:pt x="56566" y="6639"/>
                </a:cubicBezTo>
                <a:cubicBezTo>
                  <a:pt x="56971" y="6243"/>
                  <a:pt x="57447" y="5908"/>
                  <a:pt x="57922" y="5618"/>
                </a:cubicBezTo>
                <a:close/>
                <a:moveTo>
                  <a:pt x="55466" y="5538"/>
                </a:moveTo>
                <a:cubicBezTo>
                  <a:pt x="55800" y="5908"/>
                  <a:pt x="56126" y="6278"/>
                  <a:pt x="56496" y="6639"/>
                </a:cubicBezTo>
                <a:cubicBezTo>
                  <a:pt x="56311" y="6789"/>
                  <a:pt x="56126" y="6973"/>
                  <a:pt x="55941" y="7158"/>
                </a:cubicBezTo>
                <a:cubicBezTo>
                  <a:pt x="55721" y="7414"/>
                  <a:pt x="55545" y="7634"/>
                  <a:pt x="55395" y="7889"/>
                </a:cubicBezTo>
                <a:cubicBezTo>
                  <a:pt x="55061" y="7598"/>
                  <a:pt x="54770" y="7264"/>
                  <a:pt x="54480" y="6938"/>
                </a:cubicBezTo>
                <a:cubicBezTo>
                  <a:pt x="54585" y="6639"/>
                  <a:pt x="54770" y="6384"/>
                  <a:pt x="54955" y="6163"/>
                </a:cubicBezTo>
                <a:cubicBezTo>
                  <a:pt x="55105" y="5943"/>
                  <a:pt x="55281" y="5723"/>
                  <a:pt x="55466" y="5538"/>
                </a:cubicBezTo>
                <a:close/>
                <a:moveTo>
                  <a:pt x="62403" y="6639"/>
                </a:moveTo>
                <a:cubicBezTo>
                  <a:pt x="62914" y="6859"/>
                  <a:pt x="63425" y="7079"/>
                  <a:pt x="63944" y="7264"/>
                </a:cubicBezTo>
                <a:cubicBezTo>
                  <a:pt x="63319" y="7484"/>
                  <a:pt x="62729" y="7739"/>
                  <a:pt x="62148" y="8039"/>
                </a:cubicBezTo>
                <a:cubicBezTo>
                  <a:pt x="61629" y="7854"/>
                  <a:pt x="61118" y="7634"/>
                  <a:pt x="60643" y="7378"/>
                </a:cubicBezTo>
                <a:cubicBezTo>
                  <a:pt x="61188" y="7079"/>
                  <a:pt x="61778" y="6824"/>
                  <a:pt x="62403" y="6639"/>
                </a:cubicBezTo>
                <a:close/>
                <a:moveTo>
                  <a:pt x="59137" y="6568"/>
                </a:moveTo>
                <a:cubicBezTo>
                  <a:pt x="59612" y="6859"/>
                  <a:pt x="60053" y="7123"/>
                  <a:pt x="60528" y="7378"/>
                </a:cubicBezTo>
                <a:cubicBezTo>
                  <a:pt x="60017" y="7669"/>
                  <a:pt x="59507" y="7959"/>
                  <a:pt x="58987" y="8329"/>
                </a:cubicBezTo>
                <a:cubicBezTo>
                  <a:pt x="58626" y="8144"/>
                  <a:pt x="58257" y="7924"/>
                  <a:pt x="57887" y="7669"/>
                </a:cubicBezTo>
                <a:cubicBezTo>
                  <a:pt x="57816" y="7634"/>
                  <a:pt x="57746" y="7598"/>
                  <a:pt x="57702" y="7563"/>
                </a:cubicBezTo>
                <a:cubicBezTo>
                  <a:pt x="58142" y="7194"/>
                  <a:pt x="58626" y="6859"/>
                  <a:pt x="59137" y="6568"/>
                </a:cubicBezTo>
                <a:close/>
                <a:moveTo>
                  <a:pt x="53520" y="5802"/>
                </a:moveTo>
                <a:cubicBezTo>
                  <a:pt x="53819" y="6163"/>
                  <a:pt x="54110" y="6568"/>
                  <a:pt x="54401" y="6938"/>
                </a:cubicBezTo>
                <a:cubicBezTo>
                  <a:pt x="54180" y="7414"/>
                  <a:pt x="54004" y="7889"/>
                  <a:pt x="53855" y="8400"/>
                </a:cubicBezTo>
                <a:cubicBezTo>
                  <a:pt x="53564" y="8109"/>
                  <a:pt x="53300" y="7739"/>
                  <a:pt x="53045" y="7414"/>
                </a:cubicBezTo>
                <a:cubicBezTo>
                  <a:pt x="53159" y="6824"/>
                  <a:pt x="53300" y="6313"/>
                  <a:pt x="53520" y="5802"/>
                </a:cubicBezTo>
                <a:close/>
                <a:moveTo>
                  <a:pt x="64014" y="7299"/>
                </a:moveTo>
                <a:cubicBezTo>
                  <a:pt x="64525" y="7519"/>
                  <a:pt x="65080" y="7704"/>
                  <a:pt x="65590" y="7854"/>
                </a:cubicBezTo>
                <a:cubicBezTo>
                  <a:pt x="64965" y="8074"/>
                  <a:pt x="64384" y="8364"/>
                  <a:pt x="63759" y="8620"/>
                </a:cubicBezTo>
                <a:cubicBezTo>
                  <a:pt x="63248" y="8444"/>
                  <a:pt x="62729" y="8259"/>
                  <a:pt x="62218" y="8074"/>
                </a:cubicBezTo>
                <a:cubicBezTo>
                  <a:pt x="62764" y="7783"/>
                  <a:pt x="63389" y="7519"/>
                  <a:pt x="64014" y="7299"/>
                </a:cubicBezTo>
                <a:close/>
                <a:moveTo>
                  <a:pt x="56531" y="6683"/>
                </a:moveTo>
                <a:cubicBezTo>
                  <a:pt x="56866" y="6973"/>
                  <a:pt x="57227" y="7299"/>
                  <a:pt x="57632" y="7563"/>
                </a:cubicBezTo>
                <a:cubicBezTo>
                  <a:pt x="57341" y="7783"/>
                  <a:pt x="57086" y="8039"/>
                  <a:pt x="56866" y="8294"/>
                </a:cubicBezTo>
                <a:cubicBezTo>
                  <a:pt x="56716" y="8444"/>
                  <a:pt x="56602" y="8585"/>
                  <a:pt x="56496" y="8734"/>
                </a:cubicBezTo>
                <a:cubicBezTo>
                  <a:pt x="56461" y="8699"/>
                  <a:pt x="56425" y="8699"/>
                  <a:pt x="56381" y="8664"/>
                </a:cubicBezTo>
                <a:cubicBezTo>
                  <a:pt x="56056" y="8444"/>
                  <a:pt x="55721" y="8180"/>
                  <a:pt x="55431" y="7924"/>
                </a:cubicBezTo>
                <a:cubicBezTo>
                  <a:pt x="55580" y="7669"/>
                  <a:pt x="55765" y="7414"/>
                  <a:pt x="55985" y="7194"/>
                </a:cubicBezTo>
                <a:cubicBezTo>
                  <a:pt x="56161" y="7009"/>
                  <a:pt x="56346" y="6824"/>
                  <a:pt x="56531" y="6683"/>
                </a:cubicBezTo>
                <a:close/>
                <a:moveTo>
                  <a:pt x="60607" y="7414"/>
                </a:moveTo>
                <a:cubicBezTo>
                  <a:pt x="61083" y="7634"/>
                  <a:pt x="61593" y="7854"/>
                  <a:pt x="62104" y="8074"/>
                </a:cubicBezTo>
                <a:cubicBezTo>
                  <a:pt x="61523" y="8364"/>
                  <a:pt x="60968" y="8664"/>
                  <a:pt x="60422" y="9025"/>
                </a:cubicBezTo>
                <a:cubicBezTo>
                  <a:pt x="59947" y="8805"/>
                  <a:pt x="59507" y="8585"/>
                  <a:pt x="59067" y="8364"/>
                </a:cubicBezTo>
                <a:cubicBezTo>
                  <a:pt x="59542" y="8003"/>
                  <a:pt x="60053" y="7669"/>
                  <a:pt x="60607" y="7414"/>
                </a:cubicBezTo>
                <a:close/>
                <a:moveTo>
                  <a:pt x="54445" y="6973"/>
                </a:moveTo>
                <a:cubicBezTo>
                  <a:pt x="54735" y="7299"/>
                  <a:pt x="55026" y="7634"/>
                  <a:pt x="55360" y="7924"/>
                </a:cubicBezTo>
                <a:cubicBezTo>
                  <a:pt x="55105" y="8364"/>
                  <a:pt x="54885" y="8805"/>
                  <a:pt x="54735" y="9280"/>
                </a:cubicBezTo>
                <a:cubicBezTo>
                  <a:pt x="54445" y="9025"/>
                  <a:pt x="54145" y="8734"/>
                  <a:pt x="53890" y="8444"/>
                </a:cubicBezTo>
                <a:cubicBezTo>
                  <a:pt x="54040" y="7924"/>
                  <a:pt x="54180" y="7449"/>
                  <a:pt x="54445" y="6973"/>
                </a:cubicBezTo>
                <a:close/>
                <a:moveTo>
                  <a:pt x="57667" y="7598"/>
                </a:moveTo>
                <a:cubicBezTo>
                  <a:pt x="57702" y="7634"/>
                  <a:pt x="57781" y="7669"/>
                  <a:pt x="57852" y="7704"/>
                </a:cubicBezTo>
                <a:cubicBezTo>
                  <a:pt x="58221" y="7959"/>
                  <a:pt x="58582" y="8144"/>
                  <a:pt x="58952" y="8364"/>
                </a:cubicBezTo>
                <a:cubicBezTo>
                  <a:pt x="58697" y="8549"/>
                  <a:pt x="58477" y="8769"/>
                  <a:pt x="58221" y="8954"/>
                </a:cubicBezTo>
                <a:cubicBezTo>
                  <a:pt x="58072" y="9104"/>
                  <a:pt x="57922" y="9245"/>
                  <a:pt x="57781" y="9430"/>
                </a:cubicBezTo>
                <a:cubicBezTo>
                  <a:pt x="57341" y="9210"/>
                  <a:pt x="56936" y="8990"/>
                  <a:pt x="56531" y="8734"/>
                </a:cubicBezTo>
                <a:cubicBezTo>
                  <a:pt x="56646" y="8585"/>
                  <a:pt x="56751" y="8479"/>
                  <a:pt x="56866" y="8329"/>
                </a:cubicBezTo>
                <a:cubicBezTo>
                  <a:pt x="57121" y="8074"/>
                  <a:pt x="57376" y="7819"/>
                  <a:pt x="57667" y="7598"/>
                </a:cubicBezTo>
                <a:close/>
                <a:moveTo>
                  <a:pt x="62148" y="8109"/>
                </a:moveTo>
                <a:cubicBezTo>
                  <a:pt x="62659" y="8294"/>
                  <a:pt x="63169" y="8479"/>
                  <a:pt x="63724" y="8664"/>
                </a:cubicBezTo>
                <a:cubicBezTo>
                  <a:pt x="63099" y="8954"/>
                  <a:pt x="62509" y="9280"/>
                  <a:pt x="61928" y="9650"/>
                </a:cubicBezTo>
                <a:cubicBezTo>
                  <a:pt x="61444" y="9430"/>
                  <a:pt x="60933" y="9245"/>
                  <a:pt x="60493" y="9025"/>
                </a:cubicBezTo>
                <a:cubicBezTo>
                  <a:pt x="61003" y="8699"/>
                  <a:pt x="61558" y="8400"/>
                  <a:pt x="62148" y="8109"/>
                </a:cubicBezTo>
                <a:close/>
                <a:moveTo>
                  <a:pt x="53045" y="7449"/>
                </a:moveTo>
                <a:cubicBezTo>
                  <a:pt x="53300" y="7819"/>
                  <a:pt x="53564" y="8144"/>
                  <a:pt x="53855" y="8479"/>
                </a:cubicBezTo>
                <a:cubicBezTo>
                  <a:pt x="53705" y="8954"/>
                  <a:pt x="53635" y="9465"/>
                  <a:pt x="53564" y="9984"/>
                </a:cubicBezTo>
                <a:cubicBezTo>
                  <a:pt x="53344" y="9685"/>
                  <a:pt x="53080" y="9394"/>
                  <a:pt x="52904" y="9104"/>
                </a:cubicBezTo>
                <a:cubicBezTo>
                  <a:pt x="52904" y="8549"/>
                  <a:pt x="52939" y="8003"/>
                  <a:pt x="53045" y="7449"/>
                </a:cubicBezTo>
                <a:close/>
                <a:moveTo>
                  <a:pt x="55395" y="7959"/>
                </a:moveTo>
                <a:cubicBezTo>
                  <a:pt x="55686" y="8224"/>
                  <a:pt x="56020" y="8479"/>
                  <a:pt x="56346" y="8699"/>
                </a:cubicBezTo>
                <a:cubicBezTo>
                  <a:pt x="56381" y="8734"/>
                  <a:pt x="56425" y="8734"/>
                  <a:pt x="56461" y="8769"/>
                </a:cubicBezTo>
                <a:cubicBezTo>
                  <a:pt x="56161" y="9139"/>
                  <a:pt x="55906" y="9544"/>
                  <a:pt x="55686" y="9984"/>
                </a:cubicBezTo>
                <a:cubicBezTo>
                  <a:pt x="55360" y="9764"/>
                  <a:pt x="55026" y="9544"/>
                  <a:pt x="54770" y="9280"/>
                </a:cubicBezTo>
                <a:cubicBezTo>
                  <a:pt x="54920" y="8840"/>
                  <a:pt x="55140" y="8400"/>
                  <a:pt x="55395" y="7959"/>
                </a:cubicBezTo>
                <a:close/>
                <a:moveTo>
                  <a:pt x="59023" y="8400"/>
                </a:moveTo>
                <a:cubicBezTo>
                  <a:pt x="59463" y="8620"/>
                  <a:pt x="59903" y="8840"/>
                  <a:pt x="60387" y="9060"/>
                </a:cubicBezTo>
                <a:cubicBezTo>
                  <a:pt x="60202" y="9174"/>
                  <a:pt x="59982" y="9324"/>
                  <a:pt x="59797" y="9465"/>
                </a:cubicBezTo>
                <a:cubicBezTo>
                  <a:pt x="59542" y="9615"/>
                  <a:pt x="59322" y="9799"/>
                  <a:pt x="59067" y="9984"/>
                </a:cubicBezTo>
                <a:cubicBezTo>
                  <a:pt x="58662" y="9835"/>
                  <a:pt x="58221" y="9615"/>
                  <a:pt x="57816" y="9430"/>
                </a:cubicBezTo>
                <a:cubicBezTo>
                  <a:pt x="57966" y="9280"/>
                  <a:pt x="58107" y="9139"/>
                  <a:pt x="58257" y="8990"/>
                </a:cubicBezTo>
                <a:cubicBezTo>
                  <a:pt x="58477" y="8769"/>
                  <a:pt x="58732" y="8585"/>
                  <a:pt x="59023" y="8400"/>
                </a:cubicBezTo>
                <a:close/>
                <a:moveTo>
                  <a:pt x="63759" y="8699"/>
                </a:moveTo>
                <a:cubicBezTo>
                  <a:pt x="64014" y="8769"/>
                  <a:pt x="64270" y="8884"/>
                  <a:pt x="64569" y="8954"/>
                </a:cubicBezTo>
                <a:lnTo>
                  <a:pt x="65229" y="9174"/>
                </a:lnTo>
                <a:cubicBezTo>
                  <a:pt x="64604" y="9465"/>
                  <a:pt x="63979" y="9799"/>
                  <a:pt x="63319" y="10125"/>
                </a:cubicBezTo>
                <a:cubicBezTo>
                  <a:pt x="62984" y="10020"/>
                  <a:pt x="62659" y="9905"/>
                  <a:pt x="62324" y="9799"/>
                </a:cubicBezTo>
                <a:cubicBezTo>
                  <a:pt x="62218" y="9720"/>
                  <a:pt x="62104" y="9685"/>
                  <a:pt x="61998" y="9650"/>
                </a:cubicBezTo>
                <a:cubicBezTo>
                  <a:pt x="62588" y="9280"/>
                  <a:pt x="63169" y="8990"/>
                  <a:pt x="63759" y="8699"/>
                </a:cubicBezTo>
                <a:close/>
                <a:moveTo>
                  <a:pt x="56496" y="8769"/>
                </a:moveTo>
                <a:cubicBezTo>
                  <a:pt x="56901" y="9025"/>
                  <a:pt x="57306" y="9245"/>
                  <a:pt x="57746" y="9430"/>
                </a:cubicBezTo>
                <a:cubicBezTo>
                  <a:pt x="57411" y="9799"/>
                  <a:pt x="57121" y="10125"/>
                  <a:pt x="56822" y="10530"/>
                </a:cubicBezTo>
                <a:cubicBezTo>
                  <a:pt x="56496" y="10381"/>
                  <a:pt x="56161" y="10240"/>
                  <a:pt x="55871" y="10055"/>
                </a:cubicBezTo>
                <a:cubicBezTo>
                  <a:pt x="55836" y="10055"/>
                  <a:pt x="55765" y="10020"/>
                  <a:pt x="55721" y="9984"/>
                </a:cubicBezTo>
                <a:cubicBezTo>
                  <a:pt x="55941" y="9579"/>
                  <a:pt x="56205" y="9174"/>
                  <a:pt x="56496" y="8769"/>
                </a:cubicBezTo>
                <a:close/>
                <a:moveTo>
                  <a:pt x="60458" y="9060"/>
                </a:moveTo>
                <a:cubicBezTo>
                  <a:pt x="60898" y="9280"/>
                  <a:pt x="61373" y="9465"/>
                  <a:pt x="61884" y="9650"/>
                </a:cubicBezTo>
                <a:cubicBezTo>
                  <a:pt x="61743" y="9764"/>
                  <a:pt x="61593" y="9835"/>
                  <a:pt x="61444" y="9940"/>
                </a:cubicBezTo>
                <a:cubicBezTo>
                  <a:pt x="61153" y="10125"/>
                  <a:pt x="60827" y="10345"/>
                  <a:pt x="60493" y="10530"/>
                </a:cubicBezTo>
                <a:cubicBezTo>
                  <a:pt x="60053" y="10381"/>
                  <a:pt x="59577" y="10204"/>
                  <a:pt x="59137" y="10020"/>
                </a:cubicBezTo>
                <a:cubicBezTo>
                  <a:pt x="59357" y="9835"/>
                  <a:pt x="59577" y="9650"/>
                  <a:pt x="59797" y="9500"/>
                </a:cubicBezTo>
                <a:lnTo>
                  <a:pt x="60458" y="9060"/>
                </a:lnTo>
                <a:close/>
                <a:moveTo>
                  <a:pt x="53890" y="8514"/>
                </a:moveTo>
                <a:cubicBezTo>
                  <a:pt x="54145" y="8805"/>
                  <a:pt x="54401" y="9060"/>
                  <a:pt x="54700" y="9324"/>
                </a:cubicBezTo>
                <a:cubicBezTo>
                  <a:pt x="54550" y="9764"/>
                  <a:pt x="54401" y="10240"/>
                  <a:pt x="54260" y="10680"/>
                </a:cubicBezTo>
                <a:cubicBezTo>
                  <a:pt x="54040" y="10495"/>
                  <a:pt x="53819" y="10275"/>
                  <a:pt x="53599" y="10020"/>
                </a:cubicBezTo>
                <a:cubicBezTo>
                  <a:pt x="53670" y="9500"/>
                  <a:pt x="53740" y="8990"/>
                  <a:pt x="53890" y="8514"/>
                </a:cubicBezTo>
                <a:close/>
                <a:moveTo>
                  <a:pt x="57781" y="9465"/>
                </a:moveTo>
                <a:cubicBezTo>
                  <a:pt x="58186" y="9650"/>
                  <a:pt x="58626" y="9835"/>
                  <a:pt x="59023" y="10020"/>
                </a:cubicBezTo>
                <a:cubicBezTo>
                  <a:pt x="58662" y="10310"/>
                  <a:pt x="58327" y="10645"/>
                  <a:pt x="57966" y="10970"/>
                </a:cubicBezTo>
                <a:cubicBezTo>
                  <a:pt x="57596" y="10821"/>
                  <a:pt x="57227" y="10680"/>
                  <a:pt x="56866" y="10530"/>
                </a:cubicBezTo>
                <a:cubicBezTo>
                  <a:pt x="57156" y="10160"/>
                  <a:pt x="57447" y="9799"/>
                  <a:pt x="57781" y="9465"/>
                </a:cubicBezTo>
                <a:close/>
                <a:moveTo>
                  <a:pt x="61963" y="9685"/>
                </a:moveTo>
                <a:cubicBezTo>
                  <a:pt x="62069" y="9720"/>
                  <a:pt x="62183" y="9764"/>
                  <a:pt x="62324" y="9835"/>
                </a:cubicBezTo>
                <a:cubicBezTo>
                  <a:pt x="62623" y="9940"/>
                  <a:pt x="62949" y="10055"/>
                  <a:pt x="63248" y="10160"/>
                </a:cubicBezTo>
                <a:cubicBezTo>
                  <a:pt x="63028" y="10275"/>
                  <a:pt x="62808" y="10425"/>
                  <a:pt x="62588" y="10530"/>
                </a:cubicBezTo>
                <a:cubicBezTo>
                  <a:pt x="62324" y="10680"/>
                  <a:pt x="62034" y="10821"/>
                  <a:pt x="61778" y="11006"/>
                </a:cubicBezTo>
                <a:cubicBezTo>
                  <a:pt x="61558" y="10935"/>
                  <a:pt x="61373" y="10865"/>
                  <a:pt x="61153" y="10786"/>
                </a:cubicBezTo>
                <a:cubicBezTo>
                  <a:pt x="60968" y="10715"/>
                  <a:pt x="60748" y="10645"/>
                  <a:pt x="60563" y="10565"/>
                </a:cubicBezTo>
                <a:cubicBezTo>
                  <a:pt x="60863" y="10345"/>
                  <a:pt x="61153" y="10160"/>
                  <a:pt x="61444" y="9984"/>
                </a:cubicBezTo>
                <a:cubicBezTo>
                  <a:pt x="61629" y="9870"/>
                  <a:pt x="61778" y="9764"/>
                  <a:pt x="61963" y="9685"/>
                </a:cubicBezTo>
                <a:close/>
                <a:moveTo>
                  <a:pt x="54735" y="9359"/>
                </a:moveTo>
                <a:cubicBezTo>
                  <a:pt x="55026" y="9579"/>
                  <a:pt x="55325" y="9799"/>
                  <a:pt x="55651" y="10020"/>
                </a:cubicBezTo>
                <a:cubicBezTo>
                  <a:pt x="55466" y="10425"/>
                  <a:pt x="55281" y="10821"/>
                  <a:pt x="55105" y="11226"/>
                </a:cubicBezTo>
                <a:cubicBezTo>
                  <a:pt x="54805" y="11085"/>
                  <a:pt x="54550" y="10935"/>
                  <a:pt x="54295" y="10715"/>
                </a:cubicBezTo>
                <a:cubicBezTo>
                  <a:pt x="54445" y="10240"/>
                  <a:pt x="54585" y="9799"/>
                  <a:pt x="54735" y="9359"/>
                </a:cubicBezTo>
                <a:close/>
                <a:moveTo>
                  <a:pt x="59102" y="10055"/>
                </a:moveTo>
                <a:cubicBezTo>
                  <a:pt x="59542" y="10240"/>
                  <a:pt x="59982" y="10381"/>
                  <a:pt x="60458" y="10565"/>
                </a:cubicBezTo>
                <a:cubicBezTo>
                  <a:pt x="60053" y="10821"/>
                  <a:pt x="59648" y="11120"/>
                  <a:pt x="59243" y="11375"/>
                </a:cubicBezTo>
                <a:cubicBezTo>
                  <a:pt x="58802" y="11261"/>
                  <a:pt x="58406" y="11120"/>
                  <a:pt x="58001" y="10970"/>
                </a:cubicBezTo>
                <a:cubicBezTo>
                  <a:pt x="58362" y="10645"/>
                  <a:pt x="58732" y="10345"/>
                  <a:pt x="59102" y="10055"/>
                </a:cubicBezTo>
                <a:close/>
                <a:moveTo>
                  <a:pt x="63319" y="10204"/>
                </a:moveTo>
                <a:cubicBezTo>
                  <a:pt x="63794" y="10345"/>
                  <a:pt x="64235" y="10530"/>
                  <a:pt x="64710" y="10680"/>
                </a:cubicBezTo>
                <a:cubicBezTo>
                  <a:pt x="64419" y="10821"/>
                  <a:pt x="64129" y="10970"/>
                  <a:pt x="63830" y="11120"/>
                </a:cubicBezTo>
                <a:cubicBezTo>
                  <a:pt x="63574" y="11226"/>
                  <a:pt x="63354" y="11340"/>
                  <a:pt x="63134" y="11446"/>
                </a:cubicBezTo>
                <a:cubicBezTo>
                  <a:pt x="62694" y="11340"/>
                  <a:pt x="62289" y="11155"/>
                  <a:pt x="61849" y="11006"/>
                </a:cubicBezTo>
                <a:cubicBezTo>
                  <a:pt x="62104" y="10865"/>
                  <a:pt x="62368" y="10715"/>
                  <a:pt x="62623" y="10565"/>
                </a:cubicBezTo>
                <a:cubicBezTo>
                  <a:pt x="62844" y="10425"/>
                  <a:pt x="63099" y="10310"/>
                  <a:pt x="63319" y="10204"/>
                </a:cubicBezTo>
                <a:close/>
                <a:moveTo>
                  <a:pt x="52860" y="9139"/>
                </a:moveTo>
                <a:cubicBezTo>
                  <a:pt x="53080" y="9465"/>
                  <a:pt x="53300" y="9764"/>
                  <a:pt x="53564" y="10055"/>
                </a:cubicBezTo>
                <a:cubicBezTo>
                  <a:pt x="53520" y="10530"/>
                  <a:pt x="53450" y="11006"/>
                  <a:pt x="53414" y="11481"/>
                </a:cubicBezTo>
                <a:lnTo>
                  <a:pt x="53414" y="11631"/>
                </a:lnTo>
                <a:cubicBezTo>
                  <a:pt x="53230" y="11375"/>
                  <a:pt x="53045" y="11155"/>
                  <a:pt x="52860" y="10865"/>
                </a:cubicBezTo>
                <a:lnTo>
                  <a:pt x="52860" y="10715"/>
                </a:lnTo>
                <a:lnTo>
                  <a:pt x="52860" y="9139"/>
                </a:lnTo>
                <a:close/>
                <a:moveTo>
                  <a:pt x="55721" y="10020"/>
                </a:moveTo>
                <a:cubicBezTo>
                  <a:pt x="55765" y="10055"/>
                  <a:pt x="55800" y="10090"/>
                  <a:pt x="55836" y="10090"/>
                </a:cubicBezTo>
                <a:cubicBezTo>
                  <a:pt x="56161" y="10275"/>
                  <a:pt x="56461" y="10425"/>
                  <a:pt x="56786" y="10565"/>
                </a:cubicBezTo>
                <a:cubicBezTo>
                  <a:pt x="56531" y="10900"/>
                  <a:pt x="56276" y="11261"/>
                  <a:pt x="56020" y="11631"/>
                </a:cubicBezTo>
                <a:cubicBezTo>
                  <a:pt x="55721" y="11525"/>
                  <a:pt x="55431" y="11411"/>
                  <a:pt x="55175" y="11305"/>
                </a:cubicBezTo>
                <a:cubicBezTo>
                  <a:pt x="55175" y="11261"/>
                  <a:pt x="55140" y="11261"/>
                  <a:pt x="55140" y="11261"/>
                </a:cubicBezTo>
                <a:cubicBezTo>
                  <a:pt x="55325" y="10821"/>
                  <a:pt x="55501" y="10425"/>
                  <a:pt x="55721" y="10020"/>
                </a:cubicBezTo>
                <a:close/>
                <a:moveTo>
                  <a:pt x="60528" y="10601"/>
                </a:moveTo>
                <a:cubicBezTo>
                  <a:pt x="60713" y="10680"/>
                  <a:pt x="60933" y="10750"/>
                  <a:pt x="61153" y="10821"/>
                </a:cubicBezTo>
                <a:cubicBezTo>
                  <a:pt x="61338" y="10900"/>
                  <a:pt x="61523" y="10970"/>
                  <a:pt x="61743" y="11041"/>
                </a:cubicBezTo>
                <a:cubicBezTo>
                  <a:pt x="61488" y="11190"/>
                  <a:pt x="61224" y="11340"/>
                  <a:pt x="61003" y="11481"/>
                </a:cubicBezTo>
                <a:cubicBezTo>
                  <a:pt x="60827" y="11595"/>
                  <a:pt x="60643" y="11701"/>
                  <a:pt x="60493" y="11816"/>
                </a:cubicBezTo>
                <a:cubicBezTo>
                  <a:pt x="60308" y="11745"/>
                  <a:pt x="60167" y="11701"/>
                  <a:pt x="59982" y="11631"/>
                </a:cubicBezTo>
                <a:cubicBezTo>
                  <a:pt x="59762" y="11560"/>
                  <a:pt x="59507" y="11481"/>
                  <a:pt x="59287" y="11411"/>
                </a:cubicBezTo>
                <a:cubicBezTo>
                  <a:pt x="59683" y="11120"/>
                  <a:pt x="60123" y="10865"/>
                  <a:pt x="60528" y="10601"/>
                </a:cubicBezTo>
                <a:close/>
                <a:moveTo>
                  <a:pt x="56822" y="10565"/>
                </a:moveTo>
                <a:cubicBezTo>
                  <a:pt x="57191" y="10715"/>
                  <a:pt x="57561" y="10865"/>
                  <a:pt x="57922" y="11006"/>
                </a:cubicBezTo>
                <a:cubicBezTo>
                  <a:pt x="57596" y="11305"/>
                  <a:pt x="57262" y="11595"/>
                  <a:pt x="56971" y="11921"/>
                </a:cubicBezTo>
                <a:cubicBezTo>
                  <a:pt x="56646" y="11851"/>
                  <a:pt x="56346" y="11745"/>
                  <a:pt x="56056" y="11631"/>
                </a:cubicBezTo>
                <a:cubicBezTo>
                  <a:pt x="56311" y="11261"/>
                  <a:pt x="56566" y="10935"/>
                  <a:pt x="56822" y="10565"/>
                </a:cubicBezTo>
                <a:close/>
                <a:moveTo>
                  <a:pt x="53599" y="10090"/>
                </a:moveTo>
                <a:lnTo>
                  <a:pt x="54260" y="10750"/>
                </a:lnTo>
                <a:cubicBezTo>
                  <a:pt x="54145" y="11190"/>
                  <a:pt x="54040" y="11666"/>
                  <a:pt x="53925" y="12141"/>
                </a:cubicBezTo>
                <a:cubicBezTo>
                  <a:pt x="53740" y="12000"/>
                  <a:pt x="53599" y="11816"/>
                  <a:pt x="53450" y="11666"/>
                </a:cubicBezTo>
                <a:lnTo>
                  <a:pt x="53450" y="11525"/>
                </a:lnTo>
                <a:cubicBezTo>
                  <a:pt x="53485" y="11041"/>
                  <a:pt x="53564" y="10565"/>
                  <a:pt x="53599" y="10090"/>
                </a:cubicBezTo>
                <a:close/>
                <a:moveTo>
                  <a:pt x="57966" y="11006"/>
                </a:moveTo>
                <a:cubicBezTo>
                  <a:pt x="58362" y="11155"/>
                  <a:pt x="58767" y="11305"/>
                  <a:pt x="59172" y="11411"/>
                </a:cubicBezTo>
                <a:cubicBezTo>
                  <a:pt x="58802" y="11666"/>
                  <a:pt x="58406" y="11921"/>
                  <a:pt x="58001" y="12221"/>
                </a:cubicBezTo>
                <a:cubicBezTo>
                  <a:pt x="57922" y="12185"/>
                  <a:pt x="57852" y="12141"/>
                  <a:pt x="57781" y="12141"/>
                </a:cubicBezTo>
                <a:cubicBezTo>
                  <a:pt x="57526" y="12071"/>
                  <a:pt x="57262" y="12000"/>
                  <a:pt x="57006" y="11921"/>
                </a:cubicBezTo>
                <a:cubicBezTo>
                  <a:pt x="57341" y="11631"/>
                  <a:pt x="57632" y="11305"/>
                  <a:pt x="57966" y="11006"/>
                </a:cubicBezTo>
                <a:close/>
                <a:moveTo>
                  <a:pt x="61778" y="11041"/>
                </a:moveTo>
                <a:cubicBezTo>
                  <a:pt x="62218" y="11190"/>
                  <a:pt x="62659" y="11340"/>
                  <a:pt x="63099" y="11481"/>
                </a:cubicBezTo>
                <a:cubicBezTo>
                  <a:pt x="62914" y="11595"/>
                  <a:pt x="62764" y="11666"/>
                  <a:pt x="62623" y="11745"/>
                </a:cubicBezTo>
                <a:cubicBezTo>
                  <a:pt x="62324" y="11886"/>
                  <a:pt x="61998" y="12071"/>
                  <a:pt x="61708" y="12221"/>
                </a:cubicBezTo>
                <a:cubicBezTo>
                  <a:pt x="61338" y="12071"/>
                  <a:pt x="60933" y="11965"/>
                  <a:pt x="60528" y="11816"/>
                </a:cubicBezTo>
                <a:cubicBezTo>
                  <a:pt x="60713" y="11701"/>
                  <a:pt x="60863" y="11631"/>
                  <a:pt x="61003" y="11525"/>
                </a:cubicBezTo>
                <a:cubicBezTo>
                  <a:pt x="61268" y="11375"/>
                  <a:pt x="61523" y="11190"/>
                  <a:pt x="61778" y="11041"/>
                </a:cubicBezTo>
                <a:close/>
                <a:moveTo>
                  <a:pt x="54295" y="10786"/>
                </a:moveTo>
                <a:cubicBezTo>
                  <a:pt x="54550" y="10970"/>
                  <a:pt x="54805" y="11120"/>
                  <a:pt x="55061" y="11261"/>
                </a:cubicBezTo>
                <a:cubicBezTo>
                  <a:pt x="54920" y="11666"/>
                  <a:pt x="54770" y="12036"/>
                  <a:pt x="54621" y="12405"/>
                </a:cubicBezTo>
                <a:cubicBezTo>
                  <a:pt x="54621" y="12441"/>
                  <a:pt x="54585" y="12476"/>
                  <a:pt x="54585" y="12511"/>
                </a:cubicBezTo>
                <a:cubicBezTo>
                  <a:pt x="54585" y="12511"/>
                  <a:pt x="54550" y="12511"/>
                  <a:pt x="54550" y="12476"/>
                </a:cubicBezTo>
                <a:cubicBezTo>
                  <a:pt x="54330" y="12405"/>
                  <a:pt x="54145" y="12291"/>
                  <a:pt x="53960" y="12141"/>
                </a:cubicBezTo>
                <a:cubicBezTo>
                  <a:pt x="54075" y="11701"/>
                  <a:pt x="54180" y="11226"/>
                  <a:pt x="54295" y="10786"/>
                </a:cubicBezTo>
                <a:close/>
                <a:moveTo>
                  <a:pt x="59243" y="11446"/>
                </a:moveTo>
                <a:cubicBezTo>
                  <a:pt x="59463" y="11525"/>
                  <a:pt x="59727" y="11595"/>
                  <a:pt x="59982" y="11666"/>
                </a:cubicBezTo>
                <a:cubicBezTo>
                  <a:pt x="60123" y="11745"/>
                  <a:pt x="60273" y="11780"/>
                  <a:pt x="60422" y="11816"/>
                </a:cubicBezTo>
                <a:cubicBezTo>
                  <a:pt x="60053" y="12071"/>
                  <a:pt x="59612" y="12326"/>
                  <a:pt x="59207" y="12546"/>
                </a:cubicBezTo>
                <a:cubicBezTo>
                  <a:pt x="59102" y="12511"/>
                  <a:pt x="58952" y="12476"/>
                  <a:pt x="58847" y="12441"/>
                </a:cubicBezTo>
                <a:cubicBezTo>
                  <a:pt x="58582" y="12361"/>
                  <a:pt x="58327" y="12291"/>
                  <a:pt x="58072" y="12221"/>
                </a:cubicBezTo>
                <a:cubicBezTo>
                  <a:pt x="58477" y="11965"/>
                  <a:pt x="58847" y="11701"/>
                  <a:pt x="59243" y="11446"/>
                </a:cubicBezTo>
                <a:close/>
                <a:moveTo>
                  <a:pt x="63134" y="11525"/>
                </a:moveTo>
                <a:cubicBezTo>
                  <a:pt x="63645" y="11666"/>
                  <a:pt x="64129" y="11816"/>
                  <a:pt x="64604" y="12000"/>
                </a:cubicBezTo>
                <a:cubicBezTo>
                  <a:pt x="64129" y="12221"/>
                  <a:pt x="63574" y="12441"/>
                  <a:pt x="63028" y="12661"/>
                </a:cubicBezTo>
                <a:cubicBezTo>
                  <a:pt x="62623" y="12511"/>
                  <a:pt x="62183" y="12361"/>
                  <a:pt x="61778" y="12221"/>
                </a:cubicBezTo>
                <a:cubicBezTo>
                  <a:pt x="62069" y="12071"/>
                  <a:pt x="62324" y="11921"/>
                  <a:pt x="62623" y="11780"/>
                </a:cubicBezTo>
                <a:cubicBezTo>
                  <a:pt x="62808" y="11701"/>
                  <a:pt x="62984" y="11595"/>
                  <a:pt x="63134" y="11525"/>
                </a:cubicBezTo>
                <a:close/>
                <a:moveTo>
                  <a:pt x="55105" y="11305"/>
                </a:moveTo>
                <a:cubicBezTo>
                  <a:pt x="55140" y="11305"/>
                  <a:pt x="55140" y="11305"/>
                  <a:pt x="55140" y="11340"/>
                </a:cubicBezTo>
                <a:cubicBezTo>
                  <a:pt x="55431" y="11446"/>
                  <a:pt x="55686" y="11560"/>
                  <a:pt x="55985" y="11666"/>
                </a:cubicBezTo>
                <a:cubicBezTo>
                  <a:pt x="55800" y="12000"/>
                  <a:pt x="55580" y="12291"/>
                  <a:pt x="55360" y="12626"/>
                </a:cubicBezTo>
                <a:cubicBezTo>
                  <a:pt x="55360" y="12661"/>
                  <a:pt x="55325" y="12696"/>
                  <a:pt x="55325" y="12696"/>
                </a:cubicBezTo>
                <a:cubicBezTo>
                  <a:pt x="55061" y="12661"/>
                  <a:pt x="54841" y="12582"/>
                  <a:pt x="54621" y="12511"/>
                </a:cubicBezTo>
                <a:cubicBezTo>
                  <a:pt x="54621" y="12476"/>
                  <a:pt x="54665" y="12441"/>
                  <a:pt x="54665" y="12405"/>
                </a:cubicBezTo>
                <a:cubicBezTo>
                  <a:pt x="54805" y="12036"/>
                  <a:pt x="54955" y="11666"/>
                  <a:pt x="55105" y="11305"/>
                </a:cubicBezTo>
                <a:close/>
                <a:moveTo>
                  <a:pt x="56056" y="11666"/>
                </a:moveTo>
                <a:cubicBezTo>
                  <a:pt x="56311" y="11780"/>
                  <a:pt x="56602" y="11886"/>
                  <a:pt x="56936" y="11965"/>
                </a:cubicBezTo>
                <a:cubicBezTo>
                  <a:pt x="56646" y="12256"/>
                  <a:pt x="56346" y="12546"/>
                  <a:pt x="56056" y="12802"/>
                </a:cubicBezTo>
                <a:cubicBezTo>
                  <a:pt x="55836" y="12802"/>
                  <a:pt x="55580" y="12766"/>
                  <a:pt x="55360" y="12731"/>
                </a:cubicBezTo>
                <a:cubicBezTo>
                  <a:pt x="55360" y="12696"/>
                  <a:pt x="55395" y="12661"/>
                  <a:pt x="55395" y="12661"/>
                </a:cubicBezTo>
                <a:lnTo>
                  <a:pt x="56056" y="11666"/>
                </a:lnTo>
                <a:close/>
                <a:moveTo>
                  <a:pt x="60493" y="11851"/>
                </a:moveTo>
                <a:cubicBezTo>
                  <a:pt x="60863" y="12000"/>
                  <a:pt x="61268" y="12106"/>
                  <a:pt x="61664" y="12256"/>
                </a:cubicBezTo>
                <a:cubicBezTo>
                  <a:pt x="61188" y="12476"/>
                  <a:pt x="60748" y="12696"/>
                  <a:pt x="60273" y="12881"/>
                </a:cubicBezTo>
                <a:lnTo>
                  <a:pt x="59287" y="12546"/>
                </a:lnTo>
                <a:cubicBezTo>
                  <a:pt x="59683" y="12326"/>
                  <a:pt x="60088" y="12106"/>
                  <a:pt x="60493" y="11851"/>
                </a:cubicBezTo>
                <a:close/>
                <a:moveTo>
                  <a:pt x="56971" y="11965"/>
                </a:moveTo>
                <a:cubicBezTo>
                  <a:pt x="57227" y="12036"/>
                  <a:pt x="57482" y="12106"/>
                  <a:pt x="57746" y="12185"/>
                </a:cubicBezTo>
                <a:cubicBezTo>
                  <a:pt x="57816" y="12185"/>
                  <a:pt x="57887" y="12221"/>
                  <a:pt x="57966" y="12221"/>
                </a:cubicBezTo>
                <a:cubicBezTo>
                  <a:pt x="57632" y="12476"/>
                  <a:pt x="57306" y="12696"/>
                  <a:pt x="56936" y="12916"/>
                </a:cubicBezTo>
                <a:cubicBezTo>
                  <a:pt x="56751" y="12881"/>
                  <a:pt x="56531" y="12881"/>
                  <a:pt x="56346" y="12846"/>
                </a:cubicBezTo>
                <a:lnTo>
                  <a:pt x="56126" y="12846"/>
                </a:lnTo>
                <a:cubicBezTo>
                  <a:pt x="56381" y="12546"/>
                  <a:pt x="56681" y="12256"/>
                  <a:pt x="56971" y="11965"/>
                </a:cubicBezTo>
                <a:close/>
                <a:moveTo>
                  <a:pt x="58037" y="12256"/>
                </a:moveTo>
                <a:cubicBezTo>
                  <a:pt x="58292" y="12326"/>
                  <a:pt x="58547" y="12405"/>
                  <a:pt x="58847" y="12476"/>
                </a:cubicBezTo>
                <a:cubicBezTo>
                  <a:pt x="58952" y="12511"/>
                  <a:pt x="59067" y="12546"/>
                  <a:pt x="59172" y="12582"/>
                </a:cubicBezTo>
                <a:cubicBezTo>
                  <a:pt x="58917" y="12696"/>
                  <a:pt x="58662" y="12846"/>
                  <a:pt x="58406" y="12951"/>
                </a:cubicBezTo>
                <a:cubicBezTo>
                  <a:pt x="58257" y="13022"/>
                  <a:pt x="58142" y="13101"/>
                  <a:pt x="58001" y="13136"/>
                </a:cubicBezTo>
                <a:cubicBezTo>
                  <a:pt x="57781" y="13101"/>
                  <a:pt x="57561" y="13022"/>
                  <a:pt x="57341" y="12987"/>
                </a:cubicBezTo>
                <a:cubicBezTo>
                  <a:pt x="57227" y="12951"/>
                  <a:pt x="57121" y="12951"/>
                  <a:pt x="57006" y="12951"/>
                </a:cubicBezTo>
                <a:cubicBezTo>
                  <a:pt x="57341" y="12696"/>
                  <a:pt x="57667" y="12476"/>
                  <a:pt x="58037" y="12256"/>
                </a:cubicBezTo>
                <a:close/>
                <a:moveTo>
                  <a:pt x="13356" y="12000"/>
                </a:moveTo>
                <a:cubicBezTo>
                  <a:pt x="13982" y="12000"/>
                  <a:pt x="14607" y="12071"/>
                  <a:pt x="15223" y="12221"/>
                </a:cubicBezTo>
                <a:cubicBezTo>
                  <a:pt x="15408" y="12511"/>
                  <a:pt x="15593" y="12881"/>
                  <a:pt x="15778" y="13207"/>
                </a:cubicBezTo>
                <a:cubicBezTo>
                  <a:pt x="15302" y="13121"/>
                  <a:pt x="14803" y="13053"/>
                  <a:pt x="14323" y="13053"/>
                </a:cubicBezTo>
                <a:cubicBezTo>
                  <a:pt x="14208" y="13053"/>
                  <a:pt x="14094" y="13057"/>
                  <a:pt x="13982" y="13066"/>
                </a:cubicBezTo>
                <a:cubicBezTo>
                  <a:pt x="13797" y="12696"/>
                  <a:pt x="13577" y="12326"/>
                  <a:pt x="13356" y="12000"/>
                </a:cubicBezTo>
                <a:close/>
                <a:moveTo>
                  <a:pt x="13014" y="11992"/>
                </a:moveTo>
                <a:cubicBezTo>
                  <a:pt x="13118" y="11992"/>
                  <a:pt x="13221" y="11994"/>
                  <a:pt x="13321" y="12000"/>
                </a:cubicBezTo>
                <a:cubicBezTo>
                  <a:pt x="13541" y="12326"/>
                  <a:pt x="13726" y="12696"/>
                  <a:pt x="13946" y="13066"/>
                </a:cubicBezTo>
                <a:cubicBezTo>
                  <a:pt x="13321" y="13066"/>
                  <a:pt x="12731" y="13136"/>
                  <a:pt x="12106" y="13286"/>
                </a:cubicBezTo>
                <a:cubicBezTo>
                  <a:pt x="11921" y="12916"/>
                  <a:pt x="11701" y="12546"/>
                  <a:pt x="11446" y="12185"/>
                </a:cubicBezTo>
                <a:cubicBezTo>
                  <a:pt x="11965" y="12061"/>
                  <a:pt x="12508" y="11992"/>
                  <a:pt x="13014" y="11992"/>
                </a:cubicBezTo>
                <a:close/>
                <a:moveTo>
                  <a:pt x="52860" y="10970"/>
                </a:moveTo>
                <a:cubicBezTo>
                  <a:pt x="53045" y="11190"/>
                  <a:pt x="53194" y="11446"/>
                  <a:pt x="53414" y="11666"/>
                </a:cubicBezTo>
                <a:cubicBezTo>
                  <a:pt x="53344" y="12221"/>
                  <a:pt x="53300" y="12766"/>
                  <a:pt x="53230" y="13286"/>
                </a:cubicBezTo>
                <a:cubicBezTo>
                  <a:pt x="53080" y="13136"/>
                  <a:pt x="52939" y="12951"/>
                  <a:pt x="52825" y="12766"/>
                </a:cubicBezTo>
                <a:cubicBezTo>
                  <a:pt x="52860" y="12185"/>
                  <a:pt x="52860" y="11560"/>
                  <a:pt x="52860" y="10970"/>
                </a:cubicBezTo>
                <a:close/>
                <a:moveTo>
                  <a:pt x="61708" y="12256"/>
                </a:moveTo>
                <a:cubicBezTo>
                  <a:pt x="62148" y="12405"/>
                  <a:pt x="62544" y="12546"/>
                  <a:pt x="62984" y="12696"/>
                </a:cubicBezTo>
                <a:cubicBezTo>
                  <a:pt x="62474" y="12916"/>
                  <a:pt x="61928" y="13101"/>
                  <a:pt x="61373" y="13286"/>
                </a:cubicBezTo>
                <a:cubicBezTo>
                  <a:pt x="61047" y="13136"/>
                  <a:pt x="60713" y="13022"/>
                  <a:pt x="60343" y="12916"/>
                </a:cubicBezTo>
                <a:cubicBezTo>
                  <a:pt x="60827" y="12696"/>
                  <a:pt x="61268" y="12476"/>
                  <a:pt x="61708" y="12256"/>
                </a:cubicBezTo>
                <a:close/>
                <a:moveTo>
                  <a:pt x="59207" y="12582"/>
                </a:moveTo>
                <a:cubicBezTo>
                  <a:pt x="59542" y="12696"/>
                  <a:pt x="59903" y="12802"/>
                  <a:pt x="60238" y="12916"/>
                </a:cubicBezTo>
                <a:cubicBezTo>
                  <a:pt x="60053" y="12987"/>
                  <a:pt x="59833" y="13066"/>
                  <a:pt x="59648" y="13136"/>
                </a:cubicBezTo>
                <a:cubicBezTo>
                  <a:pt x="59392" y="13207"/>
                  <a:pt x="59137" y="13321"/>
                  <a:pt x="58882" y="13391"/>
                </a:cubicBezTo>
                <a:cubicBezTo>
                  <a:pt x="58626" y="13321"/>
                  <a:pt x="58362" y="13242"/>
                  <a:pt x="58072" y="13171"/>
                </a:cubicBezTo>
                <a:cubicBezTo>
                  <a:pt x="58186" y="13101"/>
                  <a:pt x="58292" y="13066"/>
                  <a:pt x="58406" y="12987"/>
                </a:cubicBezTo>
                <a:cubicBezTo>
                  <a:pt x="58697" y="12881"/>
                  <a:pt x="58952" y="12731"/>
                  <a:pt x="59207" y="12582"/>
                </a:cubicBezTo>
                <a:close/>
                <a:moveTo>
                  <a:pt x="53450" y="11701"/>
                </a:moveTo>
                <a:cubicBezTo>
                  <a:pt x="53599" y="11886"/>
                  <a:pt x="53740" y="12036"/>
                  <a:pt x="53925" y="12185"/>
                </a:cubicBezTo>
                <a:cubicBezTo>
                  <a:pt x="53819" y="12626"/>
                  <a:pt x="53705" y="13101"/>
                  <a:pt x="53599" y="13576"/>
                </a:cubicBezTo>
                <a:cubicBezTo>
                  <a:pt x="53485" y="13506"/>
                  <a:pt x="53379" y="13427"/>
                  <a:pt x="53265" y="13321"/>
                </a:cubicBezTo>
                <a:cubicBezTo>
                  <a:pt x="53344" y="12802"/>
                  <a:pt x="53414" y="12256"/>
                  <a:pt x="53450" y="11701"/>
                </a:cubicBezTo>
                <a:close/>
                <a:moveTo>
                  <a:pt x="53960" y="12221"/>
                </a:moveTo>
                <a:cubicBezTo>
                  <a:pt x="54145" y="12326"/>
                  <a:pt x="54330" y="12441"/>
                  <a:pt x="54550" y="12546"/>
                </a:cubicBezTo>
                <a:cubicBezTo>
                  <a:pt x="54401" y="12951"/>
                  <a:pt x="54260" y="13356"/>
                  <a:pt x="54075" y="13726"/>
                </a:cubicBezTo>
                <a:cubicBezTo>
                  <a:pt x="53925" y="13726"/>
                  <a:pt x="53784" y="13647"/>
                  <a:pt x="53635" y="13576"/>
                </a:cubicBezTo>
                <a:cubicBezTo>
                  <a:pt x="53784" y="13136"/>
                  <a:pt x="53855" y="12661"/>
                  <a:pt x="53960" y="12221"/>
                </a:cubicBezTo>
                <a:close/>
                <a:moveTo>
                  <a:pt x="56311" y="12881"/>
                </a:moveTo>
                <a:cubicBezTo>
                  <a:pt x="56531" y="12916"/>
                  <a:pt x="56716" y="12951"/>
                  <a:pt x="56901" y="12951"/>
                </a:cubicBezTo>
                <a:cubicBezTo>
                  <a:pt x="56566" y="13207"/>
                  <a:pt x="56205" y="13427"/>
                  <a:pt x="55871" y="13682"/>
                </a:cubicBezTo>
                <a:cubicBezTo>
                  <a:pt x="55686" y="13682"/>
                  <a:pt x="55501" y="13726"/>
                  <a:pt x="55325" y="13726"/>
                </a:cubicBezTo>
                <a:lnTo>
                  <a:pt x="55210" y="13726"/>
                </a:lnTo>
                <a:lnTo>
                  <a:pt x="55871" y="13066"/>
                </a:lnTo>
                <a:cubicBezTo>
                  <a:pt x="55941" y="12987"/>
                  <a:pt x="56020" y="12951"/>
                  <a:pt x="56091" y="12881"/>
                </a:cubicBezTo>
                <a:close/>
                <a:moveTo>
                  <a:pt x="56971" y="12987"/>
                </a:moveTo>
                <a:cubicBezTo>
                  <a:pt x="57086" y="12987"/>
                  <a:pt x="57227" y="13022"/>
                  <a:pt x="57341" y="13022"/>
                </a:cubicBezTo>
                <a:cubicBezTo>
                  <a:pt x="57561" y="13066"/>
                  <a:pt x="57746" y="13136"/>
                  <a:pt x="57922" y="13171"/>
                </a:cubicBezTo>
                <a:cubicBezTo>
                  <a:pt x="57816" y="13242"/>
                  <a:pt x="57667" y="13286"/>
                  <a:pt x="57561" y="13356"/>
                </a:cubicBezTo>
                <a:cubicBezTo>
                  <a:pt x="57262" y="13462"/>
                  <a:pt x="57006" y="13612"/>
                  <a:pt x="56716" y="13726"/>
                </a:cubicBezTo>
                <a:cubicBezTo>
                  <a:pt x="56646" y="13726"/>
                  <a:pt x="56531" y="13682"/>
                  <a:pt x="56425" y="13682"/>
                </a:cubicBezTo>
                <a:lnTo>
                  <a:pt x="55941" y="13682"/>
                </a:lnTo>
                <a:cubicBezTo>
                  <a:pt x="56311" y="13427"/>
                  <a:pt x="56646" y="13207"/>
                  <a:pt x="56971" y="12987"/>
                </a:cubicBezTo>
                <a:close/>
                <a:moveTo>
                  <a:pt x="60273" y="12951"/>
                </a:moveTo>
                <a:cubicBezTo>
                  <a:pt x="60643" y="13066"/>
                  <a:pt x="60968" y="13171"/>
                  <a:pt x="61338" y="13321"/>
                </a:cubicBezTo>
                <a:cubicBezTo>
                  <a:pt x="61047" y="13391"/>
                  <a:pt x="60748" y="13462"/>
                  <a:pt x="60458" y="13576"/>
                </a:cubicBezTo>
                <a:cubicBezTo>
                  <a:pt x="60238" y="13612"/>
                  <a:pt x="60017" y="13682"/>
                  <a:pt x="59833" y="13726"/>
                </a:cubicBezTo>
                <a:cubicBezTo>
                  <a:pt x="59542" y="13612"/>
                  <a:pt x="59243" y="13506"/>
                  <a:pt x="58952" y="13427"/>
                </a:cubicBezTo>
                <a:cubicBezTo>
                  <a:pt x="59207" y="13356"/>
                  <a:pt x="59428" y="13242"/>
                  <a:pt x="59683" y="13171"/>
                </a:cubicBezTo>
                <a:cubicBezTo>
                  <a:pt x="59868" y="13101"/>
                  <a:pt x="60088" y="13022"/>
                  <a:pt x="60273" y="12951"/>
                </a:cubicBezTo>
                <a:close/>
                <a:moveTo>
                  <a:pt x="15267" y="12221"/>
                </a:moveTo>
                <a:lnTo>
                  <a:pt x="15267" y="12221"/>
                </a:lnTo>
                <a:cubicBezTo>
                  <a:pt x="15927" y="12361"/>
                  <a:pt x="16508" y="12582"/>
                  <a:pt x="17098" y="12802"/>
                </a:cubicBezTo>
                <a:cubicBezTo>
                  <a:pt x="17283" y="13136"/>
                  <a:pt x="17468" y="13427"/>
                  <a:pt x="17609" y="13761"/>
                </a:cubicBezTo>
                <a:cubicBezTo>
                  <a:pt x="17468" y="13726"/>
                  <a:pt x="17318" y="13647"/>
                  <a:pt x="17169" y="13612"/>
                </a:cubicBezTo>
                <a:cubicBezTo>
                  <a:pt x="16728" y="13427"/>
                  <a:pt x="16288" y="13321"/>
                  <a:pt x="15848" y="13242"/>
                </a:cubicBezTo>
                <a:cubicBezTo>
                  <a:pt x="15663" y="12881"/>
                  <a:pt x="15487" y="12546"/>
                  <a:pt x="15267" y="12221"/>
                </a:cubicBezTo>
                <a:close/>
                <a:moveTo>
                  <a:pt x="55325" y="12766"/>
                </a:moveTo>
                <a:cubicBezTo>
                  <a:pt x="55545" y="12802"/>
                  <a:pt x="55800" y="12846"/>
                  <a:pt x="56020" y="12881"/>
                </a:cubicBezTo>
                <a:cubicBezTo>
                  <a:pt x="55985" y="12916"/>
                  <a:pt x="55906" y="12987"/>
                  <a:pt x="55836" y="13022"/>
                </a:cubicBezTo>
                <a:cubicBezTo>
                  <a:pt x="55615" y="13286"/>
                  <a:pt x="55395" y="13506"/>
                  <a:pt x="55175" y="13726"/>
                </a:cubicBezTo>
                <a:cubicBezTo>
                  <a:pt x="54990" y="13761"/>
                  <a:pt x="54805" y="13761"/>
                  <a:pt x="54665" y="13761"/>
                </a:cubicBezTo>
                <a:lnTo>
                  <a:pt x="55325" y="12766"/>
                </a:lnTo>
                <a:close/>
                <a:moveTo>
                  <a:pt x="54585" y="12546"/>
                </a:moveTo>
                <a:cubicBezTo>
                  <a:pt x="54805" y="12661"/>
                  <a:pt x="55026" y="12696"/>
                  <a:pt x="55281" y="12731"/>
                </a:cubicBezTo>
                <a:cubicBezTo>
                  <a:pt x="55061" y="13101"/>
                  <a:pt x="54841" y="13427"/>
                  <a:pt x="54585" y="13761"/>
                </a:cubicBezTo>
                <a:cubicBezTo>
                  <a:pt x="54538" y="13773"/>
                  <a:pt x="54491" y="13777"/>
                  <a:pt x="54442" y="13777"/>
                </a:cubicBezTo>
                <a:cubicBezTo>
                  <a:pt x="54345" y="13777"/>
                  <a:pt x="54245" y="13761"/>
                  <a:pt x="54145" y="13761"/>
                </a:cubicBezTo>
                <a:lnTo>
                  <a:pt x="54110" y="13761"/>
                </a:lnTo>
                <a:cubicBezTo>
                  <a:pt x="54295" y="13356"/>
                  <a:pt x="54445" y="12951"/>
                  <a:pt x="54585" y="12546"/>
                </a:cubicBezTo>
                <a:close/>
                <a:moveTo>
                  <a:pt x="63028" y="12731"/>
                </a:moveTo>
                <a:cubicBezTo>
                  <a:pt x="63504" y="12881"/>
                  <a:pt x="63944" y="13022"/>
                  <a:pt x="64384" y="13207"/>
                </a:cubicBezTo>
                <a:cubicBezTo>
                  <a:pt x="63865" y="13427"/>
                  <a:pt x="63354" y="13647"/>
                  <a:pt x="62808" y="13832"/>
                </a:cubicBezTo>
                <a:cubicBezTo>
                  <a:pt x="62368" y="13647"/>
                  <a:pt x="61928" y="13462"/>
                  <a:pt x="61444" y="13321"/>
                </a:cubicBezTo>
                <a:cubicBezTo>
                  <a:pt x="61998" y="13136"/>
                  <a:pt x="62509" y="12916"/>
                  <a:pt x="63028" y="12731"/>
                </a:cubicBezTo>
                <a:close/>
                <a:moveTo>
                  <a:pt x="58001" y="13171"/>
                </a:moveTo>
                <a:cubicBezTo>
                  <a:pt x="58292" y="13242"/>
                  <a:pt x="58547" y="13356"/>
                  <a:pt x="58847" y="13427"/>
                </a:cubicBezTo>
                <a:cubicBezTo>
                  <a:pt x="58697" y="13462"/>
                  <a:pt x="58547" y="13506"/>
                  <a:pt x="58442" y="13541"/>
                </a:cubicBezTo>
                <a:lnTo>
                  <a:pt x="57447" y="13867"/>
                </a:lnTo>
                <a:cubicBezTo>
                  <a:pt x="57262" y="13832"/>
                  <a:pt x="57042" y="13796"/>
                  <a:pt x="56822" y="13726"/>
                </a:cubicBezTo>
                <a:cubicBezTo>
                  <a:pt x="57042" y="13612"/>
                  <a:pt x="57306" y="13506"/>
                  <a:pt x="57561" y="13391"/>
                </a:cubicBezTo>
                <a:cubicBezTo>
                  <a:pt x="57702" y="13321"/>
                  <a:pt x="57852" y="13242"/>
                  <a:pt x="58001" y="13171"/>
                </a:cubicBezTo>
                <a:close/>
                <a:moveTo>
                  <a:pt x="11411" y="12185"/>
                </a:moveTo>
                <a:cubicBezTo>
                  <a:pt x="11631" y="12546"/>
                  <a:pt x="11851" y="12916"/>
                  <a:pt x="12071" y="13321"/>
                </a:cubicBezTo>
                <a:cubicBezTo>
                  <a:pt x="11921" y="13356"/>
                  <a:pt x="11781" y="13391"/>
                  <a:pt x="11631" y="13427"/>
                </a:cubicBezTo>
                <a:cubicBezTo>
                  <a:pt x="11155" y="13576"/>
                  <a:pt x="10715" y="13761"/>
                  <a:pt x="10346" y="13981"/>
                </a:cubicBezTo>
                <a:cubicBezTo>
                  <a:pt x="10125" y="13576"/>
                  <a:pt x="9870" y="13207"/>
                  <a:pt x="9615" y="12846"/>
                </a:cubicBezTo>
                <a:cubicBezTo>
                  <a:pt x="9985" y="12661"/>
                  <a:pt x="10425" y="12476"/>
                  <a:pt x="10865" y="12326"/>
                </a:cubicBezTo>
                <a:cubicBezTo>
                  <a:pt x="11041" y="12291"/>
                  <a:pt x="11226" y="12256"/>
                  <a:pt x="11411" y="12185"/>
                </a:cubicBezTo>
                <a:close/>
                <a:moveTo>
                  <a:pt x="58882" y="13427"/>
                </a:moveTo>
                <a:cubicBezTo>
                  <a:pt x="59172" y="13541"/>
                  <a:pt x="59463" y="13647"/>
                  <a:pt x="59762" y="13761"/>
                </a:cubicBezTo>
                <a:cubicBezTo>
                  <a:pt x="59683" y="13761"/>
                  <a:pt x="59612" y="13796"/>
                  <a:pt x="59542" y="13796"/>
                </a:cubicBezTo>
                <a:cubicBezTo>
                  <a:pt x="59102" y="13902"/>
                  <a:pt x="58697" y="14017"/>
                  <a:pt x="58257" y="14122"/>
                </a:cubicBezTo>
                <a:cubicBezTo>
                  <a:pt x="58037" y="14052"/>
                  <a:pt x="57781" y="13981"/>
                  <a:pt x="57526" y="13902"/>
                </a:cubicBezTo>
                <a:cubicBezTo>
                  <a:pt x="57852" y="13796"/>
                  <a:pt x="58142" y="13682"/>
                  <a:pt x="58442" y="13612"/>
                </a:cubicBezTo>
                <a:cubicBezTo>
                  <a:pt x="58582" y="13541"/>
                  <a:pt x="58732" y="13506"/>
                  <a:pt x="58882" y="13427"/>
                </a:cubicBezTo>
                <a:close/>
                <a:moveTo>
                  <a:pt x="61373" y="13321"/>
                </a:moveTo>
                <a:cubicBezTo>
                  <a:pt x="61849" y="13506"/>
                  <a:pt x="62289" y="13682"/>
                  <a:pt x="62764" y="13867"/>
                </a:cubicBezTo>
                <a:cubicBezTo>
                  <a:pt x="62544" y="13946"/>
                  <a:pt x="62324" y="14017"/>
                  <a:pt x="62104" y="14052"/>
                </a:cubicBezTo>
                <a:cubicBezTo>
                  <a:pt x="61813" y="14166"/>
                  <a:pt x="61523" y="14237"/>
                  <a:pt x="61268" y="14342"/>
                </a:cubicBezTo>
                <a:cubicBezTo>
                  <a:pt x="60783" y="14122"/>
                  <a:pt x="60343" y="13946"/>
                  <a:pt x="59903" y="13761"/>
                </a:cubicBezTo>
                <a:cubicBezTo>
                  <a:pt x="60088" y="13682"/>
                  <a:pt x="60273" y="13647"/>
                  <a:pt x="60458" y="13612"/>
                </a:cubicBezTo>
                <a:cubicBezTo>
                  <a:pt x="60748" y="13541"/>
                  <a:pt x="61083" y="13427"/>
                  <a:pt x="61373" y="13321"/>
                </a:cubicBezTo>
                <a:close/>
                <a:moveTo>
                  <a:pt x="56425" y="13726"/>
                </a:moveTo>
                <a:cubicBezTo>
                  <a:pt x="56496" y="13726"/>
                  <a:pt x="56566" y="13761"/>
                  <a:pt x="56681" y="13761"/>
                </a:cubicBezTo>
                <a:cubicBezTo>
                  <a:pt x="56276" y="13946"/>
                  <a:pt x="55871" y="14166"/>
                  <a:pt x="55466" y="14342"/>
                </a:cubicBezTo>
                <a:cubicBezTo>
                  <a:pt x="55325" y="14342"/>
                  <a:pt x="55175" y="14386"/>
                  <a:pt x="55026" y="14386"/>
                </a:cubicBezTo>
                <a:lnTo>
                  <a:pt x="54955" y="14386"/>
                </a:lnTo>
                <a:cubicBezTo>
                  <a:pt x="55246" y="14166"/>
                  <a:pt x="55580" y="13946"/>
                  <a:pt x="55906" y="13726"/>
                </a:cubicBezTo>
                <a:close/>
                <a:moveTo>
                  <a:pt x="56751" y="13761"/>
                </a:moveTo>
                <a:cubicBezTo>
                  <a:pt x="56971" y="13796"/>
                  <a:pt x="57191" y="13867"/>
                  <a:pt x="57376" y="13902"/>
                </a:cubicBezTo>
                <a:cubicBezTo>
                  <a:pt x="56971" y="14052"/>
                  <a:pt x="56531" y="14237"/>
                  <a:pt x="56126" y="14422"/>
                </a:cubicBezTo>
                <a:cubicBezTo>
                  <a:pt x="55941" y="14386"/>
                  <a:pt x="55765" y="14342"/>
                  <a:pt x="55580" y="14342"/>
                </a:cubicBezTo>
                <a:cubicBezTo>
                  <a:pt x="55941" y="14166"/>
                  <a:pt x="56346" y="13981"/>
                  <a:pt x="56751" y="13761"/>
                </a:cubicBezTo>
                <a:close/>
                <a:moveTo>
                  <a:pt x="64455" y="13207"/>
                </a:moveTo>
                <a:cubicBezTo>
                  <a:pt x="64895" y="13356"/>
                  <a:pt x="65335" y="13541"/>
                  <a:pt x="65775" y="13682"/>
                </a:cubicBezTo>
                <a:cubicBezTo>
                  <a:pt x="65300" y="13946"/>
                  <a:pt x="64789" y="14201"/>
                  <a:pt x="64270" y="14422"/>
                </a:cubicBezTo>
                <a:cubicBezTo>
                  <a:pt x="63794" y="14237"/>
                  <a:pt x="63319" y="14052"/>
                  <a:pt x="62879" y="13867"/>
                </a:cubicBezTo>
                <a:cubicBezTo>
                  <a:pt x="63389" y="13647"/>
                  <a:pt x="63944" y="13427"/>
                  <a:pt x="64455" y="13207"/>
                </a:cubicBezTo>
                <a:close/>
                <a:moveTo>
                  <a:pt x="52244" y="6313"/>
                </a:moveTo>
                <a:lnTo>
                  <a:pt x="52244" y="6348"/>
                </a:lnTo>
                <a:cubicBezTo>
                  <a:pt x="52499" y="6718"/>
                  <a:pt x="52754" y="7044"/>
                  <a:pt x="53009" y="7414"/>
                </a:cubicBezTo>
                <a:cubicBezTo>
                  <a:pt x="52904" y="7924"/>
                  <a:pt x="52860" y="8479"/>
                  <a:pt x="52825" y="9025"/>
                </a:cubicBezTo>
                <a:cubicBezTo>
                  <a:pt x="52719" y="8840"/>
                  <a:pt x="52605" y="8664"/>
                  <a:pt x="52464" y="8479"/>
                </a:cubicBezTo>
                <a:cubicBezTo>
                  <a:pt x="52384" y="8364"/>
                  <a:pt x="52314" y="8259"/>
                  <a:pt x="52244" y="8144"/>
                </a:cubicBezTo>
                <a:lnTo>
                  <a:pt x="52200" y="8180"/>
                </a:lnTo>
                <a:cubicBezTo>
                  <a:pt x="52279" y="8294"/>
                  <a:pt x="52349" y="8400"/>
                  <a:pt x="52420" y="8479"/>
                </a:cubicBezTo>
                <a:cubicBezTo>
                  <a:pt x="52569" y="8699"/>
                  <a:pt x="52719" y="8884"/>
                  <a:pt x="52825" y="9104"/>
                </a:cubicBezTo>
                <a:lnTo>
                  <a:pt x="52825" y="10715"/>
                </a:lnTo>
                <a:lnTo>
                  <a:pt x="52825" y="10821"/>
                </a:lnTo>
                <a:cubicBezTo>
                  <a:pt x="52754" y="10715"/>
                  <a:pt x="52684" y="10601"/>
                  <a:pt x="52605" y="10460"/>
                </a:cubicBezTo>
                <a:cubicBezTo>
                  <a:pt x="52499" y="10345"/>
                  <a:pt x="52420" y="10204"/>
                  <a:pt x="52314" y="10055"/>
                </a:cubicBezTo>
                <a:lnTo>
                  <a:pt x="52279" y="10090"/>
                </a:lnTo>
                <a:cubicBezTo>
                  <a:pt x="52384" y="10204"/>
                  <a:pt x="52464" y="10345"/>
                  <a:pt x="52569" y="10495"/>
                </a:cubicBezTo>
                <a:cubicBezTo>
                  <a:pt x="52640" y="10645"/>
                  <a:pt x="52719" y="10750"/>
                  <a:pt x="52825" y="10900"/>
                </a:cubicBezTo>
                <a:cubicBezTo>
                  <a:pt x="52825" y="11481"/>
                  <a:pt x="52825" y="12106"/>
                  <a:pt x="52789" y="12696"/>
                </a:cubicBezTo>
                <a:cubicBezTo>
                  <a:pt x="52719" y="12582"/>
                  <a:pt x="52640" y="12476"/>
                  <a:pt x="52569" y="12361"/>
                </a:cubicBezTo>
                <a:cubicBezTo>
                  <a:pt x="52499" y="12221"/>
                  <a:pt x="52384" y="12071"/>
                  <a:pt x="52314" y="11921"/>
                </a:cubicBezTo>
                <a:lnTo>
                  <a:pt x="52279" y="11965"/>
                </a:lnTo>
                <a:cubicBezTo>
                  <a:pt x="52349" y="12106"/>
                  <a:pt x="52464" y="12256"/>
                  <a:pt x="52534" y="12405"/>
                </a:cubicBezTo>
                <a:cubicBezTo>
                  <a:pt x="52605" y="12511"/>
                  <a:pt x="52684" y="12661"/>
                  <a:pt x="52789" y="12766"/>
                </a:cubicBezTo>
                <a:cubicBezTo>
                  <a:pt x="52754" y="13356"/>
                  <a:pt x="52684" y="13902"/>
                  <a:pt x="52534" y="14457"/>
                </a:cubicBezTo>
                <a:cubicBezTo>
                  <a:pt x="52384" y="14307"/>
                  <a:pt x="52244" y="14087"/>
                  <a:pt x="52059" y="13796"/>
                </a:cubicBezTo>
                <a:cubicBezTo>
                  <a:pt x="52349" y="12476"/>
                  <a:pt x="52279" y="11041"/>
                  <a:pt x="52200" y="9685"/>
                </a:cubicBezTo>
                <a:cubicBezTo>
                  <a:pt x="52129" y="8549"/>
                  <a:pt x="52094" y="7414"/>
                  <a:pt x="52244" y="6313"/>
                </a:cubicBezTo>
                <a:close/>
                <a:moveTo>
                  <a:pt x="55800" y="13726"/>
                </a:moveTo>
                <a:cubicBezTo>
                  <a:pt x="55501" y="13946"/>
                  <a:pt x="55175" y="14201"/>
                  <a:pt x="54841" y="14422"/>
                </a:cubicBezTo>
                <a:cubicBezTo>
                  <a:pt x="54700" y="14457"/>
                  <a:pt x="54585" y="14457"/>
                  <a:pt x="54445" y="14492"/>
                </a:cubicBezTo>
                <a:cubicBezTo>
                  <a:pt x="54700" y="14272"/>
                  <a:pt x="54955" y="14017"/>
                  <a:pt x="55175" y="13796"/>
                </a:cubicBezTo>
                <a:cubicBezTo>
                  <a:pt x="55210" y="13761"/>
                  <a:pt x="55281" y="13761"/>
                  <a:pt x="55325" y="13761"/>
                </a:cubicBezTo>
                <a:cubicBezTo>
                  <a:pt x="55466" y="13761"/>
                  <a:pt x="55651" y="13726"/>
                  <a:pt x="55800" y="13726"/>
                </a:cubicBezTo>
                <a:close/>
                <a:moveTo>
                  <a:pt x="17169" y="12846"/>
                </a:moveTo>
                <a:lnTo>
                  <a:pt x="17169" y="12846"/>
                </a:lnTo>
                <a:cubicBezTo>
                  <a:pt x="17758" y="13101"/>
                  <a:pt x="18348" y="13391"/>
                  <a:pt x="18894" y="13726"/>
                </a:cubicBezTo>
                <a:cubicBezTo>
                  <a:pt x="19044" y="14017"/>
                  <a:pt x="19185" y="14307"/>
                  <a:pt x="19334" y="14606"/>
                </a:cubicBezTo>
                <a:cubicBezTo>
                  <a:pt x="18744" y="14272"/>
                  <a:pt x="18199" y="14017"/>
                  <a:pt x="17688" y="13796"/>
                </a:cubicBezTo>
                <a:cubicBezTo>
                  <a:pt x="17503" y="13462"/>
                  <a:pt x="17353" y="13136"/>
                  <a:pt x="17169" y="12846"/>
                </a:cubicBezTo>
                <a:close/>
                <a:moveTo>
                  <a:pt x="57447" y="13946"/>
                </a:moveTo>
                <a:cubicBezTo>
                  <a:pt x="57702" y="13981"/>
                  <a:pt x="57966" y="14052"/>
                  <a:pt x="58186" y="14166"/>
                </a:cubicBezTo>
                <a:cubicBezTo>
                  <a:pt x="57746" y="14272"/>
                  <a:pt x="57262" y="14422"/>
                  <a:pt x="56866" y="14606"/>
                </a:cubicBezTo>
                <a:cubicBezTo>
                  <a:pt x="56646" y="14527"/>
                  <a:pt x="56425" y="14457"/>
                  <a:pt x="56205" y="14422"/>
                </a:cubicBezTo>
                <a:cubicBezTo>
                  <a:pt x="56602" y="14237"/>
                  <a:pt x="57042" y="14087"/>
                  <a:pt x="57447" y="13946"/>
                </a:cubicBezTo>
                <a:close/>
                <a:moveTo>
                  <a:pt x="55105" y="13796"/>
                </a:moveTo>
                <a:cubicBezTo>
                  <a:pt x="54841" y="14052"/>
                  <a:pt x="54621" y="14272"/>
                  <a:pt x="54365" y="14527"/>
                </a:cubicBezTo>
                <a:cubicBezTo>
                  <a:pt x="54224" y="14562"/>
                  <a:pt x="54145" y="14606"/>
                  <a:pt x="54040" y="14642"/>
                </a:cubicBezTo>
                <a:cubicBezTo>
                  <a:pt x="54224" y="14386"/>
                  <a:pt x="54445" y="14087"/>
                  <a:pt x="54621" y="13832"/>
                </a:cubicBezTo>
                <a:cubicBezTo>
                  <a:pt x="54770" y="13832"/>
                  <a:pt x="54955" y="13796"/>
                  <a:pt x="55105" y="13796"/>
                </a:cubicBezTo>
                <a:close/>
                <a:moveTo>
                  <a:pt x="14017" y="13101"/>
                </a:moveTo>
                <a:cubicBezTo>
                  <a:pt x="14642" y="13101"/>
                  <a:pt x="15223" y="13136"/>
                  <a:pt x="15813" y="13242"/>
                </a:cubicBezTo>
                <a:cubicBezTo>
                  <a:pt x="16033" y="13726"/>
                  <a:pt x="16253" y="14237"/>
                  <a:pt x="16473" y="14747"/>
                </a:cubicBezTo>
                <a:cubicBezTo>
                  <a:pt x="15927" y="14642"/>
                  <a:pt x="15337" y="14562"/>
                  <a:pt x="14712" y="14562"/>
                </a:cubicBezTo>
                <a:cubicBezTo>
                  <a:pt x="14492" y="14052"/>
                  <a:pt x="14272" y="13576"/>
                  <a:pt x="14017" y="13101"/>
                </a:cubicBezTo>
                <a:close/>
                <a:moveTo>
                  <a:pt x="59833" y="13761"/>
                </a:moveTo>
                <a:cubicBezTo>
                  <a:pt x="60273" y="13946"/>
                  <a:pt x="60748" y="14122"/>
                  <a:pt x="61188" y="14342"/>
                </a:cubicBezTo>
                <a:cubicBezTo>
                  <a:pt x="61083" y="14386"/>
                  <a:pt x="60968" y="14422"/>
                  <a:pt x="60863" y="14457"/>
                </a:cubicBezTo>
                <a:cubicBezTo>
                  <a:pt x="60458" y="14562"/>
                  <a:pt x="60088" y="14677"/>
                  <a:pt x="59683" y="14783"/>
                </a:cubicBezTo>
                <a:cubicBezTo>
                  <a:pt x="59243" y="14562"/>
                  <a:pt x="58802" y="14342"/>
                  <a:pt x="58327" y="14166"/>
                </a:cubicBezTo>
                <a:cubicBezTo>
                  <a:pt x="58732" y="14052"/>
                  <a:pt x="59137" y="13946"/>
                  <a:pt x="59542" y="13832"/>
                </a:cubicBezTo>
                <a:cubicBezTo>
                  <a:pt x="59612" y="13832"/>
                  <a:pt x="59727" y="13796"/>
                  <a:pt x="59833" y="13761"/>
                </a:cubicBezTo>
                <a:close/>
                <a:moveTo>
                  <a:pt x="13946" y="13101"/>
                </a:moveTo>
                <a:cubicBezTo>
                  <a:pt x="14237" y="13576"/>
                  <a:pt x="14457" y="14052"/>
                  <a:pt x="14677" y="14562"/>
                </a:cubicBezTo>
                <a:cubicBezTo>
                  <a:pt x="14087" y="14606"/>
                  <a:pt x="13506" y="14677"/>
                  <a:pt x="12881" y="14827"/>
                </a:cubicBezTo>
                <a:cubicBezTo>
                  <a:pt x="12661" y="14307"/>
                  <a:pt x="12406" y="13796"/>
                  <a:pt x="12142" y="13321"/>
                </a:cubicBezTo>
                <a:cubicBezTo>
                  <a:pt x="12767" y="13171"/>
                  <a:pt x="13356" y="13101"/>
                  <a:pt x="13946" y="13101"/>
                </a:cubicBezTo>
                <a:close/>
                <a:moveTo>
                  <a:pt x="52825" y="12846"/>
                </a:moveTo>
                <a:cubicBezTo>
                  <a:pt x="52939" y="13022"/>
                  <a:pt x="53080" y="13207"/>
                  <a:pt x="53230" y="13356"/>
                </a:cubicBezTo>
                <a:cubicBezTo>
                  <a:pt x="53159" y="13832"/>
                  <a:pt x="53045" y="14342"/>
                  <a:pt x="52939" y="14827"/>
                </a:cubicBezTo>
                <a:cubicBezTo>
                  <a:pt x="52825" y="14747"/>
                  <a:pt x="52719" y="14677"/>
                  <a:pt x="52569" y="14492"/>
                </a:cubicBezTo>
                <a:cubicBezTo>
                  <a:pt x="52719" y="13981"/>
                  <a:pt x="52789" y="13391"/>
                  <a:pt x="52825" y="12846"/>
                </a:cubicBezTo>
                <a:close/>
                <a:moveTo>
                  <a:pt x="54145" y="13796"/>
                </a:moveTo>
                <a:cubicBezTo>
                  <a:pt x="54295" y="13832"/>
                  <a:pt x="54445" y="13832"/>
                  <a:pt x="54585" y="13832"/>
                </a:cubicBezTo>
                <a:cubicBezTo>
                  <a:pt x="54365" y="14122"/>
                  <a:pt x="54145" y="14386"/>
                  <a:pt x="53960" y="14677"/>
                </a:cubicBezTo>
                <a:cubicBezTo>
                  <a:pt x="53890" y="14712"/>
                  <a:pt x="53819" y="14747"/>
                  <a:pt x="53784" y="14747"/>
                </a:cubicBezTo>
                <a:cubicBezTo>
                  <a:pt x="53705" y="14783"/>
                  <a:pt x="53670" y="14783"/>
                  <a:pt x="53599" y="14827"/>
                </a:cubicBezTo>
                <a:cubicBezTo>
                  <a:pt x="53784" y="14492"/>
                  <a:pt x="53960" y="14122"/>
                  <a:pt x="54110" y="13796"/>
                </a:cubicBezTo>
                <a:close/>
                <a:moveTo>
                  <a:pt x="53265" y="13391"/>
                </a:moveTo>
                <a:cubicBezTo>
                  <a:pt x="53379" y="13462"/>
                  <a:pt x="53485" y="13541"/>
                  <a:pt x="53599" y="13612"/>
                </a:cubicBezTo>
                <a:cubicBezTo>
                  <a:pt x="53485" y="14052"/>
                  <a:pt x="53344" y="14492"/>
                  <a:pt x="53194" y="14932"/>
                </a:cubicBezTo>
                <a:cubicBezTo>
                  <a:pt x="53124" y="14932"/>
                  <a:pt x="53045" y="14897"/>
                  <a:pt x="52974" y="14862"/>
                </a:cubicBezTo>
                <a:cubicBezTo>
                  <a:pt x="53080" y="14386"/>
                  <a:pt x="53194" y="13867"/>
                  <a:pt x="53265" y="13391"/>
                </a:cubicBezTo>
                <a:close/>
                <a:moveTo>
                  <a:pt x="53635" y="13647"/>
                </a:moveTo>
                <a:cubicBezTo>
                  <a:pt x="53740" y="13682"/>
                  <a:pt x="53890" y="13761"/>
                  <a:pt x="54075" y="13796"/>
                </a:cubicBezTo>
                <a:cubicBezTo>
                  <a:pt x="53890" y="14122"/>
                  <a:pt x="53740" y="14492"/>
                  <a:pt x="53564" y="14862"/>
                </a:cubicBezTo>
                <a:cubicBezTo>
                  <a:pt x="53450" y="14897"/>
                  <a:pt x="53344" y="14932"/>
                  <a:pt x="53230" y="14932"/>
                </a:cubicBezTo>
                <a:cubicBezTo>
                  <a:pt x="53379" y="14492"/>
                  <a:pt x="53520" y="14087"/>
                  <a:pt x="53635" y="13647"/>
                </a:cubicBezTo>
                <a:close/>
                <a:moveTo>
                  <a:pt x="62808" y="13867"/>
                </a:moveTo>
                <a:cubicBezTo>
                  <a:pt x="63284" y="14052"/>
                  <a:pt x="63724" y="14272"/>
                  <a:pt x="64199" y="14457"/>
                </a:cubicBezTo>
                <a:cubicBezTo>
                  <a:pt x="63830" y="14642"/>
                  <a:pt x="63469" y="14783"/>
                  <a:pt x="63064" y="14932"/>
                </a:cubicBezTo>
                <a:cubicBezTo>
                  <a:pt x="62949" y="14967"/>
                  <a:pt x="62844" y="15003"/>
                  <a:pt x="62694" y="15082"/>
                </a:cubicBezTo>
                <a:cubicBezTo>
                  <a:pt x="62254" y="14827"/>
                  <a:pt x="61778" y="14562"/>
                  <a:pt x="61303" y="14342"/>
                </a:cubicBezTo>
                <a:cubicBezTo>
                  <a:pt x="61593" y="14272"/>
                  <a:pt x="61849" y="14201"/>
                  <a:pt x="62148" y="14122"/>
                </a:cubicBezTo>
                <a:cubicBezTo>
                  <a:pt x="62368" y="14052"/>
                  <a:pt x="62588" y="13946"/>
                  <a:pt x="62808" y="13867"/>
                </a:cubicBezTo>
                <a:close/>
                <a:moveTo>
                  <a:pt x="9580" y="12881"/>
                </a:moveTo>
                <a:cubicBezTo>
                  <a:pt x="9835" y="13242"/>
                  <a:pt x="10090" y="13612"/>
                  <a:pt x="10275" y="14017"/>
                </a:cubicBezTo>
                <a:cubicBezTo>
                  <a:pt x="9720" y="14307"/>
                  <a:pt x="9245" y="14712"/>
                  <a:pt x="8884" y="15152"/>
                </a:cubicBezTo>
                <a:cubicBezTo>
                  <a:pt x="8664" y="14747"/>
                  <a:pt x="8400" y="14386"/>
                  <a:pt x="8145" y="14017"/>
                </a:cubicBezTo>
                <a:cubicBezTo>
                  <a:pt x="8550" y="13576"/>
                  <a:pt x="8990" y="13171"/>
                  <a:pt x="9580" y="12881"/>
                </a:cubicBezTo>
                <a:close/>
                <a:moveTo>
                  <a:pt x="55628" y="14407"/>
                </a:moveTo>
                <a:cubicBezTo>
                  <a:pt x="55759" y="14407"/>
                  <a:pt x="55890" y="14432"/>
                  <a:pt x="56020" y="14457"/>
                </a:cubicBezTo>
                <a:cubicBezTo>
                  <a:pt x="55651" y="14606"/>
                  <a:pt x="55246" y="14827"/>
                  <a:pt x="54885" y="15047"/>
                </a:cubicBezTo>
                <a:cubicBezTo>
                  <a:pt x="54805" y="15082"/>
                  <a:pt x="54770" y="15117"/>
                  <a:pt x="54700" y="15152"/>
                </a:cubicBezTo>
                <a:lnTo>
                  <a:pt x="54224" y="15152"/>
                </a:lnTo>
                <a:cubicBezTo>
                  <a:pt x="54260" y="15152"/>
                  <a:pt x="54330" y="15117"/>
                  <a:pt x="54365" y="15082"/>
                </a:cubicBezTo>
                <a:cubicBezTo>
                  <a:pt x="54735" y="14827"/>
                  <a:pt x="55105" y="14606"/>
                  <a:pt x="55466" y="14422"/>
                </a:cubicBezTo>
                <a:cubicBezTo>
                  <a:pt x="55520" y="14411"/>
                  <a:pt x="55574" y="14407"/>
                  <a:pt x="55628" y="14407"/>
                </a:cubicBezTo>
                <a:close/>
                <a:moveTo>
                  <a:pt x="15848" y="13286"/>
                </a:moveTo>
                <a:lnTo>
                  <a:pt x="15848" y="13286"/>
                </a:lnTo>
                <a:cubicBezTo>
                  <a:pt x="16473" y="13391"/>
                  <a:pt x="17063" y="13576"/>
                  <a:pt x="17644" y="13832"/>
                </a:cubicBezTo>
                <a:cubicBezTo>
                  <a:pt x="17864" y="14272"/>
                  <a:pt x="18049" y="14747"/>
                  <a:pt x="18234" y="15267"/>
                </a:cubicBezTo>
                <a:cubicBezTo>
                  <a:pt x="17688" y="15047"/>
                  <a:pt x="17133" y="14862"/>
                  <a:pt x="16508" y="14747"/>
                </a:cubicBezTo>
                <a:cubicBezTo>
                  <a:pt x="16323" y="14237"/>
                  <a:pt x="16103" y="13726"/>
                  <a:pt x="15848" y="13286"/>
                </a:cubicBezTo>
                <a:close/>
                <a:moveTo>
                  <a:pt x="55395" y="14422"/>
                </a:moveTo>
                <a:cubicBezTo>
                  <a:pt x="55026" y="14606"/>
                  <a:pt x="54700" y="14783"/>
                  <a:pt x="54330" y="15047"/>
                </a:cubicBezTo>
                <a:cubicBezTo>
                  <a:pt x="54260" y="15082"/>
                  <a:pt x="54180" y="15117"/>
                  <a:pt x="54145" y="15187"/>
                </a:cubicBezTo>
                <a:lnTo>
                  <a:pt x="54004" y="15187"/>
                </a:lnTo>
                <a:cubicBezTo>
                  <a:pt x="53925" y="15223"/>
                  <a:pt x="53855" y="15223"/>
                  <a:pt x="53819" y="15267"/>
                </a:cubicBezTo>
                <a:cubicBezTo>
                  <a:pt x="53855" y="15223"/>
                  <a:pt x="53890" y="15187"/>
                  <a:pt x="53925" y="15152"/>
                </a:cubicBezTo>
                <a:cubicBezTo>
                  <a:pt x="54260" y="14932"/>
                  <a:pt x="54550" y="14677"/>
                  <a:pt x="54885" y="14457"/>
                </a:cubicBezTo>
                <a:cubicBezTo>
                  <a:pt x="54920" y="14457"/>
                  <a:pt x="54990" y="14457"/>
                  <a:pt x="55026" y="14422"/>
                </a:cubicBezTo>
                <a:close/>
                <a:moveTo>
                  <a:pt x="56126" y="14457"/>
                </a:moveTo>
                <a:cubicBezTo>
                  <a:pt x="56346" y="14492"/>
                  <a:pt x="56566" y="14527"/>
                  <a:pt x="56786" y="14606"/>
                </a:cubicBezTo>
                <a:cubicBezTo>
                  <a:pt x="56311" y="14783"/>
                  <a:pt x="55836" y="15003"/>
                  <a:pt x="55395" y="15302"/>
                </a:cubicBezTo>
                <a:cubicBezTo>
                  <a:pt x="55175" y="15223"/>
                  <a:pt x="54955" y="15187"/>
                  <a:pt x="54770" y="15152"/>
                </a:cubicBezTo>
                <a:cubicBezTo>
                  <a:pt x="54805" y="15152"/>
                  <a:pt x="54841" y="15117"/>
                  <a:pt x="54920" y="15082"/>
                </a:cubicBezTo>
                <a:cubicBezTo>
                  <a:pt x="55281" y="14827"/>
                  <a:pt x="55686" y="14642"/>
                  <a:pt x="56126" y="14457"/>
                </a:cubicBezTo>
                <a:close/>
                <a:moveTo>
                  <a:pt x="58257" y="14166"/>
                </a:moveTo>
                <a:cubicBezTo>
                  <a:pt x="58732" y="14342"/>
                  <a:pt x="59172" y="14562"/>
                  <a:pt x="59612" y="14827"/>
                </a:cubicBezTo>
                <a:cubicBezTo>
                  <a:pt x="59172" y="14967"/>
                  <a:pt x="58732" y="15117"/>
                  <a:pt x="58292" y="15302"/>
                </a:cubicBezTo>
                <a:cubicBezTo>
                  <a:pt x="57816" y="15003"/>
                  <a:pt x="57376" y="14783"/>
                  <a:pt x="56901" y="14606"/>
                </a:cubicBezTo>
                <a:cubicBezTo>
                  <a:pt x="57341" y="14457"/>
                  <a:pt x="57816" y="14307"/>
                  <a:pt x="58257" y="14166"/>
                </a:cubicBezTo>
                <a:close/>
                <a:moveTo>
                  <a:pt x="54295" y="14606"/>
                </a:moveTo>
                <a:cubicBezTo>
                  <a:pt x="54040" y="14862"/>
                  <a:pt x="53784" y="15082"/>
                  <a:pt x="53520" y="15337"/>
                </a:cubicBezTo>
                <a:cubicBezTo>
                  <a:pt x="53485" y="15337"/>
                  <a:pt x="53450" y="15372"/>
                  <a:pt x="53414" y="15408"/>
                </a:cubicBezTo>
                <a:cubicBezTo>
                  <a:pt x="53599" y="15187"/>
                  <a:pt x="53784" y="14967"/>
                  <a:pt x="53960" y="14712"/>
                </a:cubicBezTo>
                <a:cubicBezTo>
                  <a:pt x="54075" y="14677"/>
                  <a:pt x="54180" y="14642"/>
                  <a:pt x="54295" y="14606"/>
                </a:cubicBezTo>
                <a:close/>
                <a:moveTo>
                  <a:pt x="54770" y="14492"/>
                </a:moveTo>
                <a:cubicBezTo>
                  <a:pt x="54480" y="14677"/>
                  <a:pt x="54180" y="14897"/>
                  <a:pt x="53890" y="15117"/>
                </a:cubicBezTo>
                <a:cubicBezTo>
                  <a:pt x="53819" y="15187"/>
                  <a:pt x="53740" y="15267"/>
                  <a:pt x="53670" y="15302"/>
                </a:cubicBezTo>
                <a:cubicBezTo>
                  <a:pt x="53599" y="15337"/>
                  <a:pt x="53564" y="15372"/>
                  <a:pt x="53485" y="15408"/>
                </a:cubicBezTo>
                <a:cubicBezTo>
                  <a:pt x="53485" y="15372"/>
                  <a:pt x="53520" y="15372"/>
                  <a:pt x="53564" y="15337"/>
                </a:cubicBezTo>
                <a:cubicBezTo>
                  <a:pt x="53819" y="15117"/>
                  <a:pt x="54110" y="14827"/>
                  <a:pt x="54365" y="14562"/>
                </a:cubicBezTo>
                <a:cubicBezTo>
                  <a:pt x="54515" y="14527"/>
                  <a:pt x="54621" y="14492"/>
                  <a:pt x="54770" y="14492"/>
                </a:cubicBezTo>
                <a:close/>
                <a:moveTo>
                  <a:pt x="12106" y="13356"/>
                </a:moveTo>
                <a:cubicBezTo>
                  <a:pt x="12362" y="13832"/>
                  <a:pt x="12582" y="14307"/>
                  <a:pt x="12846" y="14827"/>
                </a:cubicBezTo>
                <a:cubicBezTo>
                  <a:pt x="12626" y="14862"/>
                  <a:pt x="12441" y="14932"/>
                  <a:pt x="12256" y="14967"/>
                </a:cubicBezTo>
                <a:cubicBezTo>
                  <a:pt x="11851" y="15117"/>
                  <a:pt x="11446" y="15267"/>
                  <a:pt x="11041" y="15487"/>
                </a:cubicBezTo>
                <a:cubicBezTo>
                  <a:pt x="10865" y="14967"/>
                  <a:pt x="10601" y="14492"/>
                  <a:pt x="10346" y="14017"/>
                </a:cubicBezTo>
                <a:cubicBezTo>
                  <a:pt x="10715" y="13796"/>
                  <a:pt x="11155" y="13612"/>
                  <a:pt x="11631" y="13462"/>
                </a:cubicBezTo>
                <a:cubicBezTo>
                  <a:pt x="11781" y="13427"/>
                  <a:pt x="11965" y="13391"/>
                  <a:pt x="12106" y="13356"/>
                </a:cubicBezTo>
                <a:close/>
                <a:moveTo>
                  <a:pt x="18965" y="13761"/>
                </a:moveTo>
                <a:lnTo>
                  <a:pt x="18965" y="13761"/>
                </a:lnTo>
                <a:cubicBezTo>
                  <a:pt x="19484" y="14087"/>
                  <a:pt x="19959" y="14422"/>
                  <a:pt x="20435" y="14747"/>
                </a:cubicBezTo>
                <a:cubicBezTo>
                  <a:pt x="20549" y="15003"/>
                  <a:pt x="20690" y="15267"/>
                  <a:pt x="20805" y="15557"/>
                </a:cubicBezTo>
                <a:cubicBezTo>
                  <a:pt x="20329" y="15187"/>
                  <a:pt x="19845" y="14897"/>
                  <a:pt x="19370" y="14642"/>
                </a:cubicBezTo>
                <a:cubicBezTo>
                  <a:pt x="19264" y="14342"/>
                  <a:pt x="19114" y="14052"/>
                  <a:pt x="18965" y="13761"/>
                </a:cubicBezTo>
                <a:close/>
                <a:moveTo>
                  <a:pt x="53890" y="14747"/>
                </a:moveTo>
                <a:cubicBezTo>
                  <a:pt x="53673" y="15078"/>
                  <a:pt x="53421" y="15365"/>
                  <a:pt x="53135" y="15652"/>
                </a:cubicBezTo>
                <a:lnTo>
                  <a:pt x="53135" y="15652"/>
                </a:lnTo>
                <a:cubicBezTo>
                  <a:pt x="53295" y="15385"/>
                  <a:pt x="53433" y="15127"/>
                  <a:pt x="53599" y="14897"/>
                </a:cubicBezTo>
                <a:cubicBezTo>
                  <a:pt x="53635" y="14862"/>
                  <a:pt x="53705" y="14827"/>
                  <a:pt x="53784" y="14783"/>
                </a:cubicBezTo>
                <a:cubicBezTo>
                  <a:pt x="53819" y="14783"/>
                  <a:pt x="53855" y="14747"/>
                  <a:pt x="53890" y="14747"/>
                </a:cubicBezTo>
                <a:close/>
                <a:moveTo>
                  <a:pt x="61268" y="14386"/>
                </a:moveTo>
                <a:cubicBezTo>
                  <a:pt x="61708" y="14606"/>
                  <a:pt x="62183" y="14827"/>
                  <a:pt x="62659" y="15082"/>
                </a:cubicBezTo>
                <a:cubicBezTo>
                  <a:pt x="62588" y="15117"/>
                  <a:pt x="62474" y="15152"/>
                  <a:pt x="62403" y="15187"/>
                </a:cubicBezTo>
                <a:cubicBezTo>
                  <a:pt x="61963" y="15337"/>
                  <a:pt x="61523" y="15487"/>
                  <a:pt x="61083" y="15663"/>
                </a:cubicBezTo>
                <a:cubicBezTo>
                  <a:pt x="60643" y="15372"/>
                  <a:pt x="60202" y="15082"/>
                  <a:pt x="59727" y="14827"/>
                </a:cubicBezTo>
                <a:cubicBezTo>
                  <a:pt x="60123" y="14712"/>
                  <a:pt x="60493" y="14606"/>
                  <a:pt x="60863" y="14492"/>
                </a:cubicBezTo>
                <a:cubicBezTo>
                  <a:pt x="60968" y="14457"/>
                  <a:pt x="61118" y="14422"/>
                  <a:pt x="61268" y="14386"/>
                </a:cubicBezTo>
                <a:close/>
                <a:moveTo>
                  <a:pt x="64270" y="14492"/>
                </a:moveTo>
                <a:cubicBezTo>
                  <a:pt x="64745" y="14677"/>
                  <a:pt x="65185" y="14897"/>
                  <a:pt x="65670" y="15082"/>
                </a:cubicBezTo>
                <a:cubicBezTo>
                  <a:pt x="65370" y="15267"/>
                  <a:pt x="65044" y="15408"/>
                  <a:pt x="64745" y="15557"/>
                </a:cubicBezTo>
                <a:cubicBezTo>
                  <a:pt x="64525" y="15663"/>
                  <a:pt x="64349" y="15742"/>
                  <a:pt x="64129" y="15848"/>
                </a:cubicBezTo>
                <a:cubicBezTo>
                  <a:pt x="63689" y="15592"/>
                  <a:pt x="63204" y="15337"/>
                  <a:pt x="62764" y="15082"/>
                </a:cubicBezTo>
                <a:cubicBezTo>
                  <a:pt x="62879" y="15047"/>
                  <a:pt x="62984" y="15003"/>
                  <a:pt x="63099" y="14967"/>
                </a:cubicBezTo>
                <a:cubicBezTo>
                  <a:pt x="63504" y="14827"/>
                  <a:pt x="63865" y="14642"/>
                  <a:pt x="64270" y="14492"/>
                </a:cubicBezTo>
                <a:close/>
                <a:moveTo>
                  <a:pt x="53485" y="15443"/>
                </a:moveTo>
                <a:lnTo>
                  <a:pt x="53485" y="15443"/>
                </a:lnTo>
                <a:cubicBezTo>
                  <a:pt x="53300" y="15592"/>
                  <a:pt x="53124" y="15777"/>
                  <a:pt x="52939" y="15927"/>
                </a:cubicBezTo>
                <a:cubicBezTo>
                  <a:pt x="53080" y="15777"/>
                  <a:pt x="53265" y="15592"/>
                  <a:pt x="53485" y="15443"/>
                </a:cubicBezTo>
                <a:close/>
                <a:moveTo>
                  <a:pt x="17688" y="13832"/>
                </a:moveTo>
                <a:lnTo>
                  <a:pt x="17688" y="13832"/>
                </a:lnTo>
                <a:cubicBezTo>
                  <a:pt x="18269" y="14087"/>
                  <a:pt x="18824" y="14342"/>
                  <a:pt x="19334" y="14642"/>
                </a:cubicBezTo>
                <a:cubicBezTo>
                  <a:pt x="19554" y="15082"/>
                  <a:pt x="19739" y="15557"/>
                  <a:pt x="19889" y="16033"/>
                </a:cubicBezTo>
                <a:cubicBezTo>
                  <a:pt x="19370" y="15742"/>
                  <a:pt x="18859" y="15487"/>
                  <a:pt x="18304" y="15267"/>
                </a:cubicBezTo>
                <a:cubicBezTo>
                  <a:pt x="18128" y="14747"/>
                  <a:pt x="17908" y="14272"/>
                  <a:pt x="17688" y="13832"/>
                </a:cubicBezTo>
                <a:close/>
                <a:moveTo>
                  <a:pt x="53520" y="14897"/>
                </a:moveTo>
                <a:lnTo>
                  <a:pt x="53520" y="14897"/>
                </a:lnTo>
                <a:cubicBezTo>
                  <a:pt x="53344" y="15223"/>
                  <a:pt x="53159" y="15557"/>
                  <a:pt x="52939" y="15883"/>
                </a:cubicBezTo>
                <a:cubicBezTo>
                  <a:pt x="52860" y="15927"/>
                  <a:pt x="52789" y="15997"/>
                  <a:pt x="52754" y="16033"/>
                </a:cubicBezTo>
                <a:cubicBezTo>
                  <a:pt x="52939" y="15707"/>
                  <a:pt x="53080" y="15337"/>
                  <a:pt x="53230" y="14967"/>
                </a:cubicBezTo>
                <a:cubicBezTo>
                  <a:pt x="53300" y="14967"/>
                  <a:pt x="53414" y="14932"/>
                  <a:pt x="53520" y="14897"/>
                </a:cubicBezTo>
                <a:close/>
                <a:moveTo>
                  <a:pt x="56866" y="14642"/>
                </a:moveTo>
                <a:cubicBezTo>
                  <a:pt x="57306" y="14783"/>
                  <a:pt x="57781" y="15047"/>
                  <a:pt x="58221" y="15302"/>
                </a:cubicBezTo>
                <a:cubicBezTo>
                  <a:pt x="57816" y="15487"/>
                  <a:pt x="57447" y="15663"/>
                  <a:pt x="57042" y="15848"/>
                </a:cubicBezTo>
                <a:cubicBezTo>
                  <a:pt x="56971" y="15927"/>
                  <a:pt x="56866" y="15962"/>
                  <a:pt x="56786" y="16033"/>
                </a:cubicBezTo>
                <a:cubicBezTo>
                  <a:pt x="56346" y="15707"/>
                  <a:pt x="55871" y="15487"/>
                  <a:pt x="55431" y="15302"/>
                </a:cubicBezTo>
                <a:cubicBezTo>
                  <a:pt x="55871" y="15047"/>
                  <a:pt x="56346" y="14827"/>
                  <a:pt x="56866" y="14642"/>
                </a:cubicBezTo>
                <a:close/>
                <a:moveTo>
                  <a:pt x="52023" y="13867"/>
                </a:moveTo>
                <a:cubicBezTo>
                  <a:pt x="52244" y="14122"/>
                  <a:pt x="52384" y="14342"/>
                  <a:pt x="52534" y="14527"/>
                </a:cubicBezTo>
                <a:cubicBezTo>
                  <a:pt x="52420" y="14932"/>
                  <a:pt x="52314" y="15372"/>
                  <a:pt x="52129" y="15777"/>
                </a:cubicBezTo>
                <a:cubicBezTo>
                  <a:pt x="52059" y="15927"/>
                  <a:pt x="51979" y="16068"/>
                  <a:pt x="51909" y="16182"/>
                </a:cubicBezTo>
                <a:cubicBezTo>
                  <a:pt x="51759" y="16033"/>
                  <a:pt x="51618" y="15813"/>
                  <a:pt x="51434" y="15522"/>
                </a:cubicBezTo>
                <a:cubicBezTo>
                  <a:pt x="51504" y="15372"/>
                  <a:pt x="51583" y="15223"/>
                  <a:pt x="51654" y="15047"/>
                </a:cubicBezTo>
                <a:cubicBezTo>
                  <a:pt x="51839" y="14677"/>
                  <a:pt x="51944" y="14272"/>
                  <a:pt x="52023" y="13867"/>
                </a:cubicBezTo>
                <a:close/>
                <a:moveTo>
                  <a:pt x="59683" y="14862"/>
                </a:moveTo>
                <a:cubicBezTo>
                  <a:pt x="60167" y="15117"/>
                  <a:pt x="60607" y="15372"/>
                  <a:pt x="61047" y="15663"/>
                </a:cubicBezTo>
                <a:cubicBezTo>
                  <a:pt x="60563" y="15848"/>
                  <a:pt x="60088" y="16068"/>
                  <a:pt x="59648" y="16288"/>
                </a:cubicBezTo>
                <a:cubicBezTo>
                  <a:pt x="59207" y="15927"/>
                  <a:pt x="58767" y="15592"/>
                  <a:pt x="58327" y="15337"/>
                </a:cubicBezTo>
                <a:cubicBezTo>
                  <a:pt x="58767" y="15152"/>
                  <a:pt x="59207" y="15003"/>
                  <a:pt x="59683" y="14862"/>
                </a:cubicBezTo>
                <a:close/>
                <a:moveTo>
                  <a:pt x="52569" y="14562"/>
                </a:moveTo>
                <a:cubicBezTo>
                  <a:pt x="52684" y="14712"/>
                  <a:pt x="52789" y="14783"/>
                  <a:pt x="52904" y="14862"/>
                </a:cubicBezTo>
                <a:cubicBezTo>
                  <a:pt x="52789" y="15302"/>
                  <a:pt x="52640" y="15742"/>
                  <a:pt x="52420" y="16147"/>
                </a:cubicBezTo>
                <a:cubicBezTo>
                  <a:pt x="52384" y="16218"/>
                  <a:pt x="52314" y="16323"/>
                  <a:pt x="52244" y="16438"/>
                </a:cubicBezTo>
                <a:cubicBezTo>
                  <a:pt x="52164" y="16438"/>
                  <a:pt x="52059" y="16367"/>
                  <a:pt x="51944" y="16218"/>
                </a:cubicBezTo>
                <a:cubicBezTo>
                  <a:pt x="52023" y="16068"/>
                  <a:pt x="52094" y="15927"/>
                  <a:pt x="52164" y="15777"/>
                </a:cubicBezTo>
                <a:cubicBezTo>
                  <a:pt x="52349" y="15372"/>
                  <a:pt x="52464" y="14967"/>
                  <a:pt x="52569" y="14562"/>
                </a:cubicBezTo>
                <a:close/>
                <a:moveTo>
                  <a:pt x="52939" y="14897"/>
                </a:moveTo>
                <a:cubicBezTo>
                  <a:pt x="53009" y="14932"/>
                  <a:pt x="53124" y="14967"/>
                  <a:pt x="53194" y="14967"/>
                </a:cubicBezTo>
                <a:cubicBezTo>
                  <a:pt x="53009" y="15372"/>
                  <a:pt x="52860" y="15777"/>
                  <a:pt x="52640" y="16147"/>
                </a:cubicBezTo>
                <a:cubicBezTo>
                  <a:pt x="52534" y="16253"/>
                  <a:pt x="52464" y="16323"/>
                  <a:pt x="52349" y="16438"/>
                </a:cubicBezTo>
                <a:lnTo>
                  <a:pt x="52314" y="16438"/>
                </a:lnTo>
                <a:cubicBezTo>
                  <a:pt x="52349" y="16323"/>
                  <a:pt x="52420" y="16253"/>
                  <a:pt x="52464" y="16147"/>
                </a:cubicBezTo>
                <a:cubicBezTo>
                  <a:pt x="52684" y="15742"/>
                  <a:pt x="52825" y="15337"/>
                  <a:pt x="52939" y="14897"/>
                </a:cubicBezTo>
                <a:close/>
                <a:moveTo>
                  <a:pt x="54621" y="15187"/>
                </a:moveTo>
                <a:cubicBezTo>
                  <a:pt x="54075" y="15557"/>
                  <a:pt x="53564" y="15997"/>
                  <a:pt x="53080" y="16438"/>
                </a:cubicBezTo>
                <a:cubicBezTo>
                  <a:pt x="52939" y="16438"/>
                  <a:pt x="52789" y="16438"/>
                  <a:pt x="52684" y="16473"/>
                </a:cubicBezTo>
                <a:cubicBezTo>
                  <a:pt x="53124" y="16033"/>
                  <a:pt x="53635" y="15592"/>
                  <a:pt x="54145" y="15223"/>
                </a:cubicBezTo>
                <a:cubicBezTo>
                  <a:pt x="54295" y="15187"/>
                  <a:pt x="54480" y="15187"/>
                  <a:pt x="54621" y="15187"/>
                </a:cubicBezTo>
                <a:close/>
                <a:moveTo>
                  <a:pt x="10310" y="14052"/>
                </a:moveTo>
                <a:cubicBezTo>
                  <a:pt x="10566" y="14492"/>
                  <a:pt x="10821" y="15003"/>
                  <a:pt x="11006" y="15487"/>
                </a:cubicBezTo>
                <a:cubicBezTo>
                  <a:pt x="10495" y="15777"/>
                  <a:pt x="9985" y="16147"/>
                  <a:pt x="9544" y="16543"/>
                </a:cubicBezTo>
                <a:cubicBezTo>
                  <a:pt x="9359" y="16068"/>
                  <a:pt x="9139" y="15628"/>
                  <a:pt x="8884" y="15187"/>
                </a:cubicBezTo>
                <a:cubicBezTo>
                  <a:pt x="9280" y="14747"/>
                  <a:pt x="9764" y="14342"/>
                  <a:pt x="10310" y="14052"/>
                </a:cubicBezTo>
                <a:close/>
                <a:moveTo>
                  <a:pt x="15061" y="14632"/>
                </a:moveTo>
                <a:cubicBezTo>
                  <a:pt x="15546" y="14632"/>
                  <a:pt x="16030" y="14696"/>
                  <a:pt x="16508" y="14783"/>
                </a:cubicBezTo>
                <a:cubicBezTo>
                  <a:pt x="16728" y="15337"/>
                  <a:pt x="16913" y="15927"/>
                  <a:pt x="17098" y="16543"/>
                </a:cubicBezTo>
                <a:cubicBezTo>
                  <a:pt x="16543" y="16438"/>
                  <a:pt x="15998" y="16402"/>
                  <a:pt x="15443" y="16402"/>
                </a:cubicBezTo>
                <a:cubicBezTo>
                  <a:pt x="15223" y="15813"/>
                  <a:pt x="15003" y="15187"/>
                  <a:pt x="14747" y="14642"/>
                </a:cubicBezTo>
                <a:cubicBezTo>
                  <a:pt x="14852" y="14635"/>
                  <a:pt x="14956" y="14632"/>
                  <a:pt x="15061" y="14632"/>
                </a:cubicBezTo>
                <a:close/>
                <a:moveTo>
                  <a:pt x="52314" y="16473"/>
                </a:moveTo>
                <a:cubicBezTo>
                  <a:pt x="52279" y="16508"/>
                  <a:pt x="52279" y="16508"/>
                  <a:pt x="52244" y="16543"/>
                </a:cubicBezTo>
                <a:cubicBezTo>
                  <a:pt x="52244" y="16508"/>
                  <a:pt x="52279" y="16508"/>
                  <a:pt x="52279" y="16473"/>
                </a:cubicBezTo>
                <a:close/>
                <a:moveTo>
                  <a:pt x="53983" y="15267"/>
                </a:moveTo>
                <a:cubicBezTo>
                  <a:pt x="53485" y="15657"/>
                  <a:pt x="53027" y="16050"/>
                  <a:pt x="52569" y="16508"/>
                </a:cubicBezTo>
                <a:cubicBezTo>
                  <a:pt x="52534" y="16508"/>
                  <a:pt x="52499" y="16508"/>
                  <a:pt x="52464" y="16543"/>
                </a:cubicBezTo>
                <a:cubicBezTo>
                  <a:pt x="52569" y="16438"/>
                  <a:pt x="52640" y="16323"/>
                  <a:pt x="52719" y="16218"/>
                </a:cubicBezTo>
                <a:lnTo>
                  <a:pt x="52754" y="16182"/>
                </a:lnTo>
                <a:cubicBezTo>
                  <a:pt x="53045" y="15883"/>
                  <a:pt x="53379" y="15628"/>
                  <a:pt x="53705" y="15337"/>
                </a:cubicBezTo>
                <a:cubicBezTo>
                  <a:pt x="53779" y="15304"/>
                  <a:pt x="53877" y="15271"/>
                  <a:pt x="53983" y="15267"/>
                </a:cubicBezTo>
                <a:close/>
                <a:moveTo>
                  <a:pt x="54700" y="15187"/>
                </a:moveTo>
                <a:cubicBezTo>
                  <a:pt x="54920" y="15223"/>
                  <a:pt x="55140" y="15267"/>
                  <a:pt x="55325" y="15337"/>
                </a:cubicBezTo>
                <a:cubicBezTo>
                  <a:pt x="54735" y="15663"/>
                  <a:pt x="54224" y="16103"/>
                  <a:pt x="53740" y="16543"/>
                </a:cubicBezTo>
                <a:cubicBezTo>
                  <a:pt x="53564" y="16473"/>
                  <a:pt x="53414" y="16473"/>
                  <a:pt x="53230" y="16438"/>
                </a:cubicBezTo>
                <a:lnTo>
                  <a:pt x="53159" y="16438"/>
                </a:lnTo>
                <a:cubicBezTo>
                  <a:pt x="53635" y="15997"/>
                  <a:pt x="54145" y="15557"/>
                  <a:pt x="54700" y="15187"/>
                </a:cubicBezTo>
                <a:close/>
                <a:moveTo>
                  <a:pt x="20505" y="14827"/>
                </a:moveTo>
                <a:lnTo>
                  <a:pt x="20505" y="14827"/>
                </a:lnTo>
                <a:cubicBezTo>
                  <a:pt x="20840" y="15082"/>
                  <a:pt x="21166" y="15302"/>
                  <a:pt x="21465" y="15557"/>
                </a:cubicBezTo>
                <a:cubicBezTo>
                  <a:pt x="21606" y="15663"/>
                  <a:pt x="21755" y="15777"/>
                  <a:pt x="21870" y="15883"/>
                </a:cubicBezTo>
                <a:cubicBezTo>
                  <a:pt x="22011" y="16103"/>
                  <a:pt x="22125" y="16367"/>
                  <a:pt x="22231" y="16587"/>
                </a:cubicBezTo>
                <a:cubicBezTo>
                  <a:pt x="22160" y="16543"/>
                  <a:pt x="22090" y="16508"/>
                  <a:pt x="22046" y="16438"/>
                </a:cubicBezTo>
                <a:cubicBezTo>
                  <a:pt x="21650" y="16147"/>
                  <a:pt x="21245" y="15848"/>
                  <a:pt x="20875" y="15592"/>
                </a:cubicBezTo>
                <a:cubicBezTo>
                  <a:pt x="20769" y="15337"/>
                  <a:pt x="20655" y="15082"/>
                  <a:pt x="20505" y="14827"/>
                </a:cubicBezTo>
                <a:close/>
                <a:moveTo>
                  <a:pt x="52420" y="16508"/>
                </a:moveTo>
                <a:lnTo>
                  <a:pt x="52384" y="16543"/>
                </a:lnTo>
                <a:cubicBezTo>
                  <a:pt x="52384" y="16587"/>
                  <a:pt x="52349" y="16587"/>
                  <a:pt x="52349" y="16587"/>
                </a:cubicBezTo>
                <a:cubicBezTo>
                  <a:pt x="52384" y="16543"/>
                  <a:pt x="52384" y="16508"/>
                  <a:pt x="52420" y="16508"/>
                </a:cubicBezTo>
                <a:close/>
                <a:moveTo>
                  <a:pt x="62694" y="15117"/>
                </a:moveTo>
                <a:cubicBezTo>
                  <a:pt x="63169" y="15337"/>
                  <a:pt x="63609" y="15592"/>
                  <a:pt x="64085" y="15848"/>
                </a:cubicBezTo>
                <a:cubicBezTo>
                  <a:pt x="63865" y="15962"/>
                  <a:pt x="63689" y="16033"/>
                  <a:pt x="63504" y="16147"/>
                </a:cubicBezTo>
                <a:cubicBezTo>
                  <a:pt x="63134" y="16288"/>
                  <a:pt x="62808" y="16438"/>
                  <a:pt x="62474" y="16587"/>
                </a:cubicBezTo>
                <a:cubicBezTo>
                  <a:pt x="62368" y="16508"/>
                  <a:pt x="62254" y="16438"/>
                  <a:pt x="62148" y="16402"/>
                </a:cubicBezTo>
                <a:cubicBezTo>
                  <a:pt x="61813" y="16147"/>
                  <a:pt x="61488" y="15927"/>
                  <a:pt x="61153" y="15707"/>
                </a:cubicBezTo>
                <a:cubicBezTo>
                  <a:pt x="61558" y="15522"/>
                  <a:pt x="61998" y="15372"/>
                  <a:pt x="62403" y="15223"/>
                </a:cubicBezTo>
                <a:cubicBezTo>
                  <a:pt x="62509" y="15187"/>
                  <a:pt x="62623" y="15152"/>
                  <a:pt x="62694" y="15117"/>
                </a:cubicBezTo>
                <a:close/>
                <a:moveTo>
                  <a:pt x="14712" y="14642"/>
                </a:moveTo>
                <a:cubicBezTo>
                  <a:pt x="14968" y="15187"/>
                  <a:pt x="15188" y="15813"/>
                  <a:pt x="15373" y="16402"/>
                </a:cubicBezTo>
                <a:cubicBezTo>
                  <a:pt x="14783" y="16402"/>
                  <a:pt x="14166" y="16473"/>
                  <a:pt x="13577" y="16623"/>
                </a:cubicBezTo>
                <a:cubicBezTo>
                  <a:pt x="13356" y="15997"/>
                  <a:pt x="13136" y="15408"/>
                  <a:pt x="12881" y="14862"/>
                </a:cubicBezTo>
                <a:cubicBezTo>
                  <a:pt x="13506" y="14712"/>
                  <a:pt x="14122" y="14642"/>
                  <a:pt x="14712" y="14642"/>
                </a:cubicBezTo>
                <a:close/>
                <a:moveTo>
                  <a:pt x="52384" y="16473"/>
                </a:moveTo>
                <a:cubicBezTo>
                  <a:pt x="52349" y="16508"/>
                  <a:pt x="52314" y="16543"/>
                  <a:pt x="52244" y="16623"/>
                </a:cubicBezTo>
                <a:lnTo>
                  <a:pt x="52244" y="16658"/>
                </a:lnTo>
                <a:lnTo>
                  <a:pt x="52200" y="16658"/>
                </a:lnTo>
                <a:cubicBezTo>
                  <a:pt x="52279" y="16587"/>
                  <a:pt x="52314" y="16508"/>
                  <a:pt x="52384" y="16473"/>
                </a:cubicBezTo>
                <a:close/>
                <a:moveTo>
                  <a:pt x="8109" y="14052"/>
                </a:moveTo>
                <a:cubicBezTo>
                  <a:pt x="8365" y="14422"/>
                  <a:pt x="8620" y="14783"/>
                  <a:pt x="8840" y="15187"/>
                </a:cubicBezTo>
                <a:cubicBezTo>
                  <a:pt x="8400" y="15663"/>
                  <a:pt x="8074" y="16182"/>
                  <a:pt x="7784" y="16763"/>
                </a:cubicBezTo>
                <a:cubicBezTo>
                  <a:pt x="7599" y="16367"/>
                  <a:pt x="7379" y="15997"/>
                  <a:pt x="7123" y="15628"/>
                </a:cubicBezTo>
                <a:cubicBezTo>
                  <a:pt x="7379" y="15082"/>
                  <a:pt x="7704" y="14527"/>
                  <a:pt x="8109" y="14052"/>
                </a:cubicBezTo>
                <a:close/>
                <a:moveTo>
                  <a:pt x="52512" y="16566"/>
                </a:moveTo>
                <a:cubicBezTo>
                  <a:pt x="52406" y="16672"/>
                  <a:pt x="52309" y="16771"/>
                  <a:pt x="52244" y="16878"/>
                </a:cubicBezTo>
                <a:cubicBezTo>
                  <a:pt x="52279" y="16763"/>
                  <a:pt x="52349" y="16693"/>
                  <a:pt x="52420" y="16587"/>
                </a:cubicBezTo>
                <a:cubicBezTo>
                  <a:pt x="52454" y="16587"/>
                  <a:pt x="52484" y="16587"/>
                  <a:pt x="52512" y="16566"/>
                </a:cubicBezTo>
                <a:close/>
                <a:moveTo>
                  <a:pt x="19405" y="14677"/>
                </a:moveTo>
                <a:lnTo>
                  <a:pt x="19405" y="14677"/>
                </a:lnTo>
                <a:cubicBezTo>
                  <a:pt x="19924" y="14967"/>
                  <a:pt x="20400" y="15302"/>
                  <a:pt x="20840" y="15592"/>
                </a:cubicBezTo>
                <a:cubicBezTo>
                  <a:pt x="21025" y="16033"/>
                  <a:pt x="21210" y="16473"/>
                  <a:pt x="21350" y="16913"/>
                </a:cubicBezTo>
                <a:cubicBezTo>
                  <a:pt x="20910" y="16623"/>
                  <a:pt x="20435" y="16323"/>
                  <a:pt x="19959" y="16068"/>
                </a:cubicBezTo>
                <a:cubicBezTo>
                  <a:pt x="19775" y="15592"/>
                  <a:pt x="19590" y="15117"/>
                  <a:pt x="19405" y="14677"/>
                </a:cubicBezTo>
                <a:close/>
                <a:moveTo>
                  <a:pt x="16543" y="14783"/>
                </a:moveTo>
                <a:lnTo>
                  <a:pt x="16543" y="14783"/>
                </a:lnTo>
                <a:cubicBezTo>
                  <a:pt x="17133" y="14932"/>
                  <a:pt x="17723" y="15082"/>
                  <a:pt x="18269" y="15302"/>
                </a:cubicBezTo>
                <a:cubicBezTo>
                  <a:pt x="18454" y="15848"/>
                  <a:pt x="18639" y="16402"/>
                  <a:pt x="18824" y="17028"/>
                </a:cubicBezTo>
                <a:cubicBezTo>
                  <a:pt x="18269" y="16807"/>
                  <a:pt x="17723" y="16658"/>
                  <a:pt x="17169" y="16543"/>
                </a:cubicBezTo>
                <a:cubicBezTo>
                  <a:pt x="16984" y="15927"/>
                  <a:pt x="16764" y="15337"/>
                  <a:pt x="16543" y="14783"/>
                </a:cubicBezTo>
                <a:close/>
                <a:moveTo>
                  <a:pt x="58257" y="15337"/>
                </a:moveTo>
                <a:cubicBezTo>
                  <a:pt x="58732" y="15628"/>
                  <a:pt x="59172" y="15962"/>
                  <a:pt x="59577" y="16288"/>
                </a:cubicBezTo>
                <a:cubicBezTo>
                  <a:pt x="59067" y="16543"/>
                  <a:pt x="58582" y="16807"/>
                  <a:pt x="58072" y="17098"/>
                </a:cubicBezTo>
                <a:cubicBezTo>
                  <a:pt x="57667" y="16728"/>
                  <a:pt x="57262" y="16367"/>
                  <a:pt x="56822" y="16068"/>
                </a:cubicBezTo>
                <a:cubicBezTo>
                  <a:pt x="56901" y="15997"/>
                  <a:pt x="56971" y="15962"/>
                  <a:pt x="57086" y="15883"/>
                </a:cubicBezTo>
                <a:cubicBezTo>
                  <a:pt x="57447" y="15707"/>
                  <a:pt x="57852" y="15522"/>
                  <a:pt x="58257" y="15337"/>
                </a:cubicBezTo>
                <a:close/>
                <a:moveTo>
                  <a:pt x="51908" y="16951"/>
                </a:moveTo>
                <a:cubicBezTo>
                  <a:pt x="51872" y="17029"/>
                  <a:pt x="51803" y="17098"/>
                  <a:pt x="51759" y="17133"/>
                </a:cubicBezTo>
                <a:cubicBezTo>
                  <a:pt x="51752" y="17141"/>
                  <a:pt x="51744" y="17147"/>
                  <a:pt x="51736" y="17152"/>
                </a:cubicBezTo>
                <a:lnTo>
                  <a:pt x="51736" y="17152"/>
                </a:lnTo>
                <a:cubicBezTo>
                  <a:pt x="51750" y="17134"/>
                  <a:pt x="51759" y="17116"/>
                  <a:pt x="51759" y="17098"/>
                </a:cubicBezTo>
                <a:cubicBezTo>
                  <a:pt x="51817" y="17047"/>
                  <a:pt x="51870" y="16991"/>
                  <a:pt x="51908" y="16951"/>
                </a:cubicBezTo>
                <a:close/>
                <a:moveTo>
                  <a:pt x="12846" y="14862"/>
                </a:moveTo>
                <a:cubicBezTo>
                  <a:pt x="13101" y="15443"/>
                  <a:pt x="13321" y="16033"/>
                  <a:pt x="13541" y="16623"/>
                </a:cubicBezTo>
                <a:cubicBezTo>
                  <a:pt x="13207" y="16693"/>
                  <a:pt x="12916" y="16763"/>
                  <a:pt x="12582" y="16878"/>
                </a:cubicBezTo>
                <a:cubicBezTo>
                  <a:pt x="12291" y="16983"/>
                  <a:pt x="12001" y="17098"/>
                  <a:pt x="11701" y="17248"/>
                </a:cubicBezTo>
                <a:cubicBezTo>
                  <a:pt x="11525" y="16658"/>
                  <a:pt x="11305" y="16068"/>
                  <a:pt x="11085" y="15522"/>
                </a:cubicBezTo>
                <a:cubicBezTo>
                  <a:pt x="11446" y="15302"/>
                  <a:pt x="11851" y="15152"/>
                  <a:pt x="12256" y="15003"/>
                </a:cubicBezTo>
                <a:cubicBezTo>
                  <a:pt x="12476" y="14967"/>
                  <a:pt x="12661" y="14897"/>
                  <a:pt x="12846" y="14862"/>
                </a:cubicBezTo>
                <a:close/>
                <a:moveTo>
                  <a:pt x="52314" y="16658"/>
                </a:moveTo>
                <a:cubicBezTo>
                  <a:pt x="52121" y="16850"/>
                  <a:pt x="51929" y="17070"/>
                  <a:pt x="51736" y="17293"/>
                </a:cubicBezTo>
                <a:lnTo>
                  <a:pt x="51736" y="17293"/>
                </a:lnTo>
                <a:cubicBezTo>
                  <a:pt x="51805" y="17204"/>
                  <a:pt x="51868" y="17104"/>
                  <a:pt x="51944" y="17028"/>
                </a:cubicBezTo>
                <a:cubicBezTo>
                  <a:pt x="52059" y="16913"/>
                  <a:pt x="52129" y="16807"/>
                  <a:pt x="52244" y="16693"/>
                </a:cubicBezTo>
                <a:cubicBezTo>
                  <a:pt x="52279" y="16658"/>
                  <a:pt x="52279" y="16658"/>
                  <a:pt x="52314" y="16658"/>
                </a:cubicBezTo>
                <a:close/>
                <a:moveTo>
                  <a:pt x="61083" y="15707"/>
                </a:moveTo>
                <a:cubicBezTo>
                  <a:pt x="61444" y="15962"/>
                  <a:pt x="61778" y="16182"/>
                  <a:pt x="62148" y="16438"/>
                </a:cubicBezTo>
                <a:cubicBezTo>
                  <a:pt x="62218" y="16473"/>
                  <a:pt x="62324" y="16543"/>
                  <a:pt x="62403" y="16623"/>
                </a:cubicBezTo>
                <a:cubicBezTo>
                  <a:pt x="61928" y="16843"/>
                  <a:pt x="61408" y="17098"/>
                  <a:pt x="60933" y="17353"/>
                </a:cubicBezTo>
                <a:cubicBezTo>
                  <a:pt x="60827" y="17248"/>
                  <a:pt x="60713" y="17168"/>
                  <a:pt x="60643" y="17098"/>
                </a:cubicBezTo>
                <a:cubicBezTo>
                  <a:pt x="60308" y="16843"/>
                  <a:pt x="60017" y="16587"/>
                  <a:pt x="59683" y="16288"/>
                </a:cubicBezTo>
                <a:cubicBezTo>
                  <a:pt x="60123" y="16103"/>
                  <a:pt x="60607" y="15883"/>
                  <a:pt x="61083" y="15707"/>
                </a:cubicBezTo>
                <a:close/>
                <a:moveTo>
                  <a:pt x="64129" y="15883"/>
                </a:moveTo>
                <a:cubicBezTo>
                  <a:pt x="64199" y="15927"/>
                  <a:pt x="64235" y="15962"/>
                  <a:pt x="64305" y="15997"/>
                </a:cubicBezTo>
                <a:cubicBezTo>
                  <a:pt x="64569" y="16147"/>
                  <a:pt x="64860" y="16288"/>
                  <a:pt x="65150" y="16438"/>
                </a:cubicBezTo>
                <a:lnTo>
                  <a:pt x="65300" y="16543"/>
                </a:lnTo>
                <a:cubicBezTo>
                  <a:pt x="64789" y="16843"/>
                  <a:pt x="64270" y="17133"/>
                  <a:pt x="63724" y="17468"/>
                </a:cubicBezTo>
                <a:cubicBezTo>
                  <a:pt x="63645" y="17388"/>
                  <a:pt x="63539" y="17318"/>
                  <a:pt x="63425" y="17248"/>
                </a:cubicBezTo>
                <a:cubicBezTo>
                  <a:pt x="63134" y="17063"/>
                  <a:pt x="62808" y="16843"/>
                  <a:pt x="62509" y="16623"/>
                </a:cubicBezTo>
                <a:cubicBezTo>
                  <a:pt x="62844" y="16473"/>
                  <a:pt x="63169" y="16323"/>
                  <a:pt x="63504" y="16182"/>
                </a:cubicBezTo>
                <a:cubicBezTo>
                  <a:pt x="63724" y="16068"/>
                  <a:pt x="63909" y="15997"/>
                  <a:pt x="64129" y="15883"/>
                </a:cubicBezTo>
                <a:close/>
                <a:moveTo>
                  <a:pt x="51499" y="17484"/>
                </a:moveTo>
                <a:cubicBezTo>
                  <a:pt x="51489" y="17501"/>
                  <a:pt x="51479" y="17518"/>
                  <a:pt x="51469" y="17538"/>
                </a:cubicBezTo>
                <a:lnTo>
                  <a:pt x="51469" y="17503"/>
                </a:lnTo>
                <a:cubicBezTo>
                  <a:pt x="51480" y="17498"/>
                  <a:pt x="51490" y="17491"/>
                  <a:pt x="51499" y="17484"/>
                </a:cubicBezTo>
                <a:close/>
                <a:moveTo>
                  <a:pt x="51398" y="15592"/>
                </a:moveTo>
                <a:cubicBezTo>
                  <a:pt x="51583" y="15883"/>
                  <a:pt x="51724" y="16103"/>
                  <a:pt x="51874" y="16253"/>
                </a:cubicBezTo>
                <a:cubicBezTo>
                  <a:pt x="51583" y="16763"/>
                  <a:pt x="51213" y="17248"/>
                  <a:pt x="50773" y="17688"/>
                </a:cubicBezTo>
                <a:cubicBezTo>
                  <a:pt x="50624" y="17503"/>
                  <a:pt x="50439" y="17283"/>
                  <a:pt x="50333" y="17063"/>
                </a:cubicBezTo>
                <a:cubicBezTo>
                  <a:pt x="50773" y="16623"/>
                  <a:pt x="51099" y="16103"/>
                  <a:pt x="51398" y="15592"/>
                </a:cubicBezTo>
                <a:close/>
                <a:moveTo>
                  <a:pt x="18304" y="15337"/>
                </a:moveTo>
                <a:cubicBezTo>
                  <a:pt x="18859" y="15557"/>
                  <a:pt x="19405" y="15813"/>
                  <a:pt x="19924" y="16068"/>
                </a:cubicBezTo>
                <a:cubicBezTo>
                  <a:pt x="20065" y="16623"/>
                  <a:pt x="20250" y="17168"/>
                  <a:pt x="20364" y="17723"/>
                </a:cubicBezTo>
                <a:cubicBezTo>
                  <a:pt x="19889" y="17468"/>
                  <a:pt x="19370" y="17204"/>
                  <a:pt x="18859" y="17028"/>
                </a:cubicBezTo>
                <a:cubicBezTo>
                  <a:pt x="18674" y="16438"/>
                  <a:pt x="18524" y="15848"/>
                  <a:pt x="18304" y="15337"/>
                </a:cubicBezTo>
                <a:close/>
                <a:moveTo>
                  <a:pt x="51909" y="16288"/>
                </a:moveTo>
                <a:cubicBezTo>
                  <a:pt x="52023" y="16402"/>
                  <a:pt x="52129" y="16438"/>
                  <a:pt x="52244" y="16473"/>
                </a:cubicBezTo>
                <a:cubicBezTo>
                  <a:pt x="52200" y="16543"/>
                  <a:pt x="52129" y="16623"/>
                  <a:pt x="52094" y="16693"/>
                </a:cubicBezTo>
                <a:cubicBezTo>
                  <a:pt x="52059" y="16728"/>
                  <a:pt x="52023" y="16763"/>
                  <a:pt x="51979" y="16807"/>
                </a:cubicBezTo>
                <a:cubicBezTo>
                  <a:pt x="51909" y="16878"/>
                  <a:pt x="51803" y="16948"/>
                  <a:pt x="51724" y="17063"/>
                </a:cubicBezTo>
                <a:cubicBezTo>
                  <a:pt x="51469" y="17318"/>
                  <a:pt x="51213" y="17609"/>
                  <a:pt x="50958" y="17864"/>
                </a:cubicBezTo>
                <a:cubicBezTo>
                  <a:pt x="50923" y="17829"/>
                  <a:pt x="50844" y="17758"/>
                  <a:pt x="50808" y="17723"/>
                </a:cubicBezTo>
                <a:cubicBezTo>
                  <a:pt x="51213" y="17283"/>
                  <a:pt x="51618" y="16807"/>
                  <a:pt x="51909" y="16288"/>
                </a:cubicBezTo>
                <a:close/>
                <a:moveTo>
                  <a:pt x="51428" y="17455"/>
                </a:moveTo>
                <a:cubicBezTo>
                  <a:pt x="51326" y="17610"/>
                  <a:pt x="51191" y="17740"/>
                  <a:pt x="51029" y="17864"/>
                </a:cubicBezTo>
                <a:cubicBezTo>
                  <a:pt x="51173" y="17726"/>
                  <a:pt x="51297" y="17583"/>
                  <a:pt x="51428" y="17455"/>
                </a:cubicBezTo>
                <a:close/>
                <a:moveTo>
                  <a:pt x="51284" y="17723"/>
                </a:moveTo>
                <a:lnTo>
                  <a:pt x="51284" y="17723"/>
                </a:lnTo>
                <a:cubicBezTo>
                  <a:pt x="51249" y="17793"/>
                  <a:pt x="51213" y="17829"/>
                  <a:pt x="51143" y="17864"/>
                </a:cubicBezTo>
                <a:cubicBezTo>
                  <a:pt x="51201" y="17806"/>
                  <a:pt x="51235" y="17772"/>
                  <a:pt x="51284" y="17723"/>
                </a:cubicBezTo>
                <a:close/>
                <a:moveTo>
                  <a:pt x="8840" y="15223"/>
                </a:moveTo>
                <a:cubicBezTo>
                  <a:pt x="9104" y="15663"/>
                  <a:pt x="9324" y="16103"/>
                  <a:pt x="9500" y="16587"/>
                </a:cubicBezTo>
                <a:cubicBezTo>
                  <a:pt x="9060" y="16983"/>
                  <a:pt x="8664" y="17424"/>
                  <a:pt x="8294" y="17943"/>
                </a:cubicBezTo>
                <a:cubicBezTo>
                  <a:pt x="8145" y="17538"/>
                  <a:pt x="8004" y="17168"/>
                  <a:pt x="7819" y="16807"/>
                </a:cubicBezTo>
                <a:cubicBezTo>
                  <a:pt x="8109" y="16218"/>
                  <a:pt x="8444" y="15707"/>
                  <a:pt x="8840" y="15223"/>
                </a:cubicBezTo>
                <a:close/>
                <a:moveTo>
                  <a:pt x="20910" y="15663"/>
                </a:moveTo>
                <a:lnTo>
                  <a:pt x="20910" y="15663"/>
                </a:lnTo>
                <a:cubicBezTo>
                  <a:pt x="21280" y="15927"/>
                  <a:pt x="21650" y="16218"/>
                  <a:pt x="22011" y="16473"/>
                </a:cubicBezTo>
                <a:cubicBezTo>
                  <a:pt x="22090" y="16543"/>
                  <a:pt x="22196" y="16623"/>
                  <a:pt x="22266" y="16693"/>
                </a:cubicBezTo>
                <a:cubicBezTo>
                  <a:pt x="22451" y="17098"/>
                  <a:pt x="22636" y="17538"/>
                  <a:pt x="22785" y="17943"/>
                </a:cubicBezTo>
                <a:cubicBezTo>
                  <a:pt x="22671" y="17864"/>
                  <a:pt x="22530" y="17793"/>
                  <a:pt x="22416" y="17723"/>
                </a:cubicBezTo>
                <a:cubicBezTo>
                  <a:pt x="22090" y="17468"/>
                  <a:pt x="21755" y="17204"/>
                  <a:pt x="21386" y="16948"/>
                </a:cubicBezTo>
                <a:cubicBezTo>
                  <a:pt x="21245" y="16508"/>
                  <a:pt x="21095" y="16068"/>
                  <a:pt x="20910" y="15663"/>
                </a:cubicBezTo>
                <a:close/>
                <a:moveTo>
                  <a:pt x="51064" y="17908"/>
                </a:moveTo>
                <a:lnTo>
                  <a:pt x="51029" y="17943"/>
                </a:lnTo>
                <a:cubicBezTo>
                  <a:pt x="51029" y="17908"/>
                  <a:pt x="51064" y="17908"/>
                  <a:pt x="51064" y="17908"/>
                </a:cubicBezTo>
                <a:close/>
                <a:moveTo>
                  <a:pt x="51143" y="17978"/>
                </a:moveTo>
                <a:lnTo>
                  <a:pt x="51099" y="18014"/>
                </a:lnTo>
                <a:cubicBezTo>
                  <a:pt x="51099" y="17978"/>
                  <a:pt x="51143" y="17978"/>
                  <a:pt x="51143" y="17978"/>
                </a:cubicBezTo>
                <a:close/>
                <a:moveTo>
                  <a:pt x="52129" y="16913"/>
                </a:moveTo>
                <a:cubicBezTo>
                  <a:pt x="52059" y="17028"/>
                  <a:pt x="51944" y="17168"/>
                  <a:pt x="51839" y="17283"/>
                </a:cubicBezTo>
                <a:cubicBezTo>
                  <a:pt x="51724" y="17424"/>
                  <a:pt x="51618" y="17538"/>
                  <a:pt x="51504" y="17688"/>
                </a:cubicBezTo>
                <a:lnTo>
                  <a:pt x="51178" y="18014"/>
                </a:lnTo>
                <a:lnTo>
                  <a:pt x="51143" y="18014"/>
                </a:lnTo>
                <a:cubicBezTo>
                  <a:pt x="51213" y="17943"/>
                  <a:pt x="51249" y="17908"/>
                  <a:pt x="51284" y="17829"/>
                </a:cubicBezTo>
                <a:cubicBezTo>
                  <a:pt x="51583" y="17538"/>
                  <a:pt x="51874" y="17248"/>
                  <a:pt x="52129" y="16913"/>
                </a:cubicBezTo>
                <a:close/>
                <a:moveTo>
                  <a:pt x="50993" y="17978"/>
                </a:moveTo>
                <a:cubicBezTo>
                  <a:pt x="50993" y="18014"/>
                  <a:pt x="50958" y="18014"/>
                  <a:pt x="50923" y="18049"/>
                </a:cubicBezTo>
                <a:cubicBezTo>
                  <a:pt x="50923" y="18014"/>
                  <a:pt x="50958" y="18014"/>
                  <a:pt x="50993" y="17978"/>
                </a:cubicBezTo>
                <a:close/>
                <a:moveTo>
                  <a:pt x="53045" y="16473"/>
                </a:moveTo>
                <a:cubicBezTo>
                  <a:pt x="52569" y="16983"/>
                  <a:pt x="52094" y="17503"/>
                  <a:pt x="51689" y="18049"/>
                </a:cubicBezTo>
                <a:cubicBezTo>
                  <a:pt x="51539" y="18014"/>
                  <a:pt x="51398" y="18014"/>
                  <a:pt x="51284" y="18014"/>
                </a:cubicBezTo>
                <a:cubicBezTo>
                  <a:pt x="51363" y="17908"/>
                  <a:pt x="51434" y="17793"/>
                  <a:pt x="51539" y="17723"/>
                </a:cubicBezTo>
                <a:cubicBezTo>
                  <a:pt x="51654" y="17573"/>
                  <a:pt x="51759" y="17424"/>
                  <a:pt x="51874" y="17318"/>
                </a:cubicBezTo>
                <a:cubicBezTo>
                  <a:pt x="52129" y="17028"/>
                  <a:pt x="52349" y="16807"/>
                  <a:pt x="52605" y="16543"/>
                </a:cubicBezTo>
                <a:cubicBezTo>
                  <a:pt x="52754" y="16508"/>
                  <a:pt x="52904" y="16473"/>
                  <a:pt x="53045" y="16473"/>
                </a:cubicBezTo>
                <a:close/>
                <a:moveTo>
                  <a:pt x="11041" y="15557"/>
                </a:moveTo>
                <a:cubicBezTo>
                  <a:pt x="11261" y="16103"/>
                  <a:pt x="11481" y="16658"/>
                  <a:pt x="11666" y="17248"/>
                </a:cubicBezTo>
                <a:cubicBezTo>
                  <a:pt x="11120" y="17503"/>
                  <a:pt x="10601" y="17829"/>
                  <a:pt x="10125" y="18198"/>
                </a:cubicBezTo>
                <a:cubicBezTo>
                  <a:pt x="9941" y="17644"/>
                  <a:pt x="9764" y="17098"/>
                  <a:pt x="9544" y="16587"/>
                </a:cubicBezTo>
                <a:cubicBezTo>
                  <a:pt x="10020" y="16182"/>
                  <a:pt x="10495" y="15813"/>
                  <a:pt x="11041" y="15557"/>
                </a:cubicBezTo>
                <a:close/>
                <a:moveTo>
                  <a:pt x="53230" y="16473"/>
                </a:moveTo>
                <a:cubicBezTo>
                  <a:pt x="53379" y="16508"/>
                  <a:pt x="53564" y="16543"/>
                  <a:pt x="53705" y="16587"/>
                </a:cubicBezTo>
                <a:cubicBezTo>
                  <a:pt x="53194" y="17098"/>
                  <a:pt x="52719" y="17644"/>
                  <a:pt x="52244" y="18198"/>
                </a:cubicBezTo>
                <a:cubicBezTo>
                  <a:pt x="52094" y="18128"/>
                  <a:pt x="51909" y="18084"/>
                  <a:pt x="51724" y="18049"/>
                </a:cubicBezTo>
                <a:cubicBezTo>
                  <a:pt x="52164" y="17503"/>
                  <a:pt x="52605" y="16983"/>
                  <a:pt x="53124" y="16473"/>
                </a:cubicBezTo>
                <a:close/>
                <a:moveTo>
                  <a:pt x="15443" y="16438"/>
                </a:moveTo>
                <a:cubicBezTo>
                  <a:pt x="15998" y="16438"/>
                  <a:pt x="16588" y="16473"/>
                  <a:pt x="17133" y="16587"/>
                </a:cubicBezTo>
                <a:cubicBezTo>
                  <a:pt x="17283" y="17133"/>
                  <a:pt x="17424" y="17688"/>
                  <a:pt x="17574" y="18269"/>
                </a:cubicBezTo>
                <a:cubicBezTo>
                  <a:pt x="17063" y="18163"/>
                  <a:pt x="16508" y="18128"/>
                  <a:pt x="15962" y="18128"/>
                </a:cubicBezTo>
                <a:cubicBezTo>
                  <a:pt x="15813" y="17573"/>
                  <a:pt x="15628" y="16983"/>
                  <a:pt x="15443" y="16438"/>
                </a:cubicBezTo>
                <a:close/>
                <a:moveTo>
                  <a:pt x="59612" y="16323"/>
                </a:moveTo>
                <a:cubicBezTo>
                  <a:pt x="59947" y="16587"/>
                  <a:pt x="60273" y="16878"/>
                  <a:pt x="60607" y="17133"/>
                </a:cubicBezTo>
                <a:cubicBezTo>
                  <a:pt x="60678" y="17204"/>
                  <a:pt x="60783" y="17283"/>
                  <a:pt x="60863" y="17353"/>
                </a:cubicBezTo>
                <a:cubicBezTo>
                  <a:pt x="60493" y="17573"/>
                  <a:pt x="60123" y="17758"/>
                  <a:pt x="59762" y="17978"/>
                </a:cubicBezTo>
                <a:cubicBezTo>
                  <a:pt x="59612" y="18084"/>
                  <a:pt x="59463" y="18163"/>
                  <a:pt x="59322" y="18269"/>
                </a:cubicBezTo>
                <a:cubicBezTo>
                  <a:pt x="59243" y="18198"/>
                  <a:pt x="59172" y="18128"/>
                  <a:pt x="59102" y="18084"/>
                </a:cubicBezTo>
                <a:cubicBezTo>
                  <a:pt x="58802" y="17758"/>
                  <a:pt x="58477" y="17424"/>
                  <a:pt x="58107" y="17133"/>
                </a:cubicBezTo>
                <a:cubicBezTo>
                  <a:pt x="58626" y="16843"/>
                  <a:pt x="59102" y="16543"/>
                  <a:pt x="59612" y="16323"/>
                </a:cubicBezTo>
                <a:close/>
                <a:moveTo>
                  <a:pt x="15408" y="16438"/>
                </a:moveTo>
                <a:cubicBezTo>
                  <a:pt x="15593" y="16983"/>
                  <a:pt x="15778" y="17573"/>
                  <a:pt x="15927" y="18128"/>
                </a:cubicBezTo>
                <a:cubicBezTo>
                  <a:pt x="15337" y="18128"/>
                  <a:pt x="14712" y="18198"/>
                  <a:pt x="14087" y="18348"/>
                </a:cubicBezTo>
                <a:cubicBezTo>
                  <a:pt x="13946" y="17793"/>
                  <a:pt x="13761" y="17204"/>
                  <a:pt x="13577" y="16658"/>
                </a:cubicBezTo>
                <a:cubicBezTo>
                  <a:pt x="14202" y="16508"/>
                  <a:pt x="14783" y="16438"/>
                  <a:pt x="15408" y="16438"/>
                </a:cubicBezTo>
                <a:close/>
                <a:moveTo>
                  <a:pt x="62439" y="16658"/>
                </a:moveTo>
                <a:cubicBezTo>
                  <a:pt x="62764" y="16878"/>
                  <a:pt x="63099" y="17098"/>
                  <a:pt x="63389" y="17283"/>
                </a:cubicBezTo>
                <a:cubicBezTo>
                  <a:pt x="63504" y="17353"/>
                  <a:pt x="63609" y="17424"/>
                  <a:pt x="63689" y="17468"/>
                </a:cubicBezTo>
                <a:cubicBezTo>
                  <a:pt x="63204" y="17793"/>
                  <a:pt x="62694" y="18084"/>
                  <a:pt x="62218" y="18383"/>
                </a:cubicBezTo>
                <a:cubicBezTo>
                  <a:pt x="62104" y="18269"/>
                  <a:pt x="61998" y="18198"/>
                  <a:pt x="61884" y="18128"/>
                </a:cubicBezTo>
                <a:cubicBezTo>
                  <a:pt x="61593" y="17908"/>
                  <a:pt x="61268" y="17644"/>
                  <a:pt x="60968" y="17388"/>
                </a:cubicBezTo>
                <a:cubicBezTo>
                  <a:pt x="61444" y="17133"/>
                  <a:pt x="61963" y="16878"/>
                  <a:pt x="62439" y="16658"/>
                </a:cubicBezTo>
                <a:close/>
                <a:moveTo>
                  <a:pt x="56786" y="16068"/>
                </a:moveTo>
                <a:cubicBezTo>
                  <a:pt x="57191" y="16402"/>
                  <a:pt x="57632" y="16728"/>
                  <a:pt x="58037" y="17133"/>
                </a:cubicBezTo>
                <a:cubicBezTo>
                  <a:pt x="57411" y="17503"/>
                  <a:pt x="56822" y="17943"/>
                  <a:pt x="56311" y="18419"/>
                </a:cubicBezTo>
                <a:cubicBezTo>
                  <a:pt x="56276" y="18419"/>
                  <a:pt x="56276" y="18383"/>
                  <a:pt x="56241" y="18383"/>
                </a:cubicBezTo>
                <a:cubicBezTo>
                  <a:pt x="55871" y="18014"/>
                  <a:pt x="55501" y="17644"/>
                  <a:pt x="55061" y="17318"/>
                </a:cubicBezTo>
                <a:cubicBezTo>
                  <a:pt x="55615" y="16878"/>
                  <a:pt x="56161" y="16438"/>
                  <a:pt x="56786" y="16068"/>
                </a:cubicBezTo>
                <a:close/>
                <a:moveTo>
                  <a:pt x="19959" y="16103"/>
                </a:moveTo>
                <a:cubicBezTo>
                  <a:pt x="20435" y="16402"/>
                  <a:pt x="20910" y="16693"/>
                  <a:pt x="21350" y="16983"/>
                </a:cubicBezTo>
                <a:cubicBezTo>
                  <a:pt x="21535" y="17503"/>
                  <a:pt x="21650" y="18014"/>
                  <a:pt x="21791" y="18568"/>
                </a:cubicBezTo>
                <a:cubicBezTo>
                  <a:pt x="21315" y="18269"/>
                  <a:pt x="20875" y="17978"/>
                  <a:pt x="20435" y="17758"/>
                </a:cubicBezTo>
                <a:cubicBezTo>
                  <a:pt x="20285" y="17204"/>
                  <a:pt x="20144" y="16658"/>
                  <a:pt x="19959" y="16103"/>
                </a:cubicBezTo>
                <a:close/>
                <a:moveTo>
                  <a:pt x="50879" y="18128"/>
                </a:moveTo>
                <a:cubicBezTo>
                  <a:pt x="50844" y="18163"/>
                  <a:pt x="50808" y="18198"/>
                  <a:pt x="50773" y="18234"/>
                </a:cubicBezTo>
                <a:cubicBezTo>
                  <a:pt x="50624" y="18383"/>
                  <a:pt x="50483" y="18489"/>
                  <a:pt x="50333" y="18603"/>
                </a:cubicBezTo>
                <a:cubicBezTo>
                  <a:pt x="50518" y="18454"/>
                  <a:pt x="50659" y="18269"/>
                  <a:pt x="50844" y="18128"/>
                </a:cubicBezTo>
                <a:close/>
                <a:moveTo>
                  <a:pt x="7079" y="15707"/>
                </a:moveTo>
                <a:cubicBezTo>
                  <a:pt x="7343" y="16033"/>
                  <a:pt x="7563" y="16402"/>
                  <a:pt x="7784" y="16807"/>
                </a:cubicBezTo>
                <a:cubicBezTo>
                  <a:pt x="7484" y="17388"/>
                  <a:pt x="7264" y="18014"/>
                  <a:pt x="7044" y="18639"/>
                </a:cubicBezTo>
                <a:cubicBezTo>
                  <a:pt x="6859" y="18234"/>
                  <a:pt x="6683" y="17864"/>
                  <a:pt x="6419" y="17503"/>
                </a:cubicBezTo>
                <a:cubicBezTo>
                  <a:pt x="6604" y="16878"/>
                  <a:pt x="6824" y="16253"/>
                  <a:pt x="7079" y="15707"/>
                </a:cubicBezTo>
                <a:close/>
                <a:moveTo>
                  <a:pt x="51099" y="18049"/>
                </a:moveTo>
                <a:lnTo>
                  <a:pt x="51099" y="18084"/>
                </a:lnTo>
                <a:lnTo>
                  <a:pt x="51143" y="18049"/>
                </a:lnTo>
                <a:lnTo>
                  <a:pt x="51143" y="18049"/>
                </a:lnTo>
                <a:cubicBezTo>
                  <a:pt x="51143" y="18049"/>
                  <a:pt x="51143" y="18084"/>
                  <a:pt x="51099" y="18084"/>
                </a:cubicBezTo>
                <a:cubicBezTo>
                  <a:pt x="50879" y="18304"/>
                  <a:pt x="50659" y="18489"/>
                  <a:pt x="50404" y="18709"/>
                </a:cubicBezTo>
                <a:cubicBezTo>
                  <a:pt x="50518" y="18603"/>
                  <a:pt x="50624" y="18454"/>
                  <a:pt x="50738" y="18348"/>
                </a:cubicBezTo>
                <a:cubicBezTo>
                  <a:pt x="50844" y="18269"/>
                  <a:pt x="50923" y="18163"/>
                  <a:pt x="51029" y="18084"/>
                </a:cubicBezTo>
                <a:cubicBezTo>
                  <a:pt x="51029" y="18084"/>
                  <a:pt x="51064" y="18084"/>
                  <a:pt x="51099" y="18049"/>
                </a:cubicBezTo>
                <a:close/>
                <a:moveTo>
                  <a:pt x="17169" y="16623"/>
                </a:moveTo>
                <a:lnTo>
                  <a:pt x="17169" y="16623"/>
                </a:lnTo>
                <a:cubicBezTo>
                  <a:pt x="17723" y="16693"/>
                  <a:pt x="18269" y="16878"/>
                  <a:pt x="18824" y="17063"/>
                </a:cubicBezTo>
                <a:cubicBezTo>
                  <a:pt x="18965" y="17609"/>
                  <a:pt x="19114" y="18163"/>
                  <a:pt x="19229" y="18744"/>
                </a:cubicBezTo>
                <a:cubicBezTo>
                  <a:pt x="18965" y="18639"/>
                  <a:pt x="18744" y="18568"/>
                  <a:pt x="18489" y="18489"/>
                </a:cubicBezTo>
                <a:cubicBezTo>
                  <a:pt x="18199" y="18419"/>
                  <a:pt x="17943" y="18348"/>
                  <a:pt x="17644" y="18269"/>
                </a:cubicBezTo>
                <a:cubicBezTo>
                  <a:pt x="17503" y="17688"/>
                  <a:pt x="17353" y="17133"/>
                  <a:pt x="17169" y="16623"/>
                </a:cubicBezTo>
                <a:close/>
                <a:moveTo>
                  <a:pt x="22345" y="16728"/>
                </a:moveTo>
                <a:cubicBezTo>
                  <a:pt x="22785" y="17063"/>
                  <a:pt x="23261" y="17353"/>
                  <a:pt x="23701" y="17644"/>
                </a:cubicBezTo>
                <a:cubicBezTo>
                  <a:pt x="23886" y="18049"/>
                  <a:pt x="24027" y="18454"/>
                  <a:pt x="24177" y="18859"/>
                </a:cubicBezTo>
                <a:cubicBezTo>
                  <a:pt x="23701" y="18603"/>
                  <a:pt x="23261" y="18304"/>
                  <a:pt x="22821" y="18014"/>
                </a:cubicBezTo>
                <a:cubicBezTo>
                  <a:pt x="22671" y="17573"/>
                  <a:pt x="22530" y="17133"/>
                  <a:pt x="22345" y="16728"/>
                </a:cubicBezTo>
                <a:close/>
                <a:moveTo>
                  <a:pt x="50298" y="17098"/>
                </a:moveTo>
                <a:cubicBezTo>
                  <a:pt x="50439" y="17318"/>
                  <a:pt x="50588" y="17503"/>
                  <a:pt x="50738" y="17723"/>
                </a:cubicBezTo>
                <a:cubicBezTo>
                  <a:pt x="50298" y="18163"/>
                  <a:pt x="49822" y="18524"/>
                  <a:pt x="49268" y="18894"/>
                </a:cubicBezTo>
                <a:cubicBezTo>
                  <a:pt x="49118" y="18788"/>
                  <a:pt x="48977" y="18568"/>
                  <a:pt x="48792" y="18304"/>
                </a:cubicBezTo>
                <a:cubicBezTo>
                  <a:pt x="49382" y="17943"/>
                  <a:pt x="49858" y="17538"/>
                  <a:pt x="50298" y="17098"/>
                </a:cubicBezTo>
                <a:close/>
                <a:moveTo>
                  <a:pt x="55395" y="15337"/>
                </a:moveTo>
                <a:cubicBezTo>
                  <a:pt x="55836" y="15487"/>
                  <a:pt x="56276" y="15742"/>
                  <a:pt x="56751" y="16033"/>
                </a:cubicBezTo>
                <a:cubicBezTo>
                  <a:pt x="56126" y="16402"/>
                  <a:pt x="55580" y="16843"/>
                  <a:pt x="55026" y="17318"/>
                </a:cubicBezTo>
                <a:cubicBezTo>
                  <a:pt x="54480" y="17829"/>
                  <a:pt x="53960" y="18348"/>
                  <a:pt x="53485" y="18894"/>
                </a:cubicBezTo>
                <a:cubicBezTo>
                  <a:pt x="53080" y="18639"/>
                  <a:pt x="52684" y="18383"/>
                  <a:pt x="52314" y="18234"/>
                </a:cubicBezTo>
                <a:cubicBezTo>
                  <a:pt x="52754" y="17644"/>
                  <a:pt x="53230" y="17098"/>
                  <a:pt x="53740" y="16587"/>
                </a:cubicBezTo>
                <a:cubicBezTo>
                  <a:pt x="54180" y="16728"/>
                  <a:pt x="54585" y="17028"/>
                  <a:pt x="55026" y="17318"/>
                </a:cubicBezTo>
                <a:cubicBezTo>
                  <a:pt x="54621" y="16983"/>
                  <a:pt x="54224" y="16693"/>
                  <a:pt x="53784" y="16543"/>
                </a:cubicBezTo>
                <a:cubicBezTo>
                  <a:pt x="54260" y="16103"/>
                  <a:pt x="54805" y="15707"/>
                  <a:pt x="55395" y="15337"/>
                </a:cubicBezTo>
                <a:close/>
                <a:moveTo>
                  <a:pt x="13541" y="16658"/>
                </a:moveTo>
                <a:cubicBezTo>
                  <a:pt x="13726" y="17204"/>
                  <a:pt x="13902" y="17793"/>
                  <a:pt x="14052" y="18348"/>
                </a:cubicBezTo>
                <a:cubicBezTo>
                  <a:pt x="13832" y="18419"/>
                  <a:pt x="13577" y="18454"/>
                  <a:pt x="13356" y="18524"/>
                </a:cubicBezTo>
                <a:cubicBezTo>
                  <a:pt x="12951" y="18639"/>
                  <a:pt x="12582" y="18788"/>
                  <a:pt x="12221" y="18929"/>
                </a:cubicBezTo>
                <a:cubicBezTo>
                  <a:pt x="12071" y="18383"/>
                  <a:pt x="11886" y="17829"/>
                  <a:pt x="11745" y="17283"/>
                </a:cubicBezTo>
                <a:cubicBezTo>
                  <a:pt x="12001" y="17133"/>
                  <a:pt x="12291" y="17028"/>
                  <a:pt x="12626" y="16913"/>
                </a:cubicBezTo>
                <a:cubicBezTo>
                  <a:pt x="12916" y="16807"/>
                  <a:pt x="13242" y="16728"/>
                  <a:pt x="13541" y="16658"/>
                </a:cubicBezTo>
                <a:close/>
                <a:moveTo>
                  <a:pt x="50773" y="17758"/>
                </a:moveTo>
                <a:cubicBezTo>
                  <a:pt x="50844" y="17793"/>
                  <a:pt x="50879" y="17864"/>
                  <a:pt x="50923" y="17908"/>
                </a:cubicBezTo>
                <a:cubicBezTo>
                  <a:pt x="50923" y="17943"/>
                  <a:pt x="50923" y="17943"/>
                  <a:pt x="50879" y="17943"/>
                </a:cubicBezTo>
                <a:cubicBezTo>
                  <a:pt x="50844" y="18014"/>
                  <a:pt x="50808" y="18049"/>
                  <a:pt x="50738" y="18128"/>
                </a:cubicBezTo>
                <a:cubicBezTo>
                  <a:pt x="50368" y="18269"/>
                  <a:pt x="50113" y="18524"/>
                  <a:pt x="49928" y="18744"/>
                </a:cubicBezTo>
                <a:cubicBezTo>
                  <a:pt x="49778" y="18929"/>
                  <a:pt x="49673" y="19044"/>
                  <a:pt x="49523" y="19044"/>
                </a:cubicBezTo>
                <a:cubicBezTo>
                  <a:pt x="49453" y="19044"/>
                  <a:pt x="49382" y="19008"/>
                  <a:pt x="49303" y="18929"/>
                </a:cubicBezTo>
                <a:cubicBezTo>
                  <a:pt x="49822" y="18603"/>
                  <a:pt x="50298" y="18198"/>
                  <a:pt x="50773" y="17758"/>
                </a:cubicBezTo>
                <a:close/>
                <a:moveTo>
                  <a:pt x="50483" y="18568"/>
                </a:moveTo>
                <a:lnTo>
                  <a:pt x="50483" y="18568"/>
                </a:lnTo>
                <a:cubicBezTo>
                  <a:pt x="50404" y="18674"/>
                  <a:pt x="50298" y="18788"/>
                  <a:pt x="50219" y="18859"/>
                </a:cubicBezTo>
                <a:cubicBezTo>
                  <a:pt x="50043" y="19044"/>
                  <a:pt x="49858" y="19149"/>
                  <a:pt x="49673" y="19299"/>
                </a:cubicBezTo>
                <a:cubicBezTo>
                  <a:pt x="49708" y="19264"/>
                  <a:pt x="49778" y="19184"/>
                  <a:pt x="49822" y="19149"/>
                </a:cubicBezTo>
                <a:cubicBezTo>
                  <a:pt x="50043" y="18964"/>
                  <a:pt x="50263" y="18788"/>
                  <a:pt x="50483" y="18568"/>
                </a:cubicBezTo>
                <a:close/>
                <a:moveTo>
                  <a:pt x="60898" y="17388"/>
                </a:moveTo>
                <a:cubicBezTo>
                  <a:pt x="61224" y="17688"/>
                  <a:pt x="61558" y="17908"/>
                  <a:pt x="61849" y="18163"/>
                </a:cubicBezTo>
                <a:cubicBezTo>
                  <a:pt x="61963" y="18234"/>
                  <a:pt x="62069" y="18304"/>
                  <a:pt x="62183" y="18419"/>
                </a:cubicBezTo>
                <a:cubicBezTo>
                  <a:pt x="61708" y="18674"/>
                  <a:pt x="61224" y="18964"/>
                  <a:pt x="60748" y="19299"/>
                </a:cubicBezTo>
                <a:cubicBezTo>
                  <a:pt x="60713" y="19334"/>
                  <a:pt x="60643" y="19369"/>
                  <a:pt x="60563" y="19405"/>
                </a:cubicBezTo>
                <a:cubicBezTo>
                  <a:pt x="60458" y="19299"/>
                  <a:pt x="60343" y="19228"/>
                  <a:pt x="60202" y="19114"/>
                </a:cubicBezTo>
                <a:cubicBezTo>
                  <a:pt x="59947" y="18894"/>
                  <a:pt x="59648" y="18603"/>
                  <a:pt x="59357" y="18304"/>
                </a:cubicBezTo>
                <a:cubicBezTo>
                  <a:pt x="59507" y="18198"/>
                  <a:pt x="59648" y="18128"/>
                  <a:pt x="59797" y="18014"/>
                </a:cubicBezTo>
                <a:cubicBezTo>
                  <a:pt x="60167" y="17793"/>
                  <a:pt x="60528" y="17573"/>
                  <a:pt x="60898" y="17388"/>
                </a:cubicBezTo>
                <a:close/>
                <a:moveTo>
                  <a:pt x="63724" y="17503"/>
                </a:moveTo>
                <a:cubicBezTo>
                  <a:pt x="64164" y="17793"/>
                  <a:pt x="64604" y="18084"/>
                  <a:pt x="65044" y="18383"/>
                </a:cubicBezTo>
                <a:cubicBezTo>
                  <a:pt x="64965" y="18454"/>
                  <a:pt x="64895" y="18489"/>
                  <a:pt x="64789" y="18568"/>
                </a:cubicBezTo>
                <a:cubicBezTo>
                  <a:pt x="64384" y="18859"/>
                  <a:pt x="63979" y="19114"/>
                  <a:pt x="63539" y="19405"/>
                </a:cubicBezTo>
                <a:cubicBezTo>
                  <a:pt x="63134" y="19079"/>
                  <a:pt x="62694" y="18744"/>
                  <a:pt x="62254" y="18419"/>
                </a:cubicBezTo>
                <a:cubicBezTo>
                  <a:pt x="62764" y="18084"/>
                  <a:pt x="63248" y="17793"/>
                  <a:pt x="63724" y="17503"/>
                </a:cubicBezTo>
                <a:close/>
                <a:moveTo>
                  <a:pt x="18859" y="17098"/>
                </a:moveTo>
                <a:lnTo>
                  <a:pt x="18859" y="17098"/>
                </a:lnTo>
                <a:cubicBezTo>
                  <a:pt x="19370" y="17283"/>
                  <a:pt x="19889" y="17503"/>
                  <a:pt x="20400" y="17793"/>
                </a:cubicBezTo>
                <a:cubicBezTo>
                  <a:pt x="20505" y="18304"/>
                  <a:pt x="20655" y="18859"/>
                  <a:pt x="20725" y="19449"/>
                </a:cubicBezTo>
                <a:cubicBezTo>
                  <a:pt x="20250" y="19149"/>
                  <a:pt x="19739" y="18929"/>
                  <a:pt x="19264" y="18744"/>
                </a:cubicBezTo>
                <a:cubicBezTo>
                  <a:pt x="19149" y="18163"/>
                  <a:pt x="19009" y="17609"/>
                  <a:pt x="18859" y="17098"/>
                </a:cubicBezTo>
                <a:close/>
                <a:moveTo>
                  <a:pt x="9500" y="16623"/>
                </a:moveTo>
                <a:cubicBezTo>
                  <a:pt x="9720" y="17133"/>
                  <a:pt x="9905" y="17688"/>
                  <a:pt x="10090" y="18234"/>
                </a:cubicBezTo>
                <a:cubicBezTo>
                  <a:pt x="9615" y="18603"/>
                  <a:pt x="9175" y="19008"/>
                  <a:pt x="8770" y="19484"/>
                </a:cubicBezTo>
                <a:cubicBezTo>
                  <a:pt x="8664" y="18964"/>
                  <a:pt x="8514" y="18454"/>
                  <a:pt x="8329" y="17978"/>
                </a:cubicBezTo>
                <a:cubicBezTo>
                  <a:pt x="8664" y="17468"/>
                  <a:pt x="9060" y="17028"/>
                  <a:pt x="9500" y="16623"/>
                </a:cubicBezTo>
                <a:close/>
                <a:moveTo>
                  <a:pt x="21940" y="15927"/>
                </a:moveTo>
                <a:lnTo>
                  <a:pt x="21940" y="15927"/>
                </a:lnTo>
                <a:cubicBezTo>
                  <a:pt x="23481" y="17098"/>
                  <a:pt x="25207" y="18014"/>
                  <a:pt x="26967" y="18788"/>
                </a:cubicBezTo>
                <a:cubicBezTo>
                  <a:pt x="27108" y="19008"/>
                  <a:pt x="27187" y="19264"/>
                  <a:pt x="27293" y="19484"/>
                </a:cubicBezTo>
                <a:cubicBezTo>
                  <a:pt x="26668" y="19184"/>
                  <a:pt x="26052" y="18894"/>
                  <a:pt x="25462" y="18603"/>
                </a:cubicBezTo>
                <a:lnTo>
                  <a:pt x="25127" y="17943"/>
                </a:lnTo>
                <a:lnTo>
                  <a:pt x="25092" y="17978"/>
                </a:lnTo>
                <a:cubicBezTo>
                  <a:pt x="25207" y="18163"/>
                  <a:pt x="25312" y="18348"/>
                  <a:pt x="25391" y="18568"/>
                </a:cubicBezTo>
                <a:cubicBezTo>
                  <a:pt x="24837" y="18269"/>
                  <a:pt x="24291" y="17978"/>
                  <a:pt x="23736" y="17644"/>
                </a:cubicBezTo>
                <a:cubicBezTo>
                  <a:pt x="23666" y="17424"/>
                  <a:pt x="23551" y="17204"/>
                  <a:pt x="23446" y="17028"/>
                </a:cubicBezTo>
                <a:lnTo>
                  <a:pt x="23411" y="17063"/>
                </a:lnTo>
                <a:cubicBezTo>
                  <a:pt x="23516" y="17204"/>
                  <a:pt x="23587" y="17388"/>
                  <a:pt x="23666" y="17573"/>
                </a:cubicBezTo>
                <a:cubicBezTo>
                  <a:pt x="23226" y="17283"/>
                  <a:pt x="22750" y="16983"/>
                  <a:pt x="22310" y="16658"/>
                </a:cubicBezTo>
                <a:cubicBezTo>
                  <a:pt x="22196" y="16402"/>
                  <a:pt x="22090" y="16182"/>
                  <a:pt x="21940" y="15927"/>
                </a:cubicBezTo>
                <a:close/>
                <a:moveTo>
                  <a:pt x="7819" y="16878"/>
                </a:moveTo>
                <a:cubicBezTo>
                  <a:pt x="7960" y="17204"/>
                  <a:pt x="8145" y="17573"/>
                  <a:pt x="8294" y="17978"/>
                </a:cubicBezTo>
                <a:cubicBezTo>
                  <a:pt x="8109" y="18198"/>
                  <a:pt x="7924" y="18454"/>
                  <a:pt x="7784" y="18744"/>
                </a:cubicBezTo>
                <a:cubicBezTo>
                  <a:pt x="7634" y="19008"/>
                  <a:pt x="7519" y="19299"/>
                  <a:pt x="7414" y="19554"/>
                </a:cubicBezTo>
                <a:cubicBezTo>
                  <a:pt x="7299" y="19264"/>
                  <a:pt x="7194" y="18964"/>
                  <a:pt x="7079" y="18709"/>
                </a:cubicBezTo>
                <a:cubicBezTo>
                  <a:pt x="7299" y="18049"/>
                  <a:pt x="7519" y="17424"/>
                  <a:pt x="7819" y="16878"/>
                </a:cubicBezTo>
                <a:close/>
                <a:moveTo>
                  <a:pt x="21430" y="17028"/>
                </a:moveTo>
                <a:lnTo>
                  <a:pt x="21430" y="17028"/>
                </a:lnTo>
                <a:cubicBezTo>
                  <a:pt x="21755" y="17283"/>
                  <a:pt x="22090" y="17503"/>
                  <a:pt x="22416" y="17758"/>
                </a:cubicBezTo>
                <a:cubicBezTo>
                  <a:pt x="22530" y="17829"/>
                  <a:pt x="22671" y="17943"/>
                  <a:pt x="22785" y="18014"/>
                </a:cubicBezTo>
                <a:cubicBezTo>
                  <a:pt x="22970" y="18524"/>
                  <a:pt x="23111" y="19044"/>
                  <a:pt x="23226" y="19554"/>
                </a:cubicBezTo>
                <a:cubicBezTo>
                  <a:pt x="22970" y="19369"/>
                  <a:pt x="22706" y="19184"/>
                  <a:pt x="22451" y="19008"/>
                </a:cubicBezTo>
                <a:cubicBezTo>
                  <a:pt x="22231" y="18859"/>
                  <a:pt x="22046" y="18744"/>
                  <a:pt x="21826" y="18603"/>
                </a:cubicBezTo>
                <a:cubicBezTo>
                  <a:pt x="21720" y="18049"/>
                  <a:pt x="21571" y="17538"/>
                  <a:pt x="21430" y="17028"/>
                </a:cubicBezTo>
                <a:close/>
                <a:moveTo>
                  <a:pt x="58072" y="17133"/>
                </a:moveTo>
                <a:cubicBezTo>
                  <a:pt x="58442" y="17468"/>
                  <a:pt x="58767" y="17793"/>
                  <a:pt x="59067" y="18084"/>
                </a:cubicBezTo>
                <a:cubicBezTo>
                  <a:pt x="59137" y="18163"/>
                  <a:pt x="59207" y="18234"/>
                  <a:pt x="59287" y="18304"/>
                </a:cubicBezTo>
                <a:cubicBezTo>
                  <a:pt x="58697" y="18674"/>
                  <a:pt x="58107" y="19114"/>
                  <a:pt x="57561" y="19554"/>
                </a:cubicBezTo>
                <a:cubicBezTo>
                  <a:pt x="57306" y="19334"/>
                  <a:pt x="57086" y="19114"/>
                  <a:pt x="56786" y="18894"/>
                </a:cubicBezTo>
                <a:cubicBezTo>
                  <a:pt x="56646" y="18744"/>
                  <a:pt x="56496" y="18603"/>
                  <a:pt x="56311" y="18454"/>
                </a:cubicBezTo>
                <a:cubicBezTo>
                  <a:pt x="56866" y="17978"/>
                  <a:pt x="57447" y="17538"/>
                  <a:pt x="58072" y="17133"/>
                </a:cubicBezTo>
                <a:close/>
                <a:moveTo>
                  <a:pt x="49515" y="19378"/>
                </a:moveTo>
                <a:cubicBezTo>
                  <a:pt x="49488" y="19412"/>
                  <a:pt x="49485" y="19451"/>
                  <a:pt x="49453" y="19484"/>
                </a:cubicBezTo>
                <a:cubicBezTo>
                  <a:pt x="49382" y="19519"/>
                  <a:pt x="49338" y="19554"/>
                  <a:pt x="49268" y="19589"/>
                </a:cubicBezTo>
                <a:cubicBezTo>
                  <a:pt x="49268" y="19554"/>
                  <a:pt x="49303" y="19554"/>
                  <a:pt x="49303" y="19519"/>
                </a:cubicBezTo>
                <a:cubicBezTo>
                  <a:pt x="49379" y="19485"/>
                  <a:pt x="49447" y="19451"/>
                  <a:pt x="49515" y="19378"/>
                </a:cubicBezTo>
                <a:close/>
                <a:moveTo>
                  <a:pt x="50078" y="19044"/>
                </a:moveTo>
                <a:lnTo>
                  <a:pt x="50078" y="19044"/>
                </a:lnTo>
                <a:cubicBezTo>
                  <a:pt x="49893" y="19264"/>
                  <a:pt x="49708" y="19449"/>
                  <a:pt x="49523" y="19669"/>
                </a:cubicBezTo>
                <a:lnTo>
                  <a:pt x="49303" y="19669"/>
                </a:lnTo>
                <a:cubicBezTo>
                  <a:pt x="49338" y="19625"/>
                  <a:pt x="49417" y="19554"/>
                  <a:pt x="49488" y="19484"/>
                </a:cubicBezTo>
                <a:cubicBezTo>
                  <a:pt x="49673" y="19334"/>
                  <a:pt x="49893" y="19184"/>
                  <a:pt x="50078" y="19044"/>
                </a:cubicBezTo>
                <a:close/>
                <a:moveTo>
                  <a:pt x="49268" y="19625"/>
                </a:moveTo>
                <a:cubicBezTo>
                  <a:pt x="49267" y="19625"/>
                  <a:pt x="49233" y="19669"/>
                  <a:pt x="49233" y="19704"/>
                </a:cubicBezTo>
                <a:lnTo>
                  <a:pt x="49197" y="19704"/>
                </a:lnTo>
                <a:cubicBezTo>
                  <a:pt x="49232" y="19669"/>
                  <a:pt x="49267" y="19625"/>
                  <a:pt x="49268" y="19625"/>
                </a:cubicBezTo>
                <a:close/>
                <a:moveTo>
                  <a:pt x="51143" y="18128"/>
                </a:moveTo>
                <a:lnTo>
                  <a:pt x="51143" y="18128"/>
                </a:lnTo>
                <a:cubicBezTo>
                  <a:pt x="50773" y="18568"/>
                  <a:pt x="50439" y="19008"/>
                  <a:pt x="50078" y="19449"/>
                </a:cubicBezTo>
                <a:cubicBezTo>
                  <a:pt x="50043" y="19519"/>
                  <a:pt x="49963" y="19625"/>
                  <a:pt x="49893" y="19704"/>
                </a:cubicBezTo>
                <a:cubicBezTo>
                  <a:pt x="49822" y="19669"/>
                  <a:pt x="49743" y="19669"/>
                  <a:pt x="49638" y="19669"/>
                </a:cubicBezTo>
                <a:lnTo>
                  <a:pt x="49602" y="19669"/>
                </a:lnTo>
                <a:cubicBezTo>
                  <a:pt x="49822" y="19405"/>
                  <a:pt x="50043" y="19149"/>
                  <a:pt x="50263" y="18894"/>
                </a:cubicBezTo>
                <a:cubicBezTo>
                  <a:pt x="50553" y="18639"/>
                  <a:pt x="50844" y="18383"/>
                  <a:pt x="51143" y="18128"/>
                </a:cubicBezTo>
                <a:close/>
                <a:moveTo>
                  <a:pt x="23772" y="17723"/>
                </a:moveTo>
                <a:lnTo>
                  <a:pt x="23772" y="17723"/>
                </a:lnTo>
                <a:cubicBezTo>
                  <a:pt x="24326" y="18049"/>
                  <a:pt x="24872" y="18348"/>
                  <a:pt x="25427" y="18639"/>
                </a:cubicBezTo>
                <a:cubicBezTo>
                  <a:pt x="25568" y="18964"/>
                  <a:pt x="25717" y="19369"/>
                  <a:pt x="25832" y="19739"/>
                </a:cubicBezTo>
                <a:cubicBezTo>
                  <a:pt x="25277" y="19484"/>
                  <a:pt x="24731" y="19184"/>
                  <a:pt x="24212" y="18894"/>
                </a:cubicBezTo>
                <a:cubicBezTo>
                  <a:pt x="24106" y="18489"/>
                  <a:pt x="23956" y="18084"/>
                  <a:pt x="23772" y="17723"/>
                </a:cubicBezTo>
                <a:close/>
                <a:moveTo>
                  <a:pt x="48757" y="18348"/>
                </a:moveTo>
                <a:cubicBezTo>
                  <a:pt x="48942" y="18603"/>
                  <a:pt x="49083" y="18788"/>
                  <a:pt x="49233" y="18929"/>
                </a:cubicBezTo>
                <a:cubicBezTo>
                  <a:pt x="48722" y="19228"/>
                  <a:pt x="48167" y="19519"/>
                  <a:pt x="47577" y="19774"/>
                </a:cubicBezTo>
                <a:cubicBezTo>
                  <a:pt x="47472" y="19669"/>
                  <a:pt x="47287" y="19484"/>
                  <a:pt x="47102" y="19228"/>
                </a:cubicBezTo>
                <a:cubicBezTo>
                  <a:pt x="47287" y="19149"/>
                  <a:pt x="47437" y="19079"/>
                  <a:pt x="47577" y="19008"/>
                </a:cubicBezTo>
                <a:cubicBezTo>
                  <a:pt x="48018" y="18788"/>
                  <a:pt x="48387" y="18568"/>
                  <a:pt x="48757" y="18348"/>
                </a:cubicBezTo>
                <a:close/>
                <a:moveTo>
                  <a:pt x="51249" y="18049"/>
                </a:moveTo>
                <a:cubicBezTo>
                  <a:pt x="51398" y="18049"/>
                  <a:pt x="51504" y="18049"/>
                  <a:pt x="51654" y="18084"/>
                </a:cubicBezTo>
                <a:cubicBezTo>
                  <a:pt x="51213" y="18639"/>
                  <a:pt x="50808" y="19228"/>
                  <a:pt x="50368" y="19774"/>
                </a:cubicBezTo>
                <a:cubicBezTo>
                  <a:pt x="50263" y="19739"/>
                  <a:pt x="50113" y="19704"/>
                  <a:pt x="49963" y="19704"/>
                </a:cubicBezTo>
                <a:cubicBezTo>
                  <a:pt x="49999" y="19625"/>
                  <a:pt x="50078" y="19554"/>
                  <a:pt x="50113" y="19484"/>
                </a:cubicBezTo>
                <a:cubicBezTo>
                  <a:pt x="50483" y="19008"/>
                  <a:pt x="50844" y="18524"/>
                  <a:pt x="51249" y="18049"/>
                </a:cubicBezTo>
                <a:close/>
                <a:moveTo>
                  <a:pt x="11666" y="17283"/>
                </a:moveTo>
                <a:cubicBezTo>
                  <a:pt x="11851" y="17829"/>
                  <a:pt x="12036" y="18419"/>
                  <a:pt x="12142" y="18964"/>
                </a:cubicBezTo>
                <a:cubicBezTo>
                  <a:pt x="11596" y="19184"/>
                  <a:pt x="11041" y="19484"/>
                  <a:pt x="10530" y="19845"/>
                </a:cubicBezTo>
                <a:cubicBezTo>
                  <a:pt x="10425" y="19299"/>
                  <a:pt x="10275" y="18788"/>
                  <a:pt x="10125" y="18234"/>
                </a:cubicBezTo>
                <a:cubicBezTo>
                  <a:pt x="10601" y="17864"/>
                  <a:pt x="11155" y="17538"/>
                  <a:pt x="11666" y="17283"/>
                </a:cubicBezTo>
                <a:close/>
                <a:moveTo>
                  <a:pt x="15998" y="18163"/>
                </a:moveTo>
                <a:cubicBezTo>
                  <a:pt x="16543" y="18163"/>
                  <a:pt x="17063" y="18234"/>
                  <a:pt x="17609" y="18304"/>
                </a:cubicBezTo>
                <a:cubicBezTo>
                  <a:pt x="17723" y="18824"/>
                  <a:pt x="17829" y="19334"/>
                  <a:pt x="17943" y="19845"/>
                </a:cubicBezTo>
                <a:cubicBezTo>
                  <a:pt x="17563" y="19793"/>
                  <a:pt x="17188" y="19761"/>
                  <a:pt x="16813" y="19761"/>
                </a:cubicBezTo>
                <a:cubicBezTo>
                  <a:pt x="16676" y="19761"/>
                  <a:pt x="16539" y="19765"/>
                  <a:pt x="16403" y="19774"/>
                </a:cubicBezTo>
                <a:cubicBezTo>
                  <a:pt x="16253" y="19228"/>
                  <a:pt x="16147" y="18709"/>
                  <a:pt x="15998" y="18163"/>
                </a:cubicBezTo>
                <a:close/>
                <a:moveTo>
                  <a:pt x="49638" y="19184"/>
                </a:moveTo>
                <a:cubicBezTo>
                  <a:pt x="49523" y="19299"/>
                  <a:pt x="49382" y="19449"/>
                  <a:pt x="49233" y="19554"/>
                </a:cubicBezTo>
                <a:cubicBezTo>
                  <a:pt x="49162" y="19625"/>
                  <a:pt x="49083" y="19669"/>
                  <a:pt x="49012" y="19739"/>
                </a:cubicBezTo>
                <a:cubicBezTo>
                  <a:pt x="48792" y="19774"/>
                  <a:pt x="48643" y="19845"/>
                  <a:pt x="48502" y="19889"/>
                </a:cubicBezTo>
                <a:cubicBezTo>
                  <a:pt x="48494" y="19889"/>
                  <a:pt x="48487" y="19890"/>
                  <a:pt x="48482" y="19892"/>
                </a:cubicBezTo>
                <a:lnTo>
                  <a:pt x="48482" y="19892"/>
                </a:lnTo>
                <a:cubicBezTo>
                  <a:pt x="48867" y="19682"/>
                  <a:pt x="49252" y="19469"/>
                  <a:pt x="49638" y="19184"/>
                </a:cubicBezTo>
                <a:close/>
                <a:moveTo>
                  <a:pt x="48466" y="19900"/>
                </a:moveTo>
                <a:cubicBezTo>
                  <a:pt x="48453" y="19911"/>
                  <a:pt x="48444" y="19924"/>
                  <a:pt x="48423" y="19924"/>
                </a:cubicBezTo>
                <a:cubicBezTo>
                  <a:pt x="48437" y="19916"/>
                  <a:pt x="48452" y="19908"/>
                  <a:pt x="48466" y="19900"/>
                </a:cubicBezTo>
                <a:close/>
                <a:moveTo>
                  <a:pt x="55061" y="17353"/>
                </a:moveTo>
                <a:cubicBezTo>
                  <a:pt x="55466" y="17688"/>
                  <a:pt x="55871" y="18049"/>
                  <a:pt x="56205" y="18419"/>
                </a:cubicBezTo>
                <a:cubicBezTo>
                  <a:pt x="56241" y="18419"/>
                  <a:pt x="56241" y="18419"/>
                  <a:pt x="56276" y="18454"/>
                </a:cubicBezTo>
                <a:cubicBezTo>
                  <a:pt x="55721" y="18929"/>
                  <a:pt x="55210" y="19405"/>
                  <a:pt x="54735" y="19959"/>
                </a:cubicBezTo>
                <a:cubicBezTo>
                  <a:pt x="54330" y="19589"/>
                  <a:pt x="53925" y="19228"/>
                  <a:pt x="53520" y="18929"/>
                </a:cubicBezTo>
                <a:cubicBezTo>
                  <a:pt x="54004" y="18383"/>
                  <a:pt x="54515" y="17829"/>
                  <a:pt x="55061" y="17353"/>
                </a:cubicBezTo>
                <a:close/>
                <a:moveTo>
                  <a:pt x="15927" y="18163"/>
                </a:moveTo>
                <a:cubicBezTo>
                  <a:pt x="16068" y="18709"/>
                  <a:pt x="16218" y="19228"/>
                  <a:pt x="16323" y="19774"/>
                </a:cubicBezTo>
                <a:cubicBezTo>
                  <a:pt x="15742" y="19774"/>
                  <a:pt x="15152" y="19845"/>
                  <a:pt x="14527" y="19994"/>
                </a:cubicBezTo>
                <a:cubicBezTo>
                  <a:pt x="14387" y="19449"/>
                  <a:pt x="14272" y="18929"/>
                  <a:pt x="14122" y="18383"/>
                </a:cubicBezTo>
                <a:cubicBezTo>
                  <a:pt x="14747" y="18234"/>
                  <a:pt x="15337" y="18198"/>
                  <a:pt x="15927" y="18163"/>
                </a:cubicBezTo>
                <a:close/>
                <a:moveTo>
                  <a:pt x="50659" y="18198"/>
                </a:moveTo>
                <a:lnTo>
                  <a:pt x="50659" y="18198"/>
                </a:lnTo>
                <a:cubicBezTo>
                  <a:pt x="50553" y="18348"/>
                  <a:pt x="50404" y="18489"/>
                  <a:pt x="50263" y="18639"/>
                </a:cubicBezTo>
                <a:cubicBezTo>
                  <a:pt x="50148" y="18709"/>
                  <a:pt x="50043" y="18824"/>
                  <a:pt x="49963" y="18894"/>
                </a:cubicBezTo>
                <a:cubicBezTo>
                  <a:pt x="49382" y="19334"/>
                  <a:pt x="48792" y="19704"/>
                  <a:pt x="48167" y="19994"/>
                </a:cubicBezTo>
                <a:cubicBezTo>
                  <a:pt x="48126" y="20002"/>
                  <a:pt x="48087" y="20007"/>
                  <a:pt x="48049" y="20007"/>
                </a:cubicBezTo>
                <a:cubicBezTo>
                  <a:pt x="47916" y="20007"/>
                  <a:pt x="47793" y="19953"/>
                  <a:pt x="47621" y="19810"/>
                </a:cubicBezTo>
                <a:cubicBezTo>
                  <a:pt x="47762" y="19739"/>
                  <a:pt x="47947" y="19669"/>
                  <a:pt x="48097" y="19589"/>
                </a:cubicBezTo>
                <a:cubicBezTo>
                  <a:pt x="48458" y="19449"/>
                  <a:pt x="48863" y="19228"/>
                  <a:pt x="49268" y="18964"/>
                </a:cubicBezTo>
                <a:cubicBezTo>
                  <a:pt x="49338" y="19044"/>
                  <a:pt x="49453" y="19079"/>
                  <a:pt x="49523" y="19079"/>
                </a:cubicBezTo>
                <a:cubicBezTo>
                  <a:pt x="49542" y="19082"/>
                  <a:pt x="49559" y="19084"/>
                  <a:pt x="49576" y="19084"/>
                </a:cubicBezTo>
                <a:cubicBezTo>
                  <a:pt x="49731" y="19084"/>
                  <a:pt x="49836" y="18947"/>
                  <a:pt x="49963" y="18788"/>
                </a:cubicBezTo>
                <a:cubicBezTo>
                  <a:pt x="50148" y="18568"/>
                  <a:pt x="50333" y="18348"/>
                  <a:pt x="50659" y="18198"/>
                </a:cubicBezTo>
                <a:close/>
                <a:moveTo>
                  <a:pt x="51689" y="18084"/>
                </a:moveTo>
                <a:cubicBezTo>
                  <a:pt x="51874" y="18128"/>
                  <a:pt x="52059" y="18163"/>
                  <a:pt x="52244" y="18234"/>
                </a:cubicBezTo>
                <a:cubicBezTo>
                  <a:pt x="51759" y="18824"/>
                  <a:pt x="51363" y="19405"/>
                  <a:pt x="50958" y="20030"/>
                </a:cubicBezTo>
                <a:cubicBezTo>
                  <a:pt x="50773" y="19924"/>
                  <a:pt x="50588" y="19845"/>
                  <a:pt x="50439" y="19810"/>
                </a:cubicBezTo>
                <a:cubicBezTo>
                  <a:pt x="50844" y="19228"/>
                  <a:pt x="51249" y="18639"/>
                  <a:pt x="51689" y="18084"/>
                </a:cubicBezTo>
                <a:close/>
                <a:moveTo>
                  <a:pt x="27038" y="18824"/>
                </a:moveTo>
                <a:lnTo>
                  <a:pt x="27038" y="18824"/>
                </a:lnTo>
                <a:cubicBezTo>
                  <a:pt x="27628" y="19079"/>
                  <a:pt x="28209" y="19334"/>
                  <a:pt x="28799" y="19589"/>
                </a:cubicBezTo>
                <a:cubicBezTo>
                  <a:pt x="28913" y="19774"/>
                  <a:pt x="29019" y="19994"/>
                  <a:pt x="29089" y="20215"/>
                </a:cubicBezTo>
                <a:cubicBezTo>
                  <a:pt x="28508" y="19994"/>
                  <a:pt x="27953" y="19739"/>
                  <a:pt x="27372" y="19484"/>
                </a:cubicBezTo>
                <a:lnTo>
                  <a:pt x="27038" y="18824"/>
                </a:lnTo>
                <a:close/>
                <a:moveTo>
                  <a:pt x="17644" y="18348"/>
                </a:moveTo>
                <a:cubicBezTo>
                  <a:pt x="18199" y="18454"/>
                  <a:pt x="18709" y="18603"/>
                  <a:pt x="19229" y="18788"/>
                </a:cubicBezTo>
                <a:cubicBezTo>
                  <a:pt x="19334" y="19264"/>
                  <a:pt x="19449" y="19739"/>
                  <a:pt x="19519" y="20250"/>
                </a:cubicBezTo>
                <a:cubicBezTo>
                  <a:pt x="19299" y="20179"/>
                  <a:pt x="19044" y="20109"/>
                  <a:pt x="18824" y="20030"/>
                </a:cubicBezTo>
                <a:cubicBezTo>
                  <a:pt x="18524" y="19959"/>
                  <a:pt x="18269" y="19924"/>
                  <a:pt x="17979" y="19845"/>
                </a:cubicBezTo>
                <a:cubicBezTo>
                  <a:pt x="17864" y="19334"/>
                  <a:pt x="17758" y="18824"/>
                  <a:pt x="17644" y="18348"/>
                </a:cubicBezTo>
                <a:close/>
                <a:moveTo>
                  <a:pt x="20435" y="17793"/>
                </a:moveTo>
                <a:cubicBezTo>
                  <a:pt x="20875" y="18049"/>
                  <a:pt x="21350" y="18304"/>
                  <a:pt x="21791" y="18639"/>
                </a:cubicBezTo>
                <a:cubicBezTo>
                  <a:pt x="21940" y="19149"/>
                  <a:pt x="22011" y="19704"/>
                  <a:pt x="22125" y="20250"/>
                </a:cubicBezTo>
                <a:cubicBezTo>
                  <a:pt x="21650" y="19959"/>
                  <a:pt x="21210" y="19704"/>
                  <a:pt x="20805" y="19449"/>
                </a:cubicBezTo>
                <a:cubicBezTo>
                  <a:pt x="20690" y="18894"/>
                  <a:pt x="20585" y="18348"/>
                  <a:pt x="20435" y="17793"/>
                </a:cubicBezTo>
                <a:close/>
                <a:moveTo>
                  <a:pt x="22856" y="18084"/>
                </a:moveTo>
                <a:cubicBezTo>
                  <a:pt x="23296" y="18383"/>
                  <a:pt x="23736" y="18674"/>
                  <a:pt x="24177" y="18929"/>
                </a:cubicBezTo>
                <a:cubicBezTo>
                  <a:pt x="24326" y="19369"/>
                  <a:pt x="24432" y="19845"/>
                  <a:pt x="24546" y="20329"/>
                </a:cubicBezTo>
                <a:cubicBezTo>
                  <a:pt x="24106" y="20109"/>
                  <a:pt x="23701" y="19845"/>
                  <a:pt x="23261" y="19589"/>
                </a:cubicBezTo>
                <a:cubicBezTo>
                  <a:pt x="23146" y="19079"/>
                  <a:pt x="23006" y="18568"/>
                  <a:pt x="22856" y="18084"/>
                </a:cubicBezTo>
                <a:close/>
                <a:moveTo>
                  <a:pt x="6419" y="17573"/>
                </a:moveTo>
                <a:cubicBezTo>
                  <a:pt x="6639" y="17943"/>
                  <a:pt x="6859" y="18304"/>
                  <a:pt x="7044" y="18709"/>
                </a:cubicBezTo>
                <a:cubicBezTo>
                  <a:pt x="6938" y="18964"/>
                  <a:pt x="6859" y="19228"/>
                  <a:pt x="6789" y="19484"/>
                </a:cubicBezTo>
                <a:cubicBezTo>
                  <a:pt x="6683" y="19774"/>
                  <a:pt x="6604" y="20065"/>
                  <a:pt x="6498" y="20399"/>
                </a:cubicBezTo>
                <a:cubicBezTo>
                  <a:pt x="6313" y="19994"/>
                  <a:pt x="6128" y="19625"/>
                  <a:pt x="5908" y="19299"/>
                </a:cubicBezTo>
                <a:cubicBezTo>
                  <a:pt x="5979" y="19008"/>
                  <a:pt x="6058" y="18744"/>
                  <a:pt x="6164" y="18454"/>
                </a:cubicBezTo>
                <a:cubicBezTo>
                  <a:pt x="6243" y="18163"/>
                  <a:pt x="6313" y="17864"/>
                  <a:pt x="6419" y="17573"/>
                </a:cubicBezTo>
                <a:close/>
                <a:moveTo>
                  <a:pt x="47067" y="19228"/>
                </a:moveTo>
                <a:cubicBezTo>
                  <a:pt x="47252" y="19484"/>
                  <a:pt x="47401" y="19669"/>
                  <a:pt x="47542" y="19774"/>
                </a:cubicBezTo>
                <a:cubicBezTo>
                  <a:pt x="46961" y="20030"/>
                  <a:pt x="46371" y="20250"/>
                  <a:pt x="45746" y="20399"/>
                </a:cubicBezTo>
                <a:cubicBezTo>
                  <a:pt x="45676" y="20329"/>
                  <a:pt x="45597" y="20215"/>
                  <a:pt x="45526" y="20144"/>
                </a:cubicBezTo>
                <a:cubicBezTo>
                  <a:pt x="45456" y="20030"/>
                  <a:pt x="45376" y="19924"/>
                  <a:pt x="45271" y="19810"/>
                </a:cubicBezTo>
                <a:cubicBezTo>
                  <a:pt x="45896" y="19669"/>
                  <a:pt x="46477" y="19449"/>
                  <a:pt x="47067" y="19228"/>
                </a:cubicBezTo>
                <a:close/>
                <a:moveTo>
                  <a:pt x="14087" y="18383"/>
                </a:moveTo>
                <a:cubicBezTo>
                  <a:pt x="14237" y="18929"/>
                  <a:pt x="14343" y="19484"/>
                  <a:pt x="14457" y="19994"/>
                </a:cubicBezTo>
                <a:cubicBezTo>
                  <a:pt x="14343" y="20030"/>
                  <a:pt x="14202" y="20065"/>
                  <a:pt x="14052" y="20065"/>
                </a:cubicBezTo>
                <a:cubicBezTo>
                  <a:pt x="13541" y="20215"/>
                  <a:pt x="13066" y="20364"/>
                  <a:pt x="12546" y="20549"/>
                </a:cubicBezTo>
                <a:cubicBezTo>
                  <a:pt x="12476" y="20030"/>
                  <a:pt x="12326" y="19519"/>
                  <a:pt x="12221" y="18964"/>
                </a:cubicBezTo>
                <a:cubicBezTo>
                  <a:pt x="12582" y="18824"/>
                  <a:pt x="12951" y="18674"/>
                  <a:pt x="13356" y="18568"/>
                </a:cubicBezTo>
                <a:cubicBezTo>
                  <a:pt x="13612" y="18489"/>
                  <a:pt x="13832" y="18454"/>
                  <a:pt x="14087" y="18383"/>
                </a:cubicBezTo>
                <a:close/>
                <a:moveTo>
                  <a:pt x="25462" y="18674"/>
                </a:moveTo>
                <a:lnTo>
                  <a:pt x="25462" y="18674"/>
                </a:lnTo>
                <a:cubicBezTo>
                  <a:pt x="26087" y="18964"/>
                  <a:pt x="26712" y="19264"/>
                  <a:pt x="27328" y="19519"/>
                </a:cubicBezTo>
                <a:cubicBezTo>
                  <a:pt x="27478" y="19845"/>
                  <a:pt x="27592" y="20215"/>
                  <a:pt x="27698" y="20549"/>
                </a:cubicBezTo>
                <a:cubicBezTo>
                  <a:pt x="27073" y="20329"/>
                  <a:pt x="26448" y="20030"/>
                  <a:pt x="25867" y="19774"/>
                </a:cubicBezTo>
                <a:cubicBezTo>
                  <a:pt x="25752" y="19369"/>
                  <a:pt x="25647" y="19008"/>
                  <a:pt x="25462" y="18674"/>
                </a:cubicBezTo>
                <a:close/>
                <a:moveTo>
                  <a:pt x="62218" y="18419"/>
                </a:moveTo>
                <a:cubicBezTo>
                  <a:pt x="62659" y="18744"/>
                  <a:pt x="63099" y="19114"/>
                  <a:pt x="63504" y="19449"/>
                </a:cubicBezTo>
                <a:cubicBezTo>
                  <a:pt x="63099" y="19739"/>
                  <a:pt x="62659" y="19994"/>
                  <a:pt x="62254" y="20285"/>
                </a:cubicBezTo>
                <a:cubicBezTo>
                  <a:pt x="62104" y="20364"/>
                  <a:pt x="61998" y="20470"/>
                  <a:pt x="61849" y="20549"/>
                </a:cubicBezTo>
                <a:cubicBezTo>
                  <a:pt x="61444" y="20179"/>
                  <a:pt x="61003" y="19810"/>
                  <a:pt x="60607" y="19449"/>
                </a:cubicBezTo>
                <a:cubicBezTo>
                  <a:pt x="60678" y="19405"/>
                  <a:pt x="60713" y="19369"/>
                  <a:pt x="60783" y="19334"/>
                </a:cubicBezTo>
                <a:cubicBezTo>
                  <a:pt x="61268" y="19008"/>
                  <a:pt x="61743" y="18709"/>
                  <a:pt x="62218" y="18419"/>
                </a:cubicBezTo>
                <a:close/>
                <a:moveTo>
                  <a:pt x="59322" y="18304"/>
                </a:moveTo>
                <a:cubicBezTo>
                  <a:pt x="59612" y="18639"/>
                  <a:pt x="59903" y="18929"/>
                  <a:pt x="60202" y="19149"/>
                </a:cubicBezTo>
                <a:cubicBezTo>
                  <a:pt x="60308" y="19228"/>
                  <a:pt x="60422" y="19334"/>
                  <a:pt x="60528" y="19449"/>
                </a:cubicBezTo>
                <a:cubicBezTo>
                  <a:pt x="59947" y="19810"/>
                  <a:pt x="59357" y="20250"/>
                  <a:pt x="58802" y="20690"/>
                </a:cubicBezTo>
                <a:cubicBezTo>
                  <a:pt x="58406" y="20329"/>
                  <a:pt x="58001" y="19959"/>
                  <a:pt x="57596" y="19589"/>
                </a:cubicBezTo>
                <a:cubicBezTo>
                  <a:pt x="58142" y="19149"/>
                  <a:pt x="58697" y="18709"/>
                  <a:pt x="59322" y="18304"/>
                </a:cubicBezTo>
                <a:close/>
                <a:moveTo>
                  <a:pt x="45236" y="19810"/>
                </a:moveTo>
                <a:cubicBezTo>
                  <a:pt x="45341" y="19924"/>
                  <a:pt x="45420" y="20030"/>
                  <a:pt x="45491" y="20144"/>
                </a:cubicBezTo>
                <a:cubicBezTo>
                  <a:pt x="45561" y="20250"/>
                  <a:pt x="45641" y="20329"/>
                  <a:pt x="45711" y="20399"/>
                </a:cubicBezTo>
                <a:cubicBezTo>
                  <a:pt x="45121" y="20584"/>
                  <a:pt x="44496" y="20690"/>
                  <a:pt x="43950" y="20725"/>
                </a:cubicBezTo>
                <a:cubicBezTo>
                  <a:pt x="43765" y="20549"/>
                  <a:pt x="43580" y="20364"/>
                  <a:pt x="43396" y="20144"/>
                </a:cubicBezTo>
                <a:cubicBezTo>
                  <a:pt x="44021" y="20065"/>
                  <a:pt x="44611" y="19959"/>
                  <a:pt x="45236" y="19810"/>
                </a:cubicBezTo>
                <a:close/>
                <a:moveTo>
                  <a:pt x="52279" y="18269"/>
                </a:moveTo>
                <a:cubicBezTo>
                  <a:pt x="52684" y="18419"/>
                  <a:pt x="53080" y="18639"/>
                  <a:pt x="53450" y="18929"/>
                </a:cubicBezTo>
                <a:cubicBezTo>
                  <a:pt x="52974" y="19519"/>
                  <a:pt x="52499" y="20109"/>
                  <a:pt x="52059" y="20725"/>
                </a:cubicBezTo>
                <a:cubicBezTo>
                  <a:pt x="51724" y="20435"/>
                  <a:pt x="51363" y="20215"/>
                  <a:pt x="50993" y="20030"/>
                </a:cubicBezTo>
                <a:cubicBezTo>
                  <a:pt x="51398" y="19449"/>
                  <a:pt x="51839" y="18824"/>
                  <a:pt x="52279" y="18269"/>
                </a:cubicBezTo>
                <a:close/>
                <a:moveTo>
                  <a:pt x="47577" y="19810"/>
                </a:moveTo>
                <a:cubicBezTo>
                  <a:pt x="47762" y="19994"/>
                  <a:pt x="47912" y="20065"/>
                  <a:pt x="48062" y="20065"/>
                </a:cubicBezTo>
                <a:cubicBezTo>
                  <a:pt x="47437" y="20364"/>
                  <a:pt x="46812" y="20620"/>
                  <a:pt x="46186" y="20804"/>
                </a:cubicBezTo>
                <a:cubicBezTo>
                  <a:pt x="46037" y="20690"/>
                  <a:pt x="45896" y="20584"/>
                  <a:pt x="45781" y="20435"/>
                </a:cubicBezTo>
                <a:cubicBezTo>
                  <a:pt x="46407" y="20285"/>
                  <a:pt x="46996" y="20065"/>
                  <a:pt x="47577" y="19810"/>
                </a:cubicBezTo>
                <a:close/>
                <a:moveTo>
                  <a:pt x="43325" y="20144"/>
                </a:moveTo>
                <a:cubicBezTo>
                  <a:pt x="43510" y="20364"/>
                  <a:pt x="43695" y="20584"/>
                  <a:pt x="43880" y="20769"/>
                </a:cubicBezTo>
                <a:cubicBezTo>
                  <a:pt x="43440" y="20804"/>
                  <a:pt x="42999" y="20840"/>
                  <a:pt x="42594" y="20840"/>
                </a:cubicBezTo>
                <a:lnTo>
                  <a:pt x="42515" y="20840"/>
                </a:lnTo>
                <a:cubicBezTo>
                  <a:pt x="42374" y="20840"/>
                  <a:pt x="42260" y="20804"/>
                  <a:pt x="42154" y="20804"/>
                </a:cubicBezTo>
                <a:lnTo>
                  <a:pt x="42005" y="20804"/>
                </a:lnTo>
                <a:cubicBezTo>
                  <a:pt x="41820" y="20620"/>
                  <a:pt x="41635" y="20399"/>
                  <a:pt x="41459" y="20179"/>
                </a:cubicBezTo>
                <a:lnTo>
                  <a:pt x="41969" y="20179"/>
                </a:lnTo>
                <a:cubicBezTo>
                  <a:pt x="42410" y="20179"/>
                  <a:pt x="42885" y="20179"/>
                  <a:pt x="43325" y="20144"/>
                </a:cubicBezTo>
                <a:close/>
                <a:moveTo>
                  <a:pt x="19299" y="18824"/>
                </a:moveTo>
                <a:cubicBezTo>
                  <a:pt x="19775" y="19008"/>
                  <a:pt x="20250" y="19228"/>
                  <a:pt x="20769" y="19484"/>
                </a:cubicBezTo>
                <a:cubicBezTo>
                  <a:pt x="20840" y="19959"/>
                  <a:pt x="20910" y="20399"/>
                  <a:pt x="20989" y="20875"/>
                </a:cubicBezTo>
                <a:cubicBezTo>
                  <a:pt x="20505" y="20620"/>
                  <a:pt x="20030" y="20435"/>
                  <a:pt x="19554" y="20250"/>
                </a:cubicBezTo>
                <a:cubicBezTo>
                  <a:pt x="19484" y="19774"/>
                  <a:pt x="19370" y="19264"/>
                  <a:pt x="19299" y="18824"/>
                </a:cubicBezTo>
                <a:close/>
                <a:moveTo>
                  <a:pt x="28834" y="19589"/>
                </a:moveTo>
                <a:cubicBezTo>
                  <a:pt x="29388" y="19810"/>
                  <a:pt x="29970" y="20030"/>
                  <a:pt x="30524" y="20250"/>
                </a:cubicBezTo>
                <a:cubicBezTo>
                  <a:pt x="30630" y="20470"/>
                  <a:pt x="30744" y="20655"/>
                  <a:pt x="30850" y="20875"/>
                </a:cubicBezTo>
                <a:cubicBezTo>
                  <a:pt x="30304" y="20655"/>
                  <a:pt x="29714" y="20470"/>
                  <a:pt x="29168" y="20250"/>
                </a:cubicBezTo>
                <a:lnTo>
                  <a:pt x="28834" y="19589"/>
                </a:lnTo>
                <a:close/>
                <a:moveTo>
                  <a:pt x="8294" y="18014"/>
                </a:moveTo>
                <a:cubicBezTo>
                  <a:pt x="8479" y="18489"/>
                  <a:pt x="8620" y="19008"/>
                  <a:pt x="8734" y="19519"/>
                </a:cubicBezTo>
                <a:cubicBezTo>
                  <a:pt x="8479" y="19845"/>
                  <a:pt x="8259" y="20144"/>
                  <a:pt x="8039" y="20505"/>
                </a:cubicBezTo>
                <a:cubicBezTo>
                  <a:pt x="7924" y="20655"/>
                  <a:pt x="7819" y="20840"/>
                  <a:pt x="7740" y="20989"/>
                </a:cubicBezTo>
                <a:cubicBezTo>
                  <a:pt x="7669" y="20549"/>
                  <a:pt x="7563" y="20065"/>
                  <a:pt x="7414" y="19625"/>
                </a:cubicBezTo>
                <a:cubicBezTo>
                  <a:pt x="7563" y="19334"/>
                  <a:pt x="7669" y="19044"/>
                  <a:pt x="7819" y="18744"/>
                </a:cubicBezTo>
                <a:cubicBezTo>
                  <a:pt x="7960" y="18489"/>
                  <a:pt x="8145" y="18269"/>
                  <a:pt x="8294" y="18014"/>
                </a:cubicBezTo>
                <a:close/>
                <a:moveTo>
                  <a:pt x="40855" y="20161"/>
                </a:moveTo>
                <a:cubicBezTo>
                  <a:pt x="41031" y="20161"/>
                  <a:pt x="41214" y="20169"/>
                  <a:pt x="41415" y="20179"/>
                </a:cubicBezTo>
                <a:cubicBezTo>
                  <a:pt x="41600" y="20399"/>
                  <a:pt x="41784" y="20620"/>
                  <a:pt x="41969" y="20804"/>
                </a:cubicBezTo>
                <a:cubicBezTo>
                  <a:pt x="41274" y="20804"/>
                  <a:pt x="40798" y="20804"/>
                  <a:pt x="40173" y="20989"/>
                </a:cubicBezTo>
                <a:cubicBezTo>
                  <a:pt x="40094" y="20875"/>
                  <a:pt x="40024" y="20804"/>
                  <a:pt x="39988" y="20725"/>
                </a:cubicBezTo>
                <a:cubicBezTo>
                  <a:pt x="39874" y="20584"/>
                  <a:pt x="39768" y="20435"/>
                  <a:pt x="39654" y="20329"/>
                </a:cubicBezTo>
                <a:cubicBezTo>
                  <a:pt x="40089" y="20200"/>
                  <a:pt x="40452" y="20161"/>
                  <a:pt x="40855" y="20161"/>
                </a:cubicBezTo>
                <a:close/>
                <a:moveTo>
                  <a:pt x="10090" y="18269"/>
                </a:moveTo>
                <a:cubicBezTo>
                  <a:pt x="10240" y="18824"/>
                  <a:pt x="10381" y="19334"/>
                  <a:pt x="10495" y="19845"/>
                </a:cubicBezTo>
                <a:cubicBezTo>
                  <a:pt x="9985" y="20215"/>
                  <a:pt x="9500" y="20620"/>
                  <a:pt x="9104" y="21060"/>
                </a:cubicBezTo>
                <a:cubicBezTo>
                  <a:pt x="9060" y="20989"/>
                  <a:pt x="9060" y="20910"/>
                  <a:pt x="9060" y="20840"/>
                </a:cubicBezTo>
                <a:cubicBezTo>
                  <a:pt x="8990" y="20399"/>
                  <a:pt x="8884" y="19959"/>
                  <a:pt x="8805" y="19554"/>
                </a:cubicBezTo>
                <a:cubicBezTo>
                  <a:pt x="9175" y="19079"/>
                  <a:pt x="9615" y="18639"/>
                  <a:pt x="10090" y="18269"/>
                </a:cubicBezTo>
                <a:close/>
                <a:moveTo>
                  <a:pt x="48898" y="19774"/>
                </a:moveTo>
                <a:cubicBezTo>
                  <a:pt x="48828" y="19845"/>
                  <a:pt x="48757" y="19924"/>
                  <a:pt x="48678" y="19959"/>
                </a:cubicBezTo>
                <a:cubicBezTo>
                  <a:pt x="48018" y="20364"/>
                  <a:pt x="47287" y="20725"/>
                  <a:pt x="46591" y="21060"/>
                </a:cubicBezTo>
                <a:cubicBezTo>
                  <a:pt x="46442" y="20989"/>
                  <a:pt x="46336" y="20910"/>
                  <a:pt x="46222" y="20840"/>
                </a:cubicBezTo>
                <a:cubicBezTo>
                  <a:pt x="46882" y="20620"/>
                  <a:pt x="47542" y="20364"/>
                  <a:pt x="48203" y="20030"/>
                </a:cubicBezTo>
                <a:cubicBezTo>
                  <a:pt x="48282" y="20030"/>
                  <a:pt x="48387" y="19994"/>
                  <a:pt x="48502" y="19924"/>
                </a:cubicBezTo>
                <a:cubicBezTo>
                  <a:pt x="48643" y="19889"/>
                  <a:pt x="48757" y="19845"/>
                  <a:pt x="48898" y="19774"/>
                </a:cubicBezTo>
                <a:close/>
                <a:moveTo>
                  <a:pt x="24247" y="18964"/>
                </a:moveTo>
                <a:cubicBezTo>
                  <a:pt x="24766" y="19264"/>
                  <a:pt x="25277" y="19519"/>
                  <a:pt x="25832" y="19810"/>
                </a:cubicBezTo>
                <a:cubicBezTo>
                  <a:pt x="25973" y="20215"/>
                  <a:pt x="26052" y="20655"/>
                  <a:pt x="26157" y="21095"/>
                </a:cubicBezTo>
                <a:cubicBezTo>
                  <a:pt x="25612" y="20875"/>
                  <a:pt x="25092" y="20620"/>
                  <a:pt x="24582" y="20364"/>
                </a:cubicBezTo>
                <a:cubicBezTo>
                  <a:pt x="24511" y="19889"/>
                  <a:pt x="24361" y="19405"/>
                  <a:pt x="24247" y="18964"/>
                </a:cubicBezTo>
                <a:close/>
                <a:moveTo>
                  <a:pt x="56276" y="18489"/>
                </a:moveTo>
                <a:cubicBezTo>
                  <a:pt x="56461" y="18639"/>
                  <a:pt x="56646" y="18788"/>
                  <a:pt x="56786" y="18929"/>
                </a:cubicBezTo>
                <a:cubicBezTo>
                  <a:pt x="57042" y="19149"/>
                  <a:pt x="57306" y="19369"/>
                  <a:pt x="57526" y="19589"/>
                </a:cubicBezTo>
                <a:cubicBezTo>
                  <a:pt x="56971" y="20065"/>
                  <a:pt x="56425" y="20584"/>
                  <a:pt x="55871" y="21095"/>
                </a:cubicBezTo>
                <a:cubicBezTo>
                  <a:pt x="55545" y="20725"/>
                  <a:pt x="55175" y="20364"/>
                  <a:pt x="54770" y="19959"/>
                </a:cubicBezTo>
                <a:cubicBezTo>
                  <a:pt x="55246" y="19449"/>
                  <a:pt x="55765" y="18929"/>
                  <a:pt x="56276" y="18489"/>
                </a:cubicBezTo>
                <a:close/>
                <a:moveTo>
                  <a:pt x="48203" y="20285"/>
                </a:moveTo>
                <a:cubicBezTo>
                  <a:pt x="47762" y="20584"/>
                  <a:pt x="47287" y="20875"/>
                  <a:pt x="46812" y="21130"/>
                </a:cubicBezTo>
                <a:cubicBezTo>
                  <a:pt x="46776" y="21130"/>
                  <a:pt x="46776" y="21130"/>
                  <a:pt x="46741" y="21095"/>
                </a:cubicBezTo>
                <a:cubicBezTo>
                  <a:pt x="46697" y="21095"/>
                  <a:pt x="46662" y="21095"/>
                  <a:pt x="46627" y="21060"/>
                </a:cubicBezTo>
                <a:cubicBezTo>
                  <a:pt x="47181" y="20840"/>
                  <a:pt x="47692" y="20584"/>
                  <a:pt x="48203" y="20285"/>
                </a:cubicBezTo>
                <a:close/>
                <a:moveTo>
                  <a:pt x="21870" y="18674"/>
                </a:moveTo>
                <a:lnTo>
                  <a:pt x="21870" y="18674"/>
                </a:lnTo>
                <a:cubicBezTo>
                  <a:pt x="22046" y="18788"/>
                  <a:pt x="22231" y="18929"/>
                  <a:pt x="22416" y="19044"/>
                </a:cubicBezTo>
                <a:cubicBezTo>
                  <a:pt x="22671" y="19264"/>
                  <a:pt x="22970" y="19449"/>
                  <a:pt x="23226" y="19589"/>
                </a:cubicBezTo>
                <a:cubicBezTo>
                  <a:pt x="23331" y="20144"/>
                  <a:pt x="23446" y="20655"/>
                  <a:pt x="23516" y="21209"/>
                </a:cubicBezTo>
                <a:cubicBezTo>
                  <a:pt x="23367" y="21130"/>
                  <a:pt x="23226" y="21024"/>
                  <a:pt x="23076" y="20910"/>
                </a:cubicBezTo>
                <a:cubicBezTo>
                  <a:pt x="22750" y="20690"/>
                  <a:pt x="22451" y="20470"/>
                  <a:pt x="22160" y="20285"/>
                </a:cubicBezTo>
                <a:cubicBezTo>
                  <a:pt x="22090" y="19739"/>
                  <a:pt x="21976" y="19184"/>
                  <a:pt x="21870" y="18674"/>
                </a:cubicBezTo>
                <a:close/>
                <a:moveTo>
                  <a:pt x="27372" y="19554"/>
                </a:moveTo>
                <a:lnTo>
                  <a:pt x="27372" y="19554"/>
                </a:lnTo>
                <a:cubicBezTo>
                  <a:pt x="27953" y="19810"/>
                  <a:pt x="28543" y="20030"/>
                  <a:pt x="29133" y="20285"/>
                </a:cubicBezTo>
                <a:cubicBezTo>
                  <a:pt x="29239" y="20584"/>
                  <a:pt x="29388" y="20875"/>
                  <a:pt x="29459" y="21209"/>
                </a:cubicBezTo>
                <a:cubicBezTo>
                  <a:pt x="28913" y="21024"/>
                  <a:pt x="28323" y="20804"/>
                  <a:pt x="27733" y="20584"/>
                </a:cubicBezTo>
                <a:cubicBezTo>
                  <a:pt x="27628" y="20215"/>
                  <a:pt x="27513" y="19889"/>
                  <a:pt x="27372" y="19554"/>
                </a:cubicBezTo>
                <a:close/>
                <a:moveTo>
                  <a:pt x="48757" y="19994"/>
                </a:moveTo>
                <a:cubicBezTo>
                  <a:pt x="48203" y="20399"/>
                  <a:pt x="47692" y="20804"/>
                  <a:pt x="47137" y="21209"/>
                </a:cubicBezTo>
                <a:cubicBezTo>
                  <a:pt x="47032" y="21165"/>
                  <a:pt x="46961" y="21165"/>
                  <a:pt x="46882" y="21130"/>
                </a:cubicBezTo>
                <a:cubicBezTo>
                  <a:pt x="47472" y="20840"/>
                  <a:pt x="48062" y="20470"/>
                  <a:pt x="48608" y="20065"/>
                </a:cubicBezTo>
                <a:cubicBezTo>
                  <a:pt x="48643" y="20030"/>
                  <a:pt x="48643" y="20030"/>
                  <a:pt x="48678" y="20030"/>
                </a:cubicBezTo>
                <a:cubicBezTo>
                  <a:pt x="48678" y="19994"/>
                  <a:pt x="48722" y="19994"/>
                  <a:pt x="48757" y="19994"/>
                </a:cubicBezTo>
                <a:close/>
                <a:moveTo>
                  <a:pt x="7044" y="18788"/>
                </a:moveTo>
                <a:cubicBezTo>
                  <a:pt x="7194" y="19044"/>
                  <a:pt x="7264" y="19334"/>
                  <a:pt x="7379" y="19625"/>
                </a:cubicBezTo>
                <a:cubicBezTo>
                  <a:pt x="7158" y="20144"/>
                  <a:pt x="6974" y="20690"/>
                  <a:pt x="6789" y="21245"/>
                </a:cubicBezTo>
                <a:cubicBezTo>
                  <a:pt x="6718" y="20945"/>
                  <a:pt x="6639" y="20690"/>
                  <a:pt x="6533" y="20435"/>
                </a:cubicBezTo>
                <a:cubicBezTo>
                  <a:pt x="6604" y="20144"/>
                  <a:pt x="6718" y="19810"/>
                  <a:pt x="6824" y="19484"/>
                </a:cubicBezTo>
                <a:cubicBezTo>
                  <a:pt x="6903" y="19264"/>
                  <a:pt x="6974" y="19008"/>
                  <a:pt x="7044" y="18788"/>
                </a:cubicBezTo>
                <a:close/>
                <a:moveTo>
                  <a:pt x="45746" y="20435"/>
                </a:moveTo>
                <a:cubicBezTo>
                  <a:pt x="45861" y="20584"/>
                  <a:pt x="45966" y="20725"/>
                  <a:pt x="46116" y="20840"/>
                </a:cubicBezTo>
                <a:cubicBezTo>
                  <a:pt x="45561" y="21024"/>
                  <a:pt x="45015" y="21130"/>
                  <a:pt x="44461" y="21245"/>
                </a:cubicBezTo>
                <a:cubicBezTo>
                  <a:pt x="44320" y="21095"/>
                  <a:pt x="44135" y="20945"/>
                  <a:pt x="43985" y="20769"/>
                </a:cubicBezTo>
                <a:cubicBezTo>
                  <a:pt x="44575" y="20725"/>
                  <a:pt x="45156" y="20620"/>
                  <a:pt x="45746" y="20435"/>
                </a:cubicBezTo>
                <a:close/>
                <a:moveTo>
                  <a:pt x="49162" y="19739"/>
                </a:moveTo>
                <a:cubicBezTo>
                  <a:pt x="48643" y="20250"/>
                  <a:pt x="48097" y="20769"/>
                  <a:pt x="47542" y="21245"/>
                </a:cubicBezTo>
                <a:lnTo>
                  <a:pt x="47507" y="21245"/>
                </a:lnTo>
                <a:cubicBezTo>
                  <a:pt x="47401" y="21209"/>
                  <a:pt x="47287" y="21209"/>
                  <a:pt x="47216" y="21209"/>
                </a:cubicBezTo>
                <a:cubicBezTo>
                  <a:pt x="47842" y="20769"/>
                  <a:pt x="48423" y="20285"/>
                  <a:pt x="49012" y="19810"/>
                </a:cubicBezTo>
                <a:cubicBezTo>
                  <a:pt x="49048" y="19774"/>
                  <a:pt x="49083" y="19774"/>
                  <a:pt x="49083" y="19739"/>
                </a:cubicBezTo>
                <a:close/>
                <a:moveTo>
                  <a:pt x="49488" y="19704"/>
                </a:moveTo>
                <a:cubicBezTo>
                  <a:pt x="49048" y="20250"/>
                  <a:pt x="48537" y="20804"/>
                  <a:pt x="48062" y="21280"/>
                </a:cubicBezTo>
                <a:cubicBezTo>
                  <a:pt x="47912" y="21280"/>
                  <a:pt x="47762" y="21245"/>
                  <a:pt x="47621" y="21245"/>
                </a:cubicBezTo>
                <a:cubicBezTo>
                  <a:pt x="48167" y="20769"/>
                  <a:pt x="48722" y="20250"/>
                  <a:pt x="49233" y="19739"/>
                </a:cubicBezTo>
                <a:cubicBezTo>
                  <a:pt x="49303" y="19704"/>
                  <a:pt x="49417" y="19704"/>
                  <a:pt x="49488" y="19704"/>
                </a:cubicBezTo>
                <a:close/>
                <a:moveTo>
                  <a:pt x="12186" y="19008"/>
                </a:moveTo>
                <a:cubicBezTo>
                  <a:pt x="12291" y="19519"/>
                  <a:pt x="12406" y="20065"/>
                  <a:pt x="12511" y="20584"/>
                </a:cubicBezTo>
                <a:cubicBezTo>
                  <a:pt x="11921" y="20804"/>
                  <a:pt x="11340" y="21095"/>
                  <a:pt x="10821" y="21385"/>
                </a:cubicBezTo>
                <a:cubicBezTo>
                  <a:pt x="10750" y="20910"/>
                  <a:pt x="10645" y="20399"/>
                  <a:pt x="10530" y="19889"/>
                </a:cubicBezTo>
                <a:cubicBezTo>
                  <a:pt x="11041" y="19554"/>
                  <a:pt x="11596" y="19264"/>
                  <a:pt x="12186" y="19008"/>
                </a:cubicBezTo>
                <a:close/>
                <a:moveTo>
                  <a:pt x="43915" y="20804"/>
                </a:moveTo>
                <a:cubicBezTo>
                  <a:pt x="44100" y="20945"/>
                  <a:pt x="44241" y="21130"/>
                  <a:pt x="44390" y="21245"/>
                </a:cubicBezTo>
                <a:cubicBezTo>
                  <a:pt x="43915" y="21350"/>
                  <a:pt x="43440" y="21385"/>
                  <a:pt x="42955" y="21429"/>
                </a:cubicBezTo>
                <a:lnTo>
                  <a:pt x="42594" y="21429"/>
                </a:lnTo>
                <a:cubicBezTo>
                  <a:pt x="42410" y="21245"/>
                  <a:pt x="42225" y="21060"/>
                  <a:pt x="42040" y="20875"/>
                </a:cubicBezTo>
                <a:lnTo>
                  <a:pt x="42515" y="20875"/>
                </a:lnTo>
                <a:cubicBezTo>
                  <a:pt x="42955" y="20875"/>
                  <a:pt x="43440" y="20840"/>
                  <a:pt x="43915" y="20804"/>
                </a:cubicBezTo>
                <a:close/>
                <a:moveTo>
                  <a:pt x="49638" y="19704"/>
                </a:moveTo>
                <a:cubicBezTo>
                  <a:pt x="49708" y="19704"/>
                  <a:pt x="49778" y="19704"/>
                  <a:pt x="49858" y="19739"/>
                </a:cubicBezTo>
                <a:cubicBezTo>
                  <a:pt x="49417" y="20285"/>
                  <a:pt x="48977" y="20875"/>
                  <a:pt x="48502" y="21429"/>
                </a:cubicBezTo>
                <a:cubicBezTo>
                  <a:pt x="48458" y="21385"/>
                  <a:pt x="48387" y="21385"/>
                  <a:pt x="48317" y="21350"/>
                </a:cubicBezTo>
                <a:cubicBezTo>
                  <a:pt x="48238" y="21350"/>
                  <a:pt x="48167" y="21315"/>
                  <a:pt x="48097" y="21315"/>
                </a:cubicBezTo>
                <a:cubicBezTo>
                  <a:pt x="48608" y="20804"/>
                  <a:pt x="49083" y="20250"/>
                  <a:pt x="49558" y="19704"/>
                </a:cubicBezTo>
                <a:close/>
                <a:moveTo>
                  <a:pt x="30595" y="20285"/>
                </a:moveTo>
                <a:lnTo>
                  <a:pt x="30595" y="20285"/>
                </a:lnTo>
                <a:cubicBezTo>
                  <a:pt x="30709" y="20329"/>
                  <a:pt x="30815" y="20399"/>
                  <a:pt x="30964" y="20435"/>
                </a:cubicBezTo>
                <a:lnTo>
                  <a:pt x="31369" y="20620"/>
                </a:lnTo>
                <a:cubicBezTo>
                  <a:pt x="31660" y="20725"/>
                  <a:pt x="31950" y="20840"/>
                  <a:pt x="32285" y="20910"/>
                </a:cubicBezTo>
                <a:lnTo>
                  <a:pt x="32250" y="20945"/>
                </a:lnTo>
                <a:cubicBezTo>
                  <a:pt x="32391" y="21130"/>
                  <a:pt x="32540" y="21315"/>
                  <a:pt x="32655" y="21500"/>
                </a:cubicBezTo>
                <a:cubicBezTo>
                  <a:pt x="32435" y="21429"/>
                  <a:pt x="32171" y="21350"/>
                  <a:pt x="31915" y="21245"/>
                </a:cubicBezTo>
                <a:lnTo>
                  <a:pt x="30929" y="20910"/>
                </a:lnTo>
                <a:cubicBezTo>
                  <a:pt x="30815" y="20690"/>
                  <a:pt x="30709" y="20505"/>
                  <a:pt x="30595" y="20285"/>
                </a:cubicBezTo>
                <a:close/>
                <a:moveTo>
                  <a:pt x="16806" y="19796"/>
                </a:moveTo>
                <a:cubicBezTo>
                  <a:pt x="17182" y="19796"/>
                  <a:pt x="17560" y="19830"/>
                  <a:pt x="17943" y="19889"/>
                </a:cubicBezTo>
                <a:cubicBezTo>
                  <a:pt x="18049" y="20435"/>
                  <a:pt x="18163" y="21024"/>
                  <a:pt x="18234" y="21606"/>
                </a:cubicBezTo>
                <a:cubicBezTo>
                  <a:pt x="17758" y="21535"/>
                  <a:pt x="17248" y="21535"/>
                  <a:pt x="16764" y="21535"/>
                </a:cubicBezTo>
                <a:cubicBezTo>
                  <a:pt x="16658" y="20989"/>
                  <a:pt x="16508" y="20399"/>
                  <a:pt x="16403" y="19810"/>
                </a:cubicBezTo>
                <a:cubicBezTo>
                  <a:pt x="16537" y="19800"/>
                  <a:pt x="16671" y="19796"/>
                  <a:pt x="16806" y="19796"/>
                </a:cubicBezTo>
                <a:close/>
                <a:moveTo>
                  <a:pt x="46151" y="20875"/>
                </a:moveTo>
                <a:cubicBezTo>
                  <a:pt x="46257" y="20945"/>
                  <a:pt x="46371" y="21024"/>
                  <a:pt x="46521" y="21060"/>
                </a:cubicBezTo>
                <a:cubicBezTo>
                  <a:pt x="46002" y="21280"/>
                  <a:pt x="45456" y="21465"/>
                  <a:pt x="44901" y="21606"/>
                </a:cubicBezTo>
                <a:cubicBezTo>
                  <a:pt x="44795" y="21500"/>
                  <a:pt x="44646" y="21385"/>
                  <a:pt x="44496" y="21280"/>
                </a:cubicBezTo>
                <a:cubicBezTo>
                  <a:pt x="45051" y="21165"/>
                  <a:pt x="45597" y="21060"/>
                  <a:pt x="46151" y="20875"/>
                </a:cubicBezTo>
                <a:close/>
                <a:moveTo>
                  <a:pt x="20805" y="19519"/>
                </a:moveTo>
                <a:lnTo>
                  <a:pt x="20805" y="19519"/>
                </a:lnTo>
                <a:cubicBezTo>
                  <a:pt x="21245" y="19774"/>
                  <a:pt x="21685" y="20030"/>
                  <a:pt x="22125" y="20329"/>
                </a:cubicBezTo>
                <a:cubicBezTo>
                  <a:pt x="22196" y="20769"/>
                  <a:pt x="22266" y="21209"/>
                  <a:pt x="22310" y="21650"/>
                </a:cubicBezTo>
                <a:cubicBezTo>
                  <a:pt x="21870" y="21385"/>
                  <a:pt x="21430" y="21130"/>
                  <a:pt x="21025" y="20910"/>
                </a:cubicBezTo>
                <a:cubicBezTo>
                  <a:pt x="20945" y="20435"/>
                  <a:pt x="20875" y="19994"/>
                  <a:pt x="20805" y="19519"/>
                </a:cubicBezTo>
                <a:close/>
                <a:moveTo>
                  <a:pt x="41549" y="20862"/>
                </a:moveTo>
                <a:cubicBezTo>
                  <a:pt x="41692" y="20862"/>
                  <a:pt x="41842" y="20867"/>
                  <a:pt x="42005" y="20875"/>
                </a:cubicBezTo>
                <a:cubicBezTo>
                  <a:pt x="42154" y="21060"/>
                  <a:pt x="42339" y="21245"/>
                  <a:pt x="42515" y="21429"/>
                </a:cubicBezTo>
                <a:cubicBezTo>
                  <a:pt x="41820" y="21465"/>
                  <a:pt x="41309" y="21500"/>
                  <a:pt x="40684" y="21650"/>
                </a:cubicBezTo>
                <a:cubicBezTo>
                  <a:pt x="40499" y="21429"/>
                  <a:pt x="40358" y="21245"/>
                  <a:pt x="40173" y="21024"/>
                </a:cubicBezTo>
                <a:cubicBezTo>
                  <a:pt x="40680" y="20910"/>
                  <a:pt x="41077" y="20862"/>
                  <a:pt x="41549" y="20862"/>
                </a:cubicBezTo>
                <a:close/>
                <a:moveTo>
                  <a:pt x="49928" y="19739"/>
                </a:moveTo>
                <a:cubicBezTo>
                  <a:pt x="50078" y="19739"/>
                  <a:pt x="50219" y="19774"/>
                  <a:pt x="50368" y="19810"/>
                </a:cubicBezTo>
                <a:cubicBezTo>
                  <a:pt x="50333" y="19845"/>
                  <a:pt x="50298" y="19889"/>
                  <a:pt x="50298" y="19924"/>
                </a:cubicBezTo>
                <a:cubicBezTo>
                  <a:pt x="49893" y="20505"/>
                  <a:pt x="49453" y="21095"/>
                  <a:pt x="49012" y="21650"/>
                </a:cubicBezTo>
                <a:cubicBezTo>
                  <a:pt x="48863" y="21570"/>
                  <a:pt x="48722" y="21500"/>
                  <a:pt x="48537" y="21429"/>
                </a:cubicBezTo>
                <a:cubicBezTo>
                  <a:pt x="49012" y="20875"/>
                  <a:pt x="49488" y="20329"/>
                  <a:pt x="49928" y="19739"/>
                </a:cubicBezTo>
                <a:close/>
                <a:moveTo>
                  <a:pt x="53485" y="18964"/>
                </a:moveTo>
                <a:cubicBezTo>
                  <a:pt x="53890" y="19264"/>
                  <a:pt x="54295" y="19625"/>
                  <a:pt x="54700" y="19959"/>
                </a:cubicBezTo>
                <a:cubicBezTo>
                  <a:pt x="54180" y="20549"/>
                  <a:pt x="53670" y="21130"/>
                  <a:pt x="53159" y="21685"/>
                </a:cubicBezTo>
                <a:cubicBezTo>
                  <a:pt x="52825" y="21350"/>
                  <a:pt x="52464" y="21024"/>
                  <a:pt x="52094" y="20725"/>
                </a:cubicBezTo>
                <a:cubicBezTo>
                  <a:pt x="52534" y="20144"/>
                  <a:pt x="53009" y="19554"/>
                  <a:pt x="53485" y="18964"/>
                </a:cubicBezTo>
                <a:close/>
                <a:moveTo>
                  <a:pt x="63539" y="19484"/>
                </a:moveTo>
                <a:cubicBezTo>
                  <a:pt x="63830" y="19704"/>
                  <a:pt x="64085" y="19889"/>
                  <a:pt x="64349" y="20109"/>
                </a:cubicBezTo>
                <a:cubicBezTo>
                  <a:pt x="64525" y="20250"/>
                  <a:pt x="64710" y="20399"/>
                  <a:pt x="64860" y="20505"/>
                </a:cubicBezTo>
                <a:cubicBezTo>
                  <a:pt x="64640" y="20655"/>
                  <a:pt x="64419" y="20804"/>
                  <a:pt x="64235" y="20945"/>
                </a:cubicBezTo>
                <a:lnTo>
                  <a:pt x="63539" y="21429"/>
                </a:lnTo>
                <a:cubicBezTo>
                  <a:pt x="63425" y="21500"/>
                  <a:pt x="63284" y="21606"/>
                  <a:pt x="63134" y="21720"/>
                </a:cubicBezTo>
                <a:cubicBezTo>
                  <a:pt x="62949" y="21535"/>
                  <a:pt x="62808" y="21385"/>
                  <a:pt x="62623" y="21245"/>
                </a:cubicBezTo>
                <a:cubicBezTo>
                  <a:pt x="62368" y="21024"/>
                  <a:pt x="62148" y="20804"/>
                  <a:pt x="61884" y="20584"/>
                </a:cubicBezTo>
                <a:cubicBezTo>
                  <a:pt x="61998" y="20505"/>
                  <a:pt x="62148" y="20399"/>
                  <a:pt x="62254" y="20329"/>
                </a:cubicBezTo>
                <a:cubicBezTo>
                  <a:pt x="62694" y="20030"/>
                  <a:pt x="63134" y="19774"/>
                  <a:pt x="63539" y="19484"/>
                </a:cubicBezTo>
                <a:close/>
                <a:moveTo>
                  <a:pt x="16367" y="19810"/>
                </a:moveTo>
                <a:cubicBezTo>
                  <a:pt x="16473" y="20399"/>
                  <a:pt x="16588" y="20989"/>
                  <a:pt x="16693" y="21535"/>
                </a:cubicBezTo>
                <a:cubicBezTo>
                  <a:pt x="16103" y="21570"/>
                  <a:pt x="15522" y="21650"/>
                  <a:pt x="14897" y="21755"/>
                </a:cubicBezTo>
                <a:cubicBezTo>
                  <a:pt x="14783" y="21209"/>
                  <a:pt x="14677" y="20620"/>
                  <a:pt x="14527" y="20030"/>
                </a:cubicBezTo>
                <a:cubicBezTo>
                  <a:pt x="15152" y="19889"/>
                  <a:pt x="15778" y="19810"/>
                  <a:pt x="16367" y="19810"/>
                </a:cubicBezTo>
                <a:close/>
                <a:moveTo>
                  <a:pt x="29168" y="20285"/>
                </a:moveTo>
                <a:lnTo>
                  <a:pt x="29168" y="20285"/>
                </a:lnTo>
                <a:cubicBezTo>
                  <a:pt x="29749" y="20505"/>
                  <a:pt x="30339" y="20725"/>
                  <a:pt x="30894" y="20945"/>
                </a:cubicBezTo>
                <a:cubicBezTo>
                  <a:pt x="31035" y="21209"/>
                  <a:pt x="31184" y="21500"/>
                  <a:pt x="31334" y="21790"/>
                </a:cubicBezTo>
                <a:cubicBezTo>
                  <a:pt x="30709" y="21606"/>
                  <a:pt x="30119" y="21429"/>
                  <a:pt x="29529" y="21245"/>
                </a:cubicBezTo>
                <a:cubicBezTo>
                  <a:pt x="29424" y="20910"/>
                  <a:pt x="29309" y="20584"/>
                  <a:pt x="29168" y="20285"/>
                </a:cubicBezTo>
                <a:close/>
                <a:moveTo>
                  <a:pt x="25902" y="19810"/>
                </a:moveTo>
                <a:cubicBezTo>
                  <a:pt x="26492" y="20109"/>
                  <a:pt x="27108" y="20364"/>
                  <a:pt x="27698" y="20620"/>
                </a:cubicBezTo>
                <a:cubicBezTo>
                  <a:pt x="27848" y="21024"/>
                  <a:pt x="27953" y="21429"/>
                  <a:pt x="28033" y="21826"/>
                </a:cubicBezTo>
                <a:cubicBezTo>
                  <a:pt x="27408" y="21606"/>
                  <a:pt x="26818" y="21385"/>
                  <a:pt x="26193" y="21130"/>
                </a:cubicBezTo>
                <a:cubicBezTo>
                  <a:pt x="26122" y="20690"/>
                  <a:pt x="26008" y="20250"/>
                  <a:pt x="25902" y="19810"/>
                </a:cubicBezTo>
                <a:close/>
                <a:moveTo>
                  <a:pt x="60563" y="19484"/>
                </a:moveTo>
                <a:cubicBezTo>
                  <a:pt x="60968" y="19810"/>
                  <a:pt x="61408" y="20179"/>
                  <a:pt x="61813" y="20584"/>
                </a:cubicBezTo>
                <a:cubicBezTo>
                  <a:pt x="61224" y="20989"/>
                  <a:pt x="60643" y="21385"/>
                  <a:pt x="60053" y="21826"/>
                </a:cubicBezTo>
                <a:cubicBezTo>
                  <a:pt x="59648" y="21465"/>
                  <a:pt x="59243" y="21095"/>
                  <a:pt x="58847" y="20725"/>
                </a:cubicBezTo>
                <a:cubicBezTo>
                  <a:pt x="59392" y="20285"/>
                  <a:pt x="59982" y="19845"/>
                  <a:pt x="60563" y="19484"/>
                </a:cubicBezTo>
                <a:close/>
                <a:moveTo>
                  <a:pt x="46556" y="21095"/>
                </a:moveTo>
                <a:cubicBezTo>
                  <a:pt x="46627" y="21095"/>
                  <a:pt x="46662" y="21130"/>
                  <a:pt x="46697" y="21130"/>
                </a:cubicBezTo>
                <a:cubicBezTo>
                  <a:pt x="46741" y="21165"/>
                  <a:pt x="46741" y="21165"/>
                  <a:pt x="46776" y="21165"/>
                </a:cubicBezTo>
                <a:cubicBezTo>
                  <a:pt x="46257" y="21429"/>
                  <a:pt x="45781" y="21650"/>
                  <a:pt x="45271" y="21870"/>
                </a:cubicBezTo>
                <a:cubicBezTo>
                  <a:pt x="45156" y="21790"/>
                  <a:pt x="45051" y="21720"/>
                  <a:pt x="44980" y="21650"/>
                </a:cubicBezTo>
                <a:cubicBezTo>
                  <a:pt x="45491" y="21500"/>
                  <a:pt x="46037" y="21315"/>
                  <a:pt x="46556" y="21095"/>
                </a:cubicBezTo>
                <a:close/>
                <a:moveTo>
                  <a:pt x="17979" y="19924"/>
                </a:moveTo>
                <a:lnTo>
                  <a:pt x="17979" y="19924"/>
                </a:lnTo>
                <a:cubicBezTo>
                  <a:pt x="18524" y="19994"/>
                  <a:pt x="19044" y="20109"/>
                  <a:pt x="19519" y="20285"/>
                </a:cubicBezTo>
                <a:cubicBezTo>
                  <a:pt x="19625" y="20804"/>
                  <a:pt x="19704" y="21350"/>
                  <a:pt x="19775" y="21905"/>
                </a:cubicBezTo>
                <a:cubicBezTo>
                  <a:pt x="19264" y="21755"/>
                  <a:pt x="18789" y="21650"/>
                  <a:pt x="18269" y="21606"/>
                </a:cubicBezTo>
                <a:cubicBezTo>
                  <a:pt x="18199" y="21024"/>
                  <a:pt x="18084" y="20435"/>
                  <a:pt x="17979" y="19924"/>
                </a:cubicBezTo>
                <a:close/>
                <a:moveTo>
                  <a:pt x="5873" y="19369"/>
                </a:moveTo>
                <a:cubicBezTo>
                  <a:pt x="6093" y="19704"/>
                  <a:pt x="6313" y="20065"/>
                  <a:pt x="6463" y="20435"/>
                </a:cubicBezTo>
                <a:cubicBezTo>
                  <a:pt x="6313" y="20945"/>
                  <a:pt x="6128" y="21429"/>
                  <a:pt x="5908" y="21940"/>
                </a:cubicBezTo>
                <a:cubicBezTo>
                  <a:pt x="5723" y="21570"/>
                  <a:pt x="5539" y="21280"/>
                  <a:pt x="5283" y="21060"/>
                </a:cubicBezTo>
                <a:cubicBezTo>
                  <a:pt x="5503" y="20505"/>
                  <a:pt x="5688" y="19924"/>
                  <a:pt x="5873" y="19369"/>
                </a:cubicBezTo>
                <a:close/>
                <a:moveTo>
                  <a:pt x="32320" y="20945"/>
                </a:moveTo>
                <a:lnTo>
                  <a:pt x="32320" y="20945"/>
                </a:lnTo>
                <a:cubicBezTo>
                  <a:pt x="32980" y="21165"/>
                  <a:pt x="33570" y="21315"/>
                  <a:pt x="34151" y="21385"/>
                </a:cubicBezTo>
                <a:cubicBezTo>
                  <a:pt x="34301" y="21570"/>
                  <a:pt x="34416" y="21755"/>
                  <a:pt x="34556" y="21940"/>
                </a:cubicBezTo>
                <a:cubicBezTo>
                  <a:pt x="33975" y="21870"/>
                  <a:pt x="33350" y="21720"/>
                  <a:pt x="32725" y="21535"/>
                </a:cubicBezTo>
                <a:cubicBezTo>
                  <a:pt x="32575" y="21315"/>
                  <a:pt x="32470" y="21130"/>
                  <a:pt x="32320" y="20945"/>
                </a:cubicBezTo>
                <a:close/>
                <a:moveTo>
                  <a:pt x="23261" y="19625"/>
                </a:moveTo>
                <a:lnTo>
                  <a:pt x="23261" y="19625"/>
                </a:lnTo>
                <a:cubicBezTo>
                  <a:pt x="23701" y="19889"/>
                  <a:pt x="24106" y="20144"/>
                  <a:pt x="24546" y="20364"/>
                </a:cubicBezTo>
                <a:cubicBezTo>
                  <a:pt x="24652" y="20910"/>
                  <a:pt x="24731" y="21429"/>
                  <a:pt x="24802" y="21975"/>
                </a:cubicBezTo>
                <a:cubicBezTo>
                  <a:pt x="24397" y="21755"/>
                  <a:pt x="23956" y="21500"/>
                  <a:pt x="23551" y="21245"/>
                </a:cubicBezTo>
                <a:cubicBezTo>
                  <a:pt x="23481" y="20690"/>
                  <a:pt x="23411" y="20179"/>
                  <a:pt x="23261" y="19625"/>
                </a:cubicBezTo>
                <a:close/>
                <a:moveTo>
                  <a:pt x="44461" y="21280"/>
                </a:moveTo>
                <a:cubicBezTo>
                  <a:pt x="44575" y="21429"/>
                  <a:pt x="44716" y="21535"/>
                  <a:pt x="44866" y="21650"/>
                </a:cubicBezTo>
                <a:cubicBezTo>
                  <a:pt x="44320" y="21790"/>
                  <a:pt x="43765" y="21905"/>
                  <a:pt x="43255" y="21940"/>
                </a:cubicBezTo>
                <a:cubicBezTo>
                  <a:pt x="43175" y="21940"/>
                  <a:pt x="43140" y="21975"/>
                  <a:pt x="43105" y="21975"/>
                </a:cubicBezTo>
                <a:cubicBezTo>
                  <a:pt x="42920" y="21790"/>
                  <a:pt x="42779" y="21650"/>
                  <a:pt x="42630" y="21465"/>
                </a:cubicBezTo>
                <a:lnTo>
                  <a:pt x="42955" y="21465"/>
                </a:lnTo>
                <a:cubicBezTo>
                  <a:pt x="43440" y="21429"/>
                  <a:pt x="43950" y="21385"/>
                  <a:pt x="44461" y="21280"/>
                </a:cubicBezTo>
                <a:close/>
                <a:moveTo>
                  <a:pt x="50404" y="19845"/>
                </a:moveTo>
                <a:cubicBezTo>
                  <a:pt x="50588" y="19889"/>
                  <a:pt x="50773" y="19959"/>
                  <a:pt x="50923" y="20065"/>
                </a:cubicBezTo>
                <a:cubicBezTo>
                  <a:pt x="50844" y="20179"/>
                  <a:pt x="50773" y="20329"/>
                  <a:pt x="50659" y="20435"/>
                </a:cubicBezTo>
                <a:cubicBezTo>
                  <a:pt x="50333" y="20945"/>
                  <a:pt x="49963" y="21465"/>
                  <a:pt x="49602" y="21975"/>
                </a:cubicBezTo>
                <a:cubicBezTo>
                  <a:pt x="49453" y="21870"/>
                  <a:pt x="49268" y="21755"/>
                  <a:pt x="49083" y="21685"/>
                </a:cubicBezTo>
                <a:cubicBezTo>
                  <a:pt x="49488" y="21095"/>
                  <a:pt x="49928" y="20549"/>
                  <a:pt x="50333" y="19959"/>
                </a:cubicBezTo>
                <a:cubicBezTo>
                  <a:pt x="50333" y="19924"/>
                  <a:pt x="50368" y="19889"/>
                  <a:pt x="50404" y="19845"/>
                </a:cubicBezTo>
                <a:close/>
                <a:moveTo>
                  <a:pt x="39619" y="20329"/>
                </a:moveTo>
                <a:cubicBezTo>
                  <a:pt x="39733" y="20470"/>
                  <a:pt x="39839" y="20620"/>
                  <a:pt x="39953" y="20769"/>
                </a:cubicBezTo>
                <a:cubicBezTo>
                  <a:pt x="39988" y="20840"/>
                  <a:pt x="40059" y="20910"/>
                  <a:pt x="40094" y="20989"/>
                </a:cubicBezTo>
                <a:cubicBezTo>
                  <a:pt x="40024" y="21024"/>
                  <a:pt x="39918" y="21024"/>
                  <a:pt x="39804" y="21060"/>
                </a:cubicBezTo>
                <a:cubicBezTo>
                  <a:pt x="39434" y="21165"/>
                  <a:pt x="39073" y="21315"/>
                  <a:pt x="38738" y="21465"/>
                </a:cubicBezTo>
                <a:cubicBezTo>
                  <a:pt x="38597" y="21535"/>
                  <a:pt x="38448" y="21570"/>
                  <a:pt x="38298" y="21650"/>
                </a:cubicBezTo>
                <a:cubicBezTo>
                  <a:pt x="38157" y="21465"/>
                  <a:pt x="38008" y="21280"/>
                  <a:pt x="37858" y="21060"/>
                </a:cubicBezTo>
                <a:lnTo>
                  <a:pt x="37823" y="21095"/>
                </a:lnTo>
                <a:cubicBezTo>
                  <a:pt x="37972" y="21280"/>
                  <a:pt x="38113" y="21465"/>
                  <a:pt x="38263" y="21650"/>
                </a:cubicBezTo>
                <a:cubicBezTo>
                  <a:pt x="37937" y="21790"/>
                  <a:pt x="37603" y="21905"/>
                  <a:pt x="37233" y="21940"/>
                </a:cubicBezTo>
                <a:cubicBezTo>
                  <a:pt x="37013" y="22011"/>
                  <a:pt x="36757" y="22011"/>
                  <a:pt x="36502" y="22046"/>
                </a:cubicBezTo>
                <a:cubicBezTo>
                  <a:pt x="36396" y="21870"/>
                  <a:pt x="36247" y="21685"/>
                  <a:pt x="36097" y="21500"/>
                </a:cubicBezTo>
                <a:cubicBezTo>
                  <a:pt x="36317" y="21465"/>
                  <a:pt x="36537" y="21429"/>
                  <a:pt x="36722" y="21385"/>
                </a:cubicBezTo>
                <a:cubicBezTo>
                  <a:pt x="37277" y="21315"/>
                  <a:pt x="37787" y="21060"/>
                  <a:pt x="38228" y="20840"/>
                </a:cubicBezTo>
                <a:cubicBezTo>
                  <a:pt x="38553" y="20690"/>
                  <a:pt x="38923" y="20549"/>
                  <a:pt x="39258" y="20435"/>
                </a:cubicBezTo>
                <a:cubicBezTo>
                  <a:pt x="39399" y="20399"/>
                  <a:pt x="39513" y="20364"/>
                  <a:pt x="39619" y="20329"/>
                </a:cubicBezTo>
                <a:close/>
                <a:moveTo>
                  <a:pt x="34231" y="21385"/>
                </a:moveTo>
                <a:cubicBezTo>
                  <a:pt x="34702" y="21472"/>
                  <a:pt x="35168" y="21513"/>
                  <a:pt x="35607" y="21513"/>
                </a:cubicBezTo>
                <a:cubicBezTo>
                  <a:pt x="35750" y="21513"/>
                  <a:pt x="35890" y="21509"/>
                  <a:pt x="36027" y="21500"/>
                </a:cubicBezTo>
                <a:cubicBezTo>
                  <a:pt x="36176" y="21685"/>
                  <a:pt x="36317" y="21870"/>
                  <a:pt x="36467" y="22046"/>
                </a:cubicBezTo>
                <a:cubicBezTo>
                  <a:pt x="36313" y="22057"/>
                  <a:pt x="36158" y="22063"/>
                  <a:pt x="35999" y="22063"/>
                </a:cubicBezTo>
                <a:cubicBezTo>
                  <a:pt x="35549" y="22063"/>
                  <a:pt x="35080" y="22018"/>
                  <a:pt x="34592" y="21940"/>
                </a:cubicBezTo>
                <a:cubicBezTo>
                  <a:pt x="34486" y="21755"/>
                  <a:pt x="34336" y="21570"/>
                  <a:pt x="34231" y="21385"/>
                </a:cubicBezTo>
                <a:close/>
                <a:moveTo>
                  <a:pt x="46812" y="21165"/>
                </a:moveTo>
                <a:cubicBezTo>
                  <a:pt x="46882" y="21209"/>
                  <a:pt x="46996" y="21209"/>
                  <a:pt x="47067" y="21245"/>
                </a:cubicBezTo>
                <a:cubicBezTo>
                  <a:pt x="46591" y="21535"/>
                  <a:pt x="46116" y="21870"/>
                  <a:pt x="45641" y="22125"/>
                </a:cubicBezTo>
                <a:cubicBezTo>
                  <a:pt x="45526" y="22046"/>
                  <a:pt x="45420" y="21975"/>
                  <a:pt x="45306" y="21905"/>
                </a:cubicBezTo>
                <a:cubicBezTo>
                  <a:pt x="45781" y="21685"/>
                  <a:pt x="46301" y="21465"/>
                  <a:pt x="46812" y="21165"/>
                </a:cubicBezTo>
                <a:close/>
                <a:moveTo>
                  <a:pt x="57561" y="19625"/>
                </a:moveTo>
                <a:cubicBezTo>
                  <a:pt x="57966" y="19994"/>
                  <a:pt x="58362" y="20364"/>
                  <a:pt x="58767" y="20690"/>
                </a:cubicBezTo>
                <a:cubicBezTo>
                  <a:pt x="58142" y="21165"/>
                  <a:pt x="57561" y="21685"/>
                  <a:pt x="56971" y="22195"/>
                </a:cubicBezTo>
                <a:cubicBezTo>
                  <a:pt x="56936" y="22160"/>
                  <a:pt x="56901" y="22125"/>
                  <a:pt x="56866" y="22090"/>
                </a:cubicBezTo>
                <a:cubicBezTo>
                  <a:pt x="56646" y="21870"/>
                  <a:pt x="56346" y="21570"/>
                  <a:pt x="56020" y="21245"/>
                </a:cubicBezTo>
                <a:cubicBezTo>
                  <a:pt x="55985" y="21209"/>
                  <a:pt x="55941" y="21165"/>
                  <a:pt x="55906" y="21130"/>
                </a:cubicBezTo>
                <a:cubicBezTo>
                  <a:pt x="56461" y="20620"/>
                  <a:pt x="57006" y="20109"/>
                  <a:pt x="57561" y="19625"/>
                </a:cubicBezTo>
                <a:close/>
                <a:moveTo>
                  <a:pt x="14492" y="20030"/>
                </a:moveTo>
                <a:cubicBezTo>
                  <a:pt x="14607" y="20620"/>
                  <a:pt x="14747" y="21209"/>
                  <a:pt x="14827" y="21755"/>
                </a:cubicBezTo>
                <a:cubicBezTo>
                  <a:pt x="14563" y="21826"/>
                  <a:pt x="14272" y="21905"/>
                  <a:pt x="13982" y="21975"/>
                </a:cubicBezTo>
                <a:cubicBezTo>
                  <a:pt x="13577" y="22046"/>
                  <a:pt x="13207" y="22160"/>
                  <a:pt x="12846" y="22266"/>
                </a:cubicBezTo>
                <a:cubicBezTo>
                  <a:pt x="12767" y="21755"/>
                  <a:pt x="12696" y="21165"/>
                  <a:pt x="12582" y="20584"/>
                </a:cubicBezTo>
                <a:cubicBezTo>
                  <a:pt x="13066" y="20399"/>
                  <a:pt x="13541" y="20250"/>
                  <a:pt x="14087" y="20144"/>
                </a:cubicBezTo>
                <a:cubicBezTo>
                  <a:pt x="14202" y="20109"/>
                  <a:pt x="14343" y="20065"/>
                  <a:pt x="14492" y="20030"/>
                </a:cubicBezTo>
                <a:close/>
                <a:moveTo>
                  <a:pt x="40138" y="21024"/>
                </a:moveTo>
                <a:cubicBezTo>
                  <a:pt x="40314" y="21245"/>
                  <a:pt x="40464" y="21465"/>
                  <a:pt x="40614" y="21650"/>
                </a:cubicBezTo>
                <a:cubicBezTo>
                  <a:pt x="40499" y="21685"/>
                  <a:pt x="40393" y="21720"/>
                  <a:pt x="40244" y="21755"/>
                </a:cubicBezTo>
                <a:cubicBezTo>
                  <a:pt x="39918" y="21870"/>
                  <a:pt x="39583" y="21975"/>
                  <a:pt x="39258" y="22125"/>
                </a:cubicBezTo>
                <a:cubicBezTo>
                  <a:pt x="39108" y="22195"/>
                  <a:pt x="38958" y="22231"/>
                  <a:pt x="38818" y="22310"/>
                </a:cubicBezTo>
                <a:cubicBezTo>
                  <a:pt x="38668" y="22090"/>
                  <a:pt x="38518" y="21905"/>
                  <a:pt x="38333" y="21685"/>
                </a:cubicBezTo>
                <a:cubicBezTo>
                  <a:pt x="38483" y="21606"/>
                  <a:pt x="38633" y="21570"/>
                  <a:pt x="38773" y="21500"/>
                </a:cubicBezTo>
                <a:cubicBezTo>
                  <a:pt x="39108" y="21350"/>
                  <a:pt x="39434" y="21209"/>
                  <a:pt x="39804" y="21095"/>
                </a:cubicBezTo>
                <a:cubicBezTo>
                  <a:pt x="39918" y="21060"/>
                  <a:pt x="40024" y="21060"/>
                  <a:pt x="40138" y="21024"/>
                </a:cubicBezTo>
                <a:close/>
                <a:moveTo>
                  <a:pt x="30964" y="20945"/>
                </a:moveTo>
                <a:cubicBezTo>
                  <a:pt x="31290" y="21060"/>
                  <a:pt x="31589" y="21165"/>
                  <a:pt x="31915" y="21315"/>
                </a:cubicBezTo>
                <a:cubicBezTo>
                  <a:pt x="32171" y="21385"/>
                  <a:pt x="32435" y="21500"/>
                  <a:pt x="32690" y="21570"/>
                </a:cubicBezTo>
                <a:cubicBezTo>
                  <a:pt x="32875" y="21826"/>
                  <a:pt x="33016" y="22090"/>
                  <a:pt x="33165" y="22345"/>
                </a:cubicBezTo>
                <a:cubicBezTo>
                  <a:pt x="32875" y="22266"/>
                  <a:pt x="32611" y="22195"/>
                  <a:pt x="32320" y="22125"/>
                </a:cubicBezTo>
                <a:cubicBezTo>
                  <a:pt x="32030" y="22011"/>
                  <a:pt x="31695" y="21940"/>
                  <a:pt x="31369" y="21826"/>
                </a:cubicBezTo>
                <a:cubicBezTo>
                  <a:pt x="31255" y="21535"/>
                  <a:pt x="31114" y="21245"/>
                  <a:pt x="30964" y="20945"/>
                </a:cubicBezTo>
                <a:close/>
                <a:moveTo>
                  <a:pt x="47137" y="21245"/>
                </a:moveTo>
                <a:cubicBezTo>
                  <a:pt x="47252" y="21245"/>
                  <a:pt x="47401" y="21280"/>
                  <a:pt x="47507" y="21280"/>
                </a:cubicBezTo>
                <a:cubicBezTo>
                  <a:pt x="47032" y="21685"/>
                  <a:pt x="46521" y="22011"/>
                  <a:pt x="46037" y="22345"/>
                </a:cubicBezTo>
                <a:cubicBezTo>
                  <a:pt x="45896" y="22266"/>
                  <a:pt x="45781" y="22195"/>
                  <a:pt x="45676" y="22125"/>
                </a:cubicBezTo>
                <a:cubicBezTo>
                  <a:pt x="46151" y="21870"/>
                  <a:pt x="46662" y="21570"/>
                  <a:pt x="47137" y="21245"/>
                </a:cubicBezTo>
                <a:close/>
                <a:moveTo>
                  <a:pt x="27769" y="20620"/>
                </a:moveTo>
                <a:cubicBezTo>
                  <a:pt x="28323" y="20840"/>
                  <a:pt x="28913" y="21060"/>
                  <a:pt x="29494" y="21245"/>
                </a:cubicBezTo>
                <a:cubicBezTo>
                  <a:pt x="29609" y="21606"/>
                  <a:pt x="29714" y="21975"/>
                  <a:pt x="29793" y="22380"/>
                </a:cubicBezTo>
                <a:cubicBezTo>
                  <a:pt x="29239" y="22195"/>
                  <a:pt x="28649" y="22046"/>
                  <a:pt x="28103" y="21826"/>
                </a:cubicBezTo>
                <a:cubicBezTo>
                  <a:pt x="27989" y="21429"/>
                  <a:pt x="27883" y="21024"/>
                  <a:pt x="27769" y="20620"/>
                </a:cubicBezTo>
                <a:close/>
                <a:moveTo>
                  <a:pt x="42559" y="21465"/>
                </a:moveTo>
                <a:cubicBezTo>
                  <a:pt x="42700" y="21650"/>
                  <a:pt x="42885" y="21790"/>
                  <a:pt x="43035" y="21975"/>
                </a:cubicBezTo>
                <a:cubicBezTo>
                  <a:pt x="42410" y="22046"/>
                  <a:pt x="41820" y="22195"/>
                  <a:pt x="41239" y="22380"/>
                </a:cubicBezTo>
                <a:cubicBezTo>
                  <a:pt x="41054" y="22160"/>
                  <a:pt x="40869" y="21940"/>
                  <a:pt x="40684" y="21685"/>
                </a:cubicBezTo>
                <a:cubicBezTo>
                  <a:pt x="41344" y="21535"/>
                  <a:pt x="41855" y="21500"/>
                  <a:pt x="42559" y="21465"/>
                </a:cubicBezTo>
                <a:close/>
                <a:moveTo>
                  <a:pt x="44901" y="21685"/>
                </a:moveTo>
                <a:cubicBezTo>
                  <a:pt x="45015" y="21755"/>
                  <a:pt x="45121" y="21826"/>
                  <a:pt x="45200" y="21870"/>
                </a:cubicBezTo>
                <a:cubicBezTo>
                  <a:pt x="44646" y="22090"/>
                  <a:pt x="44100" y="22266"/>
                  <a:pt x="43580" y="22380"/>
                </a:cubicBezTo>
                <a:lnTo>
                  <a:pt x="43545" y="22380"/>
                </a:lnTo>
                <a:cubicBezTo>
                  <a:pt x="43396" y="22266"/>
                  <a:pt x="43255" y="22125"/>
                  <a:pt x="43140" y="22011"/>
                </a:cubicBezTo>
                <a:cubicBezTo>
                  <a:pt x="43175" y="22011"/>
                  <a:pt x="43219" y="21975"/>
                  <a:pt x="43255" y="21975"/>
                </a:cubicBezTo>
                <a:cubicBezTo>
                  <a:pt x="43801" y="21940"/>
                  <a:pt x="44355" y="21826"/>
                  <a:pt x="44901" y="21685"/>
                </a:cubicBezTo>
                <a:close/>
                <a:moveTo>
                  <a:pt x="7379" y="19704"/>
                </a:moveTo>
                <a:cubicBezTo>
                  <a:pt x="7519" y="20144"/>
                  <a:pt x="7634" y="20584"/>
                  <a:pt x="7704" y="21060"/>
                </a:cubicBezTo>
                <a:cubicBezTo>
                  <a:pt x="7449" y="21500"/>
                  <a:pt x="7264" y="21975"/>
                  <a:pt x="7079" y="22451"/>
                </a:cubicBezTo>
                <a:cubicBezTo>
                  <a:pt x="7009" y="22090"/>
                  <a:pt x="6938" y="21685"/>
                  <a:pt x="6824" y="21315"/>
                </a:cubicBezTo>
                <a:cubicBezTo>
                  <a:pt x="7009" y="20769"/>
                  <a:pt x="7158" y="20215"/>
                  <a:pt x="7379" y="19704"/>
                </a:cubicBezTo>
                <a:close/>
                <a:moveTo>
                  <a:pt x="19554" y="20329"/>
                </a:moveTo>
                <a:lnTo>
                  <a:pt x="19554" y="20329"/>
                </a:lnTo>
                <a:cubicBezTo>
                  <a:pt x="20065" y="20470"/>
                  <a:pt x="20505" y="20690"/>
                  <a:pt x="20989" y="20910"/>
                </a:cubicBezTo>
                <a:cubicBezTo>
                  <a:pt x="21060" y="21429"/>
                  <a:pt x="21130" y="21940"/>
                  <a:pt x="21166" y="22451"/>
                </a:cubicBezTo>
                <a:cubicBezTo>
                  <a:pt x="20725" y="22231"/>
                  <a:pt x="20250" y="22046"/>
                  <a:pt x="19810" y="21940"/>
                </a:cubicBezTo>
                <a:cubicBezTo>
                  <a:pt x="19739" y="21350"/>
                  <a:pt x="19669" y="20840"/>
                  <a:pt x="19554" y="20329"/>
                </a:cubicBezTo>
                <a:close/>
                <a:moveTo>
                  <a:pt x="8770" y="19554"/>
                </a:moveTo>
                <a:cubicBezTo>
                  <a:pt x="8884" y="20065"/>
                  <a:pt x="8990" y="20584"/>
                  <a:pt x="9060" y="21095"/>
                </a:cubicBezTo>
                <a:cubicBezTo>
                  <a:pt x="8840" y="21280"/>
                  <a:pt x="8620" y="21535"/>
                  <a:pt x="8444" y="21755"/>
                </a:cubicBezTo>
                <a:cubicBezTo>
                  <a:pt x="8259" y="21975"/>
                  <a:pt x="8074" y="22231"/>
                  <a:pt x="7924" y="22486"/>
                </a:cubicBezTo>
                <a:cubicBezTo>
                  <a:pt x="7889" y="22011"/>
                  <a:pt x="7854" y="21535"/>
                  <a:pt x="7740" y="21060"/>
                </a:cubicBezTo>
                <a:cubicBezTo>
                  <a:pt x="7854" y="20875"/>
                  <a:pt x="7960" y="20690"/>
                  <a:pt x="8074" y="20549"/>
                </a:cubicBezTo>
                <a:cubicBezTo>
                  <a:pt x="8294" y="20179"/>
                  <a:pt x="8514" y="19889"/>
                  <a:pt x="8770" y="19554"/>
                </a:cubicBezTo>
                <a:close/>
                <a:moveTo>
                  <a:pt x="10495" y="19924"/>
                </a:moveTo>
                <a:cubicBezTo>
                  <a:pt x="10601" y="20435"/>
                  <a:pt x="10715" y="20910"/>
                  <a:pt x="10786" y="21429"/>
                </a:cubicBezTo>
                <a:cubicBezTo>
                  <a:pt x="10240" y="21755"/>
                  <a:pt x="9720" y="22125"/>
                  <a:pt x="9245" y="22530"/>
                </a:cubicBezTo>
                <a:cubicBezTo>
                  <a:pt x="9210" y="22046"/>
                  <a:pt x="9175" y="21570"/>
                  <a:pt x="9104" y="21095"/>
                </a:cubicBezTo>
                <a:cubicBezTo>
                  <a:pt x="9544" y="20655"/>
                  <a:pt x="9985" y="20250"/>
                  <a:pt x="10495" y="19924"/>
                </a:cubicBezTo>
                <a:close/>
                <a:moveTo>
                  <a:pt x="22160" y="20364"/>
                </a:moveTo>
                <a:lnTo>
                  <a:pt x="22160" y="20364"/>
                </a:lnTo>
                <a:cubicBezTo>
                  <a:pt x="22451" y="20549"/>
                  <a:pt x="22750" y="20725"/>
                  <a:pt x="23041" y="20945"/>
                </a:cubicBezTo>
                <a:cubicBezTo>
                  <a:pt x="23226" y="21060"/>
                  <a:pt x="23367" y="21165"/>
                  <a:pt x="23516" y="21280"/>
                </a:cubicBezTo>
                <a:cubicBezTo>
                  <a:pt x="23587" y="21720"/>
                  <a:pt x="23631" y="22160"/>
                  <a:pt x="23666" y="22600"/>
                </a:cubicBezTo>
                <a:cubicBezTo>
                  <a:pt x="23481" y="22451"/>
                  <a:pt x="23261" y="22310"/>
                  <a:pt x="23076" y="22160"/>
                </a:cubicBezTo>
                <a:cubicBezTo>
                  <a:pt x="22821" y="22011"/>
                  <a:pt x="22601" y="21826"/>
                  <a:pt x="22345" y="21685"/>
                </a:cubicBezTo>
                <a:cubicBezTo>
                  <a:pt x="22310" y="21245"/>
                  <a:pt x="22231" y="20804"/>
                  <a:pt x="22160" y="20364"/>
                </a:cubicBezTo>
                <a:close/>
                <a:moveTo>
                  <a:pt x="47542" y="21280"/>
                </a:moveTo>
                <a:cubicBezTo>
                  <a:pt x="47692" y="21280"/>
                  <a:pt x="47842" y="21315"/>
                  <a:pt x="48018" y="21315"/>
                </a:cubicBezTo>
                <a:cubicBezTo>
                  <a:pt x="47542" y="21790"/>
                  <a:pt x="47032" y="22231"/>
                  <a:pt x="46521" y="22636"/>
                </a:cubicBezTo>
                <a:lnTo>
                  <a:pt x="46477" y="22636"/>
                </a:lnTo>
                <a:cubicBezTo>
                  <a:pt x="46336" y="22530"/>
                  <a:pt x="46186" y="22451"/>
                  <a:pt x="46081" y="22380"/>
                </a:cubicBezTo>
                <a:cubicBezTo>
                  <a:pt x="46591" y="22046"/>
                  <a:pt x="47067" y="21685"/>
                  <a:pt x="47542" y="21280"/>
                </a:cubicBezTo>
                <a:close/>
                <a:moveTo>
                  <a:pt x="24617" y="20399"/>
                </a:moveTo>
                <a:lnTo>
                  <a:pt x="24617" y="20399"/>
                </a:lnTo>
                <a:cubicBezTo>
                  <a:pt x="25127" y="20690"/>
                  <a:pt x="25647" y="20910"/>
                  <a:pt x="26157" y="21165"/>
                </a:cubicBezTo>
                <a:cubicBezTo>
                  <a:pt x="26272" y="21650"/>
                  <a:pt x="26342" y="22160"/>
                  <a:pt x="26378" y="22671"/>
                </a:cubicBezTo>
                <a:cubicBezTo>
                  <a:pt x="25867" y="22451"/>
                  <a:pt x="25347" y="22231"/>
                  <a:pt x="24872" y="21975"/>
                </a:cubicBezTo>
                <a:cubicBezTo>
                  <a:pt x="24802" y="21465"/>
                  <a:pt x="24687" y="20910"/>
                  <a:pt x="24617" y="20399"/>
                </a:cubicBezTo>
                <a:close/>
                <a:moveTo>
                  <a:pt x="32760" y="21570"/>
                </a:moveTo>
                <a:lnTo>
                  <a:pt x="32760" y="21570"/>
                </a:lnTo>
                <a:cubicBezTo>
                  <a:pt x="33385" y="21755"/>
                  <a:pt x="34011" y="21905"/>
                  <a:pt x="34592" y="22011"/>
                </a:cubicBezTo>
                <a:cubicBezTo>
                  <a:pt x="34741" y="22231"/>
                  <a:pt x="34891" y="22451"/>
                  <a:pt x="35032" y="22671"/>
                </a:cubicBezTo>
                <a:cubicBezTo>
                  <a:pt x="34451" y="22636"/>
                  <a:pt x="33861" y="22530"/>
                  <a:pt x="33201" y="22345"/>
                </a:cubicBezTo>
                <a:cubicBezTo>
                  <a:pt x="33051" y="22090"/>
                  <a:pt x="32910" y="21826"/>
                  <a:pt x="32760" y="21570"/>
                </a:cubicBezTo>
                <a:close/>
                <a:moveTo>
                  <a:pt x="50958" y="20065"/>
                </a:moveTo>
                <a:cubicBezTo>
                  <a:pt x="51319" y="20250"/>
                  <a:pt x="51689" y="20470"/>
                  <a:pt x="52023" y="20769"/>
                </a:cubicBezTo>
                <a:cubicBezTo>
                  <a:pt x="51944" y="20840"/>
                  <a:pt x="51874" y="20945"/>
                  <a:pt x="51803" y="21060"/>
                </a:cubicBezTo>
                <a:cubicBezTo>
                  <a:pt x="51398" y="21606"/>
                  <a:pt x="50993" y="22160"/>
                  <a:pt x="50553" y="22671"/>
                </a:cubicBezTo>
                <a:cubicBezTo>
                  <a:pt x="50263" y="22416"/>
                  <a:pt x="49963" y="22195"/>
                  <a:pt x="49638" y="22011"/>
                </a:cubicBezTo>
                <a:cubicBezTo>
                  <a:pt x="49999" y="21500"/>
                  <a:pt x="50368" y="20989"/>
                  <a:pt x="50703" y="20470"/>
                </a:cubicBezTo>
                <a:cubicBezTo>
                  <a:pt x="50808" y="20329"/>
                  <a:pt x="50879" y="20215"/>
                  <a:pt x="50958" y="20065"/>
                </a:cubicBezTo>
                <a:close/>
                <a:moveTo>
                  <a:pt x="38298" y="21685"/>
                </a:moveTo>
                <a:cubicBezTo>
                  <a:pt x="38448" y="21905"/>
                  <a:pt x="38633" y="22125"/>
                  <a:pt x="38773" y="22310"/>
                </a:cubicBezTo>
                <a:cubicBezTo>
                  <a:pt x="38448" y="22451"/>
                  <a:pt x="38078" y="22565"/>
                  <a:pt x="37717" y="22636"/>
                </a:cubicBezTo>
                <a:cubicBezTo>
                  <a:pt x="37453" y="22671"/>
                  <a:pt x="37233" y="22671"/>
                  <a:pt x="36977" y="22706"/>
                </a:cubicBezTo>
                <a:cubicBezTo>
                  <a:pt x="36837" y="22486"/>
                  <a:pt x="36687" y="22266"/>
                  <a:pt x="36537" y="22090"/>
                </a:cubicBezTo>
                <a:cubicBezTo>
                  <a:pt x="36793" y="22046"/>
                  <a:pt x="37013" y="22046"/>
                  <a:pt x="37277" y="22011"/>
                </a:cubicBezTo>
                <a:cubicBezTo>
                  <a:pt x="37638" y="21940"/>
                  <a:pt x="37972" y="21826"/>
                  <a:pt x="38298" y="21685"/>
                </a:cubicBezTo>
                <a:close/>
                <a:moveTo>
                  <a:pt x="34636" y="22011"/>
                </a:moveTo>
                <a:cubicBezTo>
                  <a:pt x="35122" y="22069"/>
                  <a:pt x="35585" y="22103"/>
                  <a:pt x="36031" y="22103"/>
                </a:cubicBezTo>
                <a:cubicBezTo>
                  <a:pt x="36190" y="22103"/>
                  <a:pt x="36347" y="22099"/>
                  <a:pt x="36502" y="22090"/>
                </a:cubicBezTo>
                <a:cubicBezTo>
                  <a:pt x="36652" y="22310"/>
                  <a:pt x="36793" y="22486"/>
                  <a:pt x="36942" y="22706"/>
                </a:cubicBezTo>
                <a:cubicBezTo>
                  <a:pt x="36690" y="22725"/>
                  <a:pt x="36434" y="22736"/>
                  <a:pt x="36171" y="22736"/>
                </a:cubicBezTo>
                <a:cubicBezTo>
                  <a:pt x="35818" y="22736"/>
                  <a:pt x="35454" y="22716"/>
                  <a:pt x="35076" y="22671"/>
                </a:cubicBezTo>
                <a:cubicBezTo>
                  <a:pt x="34961" y="22451"/>
                  <a:pt x="34812" y="22231"/>
                  <a:pt x="34636" y="22011"/>
                </a:cubicBezTo>
                <a:close/>
                <a:moveTo>
                  <a:pt x="54735" y="19994"/>
                </a:moveTo>
                <a:cubicBezTo>
                  <a:pt x="55140" y="20399"/>
                  <a:pt x="55501" y="20769"/>
                  <a:pt x="55871" y="21130"/>
                </a:cubicBezTo>
                <a:cubicBezTo>
                  <a:pt x="55431" y="21535"/>
                  <a:pt x="55026" y="21940"/>
                  <a:pt x="54665" y="22310"/>
                </a:cubicBezTo>
                <a:cubicBezTo>
                  <a:pt x="54515" y="22451"/>
                  <a:pt x="54365" y="22600"/>
                  <a:pt x="54224" y="22750"/>
                </a:cubicBezTo>
                <a:cubicBezTo>
                  <a:pt x="53890" y="22416"/>
                  <a:pt x="53564" y="22090"/>
                  <a:pt x="53194" y="21720"/>
                </a:cubicBezTo>
                <a:cubicBezTo>
                  <a:pt x="53705" y="21130"/>
                  <a:pt x="54180" y="20584"/>
                  <a:pt x="54735" y="19994"/>
                </a:cubicBezTo>
                <a:close/>
                <a:moveTo>
                  <a:pt x="45236" y="21905"/>
                </a:moveTo>
                <a:cubicBezTo>
                  <a:pt x="45341" y="21975"/>
                  <a:pt x="45456" y="22046"/>
                  <a:pt x="45561" y="22125"/>
                </a:cubicBezTo>
                <a:cubicBezTo>
                  <a:pt x="45156" y="22345"/>
                  <a:pt x="44760" y="22530"/>
                  <a:pt x="44355" y="22671"/>
                </a:cubicBezTo>
                <a:cubicBezTo>
                  <a:pt x="44206" y="22706"/>
                  <a:pt x="44100" y="22785"/>
                  <a:pt x="43950" y="22820"/>
                </a:cubicBezTo>
                <a:cubicBezTo>
                  <a:pt x="43836" y="22671"/>
                  <a:pt x="43695" y="22565"/>
                  <a:pt x="43580" y="22416"/>
                </a:cubicBezTo>
                <a:cubicBezTo>
                  <a:pt x="44135" y="22310"/>
                  <a:pt x="44681" y="22125"/>
                  <a:pt x="45236" y="21905"/>
                </a:cubicBezTo>
                <a:close/>
                <a:moveTo>
                  <a:pt x="29529" y="21280"/>
                </a:moveTo>
                <a:lnTo>
                  <a:pt x="29529" y="21280"/>
                </a:lnTo>
                <a:cubicBezTo>
                  <a:pt x="30119" y="21465"/>
                  <a:pt x="30744" y="21685"/>
                  <a:pt x="31334" y="21870"/>
                </a:cubicBezTo>
                <a:cubicBezTo>
                  <a:pt x="31475" y="22195"/>
                  <a:pt x="31589" y="22530"/>
                  <a:pt x="31730" y="22856"/>
                </a:cubicBezTo>
                <a:cubicBezTo>
                  <a:pt x="31114" y="22706"/>
                  <a:pt x="30489" y="22565"/>
                  <a:pt x="29864" y="22380"/>
                </a:cubicBezTo>
                <a:cubicBezTo>
                  <a:pt x="29749" y="22011"/>
                  <a:pt x="29644" y="21650"/>
                  <a:pt x="29529" y="21280"/>
                </a:cubicBezTo>
                <a:close/>
                <a:moveTo>
                  <a:pt x="43070" y="22011"/>
                </a:moveTo>
                <a:cubicBezTo>
                  <a:pt x="43219" y="22160"/>
                  <a:pt x="43325" y="22266"/>
                  <a:pt x="43475" y="22416"/>
                </a:cubicBezTo>
                <a:cubicBezTo>
                  <a:pt x="43360" y="22416"/>
                  <a:pt x="43290" y="22451"/>
                  <a:pt x="43219" y="22451"/>
                </a:cubicBezTo>
                <a:cubicBezTo>
                  <a:pt x="42515" y="22600"/>
                  <a:pt x="42154" y="22671"/>
                  <a:pt x="41635" y="22891"/>
                </a:cubicBezTo>
                <a:cubicBezTo>
                  <a:pt x="41529" y="22750"/>
                  <a:pt x="41379" y="22565"/>
                  <a:pt x="41274" y="22416"/>
                </a:cubicBezTo>
                <a:cubicBezTo>
                  <a:pt x="41855" y="22231"/>
                  <a:pt x="42445" y="22090"/>
                  <a:pt x="43070" y="22011"/>
                </a:cubicBezTo>
                <a:close/>
                <a:moveTo>
                  <a:pt x="6498" y="20505"/>
                </a:moveTo>
                <a:cubicBezTo>
                  <a:pt x="6604" y="20769"/>
                  <a:pt x="6718" y="21024"/>
                  <a:pt x="6789" y="21315"/>
                </a:cubicBezTo>
                <a:cubicBezTo>
                  <a:pt x="6753" y="21350"/>
                  <a:pt x="6753" y="21385"/>
                  <a:pt x="6753" y="21429"/>
                </a:cubicBezTo>
                <a:cubicBezTo>
                  <a:pt x="6569" y="21940"/>
                  <a:pt x="6419" y="22416"/>
                  <a:pt x="6243" y="22926"/>
                </a:cubicBezTo>
                <a:cubicBezTo>
                  <a:pt x="6164" y="22565"/>
                  <a:pt x="6058" y="22266"/>
                  <a:pt x="5944" y="21975"/>
                </a:cubicBezTo>
                <a:cubicBezTo>
                  <a:pt x="6128" y="21500"/>
                  <a:pt x="6313" y="20989"/>
                  <a:pt x="6498" y="20505"/>
                </a:cubicBezTo>
                <a:close/>
                <a:moveTo>
                  <a:pt x="48062" y="21350"/>
                </a:moveTo>
                <a:cubicBezTo>
                  <a:pt x="48132" y="21350"/>
                  <a:pt x="48238" y="21385"/>
                  <a:pt x="48317" y="21385"/>
                </a:cubicBezTo>
                <a:cubicBezTo>
                  <a:pt x="48352" y="21429"/>
                  <a:pt x="48423" y="21429"/>
                  <a:pt x="48458" y="21465"/>
                </a:cubicBezTo>
                <a:cubicBezTo>
                  <a:pt x="48018" y="21975"/>
                  <a:pt x="47542" y="22486"/>
                  <a:pt x="47032" y="22926"/>
                </a:cubicBezTo>
                <a:lnTo>
                  <a:pt x="46996" y="22926"/>
                </a:lnTo>
                <a:cubicBezTo>
                  <a:pt x="46847" y="22856"/>
                  <a:pt x="46697" y="22750"/>
                  <a:pt x="46556" y="22671"/>
                </a:cubicBezTo>
                <a:cubicBezTo>
                  <a:pt x="47067" y="22266"/>
                  <a:pt x="47577" y="21826"/>
                  <a:pt x="48062" y="21350"/>
                </a:cubicBezTo>
                <a:close/>
                <a:moveTo>
                  <a:pt x="40649" y="21685"/>
                </a:moveTo>
                <a:cubicBezTo>
                  <a:pt x="40834" y="21940"/>
                  <a:pt x="41018" y="22160"/>
                  <a:pt x="41195" y="22380"/>
                </a:cubicBezTo>
                <a:cubicBezTo>
                  <a:pt x="40904" y="22486"/>
                  <a:pt x="40614" y="22600"/>
                  <a:pt x="40314" y="22671"/>
                </a:cubicBezTo>
                <a:lnTo>
                  <a:pt x="39328" y="23005"/>
                </a:lnTo>
                <a:cubicBezTo>
                  <a:pt x="39293" y="22970"/>
                  <a:pt x="39258" y="22891"/>
                  <a:pt x="39258" y="22856"/>
                </a:cubicBezTo>
                <a:cubicBezTo>
                  <a:pt x="39108" y="22671"/>
                  <a:pt x="38958" y="22530"/>
                  <a:pt x="38853" y="22345"/>
                </a:cubicBezTo>
                <a:cubicBezTo>
                  <a:pt x="38994" y="22266"/>
                  <a:pt x="39108" y="22231"/>
                  <a:pt x="39258" y="22160"/>
                </a:cubicBezTo>
                <a:cubicBezTo>
                  <a:pt x="39583" y="22046"/>
                  <a:pt x="39918" y="21905"/>
                  <a:pt x="40279" y="21790"/>
                </a:cubicBezTo>
                <a:cubicBezTo>
                  <a:pt x="40393" y="21755"/>
                  <a:pt x="40534" y="21720"/>
                  <a:pt x="40649" y="21685"/>
                </a:cubicBezTo>
                <a:close/>
                <a:moveTo>
                  <a:pt x="61849" y="20620"/>
                </a:moveTo>
                <a:cubicBezTo>
                  <a:pt x="62104" y="20840"/>
                  <a:pt x="62368" y="21060"/>
                  <a:pt x="62588" y="21280"/>
                </a:cubicBezTo>
                <a:cubicBezTo>
                  <a:pt x="62764" y="21429"/>
                  <a:pt x="62914" y="21570"/>
                  <a:pt x="63099" y="21720"/>
                </a:cubicBezTo>
                <a:cubicBezTo>
                  <a:pt x="62474" y="22160"/>
                  <a:pt x="61884" y="22565"/>
                  <a:pt x="61268" y="23005"/>
                </a:cubicBezTo>
                <a:cubicBezTo>
                  <a:pt x="61268" y="23005"/>
                  <a:pt x="61268" y="22970"/>
                  <a:pt x="61224" y="22970"/>
                </a:cubicBezTo>
                <a:cubicBezTo>
                  <a:pt x="61003" y="22750"/>
                  <a:pt x="60783" y="22530"/>
                  <a:pt x="60563" y="22345"/>
                </a:cubicBezTo>
                <a:cubicBezTo>
                  <a:pt x="60422" y="22160"/>
                  <a:pt x="60238" y="22011"/>
                  <a:pt x="60088" y="21870"/>
                </a:cubicBezTo>
                <a:cubicBezTo>
                  <a:pt x="60678" y="21429"/>
                  <a:pt x="61268" y="21024"/>
                  <a:pt x="61849" y="20620"/>
                </a:cubicBezTo>
                <a:close/>
                <a:moveTo>
                  <a:pt x="12511" y="20620"/>
                </a:moveTo>
                <a:cubicBezTo>
                  <a:pt x="12661" y="21209"/>
                  <a:pt x="12731" y="21755"/>
                  <a:pt x="12802" y="22310"/>
                </a:cubicBezTo>
                <a:cubicBezTo>
                  <a:pt x="12186" y="22530"/>
                  <a:pt x="11596" y="22750"/>
                  <a:pt x="11041" y="23041"/>
                </a:cubicBezTo>
                <a:cubicBezTo>
                  <a:pt x="10971" y="22530"/>
                  <a:pt x="10900" y="22011"/>
                  <a:pt x="10821" y="21429"/>
                </a:cubicBezTo>
                <a:cubicBezTo>
                  <a:pt x="11376" y="21130"/>
                  <a:pt x="11921" y="20840"/>
                  <a:pt x="12511" y="20620"/>
                </a:cubicBezTo>
                <a:close/>
                <a:moveTo>
                  <a:pt x="21025" y="20945"/>
                </a:moveTo>
                <a:lnTo>
                  <a:pt x="21025" y="20945"/>
                </a:lnTo>
                <a:cubicBezTo>
                  <a:pt x="21465" y="21165"/>
                  <a:pt x="21905" y="21429"/>
                  <a:pt x="22310" y="21720"/>
                </a:cubicBezTo>
                <a:cubicBezTo>
                  <a:pt x="22381" y="22195"/>
                  <a:pt x="22416" y="22671"/>
                  <a:pt x="22451" y="23111"/>
                </a:cubicBezTo>
                <a:cubicBezTo>
                  <a:pt x="22046" y="22856"/>
                  <a:pt x="21606" y="22671"/>
                  <a:pt x="21210" y="22451"/>
                </a:cubicBezTo>
                <a:cubicBezTo>
                  <a:pt x="21166" y="21975"/>
                  <a:pt x="21095" y="21465"/>
                  <a:pt x="21025" y="20945"/>
                </a:cubicBezTo>
                <a:close/>
                <a:moveTo>
                  <a:pt x="45641" y="22160"/>
                </a:moveTo>
                <a:cubicBezTo>
                  <a:pt x="45746" y="22231"/>
                  <a:pt x="45861" y="22310"/>
                  <a:pt x="45966" y="22380"/>
                </a:cubicBezTo>
                <a:cubicBezTo>
                  <a:pt x="45561" y="22636"/>
                  <a:pt x="45121" y="22891"/>
                  <a:pt x="44681" y="23076"/>
                </a:cubicBezTo>
                <a:cubicBezTo>
                  <a:pt x="44611" y="23111"/>
                  <a:pt x="44496" y="23146"/>
                  <a:pt x="44390" y="23225"/>
                </a:cubicBezTo>
                <a:cubicBezTo>
                  <a:pt x="44276" y="23076"/>
                  <a:pt x="44135" y="22970"/>
                  <a:pt x="43985" y="22856"/>
                </a:cubicBezTo>
                <a:cubicBezTo>
                  <a:pt x="44135" y="22785"/>
                  <a:pt x="44241" y="22750"/>
                  <a:pt x="44355" y="22706"/>
                </a:cubicBezTo>
                <a:cubicBezTo>
                  <a:pt x="44795" y="22565"/>
                  <a:pt x="45200" y="22380"/>
                  <a:pt x="45641" y="22160"/>
                </a:cubicBezTo>
                <a:close/>
                <a:moveTo>
                  <a:pt x="23587" y="21315"/>
                </a:moveTo>
                <a:cubicBezTo>
                  <a:pt x="23992" y="21570"/>
                  <a:pt x="24397" y="21790"/>
                  <a:pt x="24802" y="22011"/>
                </a:cubicBezTo>
                <a:cubicBezTo>
                  <a:pt x="24872" y="22451"/>
                  <a:pt x="24907" y="22856"/>
                  <a:pt x="24951" y="23296"/>
                </a:cubicBezTo>
                <a:cubicBezTo>
                  <a:pt x="24546" y="23076"/>
                  <a:pt x="24141" y="22856"/>
                  <a:pt x="23736" y="22600"/>
                </a:cubicBezTo>
                <a:cubicBezTo>
                  <a:pt x="23701" y="22160"/>
                  <a:pt x="23631" y="21755"/>
                  <a:pt x="23587" y="21315"/>
                </a:cubicBezTo>
                <a:close/>
                <a:moveTo>
                  <a:pt x="26193" y="21165"/>
                </a:moveTo>
                <a:lnTo>
                  <a:pt x="26193" y="21165"/>
                </a:lnTo>
                <a:cubicBezTo>
                  <a:pt x="26818" y="21429"/>
                  <a:pt x="27443" y="21685"/>
                  <a:pt x="28033" y="21870"/>
                </a:cubicBezTo>
                <a:cubicBezTo>
                  <a:pt x="28138" y="22345"/>
                  <a:pt x="28253" y="22820"/>
                  <a:pt x="28323" y="23296"/>
                </a:cubicBezTo>
                <a:cubicBezTo>
                  <a:pt x="27663" y="23111"/>
                  <a:pt x="27038" y="22891"/>
                  <a:pt x="26413" y="22671"/>
                </a:cubicBezTo>
                <a:cubicBezTo>
                  <a:pt x="26378" y="22160"/>
                  <a:pt x="26307" y="21685"/>
                  <a:pt x="26193" y="21165"/>
                </a:cubicBezTo>
                <a:close/>
                <a:moveTo>
                  <a:pt x="31405" y="21870"/>
                </a:moveTo>
                <a:lnTo>
                  <a:pt x="31405" y="21870"/>
                </a:lnTo>
                <a:cubicBezTo>
                  <a:pt x="31695" y="21975"/>
                  <a:pt x="32030" y="22046"/>
                  <a:pt x="32320" y="22160"/>
                </a:cubicBezTo>
                <a:cubicBezTo>
                  <a:pt x="32611" y="22231"/>
                  <a:pt x="32910" y="22345"/>
                  <a:pt x="33165" y="22380"/>
                </a:cubicBezTo>
                <a:cubicBezTo>
                  <a:pt x="33350" y="22706"/>
                  <a:pt x="33491" y="23005"/>
                  <a:pt x="33641" y="23296"/>
                </a:cubicBezTo>
                <a:cubicBezTo>
                  <a:pt x="33315" y="23261"/>
                  <a:pt x="33016" y="23190"/>
                  <a:pt x="32690" y="23111"/>
                </a:cubicBezTo>
                <a:cubicBezTo>
                  <a:pt x="32355" y="23041"/>
                  <a:pt x="32065" y="22970"/>
                  <a:pt x="31774" y="22891"/>
                </a:cubicBezTo>
                <a:cubicBezTo>
                  <a:pt x="31660" y="22530"/>
                  <a:pt x="31510" y="22195"/>
                  <a:pt x="31405" y="21870"/>
                </a:cubicBezTo>
                <a:close/>
                <a:moveTo>
                  <a:pt x="48502" y="21465"/>
                </a:moveTo>
                <a:cubicBezTo>
                  <a:pt x="48678" y="21535"/>
                  <a:pt x="48828" y="21606"/>
                  <a:pt x="49012" y="21685"/>
                </a:cubicBezTo>
                <a:cubicBezTo>
                  <a:pt x="48572" y="22266"/>
                  <a:pt x="48097" y="22820"/>
                  <a:pt x="47577" y="23296"/>
                </a:cubicBezTo>
                <a:cubicBezTo>
                  <a:pt x="47401" y="23190"/>
                  <a:pt x="47252" y="23076"/>
                  <a:pt x="47067" y="22970"/>
                </a:cubicBezTo>
                <a:cubicBezTo>
                  <a:pt x="47577" y="22530"/>
                  <a:pt x="48062" y="22011"/>
                  <a:pt x="48502" y="21465"/>
                </a:cubicBezTo>
                <a:close/>
                <a:moveTo>
                  <a:pt x="58802" y="20725"/>
                </a:moveTo>
                <a:cubicBezTo>
                  <a:pt x="59207" y="21130"/>
                  <a:pt x="59612" y="21500"/>
                  <a:pt x="60017" y="21870"/>
                </a:cubicBezTo>
                <a:cubicBezTo>
                  <a:pt x="59428" y="22310"/>
                  <a:pt x="58847" y="22750"/>
                  <a:pt x="58257" y="23225"/>
                </a:cubicBezTo>
                <a:cubicBezTo>
                  <a:pt x="58221" y="23225"/>
                  <a:pt x="58186" y="23261"/>
                  <a:pt x="58142" y="23296"/>
                </a:cubicBezTo>
                <a:cubicBezTo>
                  <a:pt x="57781" y="22926"/>
                  <a:pt x="57376" y="22565"/>
                  <a:pt x="57006" y="22231"/>
                </a:cubicBezTo>
                <a:cubicBezTo>
                  <a:pt x="57596" y="21720"/>
                  <a:pt x="58186" y="21209"/>
                  <a:pt x="58802" y="20725"/>
                </a:cubicBezTo>
                <a:close/>
                <a:moveTo>
                  <a:pt x="16764" y="21570"/>
                </a:moveTo>
                <a:cubicBezTo>
                  <a:pt x="17283" y="21570"/>
                  <a:pt x="17758" y="21570"/>
                  <a:pt x="18234" y="21650"/>
                </a:cubicBezTo>
                <a:cubicBezTo>
                  <a:pt x="18304" y="22195"/>
                  <a:pt x="18419" y="22785"/>
                  <a:pt x="18454" y="23366"/>
                </a:cubicBezTo>
                <a:cubicBezTo>
                  <a:pt x="18014" y="23331"/>
                  <a:pt x="17538" y="23331"/>
                  <a:pt x="17063" y="23331"/>
                </a:cubicBezTo>
                <a:cubicBezTo>
                  <a:pt x="16948" y="22785"/>
                  <a:pt x="16878" y="22195"/>
                  <a:pt x="16764" y="21570"/>
                </a:cubicBezTo>
                <a:close/>
                <a:moveTo>
                  <a:pt x="38818" y="22345"/>
                </a:moveTo>
                <a:cubicBezTo>
                  <a:pt x="38923" y="22530"/>
                  <a:pt x="39073" y="22706"/>
                  <a:pt x="39214" y="22891"/>
                </a:cubicBezTo>
                <a:cubicBezTo>
                  <a:pt x="39214" y="22926"/>
                  <a:pt x="39258" y="22970"/>
                  <a:pt x="39293" y="23005"/>
                </a:cubicBezTo>
                <a:cubicBezTo>
                  <a:pt x="38888" y="23146"/>
                  <a:pt x="38483" y="23261"/>
                  <a:pt x="38043" y="23331"/>
                </a:cubicBezTo>
                <a:cubicBezTo>
                  <a:pt x="37858" y="23366"/>
                  <a:pt x="37673" y="23410"/>
                  <a:pt x="37453" y="23446"/>
                </a:cubicBezTo>
                <a:cubicBezTo>
                  <a:pt x="37312" y="23190"/>
                  <a:pt x="37162" y="22970"/>
                  <a:pt x="37013" y="22750"/>
                </a:cubicBezTo>
                <a:cubicBezTo>
                  <a:pt x="37277" y="22750"/>
                  <a:pt x="37497" y="22706"/>
                  <a:pt x="37717" y="22671"/>
                </a:cubicBezTo>
                <a:cubicBezTo>
                  <a:pt x="38078" y="22600"/>
                  <a:pt x="38448" y="22486"/>
                  <a:pt x="38818" y="22345"/>
                </a:cubicBezTo>
                <a:close/>
                <a:moveTo>
                  <a:pt x="43510" y="22451"/>
                </a:moveTo>
                <a:cubicBezTo>
                  <a:pt x="43660" y="22565"/>
                  <a:pt x="43801" y="22706"/>
                  <a:pt x="43915" y="22820"/>
                </a:cubicBezTo>
                <a:cubicBezTo>
                  <a:pt x="43580" y="22926"/>
                  <a:pt x="43290" y="23076"/>
                  <a:pt x="42955" y="23190"/>
                </a:cubicBezTo>
                <a:cubicBezTo>
                  <a:pt x="42700" y="23296"/>
                  <a:pt x="42410" y="23366"/>
                  <a:pt x="42154" y="23481"/>
                </a:cubicBezTo>
                <a:cubicBezTo>
                  <a:pt x="41969" y="23296"/>
                  <a:pt x="41820" y="23111"/>
                  <a:pt x="41679" y="22926"/>
                </a:cubicBezTo>
                <a:cubicBezTo>
                  <a:pt x="42189" y="22706"/>
                  <a:pt x="42559" y="22636"/>
                  <a:pt x="43219" y="22486"/>
                </a:cubicBezTo>
                <a:cubicBezTo>
                  <a:pt x="43290" y="22486"/>
                  <a:pt x="43396" y="22451"/>
                  <a:pt x="43510" y="22451"/>
                </a:cubicBezTo>
                <a:close/>
                <a:moveTo>
                  <a:pt x="33236" y="22416"/>
                </a:moveTo>
                <a:cubicBezTo>
                  <a:pt x="33861" y="22565"/>
                  <a:pt x="34486" y="22671"/>
                  <a:pt x="35076" y="22750"/>
                </a:cubicBezTo>
                <a:cubicBezTo>
                  <a:pt x="35217" y="23005"/>
                  <a:pt x="35366" y="23261"/>
                  <a:pt x="35516" y="23516"/>
                </a:cubicBezTo>
                <a:cubicBezTo>
                  <a:pt x="34926" y="23481"/>
                  <a:pt x="34336" y="23410"/>
                  <a:pt x="33711" y="23296"/>
                </a:cubicBezTo>
                <a:cubicBezTo>
                  <a:pt x="33570" y="23005"/>
                  <a:pt x="33385" y="22706"/>
                  <a:pt x="33236" y="22416"/>
                </a:cubicBezTo>
                <a:close/>
                <a:moveTo>
                  <a:pt x="36977" y="22750"/>
                </a:moveTo>
                <a:cubicBezTo>
                  <a:pt x="37127" y="22970"/>
                  <a:pt x="37277" y="23225"/>
                  <a:pt x="37418" y="23446"/>
                </a:cubicBezTo>
                <a:cubicBezTo>
                  <a:pt x="36992" y="23497"/>
                  <a:pt x="36543" y="23530"/>
                  <a:pt x="36074" y="23530"/>
                </a:cubicBezTo>
                <a:cubicBezTo>
                  <a:pt x="35903" y="23530"/>
                  <a:pt x="35728" y="23525"/>
                  <a:pt x="35551" y="23516"/>
                </a:cubicBezTo>
                <a:cubicBezTo>
                  <a:pt x="35437" y="23261"/>
                  <a:pt x="35252" y="23005"/>
                  <a:pt x="35111" y="22750"/>
                </a:cubicBezTo>
                <a:lnTo>
                  <a:pt x="35111" y="22750"/>
                </a:lnTo>
                <a:cubicBezTo>
                  <a:pt x="35492" y="22770"/>
                  <a:pt x="35862" y="22791"/>
                  <a:pt x="36218" y="22791"/>
                </a:cubicBezTo>
                <a:cubicBezTo>
                  <a:pt x="36478" y="22791"/>
                  <a:pt x="36732" y="22780"/>
                  <a:pt x="36977" y="22750"/>
                </a:cubicBezTo>
                <a:close/>
                <a:moveTo>
                  <a:pt x="16728" y="21570"/>
                </a:moveTo>
                <a:cubicBezTo>
                  <a:pt x="16843" y="22195"/>
                  <a:pt x="16913" y="22785"/>
                  <a:pt x="16984" y="23331"/>
                </a:cubicBezTo>
                <a:cubicBezTo>
                  <a:pt x="16438" y="23366"/>
                  <a:pt x="15813" y="23446"/>
                  <a:pt x="15188" y="23551"/>
                </a:cubicBezTo>
                <a:cubicBezTo>
                  <a:pt x="15082" y="23005"/>
                  <a:pt x="15003" y="22416"/>
                  <a:pt x="14897" y="21790"/>
                </a:cubicBezTo>
                <a:cubicBezTo>
                  <a:pt x="15522" y="21685"/>
                  <a:pt x="16147" y="21606"/>
                  <a:pt x="16728" y="21570"/>
                </a:cubicBezTo>
                <a:close/>
                <a:moveTo>
                  <a:pt x="52059" y="20769"/>
                </a:moveTo>
                <a:cubicBezTo>
                  <a:pt x="52420" y="21060"/>
                  <a:pt x="52789" y="21385"/>
                  <a:pt x="53124" y="21720"/>
                </a:cubicBezTo>
                <a:cubicBezTo>
                  <a:pt x="52605" y="22345"/>
                  <a:pt x="52059" y="22970"/>
                  <a:pt x="51504" y="23551"/>
                </a:cubicBezTo>
                <a:cubicBezTo>
                  <a:pt x="51213" y="23261"/>
                  <a:pt x="50879" y="22970"/>
                  <a:pt x="50588" y="22706"/>
                </a:cubicBezTo>
                <a:cubicBezTo>
                  <a:pt x="51029" y="22160"/>
                  <a:pt x="51434" y="21606"/>
                  <a:pt x="51839" y="21095"/>
                </a:cubicBezTo>
                <a:cubicBezTo>
                  <a:pt x="51909" y="20989"/>
                  <a:pt x="51979" y="20875"/>
                  <a:pt x="52059" y="20769"/>
                </a:cubicBezTo>
                <a:close/>
                <a:moveTo>
                  <a:pt x="5248" y="21095"/>
                </a:moveTo>
                <a:cubicBezTo>
                  <a:pt x="5503" y="21350"/>
                  <a:pt x="5723" y="21650"/>
                  <a:pt x="5873" y="21975"/>
                </a:cubicBezTo>
                <a:cubicBezTo>
                  <a:pt x="5688" y="22451"/>
                  <a:pt x="5433" y="22891"/>
                  <a:pt x="5142" y="23331"/>
                </a:cubicBezTo>
                <a:cubicBezTo>
                  <a:pt x="5098" y="23410"/>
                  <a:pt x="5028" y="23516"/>
                  <a:pt x="4993" y="23586"/>
                </a:cubicBezTo>
                <a:cubicBezTo>
                  <a:pt x="4843" y="23261"/>
                  <a:pt x="4623" y="22970"/>
                  <a:pt x="4368" y="22706"/>
                </a:cubicBezTo>
                <a:cubicBezTo>
                  <a:pt x="4438" y="22600"/>
                  <a:pt x="4517" y="22486"/>
                  <a:pt x="4588" y="22416"/>
                </a:cubicBezTo>
                <a:cubicBezTo>
                  <a:pt x="4843" y="21975"/>
                  <a:pt x="5063" y="21535"/>
                  <a:pt x="5248" y="21095"/>
                </a:cubicBezTo>
                <a:close/>
                <a:moveTo>
                  <a:pt x="18269" y="21650"/>
                </a:moveTo>
                <a:lnTo>
                  <a:pt x="18269" y="21650"/>
                </a:lnTo>
                <a:cubicBezTo>
                  <a:pt x="18789" y="21720"/>
                  <a:pt x="19264" y="21826"/>
                  <a:pt x="19775" y="21975"/>
                </a:cubicBezTo>
                <a:cubicBezTo>
                  <a:pt x="19845" y="22486"/>
                  <a:pt x="19889" y="23076"/>
                  <a:pt x="19959" y="23630"/>
                </a:cubicBezTo>
                <a:cubicBezTo>
                  <a:pt x="19484" y="23516"/>
                  <a:pt x="19009" y="23410"/>
                  <a:pt x="18524" y="23366"/>
                </a:cubicBezTo>
                <a:cubicBezTo>
                  <a:pt x="18454" y="22785"/>
                  <a:pt x="18384" y="22195"/>
                  <a:pt x="18269" y="21650"/>
                </a:cubicBezTo>
                <a:close/>
                <a:moveTo>
                  <a:pt x="41239" y="22416"/>
                </a:moveTo>
                <a:cubicBezTo>
                  <a:pt x="41344" y="22600"/>
                  <a:pt x="41459" y="22750"/>
                  <a:pt x="41600" y="22891"/>
                </a:cubicBezTo>
                <a:cubicBezTo>
                  <a:pt x="41415" y="22970"/>
                  <a:pt x="41195" y="23076"/>
                  <a:pt x="40974" y="23190"/>
                </a:cubicBezTo>
                <a:cubicBezTo>
                  <a:pt x="40614" y="23331"/>
                  <a:pt x="40244" y="23516"/>
                  <a:pt x="39839" y="23666"/>
                </a:cubicBezTo>
                <a:cubicBezTo>
                  <a:pt x="39698" y="23446"/>
                  <a:pt x="39513" y="23261"/>
                  <a:pt x="39363" y="23041"/>
                </a:cubicBezTo>
                <a:cubicBezTo>
                  <a:pt x="39698" y="22926"/>
                  <a:pt x="40024" y="22820"/>
                  <a:pt x="40314" y="22706"/>
                </a:cubicBezTo>
                <a:cubicBezTo>
                  <a:pt x="40614" y="22636"/>
                  <a:pt x="40904" y="22530"/>
                  <a:pt x="41239" y="22416"/>
                </a:cubicBezTo>
                <a:close/>
                <a:moveTo>
                  <a:pt x="46037" y="22416"/>
                </a:moveTo>
                <a:cubicBezTo>
                  <a:pt x="46151" y="22486"/>
                  <a:pt x="46301" y="22565"/>
                  <a:pt x="46477" y="22671"/>
                </a:cubicBezTo>
                <a:cubicBezTo>
                  <a:pt x="46037" y="23005"/>
                  <a:pt x="45561" y="23296"/>
                  <a:pt x="45051" y="23551"/>
                </a:cubicBezTo>
                <a:cubicBezTo>
                  <a:pt x="45015" y="23586"/>
                  <a:pt x="44936" y="23630"/>
                  <a:pt x="44901" y="23666"/>
                </a:cubicBezTo>
                <a:cubicBezTo>
                  <a:pt x="44760" y="23516"/>
                  <a:pt x="44575" y="23366"/>
                  <a:pt x="44426" y="23225"/>
                </a:cubicBezTo>
                <a:cubicBezTo>
                  <a:pt x="44540" y="23190"/>
                  <a:pt x="44611" y="23146"/>
                  <a:pt x="44716" y="23111"/>
                </a:cubicBezTo>
                <a:cubicBezTo>
                  <a:pt x="45156" y="22926"/>
                  <a:pt x="45597" y="22671"/>
                  <a:pt x="46037" y="22416"/>
                </a:cubicBezTo>
                <a:close/>
                <a:moveTo>
                  <a:pt x="28103" y="21905"/>
                </a:moveTo>
                <a:cubicBezTo>
                  <a:pt x="28649" y="22090"/>
                  <a:pt x="29239" y="22266"/>
                  <a:pt x="29829" y="22416"/>
                </a:cubicBezTo>
                <a:cubicBezTo>
                  <a:pt x="29899" y="22856"/>
                  <a:pt x="30014" y="23261"/>
                  <a:pt x="30084" y="23701"/>
                </a:cubicBezTo>
                <a:cubicBezTo>
                  <a:pt x="29494" y="23586"/>
                  <a:pt x="28913" y="23446"/>
                  <a:pt x="28358" y="23296"/>
                </a:cubicBezTo>
                <a:cubicBezTo>
                  <a:pt x="28288" y="22820"/>
                  <a:pt x="28209" y="22345"/>
                  <a:pt x="28103" y="21905"/>
                </a:cubicBezTo>
                <a:close/>
                <a:moveTo>
                  <a:pt x="49048" y="21720"/>
                </a:moveTo>
                <a:cubicBezTo>
                  <a:pt x="49233" y="21790"/>
                  <a:pt x="49417" y="21905"/>
                  <a:pt x="49602" y="22011"/>
                </a:cubicBezTo>
                <a:cubicBezTo>
                  <a:pt x="49162" y="22600"/>
                  <a:pt x="48678" y="23190"/>
                  <a:pt x="48203" y="23736"/>
                </a:cubicBezTo>
                <a:cubicBezTo>
                  <a:pt x="48018" y="23586"/>
                  <a:pt x="47798" y="23481"/>
                  <a:pt x="47621" y="23331"/>
                </a:cubicBezTo>
                <a:cubicBezTo>
                  <a:pt x="48132" y="22820"/>
                  <a:pt x="48608" y="22266"/>
                  <a:pt x="49048" y="21720"/>
                </a:cubicBezTo>
                <a:close/>
                <a:moveTo>
                  <a:pt x="55871" y="21165"/>
                </a:moveTo>
                <a:cubicBezTo>
                  <a:pt x="55906" y="21209"/>
                  <a:pt x="55941" y="21245"/>
                  <a:pt x="55985" y="21280"/>
                </a:cubicBezTo>
                <a:cubicBezTo>
                  <a:pt x="56311" y="21606"/>
                  <a:pt x="56602" y="21905"/>
                  <a:pt x="56822" y="22125"/>
                </a:cubicBezTo>
                <a:cubicBezTo>
                  <a:pt x="56866" y="22160"/>
                  <a:pt x="56901" y="22195"/>
                  <a:pt x="56936" y="22195"/>
                </a:cubicBezTo>
                <a:cubicBezTo>
                  <a:pt x="56646" y="22451"/>
                  <a:pt x="56381" y="22706"/>
                  <a:pt x="56091" y="22926"/>
                </a:cubicBezTo>
                <a:cubicBezTo>
                  <a:pt x="55800" y="23225"/>
                  <a:pt x="55466" y="23481"/>
                  <a:pt x="55175" y="23736"/>
                </a:cubicBezTo>
                <a:cubicBezTo>
                  <a:pt x="55140" y="23701"/>
                  <a:pt x="55105" y="23701"/>
                  <a:pt x="55061" y="23666"/>
                </a:cubicBezTo>
                <a:cubicBezTo>
                  <a:pt x="54805" y="23410"/>
                  <a:pt x="54550" y="23111"/>
                  <a:pt x="54224" y="22785"/>
                </a:cubicBezTo>
                <a:cubicBezTo>
                  <a:pt x="54365" y="22636"/>
                  <a:pt x="54515" y="22486"/>
                  <a:pt x="54665" y="22345"/>
                </a:cubicBezTo>
                <a:cubicBezTo>
                  <a:pt x="55061" y="21975"/>
                  <a:pt x="55466" y="21570"/>
                  <a:pt x="55871" y="21165"/>
                </a:cubicBezTo>
                <a:close/>
                <a:moveTo>
                  <a:pt x="7704" y="21130"/>
                </a:moveTo>
                <a:cubicBezTo>
                  <a:pt x="7819" y="21606"/>
                  <a:pt x="7854" y="22046"/>
                  <a:pt x="7889" y="22530"/>
                </a:cubicBezTo>
                <a:cubicBezTo>
                  <a:pt x="7634" y="22970"/>
                  <a:pt x="7379" y="23366"/>
                  <a:pt x="7158" y="23807"/>
                </a:cubicBezTo>
                <a:cubicBezTo>
                  <a:pt x="7158" y="23366"/>
                  <a:pt x="7123" y="22970"/>
                  <a:pt x="7079" y="22565"/>
                </a:cubicBezTo>
                <a:cubicBezTo>
                  <a:pt x="7264" y="22090"/>
                  <a:pt x="7484" y="21570"/>
                  <a:pt x="7704" y="21130"/>
                </a:cubicBezTo>
                <a:close/>
                <a:moveTo>
                  <a:pt x="9060" y="21130"/>
                </a:moveTo>
                <a:cubicBezTo>
                  <a:pt x="9139" y="21606"/>
                  <a:pt x="9175" y="22090"/>
                  <a:pt x="9210" y="22565"/>
                </a:cubicBezTo>
                <a:cubicBezTo>
                  <a:pt x="9060" y="22671"/>
                  <a:pt x="8954" y="22785"/>
                  <a:pt x="8805" y="22926"/>
                </a:cubicBezTo>
                <a:cubicBezTo>
                  <a:pt x="8514" y="23225"/>
                  <a:pt x="8224" y="23551"/>
                  <a:pt x="7960" y="23886"/>
                </a:cubicBezTo>
                <a:cubicBezTo>
                  <a:pt x="7960" y="23446"/>
                  <a:pt x="7960" y="23005"/>
                  <a:pt x="7924" y="22565"/>
                </a:cubicBezTo>
                <a:cubicBezTo>
                  <a:pt x="8109" y="22310"/>
                  <a:pt x="8294" y="22046"/>
                  <a:pt x="8479" y="21790"/>
                </a:cubicBezTo>
                <a:cubicBezTo>
                  <a:pt x="8664" y="21570"/>
                  <a:pt x="8840" y="21350"/>
                  <a:pt x="9060" y="21130"/>
                </a:cubicBezTo>
                <a:close/>
                <a:moveTo>
                  <a:pt x="24872" y="22046"/>
                </a:moveTo>
                <a:lnTo>
                  <a:pt x="24872" y="22046"/>
                </a:lnTo>
                <a:cubicBezTo>
                  <a:pt x="25347" y="22310"/>
                  <a:pt x="25867" y="22530"/>
                  <a:pt x="26378" y="22706"/>
                </a:cubicBezTo>
                <a:cubicBezTo>
                  <a:pt x="26413" y="23111"/>
                  <a:pt x="26448" y="23516"/>
                  <a:pt x="26492" y="23921"/>
                </a:cubicBezTo>
                <a:cubicBezTo>
                  <a:pt x="26008" y="23736"/>
                  <a:pt x="25497" y="23551"/>
                  <a:pt x="24986" y="23296"/>
                </a:cubicBezTo>
                <a:cubicBezTo>
                  <a:pt x="24951" y="22891"/>
                  <a:pt x="24907" y="22451"/>
                  <a:pt x="24872" y="22046"/>
                </a:cubicBezTo>
                <a:close/>
                <a:moveTo>
                  <a:pt x="22381" y="21755"/>
                </a:moveTo>
                <a:lnTo>
                  <a:pt x="22381" y="21755"/>
                </a:lnTo>
                <a:cubicBezTo>
                  <a:pt x="22601" y="21905"/>
                  <a:pt x="22821" y="22046"/>
                  <a:pt x="23041" y="22195"/>
                </a:cubicBezTo>
                <a:cubicBezTo>
                  <a:pt x="23261" y="22380"/>
                  <a:pt x="23481" y="22486"/>
                  <a:pt x="23701" y="22636"/>
                </a:cubicBezTo>
                <a:cubicBezTo>
                  <a:pt x="23736" y="23076"/>
                  <a:pt x="23772" y="23516"/>
                  <a:pt x="23807" y="23956"/>
                </a:cubicBezTo>
                <a:cubicBezTo>
                  <a:pt x="23701" y="23886"/>
                  <a:pt x="23551" y="23807"/>
                  <a:pt x="23446" y="23736"/>
                </a:cubicBezTo>
                <a:cubicBezTo>
                  <a:pt x="23146" y="23516"/>
                  <a:pt x="22821" y="23331"/>
                  <a:pt x="22530" y="23146"/>
                </a:cubicBezTo>
                <a:cubicBezTo>
                  <a:pt x="22451" y="22671"/>
                  <a:pt x="22416" y="22231"/>
                  <a:pt x="22381" y="21755"/>
                </a:cubicBezTo>
                <a:close/>
                <a:moveTo>
                  <a:pt x="43950" y="22856"/>
                </a:moveTo>
                <a:cubicBezTo>
                  <a:pt x="44100" y="22970"/>
                  <a:pt x="44206" y="23111"/>
                  <a:pt x="44355" y="23225"/>
                </a:cubicBezTo>
                <a:cubicBezTo>
                  <a:pt x="43765" y="23481"/>
                  <a:pt x="43175" y="23771"/>
                  <a:pt x="42594" y="23991"/>
                </a:cubicBezTo>
                <a:cubicBezTo>
                  <a:pt x="42445" y="23851"/>
                  <a:pt x="42295" y="23666"/>
                  <a:pt x="42189" y="23516"/>
                </a:cubicBezTo>
                <a:cubicBezTo>
                  <a:pt x="42445" y="23410"/>
                  <a:pt x="42700" y="23331"/>
                  <a:pt x="42999" y="23225"/>
                </a:cubicBezTo>
                <a:cubicBezTo>
                  <a:pt x="43290" y="23111"/>
                  <a:pt x="43616" y="22970"/>
                  <a:pt x="43950" y="22856"/>
                </a:cubicBezTo>
                <a:close/>
                <a:moveTo>
                  <a:pt x="14862" y="21826"/>
                </a:moveTo>
                <a:cubicBezTo>
                  <a:pt x="14968" y="22416"/>
                  <a:pt x="15047" y="23005"/>
                  <a:pt x="15117" y="23551"/>
                </a:cubicBezTo>
                <a:cubicBezTo>
                  <a:pt x="15003" y="23586"/>
                  <a:pt x="14897" y="23630"/>
                  <a:pt x="14783" y="23630"/>
                </a:cubicBezTo>
                <a:cubicBezTo>
                  <a:pt x="14202" y="23736"/>
                  <a:pt x="13612" y="23886"/>
                  <a:pt x="13101" y="24027"/>
                </a:cubicBezTo>
                <a:cubicBezTo>
                  <a:pt x="13022" y="23516"/>
                  <a:pt x="12951" y="22926"/>
                  <a:pt x="12881" y="22345"/>
                </a:cubicBezTo>
                <a:cubicBezTo>
                  <a:pt x="13242" y="22195"/>
                  <a:pt x="13612" y="22090"/>
                  <a:pt x="13982" y="22011"/>
                </a:cubicBezTo>
                <a:cubicBezTo>
                  <a:pt x="14272" y="21940"/>
                  <a:pt x="14563" y="21870"/>
                  <a:pt x="14862" y="21826"/>
                </a:cubicBezTo>
                <a:close/>
                <a:moveTo>
                  <a:pt x="29864" y="22451"/>
                </a:moveTo>
                <a:lnTo>
                  <a:pt x="29864" y="22451"/>
                </a:lnTo>
                <a:cubicBezTo>
                  <a:pt x="30489" y="22600"/>
                  <a:pt x="31114" y="22785"/>
                  <a:pt x="31730" y="22926"/>
                </a:cubicBezTo>
                <a:cubicBezTo>
                  <a:pt x="31880" y="23296"/>
                  <a:pt x="31994" y="23666"/>
                  <a:pt x="32100" y="24027"/>
                </a:cubicBezTo>
                <a:cubicBezTo>
                  <a:pt x="31440" y="23956"/>
                  <a:pt x="30779" y="23851"/>
                  <a:pt x="30119" y="23701"/>
                </a:cubicBezTo>
                <a:cubicBezTo>
                  <a:pt x="30049" y="23261"/>
                  <a:pt x="29970" y="22856"/>
                  <a:pt x="29864" y="22451"/>
                </a:cubicBezTo>
                <a:close/>
                <a:moveTo>
                  <a:pt x="10786" y="21465"/>
                </a:moveTo>
                <a:cubicBezTo>
                  <a:pt x="10865" y="22011"/>
                  <a:pt x="10935" y="22565"/>
                  <a:pt x="10971" y="23076"/>
                </a:cubicBezTo>
                <a:cubicBezTo>
                  <a:pt x="10381" y="23366"/>
                  <a:pt x="9835" y="23701"/>
                  <a:pt x="9359" y="24071"/>
                </a:cubicBezTo>
                <a:cubicBezTo>
                  <a:pt x="9324" y="23586"/>
                  <a:pt x="9324" y="23076"/>
                  <a:pt x="9245" y="22565"/>
                </a:cubicBezTo>
                <a:cubicBezTo>
                  <a:pt x="9720" y="22160"/>
                  <a:pt x="10240" y="21790"/>
                  <a:pt x="10786" y="21465"/>
                </a:cubicBezTo>
                <a:close/>
                <a:moveTo>
                  <a:pt x="19810" y="21975"/>
                </a:moveTo>
                <a:lnTo>
                  <a:pt x="19810" y="21975"/>
                </a:lnTo>
                <a:cubicBezTo>
                  <a:pt x="20250" y="22125"/>
                  <a:pt x="20725" y="22310"/>
                  <a:pt x="21166" y="22486"/>
                </a:cubicBezTo>
                <a:cubicBezTo>
                  <a:pt x="21245" y="23041"/>
                  <a:pt x="21280" y="23551"/>
                  <a:pt x="21350" y="24106"/>
                </a:cubicBezTo>
                <a:cubicBezTo>
                  <a:pt x="20875" y="23921"/>
                  <a:pt x="20435" y="23771"/>
                  <a:pt x="19995" y="23666"/>
                </a:cubicBezTo>
                <a:cubicBezTo>
                  <a:pt x="19959" y="23076"/>
                  <a:pt x="19889" y="22530"/>
                  <a:pt x="19810" y="21975"/>
                </a:cubicBezTo>
                <a:close/>
                <a:moveTo>
                  <a:pt x="46521" y="22706"/>
                </a:moveTo>
                <a:cubicBezTo>
                  <a:pt x="46662" y="22785"/>
                  <a:pt x="46812" y="22891"/>
                  <a:pt x="46996" y="22970"/>
                </a:cubicBezTo>
                <a:cubicBezTo>
                  <a:pt x="46591" y="23296"/>
                  <a:pt x="46222" y="23630"/>
                  <a:pt x="45781" y="23886"/>
                </a:cubicBezTo>
                <a:cubicBezTo>
                  <a:pt x="45676" y="23956"/>
                  <a:pt x="45561" y="24027"/>
                  <a:pt x="45420" y="24106"/>
                </a:cubicBezTo>
                <a:cubicBezTo>
                  <a:pt x="45271" y="23956"/>
                  <a:pt x="45086" y="23851"/>
                  <a:pt x="44936" y="23701"/>
                </a:cubicBezTo>
                <a:cubicBezTo>
                  <a:pt x="44980" y="23666"/>
                  <a:pt x="45015" y="23630"/>
                  <a:pt x="45086" y="23586"/>
                </a:cubicBezTo>
                <a:cubicBezTo>
                  <a:pt x="45597" y="23331"/>
                  <a:pt x="46037" y="23041"/>
                  <a:pt x="46521" y="22706"/>
                </a:cubicBezTo>
                <a:close/>
                <a:moveTo>
                  <a:pt x="63134" y="21755"/>
                </a:moveTo>
                <a:cubicBezTo>
                  <a:pt x="63539" y="22125"/>
                  <a:pt x="63944" y="22530"/>
                  <a:pt x="64384" y="22891"/>
                </a:cubicBezTo>
                <a:cubicBezTo>
                  <a:pt x="63759" y="23296"/>
                  <a:pt x="63134" y="23736"/>
                  <a:pt x="62474" y="24141"/>
                </a:cubicBezTo>
                <a:cubicBezTo>
                  <a:pt x="62104" y="23771"/>
                  <a:pt x="61708" y="23410"/>
                  <a:pt x="61303" y="23041"/>
                </a:cubicBezTo>
                <a:cubicBezTo>
                  <a:pt x="61928" y="22600"/>
                  <a:pt x="62509" y="22160"/>
                  <a:pt x="63134" y="21755"/>
                </a:cubicBezTo>
                <a:close/>
                <a:moveTo>
                  <a:pt x="39328" y="23041"/>
                </a:moveTo>
                <a:cubicBezTo>
                  <a:pt x="39478" y="23261"/>
                  <a:pt x="39619" y="23481"/>
                  <a:pt x="39804" y="23666"/>
                </a:cubicBezTo>
                <a:cubicBezTo>
                  <a:pt x="39363" y="23807"/>
                  <a:pt x="38923" y="23956"/>
                  <a:pt x="38413" y="24071"/>
                </a:cubicBezTo>
                <a:cubicBezTo>
                  <a:pt x="38263" y="24106"/>
                  <a:pt x="38113" y="24141"/>
                  <a:pt x="37972" y="24176"/>
                </a:cubicBezTo>
                <a:cubicBezTo>
                  <a:pt x="37937" y="24141"/>
                  <a:pt x="37893" y="24106"/>
                  <a:pt x="37893" y="24071"/>
                </a:cubicBezTo>
                <a:cubicBezTo>
                  <a:pt x="37752" y="23886"/>
                  <a:pt x="37638" y="23666"/>
                  <a:pt x="37497" y="23481"/>
                </a:cubicBezTo>
                <a:cubicBezTo>
                  <a:pt x="37673" y="23446"/>
                  <a:pt x="37893" y="23410"/>
                  <a:pt x="38078" y="23366"/>
                </a:cubicBezTo>
                <a:cubicBezTo>
                  <a:pt x="38518" y="23296"/>
                  <a:pt x="38923" y="23190"/>
                  <a:pt x="39328" y="23041"/>
                </a:cubicBezTo>
                <a:close/>
                <a:moveTo>
                  <a:pt x="41635" y="22926"/>
                </a:moveTo>
                <a:cubicBezTo>
                  <a:pt x="41784" y="23111"/>
                  <a:pt x="41934" y="23331"/>
                  <a:pt x="42119" y="23516"/>
                </a:cubicBezTo>
                <a:cubicBezTo>
                  <a:pt x="41494" y="23736"/>
                  <a:pt x="40869" y="23956"/>
                  <a:pt x="40209" y="24176"/>
                </a:cubicBezTo>
                <a:cubicBezTo>
                  <a:pt x="40094" y="23991"/>
                  <a:pt x="39988" y="23851"/>
                  <a:pt x="39874" y="23701"/>
                </a:cubicBezTo>
                <a:cubicBezTo>
                  <a:pt x="40279" y="23551"/>
                  <a:pt x="40649" y="23366"/>
                  <a:pt x="40974" y="23225"/>
                </a:cubicBezTo>
                <a:cubicBezTo>
                  <a:pt x="41239" y="23111"/>
                  <a:pt x="41459" y="23005"/>
                  <a:pt x="41635" y="22926"/>
                </a:cubicBezTo>
                <a:close/>
                <a:moveTo>
                  <a:pt x="6789" y="21385"/>
                </a:moveTo>
                <a:cubicBezTo>
                  <a:pt x="6903" y="21755"/>
                  <a:pt x="6974" y="22160"/>
                  <a:pt x="7044" y="22530"/>
                </a:cubicBezTo>
                <a:cubicBezTo>
                  <a:pt x="6974" y="22750"/>
                  <a:pt x="6903" y="22926"/>
                  <a:pt x="6824" y="23111"/>
                </a:cubicBezTo>
                <a:cubicBezTo>
                  <a:pt x="6683" y="23516"/>
                  <a:pt x="6498" y="23886"/>
                  <a:pt x="6349" y="24247"/>
                </a:cubicBezTo>
                <a:cubicBezTo>
                  <a:pt x="6349" y="23807"/>
                  <a:pt x="6313" y="23366"/>
                  <a:pt x="6243" y="23005"/>
                </a:cubicBezTo>
                <a:cubicBezTo>
                  <a:pt x="6463" y="22486"/>
                  <a:pt x="6604" y="21975"/>
                  <a:pt x="6789" y="21465"/>
                </a:cubicBezTo>
                <a:lnTo>
                  <a:pt x="6789" y="21385"/>
                </a:lnTo>
                <a:close/>
                <a:moveTo>
                  <a:pt x="31810" y="22926"/>
                </a:moveTo>
                <a:lnTo>
                  <a:pt x="31810" y="22926"/>
                </a:lnTo>
                <a:cubicBezTo>
                  <a:pt x="32100" y="23005"/>
                  <a:pt x="32355" y="23076"/>
                  <a:pt x="32655" y="23146"/>
                </a:cubicBezTo>
                <a:cubicBezTo>
                  <a:pt x="33016" y="23225"/>
                  <a:pt x="33350" y="23296"/>
                  <a:pt x="33676" y="23331"/>
                </a:cubicBezTo>
                <a:cubicBezTo>
                  <a:pt x="33826" y="23666"/>
                  <a:pt x="33975" y="23991"/>
                  <a:pt x="34116" y="24326"/>
                </a:cubicBezTo>
                <a:cubicBezTo>
                  <a:pt x="33711" y="24291"/>
                  <a:pt x="33350" y="24212"/>
                  <a:pt x="32945" y="24176"/>
                </a:cubicBezTo>
                <a:cubicBezTo>
                  <a:pt x="32690" y="24141"/>
                  <a:pt x="32435" y="24106"/>
                  <a:pt x="32135" y="24071"/>
                </a:cubicBezTo>
                <a:cubicBezTo>
                  <a:pt x="32030" y="23666"/>
                  <a:pt x="31915" y="23296"/>
                  <a:pt x="31810" y="22926"/>
                </a:cubicBezTo>
                <a:close/>
                <a:moveTo>
                  <a:pt x="37453" y="23481"/>
                </a:moveTo>
                <a:cubicBezTo>
                  <a:pt x="37603" y="23666"/>
                  <a:pt x="37717" y="23886"/>
                  <a:pt x="37858" y="24106"/>
                </a:cubicBezTo>
                <a:cubicBezTo>
                  <a:pt x="37858" y="24106"/>
                  <a:pt x="37893" y="24141"/>
                  <a:pt x="37893" y="24176"/>
                </a:cubicBezTo>
                <a:cubicBezTo>
                  <a:pt x="37312" y="24291"/>
                  <a:pt x="36687" y="24361"/>
                  <a:pt x="36027" y="24361"/>
                </a:cubicBezTo>
                <a:cubicBezTo>
                  <a:pt x="35877" y="24106"/>
                  <a:pt x="35736" y="23807"/>
                  <a:pt x="35586" y="23551"/>
                </a:cubicBezTo>
                <a:lnTo>
                  <a:pt x="35586" y="23551"/>
                </a:lnTo>
                <a:cubicBezTo>
                  <a:pt x="35763" y="23561"/>
                  <a:pt x="35938" y="23565"/>
                  <a:pt x="36109" y="23565"/>
                </a:cubicBezTo>
                <a:cubicBezTo>
                  <a:pt x="36579" y="23565"/>
                  <a:pt x="37028" y="23532"/>
                  <a:pt x="37453" y="23481"/>
                </a:cubicBezTo>
                <a:close/>
                <a:moveTo>
                  <a:pt x="33711" y="23366"/>
                </a:moveTo>
                <a:lnTo>
                  <a:pt x="33711" y="23366"/>
                </a:lnTo>
                <a:cubicBezTo>
                  <a:pt x="34336" y="23481"/>
                  <a:pt x="34961" y="23516"/>
                  <a:pt x="35551" y="23551"/>
                </a:cubicBezTo>
                <a:cubicBezTo>
                  <a:pt x="35692" y="23807"/>
                  <a:pt x="35842" y="24106"/>
                  <a:pt x="35991" y="24361"/>
                </a:cubicBezTo>
                <a:cubicBezTo>
                  <a:pt x="35819" y="24371"/>
                  <a:pt x="35643" y="24376"/>
                  <a:pt x="35465" y="24376"/>
                </a:cubicBezTo>
                <a:cubicBezTo>
                  <a:pt x="35035" y="24376"/>
                  <a:pt x="34593" y="24351"/>
                  <a:pt x="34151" y="24326"/>
                </a:cubicBezTo>
                <a:cubicBezTo>
                  <a:pt x="34011" y="23991"/>
                  <a:pt x="33861" y="23666"/>
                  <a:pt x="33711" y="23366"/>
                </a:cubicBezTo>
                <a:close/>
                <a:moveTo>
                  <a:pt x="49638" y="22046"/>
                </a:moveTo>
                <a:cubicBezTo>
                  <a:pt x="49928" y="22231"/>
                  <a:pt x="50219" y="22451"/>
                  <a:pt x="50518" y="22706"/>
                </a:cubicBezTo>
                <a:cubicBezTo>
                  <a:pt x="50043" y="23296"/>
                  <a:pt x="49558" y="23851"/>
                  <a:pt x="49012" y="24396"/>
                </a:cubicBezTo>
                <a:cubicBezTo>
                  <a:pt x="48757" y="24176"/>
                  <a:pt x="48502" y="23956"/>
                  <a:pt x="48238" y="23771"/>
                </a:cubicBezTo>
                <a:cubicBezTo>
                  <a:pt x="48722" y="23225"/>
                  <a:pt x="49197" y="22636"/>
                  <a:pt x="49638" y="22046"/>
                </a:cubicBezTo>
                <a:close/>
                <a:moveTo>
                  <a:pt x="60053" y="21905"/>
                </a:moveTo>
                <a:cubicBezTo>
                  <a:pt x="60202" y="22046"/>
                  <a:pt x="60387" y="22195"/>
                  <a:pt x="60528" y="22345"/>
                </a:cubicBezTo>
                <a:cubicBezTo>
                  <a:pt x="60748" y="22565"/>
                  <a:pt x="60968" y="22785"/>
                  <a:pt x="61224" y="23005"/>
                </a:cubicBezTo>
                <a:lnTo>
                  <a:pt x="61224" y="23041"/>
                </a:lnTo>
                <a:cubicBezTo>
                  <a:pt x="61153" y="23076"/>
                  <a:pt x="61083" y="23146"/>
                  <a:pt x="61003" y="23190"/>
                </a:cubicBezTo>
                <a:cubicBezTo>
                  <a:pt x="60422" y="23586"/>
                  <a:pt x="59868" y="23991"/>
                  <a:pt x="59287" y="24396"/>
                </a:cubicBezTo>
                <a:cubicBezTo>
                  <a:pt x="59137" y="24247"/>
                  <a:pt x="58987" y="24141"/>
                  <a:pt x="58847" y="23991"/>
                </a:cubicBezTo>
                <a:lnTo>
                  <a:pt x="58186" y="23331"/>
                </a:lnTo>
                <a:cubicBezTo>
                  <a:pt x="58221" y="23296"/>
                  <a:pt x="58257" y="23261"/>
                  <a:pt x="58292" y="23261"/>
                </a:cubicBezTo>
                <a:cubicBezTo>
                  <a:pt x="58882" y="22785"/>
                  <a:pt x="59463" y="22345"/>
                  <a:pt x="60053" y="21905"/>
                </a:cubicBezTo>
                <a:close/>
                <a:moveTo>
                  <a:pt x="26448" y="22706"/>
                </a:moveTo>
                <a:lnTo>
                  <a:pt x="26448" y="22706"/>
                </a:lnTo>
                <a:cubicBezTo>
                  <a:pt x="27038" y="22970"/>
                  <a:pt x="27663" y="23146"/>
                  <a:pt x="28323" y="23331"/>
                </a:cubicBezTo>
                <a:cubicBezTo>
                  <a:pt x="28358" y="23701"/>
                  <a:pt x="28429" y="24106"/>
                  <a:pt x="28473" y="24467"/>
                </a:cubicBezTo>
                <a:cubicBezTo>
                  <a:pt x="27813" y="24326"/>
                  <a:pt x="27187" y="24141"/>
                  <a:pt x="26562" y="23956"/>
                </a:cubicBezTo>
                <a:cubicBezTo>
                  <a:pt x="26527" y="23516"/>
                  <a:pt x="26492" y="23111"/>
                  <a:pt x="26448" y="22706"/>
                </a:cubicBezTo>
                <a:close/>
                <a:moveTo>
                  <a:pt x="53159" y="21755"/>
                </a:moveTo>
                <a:cubicBezTo>
                  <a:pt x="53520" y="22090"/>
                  <a:pt x="53855" y="22451"/>
                  <a:pt x="54180" y="22785"/>
                </a:cubicBezTo>
                <a:cubicBezTo>
                  <a:pt x="53599" y="23366"/>
                  <a:pt x="53009" y="23921"/>
                  <a:pt x="52420" y="24467"/>
                </a:cubicBezTo>
                <a:cubicBezTo>
                  <a:pt x="52314" y="24361"/>
                  <a:pt x="52164" y="24247"/>
                  <a:pt x="52059" y="24106"/>
                </a:cubicBezTo>
                <a:cubicBezTo>
                  <a:pt x="51874" y="23956"/>
                  <a:pt x="51724" y="23771"/>
                  <a:pt x="51539" y="23586"/>
                </a:cubicBezTo>
                <a:cubicBezTo>
                  <a:pt x="52094" y="23005"/>
                  <a:pt x="52640" y="22380"/>
                  <a:pt x="53159" y="21755"/>
                </a:cubicBezTo>
                <a:close/>
                <a:moveTo>
                  <a:pt x="44390" y="23261"/>
                </a:moveTo>
                <a:cubicBezTo>
                  <a:pt x="44540" y="23410"/>
                  <a:pt x="44681" y="23551"/>
                  <a:pt x="44866" y="23666"/>
                </a:cubicBezTo>
                <a:cubicBezTo>
                  <a:pt x="44540" y="23851"/>
                  <a:pt x="44206" y="24027"/>
                  <a:pt x="43880" y="24176"/>
                </a:cubicBezTo>
                <a:cubicBezTo>
                  <a:pt x="43660" y="24326"/>
                  <a:pt x="43396" y="24467"/>
                  <a:pt x="43140" y="24581"/>
                </a:cubicBezTo>
                <a:cubicBezTo>
                  <a:pt x="42955" y="24396"/>
                  <a:pt x="42815" y="24212"/>
                  <a:pt x="42630" y="24027"/>
                </a:cubicBezTo>
                <a:cubicBezTo>
                  <a:pt x="43219" y="23771"/>
                  <a:pt x="43801" y="23516"/>
                  <a:pt x="44390" y="23261"/>
                </a:cubicBezTo>
                <a:close/>
                <a:moveTo>
                  <a:pt x="23736" y="22671"/>
                </a:moveTo>
                <a:lnTo>
                  <a:pt x="23736" y="22671"/>
                </a:lnTo>
                <a:cubicBezTo>
                  <a:pt x="24141" y="22926"/>
                  <a:pt x="24546" y="23146"/>
                  <a:pt x="24951" y="23331"/>
                </a:cubicBezTo>
                <a:cubicBezTo>
                  <a:pt x="24986" y="23771"/>
                  <a:pt x="25022" y="24176"/>
                  <a:pt x="25057" y="24616"/>
                </a:cubicBezTo>
                <a:cubicBezTo>
                  <a:pt x="24652" y="24432"/>
                  <a:pt x="24247" y="24212"/>
                  <a:pt x="23851" y="23956"/>
                </a:cubicBezTo>
                <a:cubicBezTo>
                  <a:pt x="23807" y="23551"/>
                  <a:pt x="23772" y="23111"/>
                  <a:pt x="23736" y="22671"/>
                </a:cubicBezTo>
                <a:close/>
                <a:moveTo>
                  <a:pt x="47032" y="23005"/>
                </a:moveTo>
                <a:cubicBezTo>
                  <a:pt x="47216" y="23111"/>
                  <a:pt x="47357" y="23225"/>
                  <a:pt x="47542" y="23331"/>
                </a:cubicBezTo>
                <a:cubicBezTo>
                  <a:pt x="47252" y="23666"/>
                  <a:pt x="46917" y="23956"/>
                  <a:pt x="46556" y="24212"/>
                </a:cubicBezTo>
                <a:cubicBezTo>
                  <a:pt x="46371" y="24361"/>
                  <a:pt x="46186" y="24511"/>
                  <a:pt x="46002" y="24616"/>
                </a:cubicBezTo>
                <a:cubicBezTo>
                  <a:pt x="45817" y="24467"/>
                  <a:pt x="45641" y="24326"/>
                  <a:pt x="45456" y="24141"/>
                </a:cubicBezTo>
                <a:cubicBezTo>
                  <a:pt x="45561" y="24071"/>
                  <a:pt x="45711" y="23991"/>
                  <a:pt x="45817" y="23921"/>
                </a:cubicBezTo>
                <a:cubicBezTo>
                  <a:pt x="46222" y="23630"/>
                  <a:pt x="46627" y="23331"/>
                  <a:pt x="47032" y="23005"/>
                </a:cubicBezTo>
                <a:close/>
                <a:moveTo>
                  <a:pt x="21210" y="22530"/>
                </a:moveTo>
                <a:lnTo>
                  <a:pt x="21210" y="22530"/>
                </a:lnTo>
                <a:cubicBezTo>
                  <a:pt x="21650" y="22706"/>
                  <a:pt x="22046" y="22926"/>
                  <a:pt x="22486" y="23190"/>
                </a:cubicBezTo>
                <a:cubicBezTo>
                  <a:pt x="22530" y="23701"/>
                  <a:pt x="22565" y="24212"/>
                  <a:pt x="22601" y="24687"/>
                </a:cubicBezTo>
                <a:cubicBezTo>
                  <a:pt x="22196" y="24467"/>
                  <a:pt x="21791" y="24291"/>
                  <a:pt x="21386" y="24141"/>
                </a:cubicBezTo>
                <a:cubicBezTo>
                  <a:pt x="21350" y="23586"/>
                  <a:pt x="21280" y="23041"/>
                  <a:pt x="21210" y="22530"/>
                </a:cubicBezTo>
                <a:close/>
                <a:moveTo>
                  <a:pt x="5908" y="22011"/>
                </a:moveTo>
                <a:cubicBezTo>
                  <a:pt x="6058" y="22345"/>
                  <a:pt x="6128" y="22671"/>
                  <a:pt x="6199" y="23005"/>
                </a:cubicBezTo>
                <a:cubicBezTo>
                  <a:pt x="5979" y="23586"/>
                  <a:pt x="5723" y="24141"/>
                  <a:pt x="5362" y="24652"/>
                </a:cubicBezTo>
                <a:cubicBezTo>
                  <a:pt x="5318" y="24687"/>
                  <a:pt x="5318" y="24731"/>
                  <a:pt x="5283" y="24731"/>
                </a:cubicBezTo>
                <a:cubicBezTo>
                  <a:pt x="5248" y="24326"/>
                  <a:pt x="5178" y="23956"/>
                  <a:pt x="5028" y="23630"/>
                </a:cubicBezTo>
                <a:cubicBezTo>
                  <a:pt x="5063" y="23551"/>
                  <a:pt x="5142" y="23446"/>
                  <a:pt x="5178" y="23366"/>
                </a:cubicBezTo>
                <a:cubicBezTo>
                  <a:pt x="5468" y="22926"/>
                  <a:pt x="5688" y="22486"/>
                  <a:pt x="5908" y="22011"/>
                </a:cubicBezTo>
                <a:close/>
                <a:moveTo>
                  <a:pt x="12846" y="22345"/>
                </a:moveTo>
                <a:cubicBezTo>
                  <a:pt x="12916" y="22970"/>
                  <a:pt x="12987" y="23516"/>
                  <a:pt x="13022" y="24071"/>
                </a:cubicBezTo>
                <a:cubicBezTo>
                  <a:pt x="12362" y="24247"/>
                  <a:pt x="11745" y="24467"/>
                  <a:pt x="11155" y="24731"/>
                </a:cubicBezTo>
                <a:cubicBezTo>
                  <a:pt x="11120" y="24212"/>
                  <a:pt x="11085" y="23666"/>
                  <a:pt x="11041" y="23076"/>
                </a:cubicBezTo>
                <a:cubicBezTo>
                  <a:pt x="11596" y="22820"/>
                  <a:pt x="12186" y="22565"/>
                  <a:pt x="12846" y="22345"/>
                </a:cubicBezTo>
                <a:close/>
                <a:moveTo>
                  <a:pt x="39804" y="23701"/>
                </a:moveTo>
                <a:cubicBezTo>
                  <a:pt x="39953" y="23851"/>
                  <a:pt x="40059" y="24027"/>
                  <a:pt x="40173" y="24176"/>
                </a:cubicBezTo>
                <a:cubicBezTo>
                  <a:pt x="39548" y="24361"/>
                  <a:pt x="38923" y="24546"/>
                  <a:pt x="38298" y="24731"/>
                </a:cubicBezTo>
                <a:cubicBezTo>
                  <a:pt x="38192" y="24546"/>
                  <a:pt x="38078" y="24361"/>
                  <a:pt x="37972" y="24212"/>
                </a:cubicBezTo>
                <a:cubicBezTo>
                  <a:pt x="38113" y="24176"/>
                  <a:pt x="38263" y="24141"/>
                  <a:pt x="38413" y="24106"/>
                </a:cubicBezTo>
                <a:cubicBezTo>
                  <a:pt x="38923" y="23991"/>
                  <a:pt x="39399" y="23851"/>
                  <a:pt x="39804" y="23701"/>
                </a:cubicBezTo>
                <a:close/>
                <a:moveTo>
                  <a:pt x="42119" y="23551"/>
                </a:moveTo>
                <a:cubicBezTo>
                  <a:pt x="42260" y="23701"/>
                  <a:pt x="42410" y="23851"/>
                  <a:pt x="42559" y="24027"/>
                </a:cubicBezTo>
                <a:cubicBezTo>
                  <a:pt x="41934" y="24291"/>
                  <a:pt x="41309" y="24546"/>
                  <a:pt x="40684" y="24766"/>
                </a:cubicBezTo>
                <a:cubicBezTo>
                  <a:pt x="40534" y="24581"/>
                  <a:pt x="40393" y="24396"/>
                  <a:pt x="40244" y="24212"/>
                </a:cubicBezTo>
                <a:cubicBezTo>
                  <a:pt x="40869" y="23991"/>
                  <a:pt x="41494" y="23771"/>
                  <a:pt x="42119" y="23551"/>
                </a:cubicBezTo>
                <a:close/>
                <a:moveTo>
                  <a:pt x="56971" y="22231"/>
                </a:moveTo>
                <a:cubicBezTo>
                  <a:pt x="57341" y="22600"/>
                  <a:pt x="57746" y="22970"/>
                  <a:pt x="58107" y="23331"/>
                </a:cubicBezTo>
                <a:cubicBezTo>
                  <a:pt x="57482" y="23807"/>
                  <a:pt x="56866" y="24291"/>
                  <a:pt x="56205" y="24766"/>
                </a:cubicBezTo>
                <a:lnTo>
                  <a:pt x="55210" y="23771"/>
                </a:lnTo>
                <a:cubicBezTo>
                  <a:pt x="55501" y="23516"/>
                  <a:pt x="55800" y="23261"/>
                  <a:pt x="56126" y="22970"/>
                </a:cubicBezTo>
                <a:cubicBezTo>
                  <a:pt x="56381" y="22750"/>
                  <a:pt x="56681" y="22486"/>
                  <a:pt x="56971" y="22231"/>
                </a:cubicBezTo>
                <a:close/>
                <a:moveTo>
                  <a:pt x="28358" y="23331"/>
                </a:moveTo>
                <a:cubicBezTo>
                  <a:pt x="28948" y="23481"/>
                  <a:pt x="29494" y="23630"/>
                  <a:pt x="30084" y="23736"/>
                </a:cubicBezTo>
                <a:cubicBezTo>
                  <a:pt x="30154" y="24106"/>
                  <a:pt x="30234" y="24432"/>
                  <a:pt x="30269" y="24801"/>
                </a:cubicBezTo>
                <a:cubicBezTo>
                  <a:pt x="29679" y="24731"/>
                  <a:pt x="29089" y="24616"/>
                  <a:pt x="28508" y="24467"/>
                </a:cubicBezTo>
                <a:cubicBezTo>
                  <a:pt x="28473" y="24106"/>
                  <a:pt x="28429" y="23736"/>
                  <a:pt x="28358" y="23331"/>
                </a:cubicBezTo>
                <a:close/>
                <a:moveTo>
                  <a:pt x="4368" y="22750"/>
                </a:moveTo>
                <a:cubicBezTo>
                  <a:pt x="4623" y="23005"/>
                  <a:pt x="4808" y="23296"/>
                  <a:pt x="4957" y="23630"/>
                </a:cubicBezTo>
                <a:cubicBezTo>
                  <a:pt x="4623" y="24106"/>
                  <a:pt x="4218" y="24546"/>
                  <a:pt x="3778" y="24951"/>
                </a:cubicBezTo>
                <a:cubicBezTo>
                  <a:pt x="3637" y="24616"/>
                  <a:pt x="3452" y="24326"/>
                  <a:pt x="3232" y="24071"/>
                </a:cubicBezTo>
                <a:cubicBezTo>
                  <a:pt x="3672" y="23630"/>
                  <a:pt x="4042" y="23190"/>
                  <a:pt x="4368" y="22750"/>
                </a:cubicBezTo>
                <a:close/>
                <a:moveTo>
                  <a:pt x="17063" y="23366"/>
                </a:moveTo>
                <a:cubicBezTo>
                  <a:pt x="17538" y="23366"/>
                  <a:pt x="18014" y="23366"/>
                  <a:pt x="18489" y="23410"/>
                </a:cubicBezTo>
                <a:cubicBezTo>
                  <a:pt x="18524" y="23736"/>
                  <a:pt x="18524" y="24027"/>
                  <a:pt x="18568" y="24361"/>
                </a:cubicBezTo>
                <a:cubicBezTo>
                  <a:pt x="18604" y="24581"/>
                  <a:pt x="18639" y="24837"/>
                  <a:pt x="18639" y="25057"/>
                </a:cubicBezTo>
                <a:cubicBezTo>
                  <a:pt x="18419" y="25039"/>
                  <a:pt x="18190" y="25030"/>
                  <a:pt x="17957" y="25030"/>
                </a:cubicBezTo>
                <a:cubicBezTo>
                  <a:pt x="17723" y="25030"/>
                  <a:pt x="17486" y="25039"/>
                  <a:pt x="17248" y="25057"/>
                </a:cubicBezTo>
                <a:cubicBezTo>
                  <a:pt x="17248" y="24731"/>
                  <a:pt x="17169" y="24361"/>
                  <a:pt x="17133" y="24027"/>
                </a:cubicBezTo>
                <a:cubicBezTo>
                  <a:pt x="17098" y="23807"/>
                  <a:pt x="17098" y="23586"/>
                  <a:pt x="17063" y="23366"/>
                </a:cubicBezTo>
                <a:close/>
                <a:moveTo>
                  <a:pt x="30119" y="23736"/>
                </a:moveTo>
                <a:lnTo>
                  <a:pt x="30119" y="23736"/>
                </a:lnTo>
                <a:cubicBezTo>
                  <a:pt x="30779" y="23886"/>
                  <a:pt x="31440" y="23991"/>
                  <a:pt x="32100" y="24106"/>
                </a:cubicBezTo>
                <a:cubicBezTo>
                  <a:pt x="32215" y="24396"/>
                  <a:pt x="32285" y="24731"/>
                  <a:pt x="32391" y="25057"/>
                </a:cubicBezTo>
                <a:cubicBezTo>
                  <a:pt x="31695" y="24986"/>
                  <a:pt x="31000" y="24907"/>
                  <a:pt x="30339" y="24801"/>
                </a:cubicBezTo>
                <a:cubicBezTo>
                  <a:pt x="30269" y="24467"/>
                  <a:pt x="30190" y="24106"/>
                  <a:pt x="30119" y="23736"/>
                </a:cubicBezTo>
                <a:close/>
                <a:moveTo>
                  <a:pt x="37937" y="24212"/>
                </a:moveTo>
                <a:cubicBezTo>
                  <a:pt x="38043" y="24396"/>
                  <a:pt x="38157" y="24546"/>
                  <a:pt x="38263" y="24731"/>
                </a:cubicBezTo>
                <a:cubicBezTo>
                  <a:pt x="37638" y="24872"/>
                  <a:pt x="37013" y="24986"/>
                  <a:pt x="36396" y="25057"/>
                </a:cubicBezTo>
                <a:cubicBezTo>
                  <a:pt x="36352" y="24986"/>
                  <a:pt x="36317" y="24907"/>
                  <a:pt x="36282" y="24837"/>
                </a:cubicBezTo>
                <a:cubicBezTo>
                  <a:pt x="36212" y="24687"/>
                  <a:pt x="36132" y="24546"/>
                  <a:pt x="36062" y="24396"/>
                </a:cubicBezTo>
                <a:cubicBezTo>
                  <a:pt x="36687" y="24396"/>
                  <a:pt x="37312" y="24326"/>
                  <a:pt x="37937" y="24212"/>
                </a:cubicBezTo>
                <a:close/>
                <a:moveTo>
                  <a:pt x="50553" y="22750"/>
                </a:moveTo>
                <a:cubicBezTo>
                  <a:pt x="50879" y="23005"/>
                  <a:pt x="51178" y="23296"/>
                  <a:pt x="51469" y="23586"/>
                </a:cubicBezTo>
                <a:cubicBezTo>
                  <a:pt x="50958" y="24106"/>
                  <a:pt x="50439" y="24616"/>
                  <a:pt x="49893" y="25092"/>
                </a:cubicBezTo>
                <a:cubicBezTo>
                  <a:pt x="49602" y="24872"/>
                  <a:pt x="49338" y="24616"/>
                  <a:pt x="49048" y="24396"/>
                </a:cubicBezTo>
                <a:cubicBezTo>
                  <a:pt x="49602" y="23886"/>
                  <a:pt x="50078" y="23331"/>
                  <a:pt x="50553" y="22750"/>
                </a:cubicBezTo>
                <a:close/>
                <a:moveTo>
                  <a:pt x="44901" y="23701"/>
                </a:moveTo>
                <a:cubicBezTo>
                  <a:pt x="45051" y="23851"/>
                  <a:pt x="45236" y="23991"/>
                  <a:pt x="45376" y="24141"/>
                </a:cubicBezTo>
                <a:cubicBezTo>
                  <a:pt x="44831" y="24511"/>
                  <a:pt x="44276" y="24801"/>
                  <a:pt x="43695" y="25127"/>
                </a:cubicBezTo>
                <a:cubicBezTo>
                  <a:pt x="43616" y="25057"/>
                  <a:pt x="43580" y="24986"/>
                  <a:pt x="43510" y="24951"/>
                </a:cubicBezTo>
                <a:lnTo>
                  <a:pt x="43175" y="24616"/>
                </a:lnTo>
                <a:cubicBezTo>
                  <a:pt x="43440" y="24511"/>
                  <a:pt x="43660" y="24361"/>
                  <a:pt x="43915" y="24247"/>
                </a:cubicBezTo>
                <a:cubicBezTo>
                  <a:pt x="44241" y="24071"/>
                  <a:pt x="44575" y="23886"/>
                  <a:pt x="44901" y="23701"/>
                </a:cubicBezTo>
                <a:close/>
                <a:moveTo>
                  <a:pt x="47577" y="23366"/>
                </a:moveTo>
                <a:cubicBezTo>
                  <a:pt x="47798" y="23516"/>
                  <a:pt x="47982" y="23630"/>
                  <a:pt x="48167" y="23771"/>
                </a:cubicBezTo>
                <a:cubicBezTo>
                  <a:pt x="47762" y="24176"/>
                  <a:pt x="47357" y="24581"/>
                  <a:pt x="46917" y="24907"/>
                </a:cubicBezTo>
                <a:cubicBezTo>
                  <a:pt x="46847" y="24986"/>
                  <a:pt x="46741" y="25057"/>
                  <a:pt x="46627" y="25127"/>
                </a:cubicBezTo>
                <a:cubicBezTo>
                  <a:pt x="46442" y="24986"/>
                  <a:pt x="46257" y="24801"/>
                  <a:pt x="46037" y="24652"/>
                </a:cubicBezTo>
                <a:cubicBezTo>
                  <a:pt x="46222" y="24511"/>
                  <a:pt x="46407" y="24396"/>
                  <a:pt x="46591" y="24247"/>
                </a:cubicBezTo>
                <a:cubicBezTo>
                  <a:pt x="46917" y="23991"/>
                  <a:pt x="47287" y="23701"/>
                  <a:pt x="47577" y="23366"/>
                </a:cubicBezTo>
                <a:close/>
                <a:moveTo>
                  <a:pt x="7889" y="22600"/>
                </a:moveTo>
                <a:cubicBezTo>
                  <a:pt x="7924" y="23076"/>
                  <a:pt x="7924" y="23516"/>
                  <a:pt x="7924" y="23956"/>
                </a:cubicBezTo>
                <a:cubicBezTo>
                  <a:pt x="7634" y="24361"/>
                  <a:pt x="7379" y="24766"/>
                  <a:pt x="7123" y="25171"/>
                </a:cubicBezTo>
                <a:cubicBezTo>
                  <a:pt x="7158" y="24766"/>
                  <a:pt x="7158" y="24326"/>
                  <a:pt x="7158" y="23921"/>
                </a:cubicBezTo>
                <a:cubicBezTo>
                  <a:pt x="7379" y="23481"/>
                  <a:pt x="7634" y="23041"/>
                  <a:pt x="7889" y="22600"/>
                </a:cubicBezTo>
                <a:close/>
                <a:moveTo>
                  <a:pt x="25022" y="23366"/>
                </a:moveTo>
                <a:lnTo>
                  <a:pt x="25022" y="23366"/>
                </a:lnTo>
                <a:cubicBezTo>
                  <a:pt x="25497" y="23586"/>
                  <a:pt x="26008" y="23807"/>
                  <a:pt x="26492" y="23956"/>
                </a:cubicBezTo>
                <a:cubicBezTo>
                  <a:pt x="26527" y="24361"/>
                  <a:pt x="26562" y="24766"/>
                  <a:pt x="26598" y="25171"/>
                </a:cubicBezTo>
                <a:cubicBezTo>
                  <a:pt x="26087" y="25021"/>
                  <a:pt x="25612" y="24837"/>
                  <a:pt x="25092" y="24616"/>
                </a:cubicBezTo>
                <a:cubicBezTo>
                  <a:pt x="25092" y="24212"/>
                  <a:pt x="25057" y="23771"/>
                  <a:pt x="25022" y="23366"/>
                </a:cubicBezTo>
                <a:close/>
                <a:moveTo>
                  <a:pt x="32135" y="24106"/>
                </a:moveTo>
                <a:lnTo>
                  <a:pt x="32135" y="24106"/>
                </a:lnTo>
                <a:cubicBezTo>
                  <a:pt x="32435" y="24141"/>
                  <a:pt x="32690" y="24176"/>
                  <a:pt x="32945" y="24212"/>
                </a:cubicBezTo>
                <a:cubicBezTo>
                  <a:pt x="33350" y="24291"/>
                  <a:pt x="33755" y="24326"/>
                  <a:pt x="34116" y="24361"/>
                </a:cubicBezTo>
                <a:cubicBezTo>
                  <a:pt x="34231" y="24616"/>
                  <a:pt x="34372" y="24907"/>
                  <a:pt x="34486" y="25171"/>
                </a:cubicBezTo>
                <a:cubicBezTo>
                  <a:pt x="34081" y="25171"/>
                  <a:pt x="33711" y="25171"/>
                  <a:pt x="33315" y="25127"/>
                </a:cubicBezTo>
                <a:cubicBezTo>
                  <a:pt x="33016" y="25092"/>
                  <a:pt x="32725" y="25092"/>
                  <a:pt x="32435" y="25057"/>
                </a:cubicBezTo>
                <a:cubicBezTo>
                  <a:pt x="32320" y="24731"/>
                  <a:pt x="32250" y="24432"/>
                  <a:pt x="32135" y="24106"/>
                </a:cubicBezTo>
                <a:close/>
                <a:moveTo>
                  <a:pt x="34195" y="24361"/>
                </a:moveTo>
                <a:lnTo>
                  <a:pt x="34195" y="24361"/>
                </a:lnTo>
                <a:cubicBezTo>
                  <a:pt x="34631" y="24386"/>
                  <a:pt x="35054" y="24411"/>
                  <a:pt x="35472" y="24411"/>
                </a:cubicBezTo>
                <a:cubicBezTo>
                  <a:pt x="35646" y="24411"/>
                  <a:pt x="35819" y="24407"/>
                  <a:pt x="35991" y="24396"/>
                </a:cubicBezTo>
                <a:cubicBezTo>
                  <a:pt x="36062" y="24546"/>
                  <a:pt x="36176" y="24731"/>
                  <a:pt x="36247" y="24872"/>
                </a:cubicBezTo>
                <a:cubicBezTo>
                  <a:pt x="36282" y="24951"/>
                  <a:pt x="36317" y="24986"/>
                  <a:pt x="36352" y="25057"/>
                </a:cubicBezTo>
                <a:cubicBezTo>
                  <a:pt x="35771" y="25127"/>
                  <a:pt x="35146" y="25171"/>
                  <a:pt x="34521" y="25171"/>
                </a:cubicBezTo>
                <a:cubicBezTo>
                  <a:pt x="34416" y="24907"/>
                  <a:pt x="34301" y="24616"/>
                  <a:pt x="34195" y="24361"/>
                </a:cubicBezTo>
                <a:close/>
                <a:moveTo>
                  <a:pt x="18524" y="23410"/>
                </a:moveTo>
                <a:lnTo>
                  <a:pt x="18524" y="23410"/>
                </a:lnTo>
                <a:cubicBezTo>
                  <a:pt x="19009" y="23481"/>
                  <a:pt x="19484" y="23551"/>
                  <a:pt x="19959" y="23666"/>
                </a:cubicBezTo>
                <a:cubicBezTo>
                  <a:pt x="19995" y="24106"/>
                  <a:pt x="20030" y="24511"/>
                  <a:pt x="20065" y="24951"/>
                </a:cubicBezTo>
                <a:cubicBezTo>
                  <a:pt x="20065" y="25057"/>
                  <a:pt x="20065" y="25127"/>
                  <a:pt x="20109" y="25242"/>
                </a:cubicBezTo>
                <a:cubicBezTo>
                  <a:pt x="19625" y="25127"/>
                  <a:pt x="19149" y="25092"/>
                  <a:pt x="18674" y="25057"/>
                </a:cubicBezTo>
                <a:cubicBezTo>
                  <a:pt x="18674" y="24837"/>
                  <a:pt x="18639" y="24581"/>
                  <a:pt x="18639" y="24361"/>
                </a:cubicBezTo>
                <a:cubicBezTo>
                  <a:pt x="18604" y="24027"/>
                  <a:pt x="18568" y="23736"/>
                  <a:pt x="18524" y="23410"/>
                </a:cubicBezTo>
                <a:close/>
                <a:moveTo>
                  <a:pt x="17028" y="23410"/>
                </a:moveTo>
                <a:cubicBezTo>
                  <a:pt x="17028" y="23586"/>
                  <a:pt x="17063" y="23807"/>
                  <a:pt x="17098" y="24027"/>
                </a:cubicBezTo>
                <a:cubicBezTo>
                  <a:pt x="17133" y="24361"/>
                  <a:pt x="17169" y="24731"/>
                  <a:pt x="17204" y="25057"/>
                </a:cubicBezTo>
                <a:cubicBezTo>
                  <a:pt x="16623" y="25092"/>
                  <a:pt x="16033" y="25171"/>
                  <a:pt x="15373" y="25277"/>
                </a:cubicBezTo>
                <a:cubicBezTo>
                  <a:pt x="15337" y="24837"/>
                  <a:pt x="15302" y="24396"/>
                  <a:pt x="15223" y="23956"/>
                </a:cubicBezTo>
                <a:cubicBezTo>
                  <a:pt x="15223" y="23851"/>
                  <a:pt x="15188" y="23736"/>
                  <a:pt x="15188" y="23586"/>
                </a:cubicBezTo>
                <a:cubicBezTo>
                  <a:pt x="15813" y="23481"/>
                  <a:pt x="16438" y="23410"/>
                  <a:pt x="17028" y="23410"/>
                </a:cubicBezTo>
                <a:close/>
                <a:moveTo>
                  <a:pt x="64419" y="22891"/>
                </a:moveTo>
                <a:cubicBezTo>
                  <a:pt x="64824" y="23261"/>
                  <a:pt x="65265" y="23630"/>
                  <a:pt x="65705" y="23991"/>
                </a:cubicBezTo>
                <a:cubicBezTo>
                  <a:pt x="65044" y="24432"/>
                  <a:pt x="64419" y="24872"/>
                  <a:pt x="63759" y="25277"/>
                </a:cubicBezTo>
                <a:cubicBezTo>
                  <a:pt x="63319" y="24907"/>
                  <a:pt x="62914" y="24546"/>
                  <a:pt x="62509" y="24176"/>
                </a:cubicBezTo>
                <a:cubicBezTo>
                  <a:pt x="63169" y="23771"/>
                  <a:pt x="63794" y="23331"/>
                  <a:pt x="64419" y="22891"/>
                </a:cubicBezTo>
                <a:close/>
                <a:moveTo>
                  <a:pt x="54224" y="22820"/>
                </a:moveTo>
                <a:cubicBezTo>
                  <a:pt x="54515" y="23146"/>
                  <a:pt x="54805" y="23446"/>
                  <a:pt x="55026" y="23701"/>
                </a:cubicBezTo>
                <a:cubicBezTo>
                  <a:pt x="55061" y="23701"/>
                  <a:pt x="55105" y="23736"/>
                  <a:pt x="55140" y="23771"/>
                </a:cubicBezTo>
                <a:cubicBezTo>
                  <a:pt x="54515" y="24291"/>
                  <a:pt x="53890" y="24801"/>
                  <a:pt x="53265" y="25312"/>
                </a:cubicBezTo>
                <a:cubicBezTo>
                  <a:pt x="53194" y="25206"/>
                  <a:pt x="53080" y="25092"/>
                  <a:pt x="52974" y="25021"/>
                </a:cubicBezTo>
                <a:cubicBezTo>
                  <a:pt x="52789" y="24837"/>
                  <a:pt x="52640" y="24687"/>
                  <a:pt x="52464" y="24511"/>
                </a:cubicBezTo>
                <a:cubicBezTo>
                  <a:pt x="53045" y="23956"/>
                  <a:pt x="53635" y="23410"/>
                  <a:pt x="54224" y="22820"/>
                </a:cubicBezTo>
                <a:close/>
                <a:moveTo>
                  <a:pt x="9210" y="22600"/>
                </a:moveTo>
                <a:cubicBezTo>
                  <a:pt x="9245" y="23111"/>
                  <a:pt x="9280" y="23630"/>
                  <a:pt x="9280" y="24106"/>
                </a:cubicBezTo>
                <a:cubicBezTo>
                  <a:pt x="9060" y="24291"/>
                  <a:pt x="8840" y="24467"/>
                  <a:pt x="8620" y="24652"/>
                </a:cubicBezTo>
                <a:cubicBezTo>
                  <a:pt x="8365" y="24872"/>
                  <a:pt x="8145" y="25092"/>
                  <a:pt x="7924" y="25347"/>
                </a:cubicBezTo>
                <a:cubicBezTo>
                  <a:pt x="7960" y="24907"/>
                  <a:pt x="7960" y="24432"/>
                  <a:pt x="7960" y="23956"/>
                </a:cubicBezTo>
                <a:cubicBezTo>
                  <a:pt x="8224" y="23630"/>
                  <a:pt x="8514" y="23261"/>
                  <a:pt x="8840" y="22970"/>
                </a:cubicBezTo>
                <a:cubicBezTo>
                  <a:pt x="8954" y="22856"/>
                  <a:pt x="9104" y="22706"/>
                  <a:pt x="9210" y="22600"/>
                </a:cubicBezTo>
                <a:close/>
                <a:moveTo>
                  <a:pt x="40209" y="24212"/>
                </a:moveTo>
                <a:cubicBezTo>
                  <a:pt x="40358" y="24396"/>
                  <a:pt x="40499" y="24581"/>
                  <a:pt x="40649" y="24766"/>
                </a:cubicBezTo>
                <a:cubicBezTo>
                  <a:pt x="40024" y="24986"/>
                  <a:pt x="39363" y="25206"/>
                  <a:pt x="38738" y="25391"/>
                </a:cubicBezTo>
                <a:cubicBezTo>
                  <a:pt x="38597" y="25171"/>
                  <a:pt x="38448" y="24951"/>
                  <a:pt x="38333" y="24766"/>
                </a:cubicBezTo>
                <a:cubicBezTo>
                  <a:pt x="38958" y="24581"/>
                  <a:pt x="39583" y="24396"/>
                  <a:pt x="40209" y="24212"/>
                </a:cubicBezTo>
                <a:close/>
                <a:moveTo>
                  <a:pt x="22530" y="23190"/>
                </a:moveTo>
                <a:lnTo>
                  <a:pt x="22530" y="23190"/>
                </a:lnTo>
                <a:cubicBezTo>
                  <a:pt x="22821" y="23366"/>
                  <a:pt x="23111" y="23551"/>
                  <a:pt x="23446" y="23771"/>
                </a:cubicBezTo>
                <a:cubicBezTo>
                  <a:pt x="23551" y="23851"/>
                  <a:pt x="23666" y="23921"/>
                  <a:pt x="23807" y="23991"/>
                </a:cubicBezTo>
                <a:cubicBezTo>
                  <a:pt x="23851" y="24467"/>
                  <a:pt x="23851" y="24951"/>
                  <a:pt x="23886" y="25426"/>
                </a:cubicBezTo>
                <a:cubicBezTo>
                  <a:pt x="23851" y="25426"/>
                  <a:pt x="23807" y="25391"/>
                  <a:pt x="23772" y="25391"/>
                </a:cubicBezTo>
                <a:cubicBezTo>
                  <a:pt x="23367" y="25127"/>
                  <a:pt x="23006" y="24907"/>
                  <a:pt x="22636" y="24731"/>
                </a:cubicBezTo>
                <a:cubicBezTo>
                  <a:pt x="22601" y="24212"/>
                  <a:pt x="22565" y="23736"/>
                  <a:pt x="22530" y="23190"/>
                </a:cubicBezTo>
                <a:close/>
                <a:moveTo>
                  <a:pt x="42594" y="24071"/>
                </a:moveTo>
                <a:cubicBezTo>
                  <a:pt x="42779" y="24247"/>
                  <a:pt x="42920" y="24432"/>
                  <a:pt x="43105" y="24616"/>
                </a:cubicBezTo>
                <a:cubicBezTo>
                  <a:pt x="42515" y="24907"/>
                  <a:pt x="41934" y="25242"/>
                  <a:pt x="41309" y="25462"/>
                </a:cubicBezTo>
                <a:cubicBezTo>
                  <a:pt x="41124" y="25242"/>
                  <a:pt x="40904" y="25021"/>
                  <a:pt x="40719" y="24801"/>
                </a:cubicBezTo>
                <a:cubicBezTo>
                  <a:pt x="41344" y="24581"/>
                  <a:pt x="41969" y="24326"/>
                  <a:pt x="42594" y="24071"/>
                </a:cubicBezTo>
                <a:close/>
                <a:moveTo>
                  <a:pt x="61268" y="23041"/>
                </a:moveTo>
                <a:cubicBezTo>
                  <a:pt x="61664" y="23446"/>
                  <a:pt x="62069" y="23807"/>
                  <a:pt x="62439" y="24176"/>
                </a:cubicBezTo>
                <a:cubicBezTo>
                  <a:pt x="61778" y="24616"/>
                  <a:pt x="61118" y="25057"/>
                  <a:pt x="60422" y="25497"/>
                </a:cubicBezTo>
                <a:cubicBezTo>
                  <a:pt x="60053" y="25127"/>
                  <a:pt x="59683" y="24801"/>
                  <a:pt x="59322" y="24432"/>
                </a:cubicBezTo>
                <a:cubicBezTo>
                  <a:pt x="59868" y="24027"/>
                  <a:pt x="60458" y="23630"/>
                  <a:pt x="61003" y="23225"/>
                </a:cubicBezTo>
                <a:cubicBezTo>
                  <a:pt x="61118" y="23190"/>
                  <a:pt x="61188" y="23111"/>
                  <a:pt x="61268" y="23041"/>
                </a:cubicBezTo>
                <a:close/>
                <a:moveTo>
                  <a:pt x="11006" y="23111"/>
                </a:moveTo>
                <a:cubicBezTo>
                  <a:pt x="11041" y="23701"/>
                  <a:pt x="11085" y="24247"/>
                  <a:pt x="11120" y="24731"/>
                </a:cubicBezTo>
                <a:cubicBezTo>
                  <a:pt x="10495" y="25021"/>
                  <a:pt x="9905" y="25312"/>
                  <a:pt x="9324" y="25647"/>
                </a:cubicBezTo>
                <a:cubicBezTo>
                  <a:pt x="9359" y="25171"/>
                  <a:pt x="9359" y="24652"/>
                  <a:pt x="9359" y="24141"/>
                </a:cubicBezTo>
                <a:cubicBezTo>
                  <a:pt x="9835" y="23736"/>
                  <a:pt x="10425" y="23410"/>
                  <a:pt x="11006" y="23111"/>
                </a:cubicBezTo>
                <a:close/>
                <a:moveTo>
                  <a:pt x="19995" y="23701"/>
                </a:moveTo>
                <a:lnTo>
                  <a:pt x="19995" y="23701"/>
                </a:lnTo>
                <a:cubicBezTo>
                  <a:pt x="20435" y="23807"/>
                  <a:pt x="20875" y="23956"/>
                  <a:pt x="21350" y="24141"/>
                </a:cubicBezTo>
                <a:cubicBezTo>
                  <a:pt x="21350" y="24247"/>
                  <a:pt x="21350" y="24361"/>
                  <a:pt x="21386" y="24467"/>
                </a:cubicBezTo>
                <a:lnTo>
                  <a:pt x="21386" y="24731"/>
                </a:lnTo>
                <a:cubicBezTo>
                  <a:pt x="21430" y="25021"/>
                  <a:pt x="21465" y="25347"/>
                  <a:pt x="21500" y="25647"/>
                </a:cubicBezTo>
                <a:cubicBezTo>
                  <a:pt x="21025" y="25497"/>
                  <a:pt x="20585" y="25347"/>
                  <a:pt x="20144" y="25242"/>
                </a:cubicBezTo>
                <a:cubicBezTo>
                  <a:pt x="20144" y="25127"/>
                  <a:pt x="20109" y="25057"/>
                  <a:pt x="20109" y="24951"/>
                </a:cubicBezTo>
                <a:cubicBezTo>
                  <a:pt x="20065" y="24511"/>
                  <a:pt x="20030" y="24106"/>
                  <a:pt x="19995" y="23701"/>
                </a:cubicBezTo>
                <a:close/>
                <a:moveTo>
                  <a:pt x="26562" y="23991"/>
                </a:moveTo>
                <a:cubicBezTo>
                  <a:pt x="27187" y="24212"/>
                  <a:pt x="27848" y="24361"/>
                  <a:pt x="28473" y="24511"/>
                </a:cubicBezTo>
                <a:cubicBezTo>
                  <a:pt x="28543" y="24907"/>
                  <a:pt x="28579" y="25277"/>
                  <a:pt x="28614" y="25647"/>
                </a:cubicBezTo>
                <a:cubicBezTo>
                  <a:pt x="27953" y="25532"/>
                  <a:pt x="27293" y="25391"/>
                  <a:pt x="26633" y="25206"/>
                </a:cubicBezTo>
                <a:cubicBezTo>
                  <a:pt x="26598" y="24801"/>
                  <a:pt x="26598" y="24396"/>
                  <a:pt x="26562" y="23991"/>
                </a:cubicBezTo>
                <a:close/>
                <a:moveTo>
                  <a:pt x="7044" y="22636"/>
                </a:moveTo>
                <a:cubicBezTo>
                  <a:pt x="7079" y="23041"/>
                  <a:pt x="7123" y="23481"/>
                  <a:pt x="7123" y="23886"/>
                </a:cubicBezTo>
                <a:cubicBezTo>
                  <a:pt x="7009" y="24141"/>
                  <a:pt x="6903" y="24396"/>
                  <a:pt x="6753" y="24652"/>
                </a:cubicBezTo>
                <a:cubicBezTo>
                  <a:pt x="6604" y="24986"/>
                  <a:pt x="6419" y="25347"/>
                  <a:pt x="6243" y="25717"/>
                </a:cubicBezTo>
                <a:cubicBezTo>
                  <a:pt x="6313" y="25242"/>
                  <a:pt x="6349" y="24801"/>
                  <a:pt x="6349" y="24361"/>
                </a:cubicBezTo>
                <a:cubicBezTo>
                  <a:pt x="6533" y="23956"/>
                  <a:pt x="6683" y="23551"/>
                  <a:pt x="6859" y="23146"/>
                </a:cubicBezTo>
                <a:cubicBezTo>
                  <a:pt x="6903" y="22970"/>
                  <a:pt x="6974" y="22820"/>
                  <a:pt x="7044" y="22636"/>
                </a:cubicBezTo>
                <a:close/>
                <a:moveTo>
                  <a:pt x="15152" y="23630"/>
                </a:moveTo>
                <a:cubicBezTo>
                  <a:pt x="15152" y="23736"/>
                  <a:pt x="15152" y="23851"/>
                  <a:pt x="15188" y="23956"/>
                </a:cubicBezTo>
                <a:cubicBezTo>
                  <a:pt x="15223" y="24396"/>
                  <a:pt x="15302" y="24837"/>
                  <a:pt x="15337" y="25312"/>
                </a:cubicBezTo>
                <a:cubicBezTo>
                  <a:pt x="15047" y="25347"/>
                  <a:pt x="14747" y="25391"/>
                  <a:pt x="14457" y="25462"/>
                </a:cubicBezTo>
                <a:cubicBezTo>
                  <a:pt x="14017" y="25532"/>
                  <a:pt x="13612" y="25647"/>
                  <a:pt x="13207" y="25717"/>
                </a:cubicBezTo>
                <a:cubicBezTo>
                  <a:pt x="13207" y="25426"/>
                  <a:pt x="13172" y="25092"/>
                  <a:pt x="13136" y="24766"/>
                </a:cubicBezTo>
                <a:cubicBezTo>
                  <a:pt x="13136" y="24546"/>
                  <a:pt x="13101" y="24326"/>
                  <a:pt x="13101" y="24106"/>
                </a:cubicBezTo>
                <a:cubicBezTo>
                  <a:pt x="13612" y="23921"/>
                  <a:pt x="14202" y="23807"/>
                  <a:pt x="14783" y="23666"/>
                </a:cubicBezTo>
                <a:cubicBezTo>
                  <a:pt x="14897" y="23666"/>
                  <a:pt x="15003" y="23630"/>
                  <a:pt x="15152" y="23630"/>
                </a:cubicBezTo>
                <a:close/>
                <a:moveTo>
                  <a:pt x="45420" y="24176"/>
                </a:moveTo>
                <a:cubicBezTo>
                  <a:pt x="45597" y="24326"/>
                  <a:pt x="45781" y="24511"/>
                  <a:pt x="45966" y="24652"/>
                </a:cubicBezTo>
                <a:cubicBezTo>
                  <a:pt x="45456" y="25021"/>
                  <a:pt x="44901" y="25391"/>
                  <a:pt x="44320" y="25717"/>
                </a:cubicBezTo>
                <a:cubicBezTo>
                  <a:pt x="44100" y="25532"/>
                  <a:pt x="43915" y="25347"/>
                  <a:pt x="43730" y="25171"/>
                </a:cubicBezTo>
                <a:cubicBezTo>
                  <a:pt x="44320" y="24837"/>
                  <a:pt x="44866" y="24511"/>
                  <a:pt x="45420" y="24176"/>
                </a:cubicBezTo>
                <a:close/>
                <a:moveTo>
                  <a:pt x="48203" y="23807"/>
                </a:moveTo>
                <a:cubicBezTo>
                  <a:pt x="48458" y="23991"/>
                  <a:pt x="48722" y="24212"/>
                  <a:pt x="48977" y="24396"/>
                </a:cubicBezTo>
                <a:cubicBezTo>
                  <a:pt x="48643" y="24766"/>
                  <a:pt x="48238" y="25092"/>
                  <a:pt x="47877" y="25391"/>
                </a:cubicBezTo>
                <a:cubicBezTo>
                  <a:pt x="47692" y="25532"/>
                  <a:pt x="47507" y="25647"/>
                  <a:pt x="47357" y="25752"/>
                </a:cubicBezTo>
                <a:cubicBezTo>
                  <a:pt x="47137" y="25567"/>
                  <a:pt x="46917" y="25391"/>
                  <a:pt x="46697" y="25206"/>
                </a:cubicBezTo>
                <a:cubicBezTo>
                  <a:pt x="46662" y="25206"/>
                  <a:pt x="46662" y="25171"/>
                  <a:pt x="46662" y="25171"/>
                </a:cubicBezTo>
                <a:cubicBezTo>
                  <a:pt x="46776" y="25092"/>
                  <a:pt x="46847" y="25021"/>
                  <a:pt x="46961" y="24951"/>
                </a:cubicBezTo>
                <a:cubicBezTo>
                  <a:pt x="47401" y="24616"/>
                  <a:pt x="47798" y="24212"/>
                  <a:pt x="48203" y="23807"/>
                </a:cubicBezTo>
                <a:close/>
                <a:moveTo>
                  <a:pt x="38298" y="24766"/>
                </a:moveTo>
                <a:cubicBezTo>
                  <a:pt x="38413" y="24986"/>
                  <a:pt x="38553" y="25171"/>
                  <a:pt x="38703" y="25391"/>
                </a:cubicBezTo>
                <a:cubicBezTo>
                  <a:pt x="38078" y="25567"/>
                  <a:pt x="37418" y="25682"/>
                  <a:pt x="36793" y="25787"/>
                </a:cubicBezTo>
                <a:cubicBezTo>
                  <a:pt x="36652" y="25567"/>
                  <a:pt x="36537" y="25347"/>
                  <a:pt x="36396" y="25092"/>
                </a:cubicBezTo>
                <a:cubicBezTo>
                  <a:pt x="37057" y="25021"/>
                  <a:pt x="37673" y="24907"/>
                  <a:pt x="38298" y="24766"/>
                </a:cubicBezTo>
                <a:close/>
                <a:moveTo>
                  <a:pt x="58142" y="23366"/>
                </a:moveTo>
                <a:lnTo>
                  <a:pt x="58802" y="24027"/>
                </a:lnTo>
                <a:cubicBezTo>
                  <a:pt x="58952" y="24141"/>
                  <a:pt x="59102" y="24291"/>
                  <a:pt x="59243" y="24432"/>
                </a:cubicBezTo>
                <a:cubicBezTo>
                  <a:pt x="58582" y="24872"/>
                  <a:pt x="57922" y="25347"/>
                  <a:pt x="57227" y="25787"/>
                </a:cubicBezTo>
                <a:cubicBezTo>
                  <a:pt x="57086" y="25611"/>
                  <a:pt x="56901" y="25462"/>
                  <a:pt x="56751" y="25277"/>
                </a:cubicBezTo>
                <a:cubicBezTo>
                  <a:pt x="56566" y="25127"/>
                  <a:pt x="56425" y="24951"/>
                  <a:pt x="56241" y="24801"/>
                </a:cubicBezTo>
                <a:cubicBezTo>
                  <a:pt x="56901" y="24326"/>
                  <a:pt x="57526" y="23851"/>
                  <a:pt x="58142" y="23366"/>
                </a:cubicBezTo>
                <a:close/>
                <a:moveTo>
                  <a:pt x="28543" y="24546"/>
                </a:moveTo>
                <a:lnTo>
                  <a:pt x="28543" y="24546"/>
                </a:lnTo>
                <a:cubicBezTo>
                  <a:pt x="29089" y="24652"/>
                  <a:pt x="29679" y="24766"/>
                  <a:pt x="30269" y="24837"/>
                </a:cubicBezTo>
                <a:cubicBezTo>
                  <a:pt x="30304" y="24907"/>
                  <a:pt x="30304" y="24986"/>
                  <a:pt x="30339" y="25092"/>
                </a:cubicBezTo>
                <a:cubicBezTo>
                  <a:pt x="30375" y="25347"/>
                  <a:pt x="30410" y="25611"/>
                  <a:pt x="30454" y="25867"/>
                </a:cubicBezTo>
                <a:cubicBezTo>
                  <a:pt x="29864" y="25831"/>
                  <a:pt x="29239" y="25752"/>
                  <a:pt x="28649" y="25647"/>
                </a:cubicBezTo>
                <a:cubicBezTo>
                  <a:pt x="28614" y="25277"/>
                  <a:pt x="28579" y="24907"/>
                  <a:pt x="28543" y="24546"/>
                </a:cubicBezTo>
                <a:close/>
                <a:moveTo>
                  <a:pt x="51504" y="23630"/>
                </a:moveTo>
                <a:cubicBezTo>
                  <a:pt x="51689" y="23807"/>
                  <a:pt x="51874" y="23956"/>
                  <a:pt x="52023" y="24141"/>
                </a:cubicBezTo>
                <a:cubicBezTo>
                  <a:pt x="52164" y="24247"/>
                  <a:pt x="52279" y="24396"/>
                  <a:pt x="52384" y="24511"/>
                </a:cubicBezTo>
                <a:cubicBezTo>
                  <a:pt x="51839" y="24986"/>
                  <a:pt x="51284" y="25462"/>
                  <a:pt x="50703" y="25867"/>
                </a:cubicBezTo>
                <a:cubicBezTo>
                  <a:pt x="50439" y="25611"/>
                  <a:pt x="50183" y="25391"/>
                  <a:pt x="49893" y="25127"/>
                </a:cubicBezTo>
                <a:cubicBezTo>
                  <a:pt x="50483" y="24652"/>
                  <a:pt x="50993" y="24141"/>
                  <a:pt x="51504" y="23630"/>
                </a:cubicBezTo>
                <a:close/>
                <a:moveTo>
                  <a:pt x="30339" y="24837"/>
                </a:moveTo>
                <a:lnTo>
                  <a:pt x="30339" y="24837"/>
                </a:lnTo>
                <a:cubicBezTo>
                  <a:pt x="31000" y="24951"/>
                  <a:pt x="31695" y="25021"/>
                  <a:pt x="32391" y="25092"/>
                </a:cubicBezTo>
                <a:cubicBezTo>
                  <a:pt x="32435" y="25206"/>
                  <a:pt x="32435" y="25277"/>
                  <a:pt x="32470" y="25391"/>
                </a:cubicBezTo>
                <a:cubicBezTo>
                  <a:pt x="32540" y="25611"/>
                  <a:pt x="32575" y="25787"/>
                  <a:pt x="32655" y="26008"/>
                </a:cubicBezTo>
                <a:cubicBezTo>
                  <a:pt x="31915" y="25972"/>
                  <a:pt x="31220" y="25937"/>
                  <a:pt x="30524" y="25902"/>
                </a:cubicBezTo>
                <a:cubicBezTo>
                  <a:pt x="30454" y="25611"/>
                  <a:pt x="30410" y="25347"/>
                  <a:pt x="30375" y="25057"/>
                </a:cubicBezTo>
                <a:cubicBezTo>
                  <a:pt x="30339" y="24986"/>
                  <a:pt x="30339" y="24907"/>
                  <a:pt x="30339" y="24837"/>
                </a:cubicBezTo>
                <a:close/>
                <a:moveTo>
                  <a:pt x="36352" y="25092"/>
                </a:moveTo>
                <a:cubicBezTo>
                  <a:pt x="36502" y="25347"/>
                  <a:pt x="36617" y="25567"/>
                  <a:pt x="36722" y="25831"/>
                </a:cubicBezTo>
                <a:cubicBezTo>
                  <a:pt x="36132" y="25902"/>
                  <a:pt x="35516" y="25972"/>
                  <a:pt x="34856" y="26008"/>
                </a:cubicBezTo>
                <a:cubicBezTo>
                  <a:pt x="34812" y="25902"/>
                  <a:pt x="34776" y="25787"/>
                  <a:pt x="34741" y="25682"/>
                </a:cubicBezTo>
                <a:cubicBezTo>
                  <a:pt x="34671" y="25532"/>
                  <a:pt x="34592" y="25391"/>
                  <a:pt x="34556" y="25242"/>
                </a:cubicBezTo>
                <a:cubicBezTo>
                  <a:pt x="35181" y="25242"/>
                  <a:pt x="35771" y="25171"/>
                  <a:pt x="36352" y="25092"/>
                </a:cubicBezTo>
                <a:close/>
                <a:moveTo>
                  <a:pt x="43140" y="24652"/>
                </a:moveTo>
                <a:cubicBezTo>
                  <a:pt x="43255" y="24766"/>
                  <a:pt x="43360" y="24872"/>
                  <a:pt x="43475" y="24951"/>
                </a:cubicBezTo>
                <a:cubicBezTo>
                  <a:pt x="43545" y="25021"/>
                  <a:pt x="43580" y="25092"/>
                  <a:pt x="43660" y="25127"/>
                </a:cubicBezTo>
                <a:cubicBezTo>
                  <a:pt x="43070" y="25462"/>
                  <a:pt x="42445" y="25752"/>
                  <a:pt x="41820" y="26008"/>
                </a:cubicBezTo>
                <a:cubicBezTo>
                  <a:pt x="41635" y="25831"/>
                  <a:pt x="41494" y="25682"/>
                  <a:pt x="41344" y="25497"/>
                </a:cubicBezTo>
                <a:cubicBezTo>
                  <a:pt x="41969" y="25242"/>
                  <a:pt x="42559" y="24951"/>
                  <a:pt x="43140" y="24652"/>
                </a:cubicBezTo>
                <a:close/>
                <a:moveTo>
                  <a:pt x="32435" y="25092"/>
                </a:moveTo>
                <a:lnTo>
                  <a:pt x="32435" y="25092"/>
                </a:lnTo>
                <a:cubicBezTo>
                  <a:pt x="32725" y="25127"/>
                  <a:pt x="33016" y="25127"/>
                  <a:pt x="33315" y="25171"/>
                </a:cubicBezTo>
                <a:cubicBezTo>
                  <a:pt x="33711" y="25206"/>
                  <a:pt x="34116" y="25206"/>
                  <a:pt x="34486" y="25242"/>
                </a:cubicBezTo>
                <a:cubicBezTo>
                  <a:pt x="34556" y="25391"/>
                  <a:pt x="34636" y="25532"/>
                  <a:pt x="34706" y="25717"/>
                </a:cubicBezTo>
                <a:cubicBezTo>
                  <a:pt x="34741" y="25831"/>
                  <a:pt x="34776" y="25902"/>
                  <a:pt x="34812" y="26008"/>
                </a:cubicBezTo>
                <a:cubicBezTo>
                  <a:pt x="34571" y="26008"/>
                  <a:pt x="34327" y="26027"/>
                  <a:pt x="34081" y="26027"/>
                </a:cubicBezTo>
                <a:cubicBezTo>
                  <a:pt x="33958" y="26027"/>
                  <a:pt x="33834" y="26022"/>
                  <a:pt x="33711" y="26008"/>
                </a:cubicBezTo>
                <a:lnTo>
                  <a:pt x="32690" y="26008"/>
                </a:lnTo>
                <a:cubicBezTo>
                  <a:pt x="32611" y="25787"/>
                  <a:pt x="32575" y="25611"/>
                  <a:pt x="32505" y="25391"/>
                </a:cubicBezTo>
                <a:cubicBezTo>
                  <a:pt x="32505" y="25277"/>
                  <a:pt x="32470" y="25206"/>
                  <a:pt x="32435" y="25092"/>
                </a:cubicBezTo>
                <a:close/>
                <a:moveTo>
                  <a:pt x="23851" y="24027"/>
                </a:moveTo>
                <a:lnTo>
                  <a:pt x="23851" y="24027"/>
                </a:lnTo>
                <a:cubicBezTo>
                  <a:pt x="24247" y="24247"/>
                  <a:pt x="24652" y="24467"/>
                  <a:pt x="25057" y="24652"/>
                </a:cubicBezTo>
                <a:cubicBezTo>
                  <a:pt x="25092" y="24872"/>
                  <a:pt x="25092" y="25092"/>
                  <a:pt x="25127" y="25312"/>
                </a:cubicBezTo>
                <a:cubicBezTo>
                  <a:pt x="25127" y="25567"/>
                  <a:pt x="25171" y="25831"/>
                  <a:pt x="25171" y="26087"/>
                </a:cubicBezTo>
                <a:cubicBezTo>
                  <a:pt x="24766" y="25902"/>
                  <a:pt x="24326" y="25717"/>
                  <a:pt x="23921" y="25462"/>
                </a:cubicBezTo>
                <a:cubicBezTo>
                  <a:pt x="23921" y="24986"/>
                  <a:pt x="23886" y="24511"/>
                  <a:pt x="23851" y="24027"/>
                </a:cubicBezTo>
                <a:close/>
                <a:moveTo>
                  <a:pt x="3197" y="24071"/>
                </a:moveTo>
                <a:cubicBezTo>
                  <a:pt x="3417" y="24361"/>
                  <a:pt x="3602" y="24652"/>
                  <a:pt x="3743" y="24986"/>
                </a:cubicBezTo>
                <a:cubicBezTo>
                  <a:pt x="3338" y="25391"/>
                  <a:pt x="2862" y="25752"/>
                  <a:pt x="2352" y="26122"/>
                </a:cubicBezTo>
                <a:cubicBezTo>
                  <a:pt x="2237" y="25787"/>
                  <a:pt x="2061" y="25462"/>
                  <a:pt x="1841" y="25206"/>
                </a:cubicBezTo>
                <a:cubicBezTo>
                  <a:pt x="2352" y="24837"/>
                  <a:pt x="2792" y="24467"/>
                  <a:pt x="3197" y="24071"/>
                </a:cubicBezTo>
                <a:close/>
                <a:moveTo>
                  <a:pt x="4993" y="23666"/>
                </a:moveTo>
                <a:cubicBezTo>
                  <a:pt x="5142" y="23991"/>
                  <a:pt x="5213" y="24396"/>
                  <a:pt x="5248" y="24801"/>
                </a:cubicBezTo>
                <a:cubicBezTo>
                  <a:pt x="4922" y="25277"/>
                  <a:pt x="4517" y="25717"/>
                  <a:pt x="4042" y="26157"/>
                </a:cubicBezTo>
                <a:cubicBezTo>
                  <a:pt x="3998" y="25752"/>
                  <a:pt x="3927" y="25347"/>
                  <a:pt x="3778" y="25021"/>
                </a:cubicBezTo>
                <a:cubicBezTo>
                  <a:pt x="4262" y="24581"/>
                  <a:pt x="4658" y="24141"/>
                  <a:pt x="4993" y="23666"/>
                </a:cubicBezTo>
                <a:close/>
                <a:moveTo>
                  <a:pt x="6199" y="23076"/>
                </a:moveTo>
                <a:cubicBezTo>
                  <a:pt x="6278" y="23481"/>
                  <a:pt x="6313" y="23921"/>
                  <a:pt x="6313" y="24361"/>
                </a:cubicBezTo>
                <a:cubicBezTo>
                  <a:pt x="6023" y="24986"/>
                  <a:pt x="5723" y="25611"/>
                  <a:pt x="5318" y="26157"/>
                </a:cubicBezTo>
                <a:cubicBezTo>
                  <a:pt x="5362" y="25682"/>
                  <a:pt x="5362" y="25242"/>
                  <a:pt x="5318" y="24801"/>
                </a:cubicBezTo>
                <a:cubicBezTo>
                  <a:pt x="5318" y="24766"/>
                  <a:pt x="5362" y="24731"/>
                  <a:pt x="5398" y="24687"/>
                </a:cubicBezTo>
                <a:cubicBezTo>
                  <a:pt x="5723" y="24176"/>
                  <a:pt x="5979" y="23630"/>
                  <a:pt x="6199" y="23076"/>
                </a:cubicBezTo>
                <a:close/>
                <a:moveTo>
                  <a:pt x="40684" y="24801"/>
                </a:moveTo>
                <a:cubicBezTo>
                  <a:pt x="40869" y="25021"/>
                  <a:pt x="41089" y="25277"/>
                  <a:pt x="41274" y="25497"/>
                </a:cubicBezTo>
                <a:cubicBezTo>
                  <a:pt x="40904" y="25647"/>
                  <a:pt x="40499" y="25787"/>
                  <a:pt x="40094" y="25902"/>
                </a:cubicBezTo>
                <a:cubicBezTo>
                  <a:pt x="39839" y="26008"/>
                  <a:pt x="39548" y="26087"/>
                  <a:pt x="39293" y="26157"/>
                </a:cubicBezTo>
                <a:cubicBezTo>
                  <a:pt x="39108" y="25902"/>
                  <a:pt x="38923" y="25647"/>
                  <a:pt x="38773" y="25426"/>
                </a:cubicBezTo>
                <a:cubicBezTo>
                  <a:pt x="39399" y="25242"/>
                  <a:pt x="40024" y="25021"/>
                  <a:pt x="40684" y="24801"/>
                </a:cubicBezTo>
                <a:close/>
                <a:moveTo>
                  <a:pt x="55175" y="23807"/>
                </a:moveTo>
                <a:lnTo>
                  <a:pt x="56161" y="24801"/>
                </a:lnTo>
                <a:cubicBezTo>
                  <a:pt x="55501" y="25277"/>
                  <a:pt x="54841" y="25752"/>
                  <a:pt x="54180" y="26192"/>
                </a:cubicBezTo>
                <a:cubicBezTo>
                  <a:pt x="53890" y="25902"/>
                  <a:pt x="53599" y="25611"/>
                  <a:pt x="53300" y="25312"/>
                </a:cubicBezTo>
                <a:cubicBezTo>
                  <a:pt x="53925" y="24837"/>
                  <a:pt x="54550" y="24326"/>
                  <a:pt x="55175" y="23807"/>
                </a:cubicBezTo>
                <a:close/>
                <a:moveTo>
                  <a:pt x="21386" y="24176"/>
                </a:moveTo>
                <a:lnTo>
                  <a:pt x="21386" y="24176"/>
                </a:lnTo>
                <a:cubicBezTo>
                  <a:pt x="21791" y="24326"/>
                  <a:pt x="22196" y="24546"/>
                  <a:pt x="22601" y="24766"/>
                </a:cubicBezTo>
                <a:cubicBezTo>
                  <a:pt x="22636" y="25092"/>
                  <a:pt x="22636" y="25426"/>
                  <a:pt x="22671" y="25752"/>
                </a:cubicBezTo>
                <a:lnTo>
                  <a:pt x="22671" y="25787"/>
                </a:lnTo>
                <a:cubicBezTo>
                  <a:pt x="22671" y="25937"/>
                  <a:pt x="22706" y="26087"/>
                  <a:pt x="22706" y="26228"/>
                </a:cubicBezTo>
                <a:cubicBezTo>
                  <a:pt x="22310" y="26008"/>
                  <a:pt x="21905" y="25831"/>
                  <a:pt x="21535" y="25682"/>
                </a:cubicBezTo>
                <a:cubicBezTo>
                  <a:pt x="21500" y="25347"/>
                  <a:pt x="21465" y="25057"/>
                  <a:pt x="21430" y="24731"/>
                </a:cubicBezTo>
                <a:lnTo>
                  <a:pt x="21430" y="24467"/>
                </a:lnTo>
                <a:cubicBezTo>
                  <a:pt x="21430" y="24361"/>
                  <a:pt x="21386" y="24247"/>
                  <a:pt x="21386" y="24176"/>
                </a:cubicBezTo>
                <a:close/>
                <a:moveTo>
                  <a:pt x="46002" y="24687"/>
                </a:moveTo>
                <a:cubicBezTo>
                  <a:pt x="46222" y="24837"/>
                  <a:pt x="46407" y="25021"/>
                  <a:pt x="46591" y="25171"/>
                </a:cubicBezTo>
                <a:cubicBezTo>
                  <a:pt x="46037" y="25567"/>
                  <a:pt x="45491" y="25937"/>
                  <a:pt x="44901" y="26307"/>
                </a:cubicBezTo>
                <a:cubicBezTo>
                  <a:pt x="44716" y="26122"/>
                  <a:pt x="44540" y="25937"/>
                  <a:pt x="44320" y="25752"/>
                </a:cubicBezTo>
                <a:cubicBezTo>
                  <a:pt x="44936" y="25426"/>
                  <a:pt x="45491" y="25057"/>
                  <a:pt x="46002" y="24687"/>
                </a:cubicBezTo>
                <a:close/>
                <a:moveTo>
                  <a:pt x="13022" y="24106"/>
                </a:moveTo>
                <a:cubicBezTo>
                  <a:pt x="13066" y="24326"/>
                  <a:pt x="13101" y="24546"/>
                  <a:pt x="13101" y="24766"/>
                </a:cubicBezTo>
                <a:cubicBezTo>
                  <a:pt x="13136" y="25092"/>
                  <a:pt x="13172" y="25426"/>
                  <a:pt x="13172" y="25752"/>
                </a:cubicBezTo>
                <a:cubicBezTo>
                  <a:pt x="12476" y="25902"/>
                  <a:pt x="11816" y="26122"/>
                  <a:pt x="11191" y="26342"/>
                </a:cubicBezTo>
                <a:lnTo>
                  <a:pt x="11191" y="25902"/>
                </a:lnTo>
                <a:cubicBezTo>
                  <a:pt x="11191" y="25567"/>
                  <a:pt x="11191" y="25206"/>
                  <a:pt x="11155" y="24766"/>
                </a:cubicBezTo>
                <a:cubicBezTo>
                  <a:pt x="11745" y="24511"/>
                  <a:pt x="12362" y="24291"/>
                  <a:pt x="13022" y="24106"/>
                </a:cubicBezTo>
                <a:close/>
                <a:moveTo>
                  <a:pt x="49012" y="24432"/>
                </a:moveTo>
                <a:cubicBezTo>
                  <a:pt x="49303" y="24652"/>
                  <a:pt x="49558" y="24907"/>
                  <a:pt x="49858" y="25127"/>
                </a:cubicBezTo>
                <a:cubicBezTo>
                  <a:pt x="49382" y="25497"/>
                  <a:pt x="48898" y="25867"/>
                  <a:pt x="48423" y="26192"/>
                </a:cubicBezTo>
                <a:cubicBezTo>
                  <a:pt x="48317" y="26272"/>
                  <a:pt x="48203" y="26307"/>
                  <a:pt x="48097" y="26377"/>
                </a:cubicBezTo>
                <a:cubicBezTo>
                  <a:pt x="47842" y="26192"/>
                  <a:pt x="47621" y="25972"/>
                  <a:pt x="47401" y="25787"/>
                </a:cubicBezTo>
                <a:cubicBezTo>
                  <a:pt x="47542" y="25682"/>
                  <a:pt x="47727" y="25532"/>
                  <a:pt x="47877" y="25426"/>
                </a:cubicBezTo>
                <a:cubicBezTo>
                  <a:pt x="48282" y="25127"/>
                  <a:pt x="48643" y="24801"/>
                  <a:pt x="49012" y="24432"/>
                </a:cubicBezTo>
                <a:close/>
                <a:moveTo>
                  <a:pt x="52420" y="24546"/>
                </a:moveTo>
                <a:cubicBezTo>
                  <a:pt x="52605" y="24731"/>
                  <a:pt x="52789" y="24872"/>
                  <a:pt x="52939" y="25057"/>
                </a:cubicBezTo>
                <a:cubicBezTo>
                  <a:pt x="53045" y="25127"/>
                  <a:pt x="53159" y="25242"/>
                  <a:pt x="53230" y="25312"/>
                </a:cubicBezTo>
                <a:cubicBezTo>
                  <a:pt x="52684" y="25752"/>
                  <a:pt x="52094" y="26192"/>
                  <a:pt x="51469" y="26562"/>
                </a:cubicBezTo>
                <a:cubicBezTo>
                  <a:pt x="51213" y="26342"/>
                  <a:pt x="50993" y="26122"/>
                  <a:pt x="50738" y="25902"/>
                </a:cubicBezTo>
                <a:cubicBezTo>
                  <a:pt x="51319" y="25462"/>
                  <a:pt x="51874" y="25021"/>
                  <a:pt x="52420" y="24546"/>
                </a:cubicBezTo>
                <a:close/>
                <a:moveTo>
                  <a:pt x="62474" y="24212"/>
                </a:moveTo>
                <a:cubicBezTo>
                  <a:pt x="62879" y="24581"/>
                  <a:pt x="63284" y="24951"/>
                  <a:pt x="63724" y="25312"/>
                </a:cubicBezTo>
                <a:cubicBezTo>
                  <a:pt x="63028" y="25752"/>
                  <a:pt x="62289" y="26157"/>
                  <a:pt x="61593" y="26562"/>
                </a:cubicBezTo>
                <a:cubicBezTo>
                  <a:pt x="61224" y="26228"/>
                  <a:pt x="60827" y="25867"/>
                  <a:pt x="60458" y="25532"/>
                </a:cubicBezTo>
                <a:cubicBezTo>
                  <a:pt x="61118" y="25092"/>
                  <a:pt x="61813" y="24652"/>
                  <a:pt x="62474" y="24212"/>
                </a:cubicBezTo>
                <a:close/>
                <a:moveTo>
                  <a:pt x="7924" y="24027"/>
                </a:moveTo>
                <a:cubicBezTo>
                  <a:pt x="7924" y="24511"/>
                  <a:pt x="7889" y="24951"/>
                  <a:pt x="7854" y="25391"/>
                </a:cubicBezTo>
                <a:cubicBezTo>
                  <a:pt x="7519" y="25787"/>
                  <a:pt x="7194" y="26192"/>
                  <a:pt x="6903" y="26597"/>
                </a:cubicBezTo>
                <a:cubicBezTo>
                  <a:pt x="7009" y="26157"/>
                  <a:pt x="7044" y="25717"/>
                  <a:pt x="7079" y="25277"/>
                </a:cubicBezTo>
                <a:cubicBezTo>
                  <a:pt x="7343" y="24872"/>
                  <a:pt x="7634" y="24432"/>
                  <a:pt x="7924" y="24027"/>
                </a:cubicBezTo>
                <a:close/>
                <a:moveTo>
                  <a:pt x="25127" y="24687"/>
                </a:moveTo>
                <a:lnTo>
                  <a:pt x="25127" y="24687"/>
                </a:lnTo>
                <a:cubicBezTo>
                  <a:pt x="25612" y="24907"/>
                  <a:pt x="26087" y="25092"/>
                  <a:pt x="26598" y="25242"/>
                </a:cubicBezTo>
                <a:cubicBezTo>
                  <a:pt x="26598" y="25391"/>
                  <a:pt x="26598" y="25532"/>
                  <a:pt x="26633" y="25682"/>
                </a:cubicBezTo>
                <a:cubicBezTo>
                  <a:pt x="26633" y="26008"/>
                  <a:pt x="26668" y="26307"/>
                  <a:pt x="26668" y="26597"/>
                </a:cubicBezTo>
                <a:cubicBezTo>
                  <a:pt x="26193" y="26448"/>
                  <a:pt x="25682" y="26307"/>
                  <a:pt x="25207" y="26122"/>
                </a:cubicBezTo>
                <a:cubicBezTo>
                  <a:pt x="25207" y="25867"/>
                  <a:pt x="25171" y="25567"/>
                  <a:pt x="25171" y="25312"/>
                </a:cubicBezTo>
                <a:cubicBezTo>
                  <a:pt x="25127" y="25092"/>
                  <a:pt x="25127" y="24907"/>
                  <a:pt x="25127" y="24687"/>
                </a:cubicBezTo>
                <a:close/>
                <a:moveTo>
                  <a:pt x="38738" y="25426"/>
                </a:moveTo>
                <a:cubicBezTo>
                  <a:pt x="38888" y="25682"/>
                  <a:pt x="39073" y="25902"/>
                  <a:pt x="39258" y="26157"/>
                </a:cubicBezTo>
                <a:cubicBezTo>
                  <a:pt x="38553" y="26342"/>
                  <a:pt x="37893" y="26492"/>
                  <a:pt x="37233" y="26597"/>
                </a:cubicBezTo>
                <a:cubicBezTo>
                  <a:pt x="37092" y="26342"/>
                  <a:pt x="36942" y="26087"/>
                  <a:pt x="36793" y="25831"/>
                </a:cubicBezTo>
                <a:cubicBezTo>
                  <a:pt x="37453" y="25752"/>
                  <a:pt x="38078" y="25611"/>
                  <a:pt x="38738" y="25426"/>
                </a:cubicBezTo>
                <a:close/>
                <a:moveTo>
                  <a:pt x="17961" y="25065"/>
                </a:moveTo>
                <a:cubicBezTo>
                  <a:pt x="18190" y="25065"/>
                  <a:pt x="18419" y="25074"/>
                  <a:pt x="18639" y="25092"/>
                </a:cubicBezTo>
                <a:cubicBezTo>
                  <a:pt x="18674" y="25611"/>
                  <a:pt x="18709" y="26157"/>
                  <a:pt x="18709" y="26633"/>
                </a:cubicBezTo>
                <a:cubicBezTo>
                  <a:pt x="18269" y="26633"/>
                  <a:pt x="17829" y="26633"/>
                  <a:pt x="17353" y="26668"/>
                </a:cubicBezTo>
                <a:cubicBezTo>
                  <a:pt x="17353" y="26157"/>
                  <a:pt x="17318" y="25647"/>
                  <a:pt x="17283" y="25092"/>
                </a:cubicBezTo>
                <a:cubicBezTo>
                  <a:pt x="17503" y="25074"/>
                  <a:pt x="17732" y="25065"/>
                  <a:pt x="17961" y="25065"/>
                </a:cubicBezTo>
                <a:close/>
                <a:moveTo>
                  <a:pt x="43695" y="25171"/>
                </a:moveTo>
                <a:cubicBezTo>
                  <a:pt x="43880" y="25347"/>
                  <a:pt x="44056" y="25532"/>
                  <a:pt x="44241" y="25717"/>
                </a:cubicBezTo>
                <a:cubicBezTo>
                  <a:pt x="43695" y="26052"/>
                  <a:pt x="43070" y="26377"/>
                  <a:pt x="42445" y="26668"/>
                </a:cubicBezTo>
                <a:cubicBezTo>
                  <a:pt x="42225" y="26448"/>
                  <a:pt x="42040" y="26272"/>
                  <a:pt x="41855" y="26052"/>
                </a:cubicBezTo>
                <a:cubicBezTo>
                  <a:pt x="42480" y="25787"/>
                  <a:pt x="43070" y="25497"/>
                  <a:pt x="43695" y="25171"/>
                </a:cubicBezTo>
                <a:close/>
                <a:moveTo>
                  <a:pt x="41309" y="25532"/>
                </a:moveTo>
                <a:cubicBezTo>
                  <a:pt x="41459" y="25717"/>
                  <a:pt x="41600" y="25867"/>
                  <a:pt x="41784" y="26052"/>
                </a:cubicBezTo>
                <a:cubicBezTo>
                  <a:pt x="41124" y="26307"/>
                  <a:pt x="40464" y="26562"/>
                  <a:pt x="39804" y="26782"/>
                </a:cubicBezTo>
                <a:cubicBezTo>
                  <a:pt x="39698" y="26668"/>
                  <a:pt x="39583" y="26562"/>
                  <a:pt x="39513" y="26412"/>
                </a:cubicBezTo>
                <a:cubicBezTo>
                  <a:pt x="39434" y="26342"/>
                  <a:pt x="39363" y="26272"/>
                  <a:pt x="39328" y="26192"/>
                </a:cubicBezTo>
                <a:cubicBezTo>
                  <a:pt x="39583" y="26122"/>
                  <a:pt x="39839" y="26052"/>
                  <a:pt x="40138" y="25937"/>
                </a:cubicBezTo>
                <a:cubicBezTo>
                  <a:pt x="40534" y="25831"/>
                  <a:pt x="40939" y="25682"/>
                  <a:pt x="41309" y="25532"/>
                </a:cubicBezTo>
                <a:close/>
                <a:moveTo>
                  <a:pt x="59287" y="24467"/>
                </a:moveTo>
                <a:cubicBezTo>
                  <a:pt x="59648" y="24801"/>
                  <a:pt x="60017" y="25171"/>
                  <a:pt x="60387" y="25532"/>
                </a:cubicBezTo>
                <a:cubicBezTo>
                  <a:pt x="59683" y="25972"/>
                  <a:pt x="58952" y="26377"/>
                  <a:pt x="58257" y="26782"/>
                </a:cubicBezTo>
                <a:cubicBezTo>
                  <a:pt x="57922" y="26448"/>
                  <a:pt x="57596" y="26122"/>
                  <a:pt x="57262" y="25831"/>
                </a:cubicBezTo>
                <a:cubicBezTo>
                  <a:pt x="57922" y="25391"/>
                  <a:pt x="58626" y="24907"/>
                  <a:pt x="59287" y="24467"/>
                </a:cubicBezTo>
                <a:close/>
                <a:moveTo>
                  <a:pt x="9280" y="24176"/>
                </a:moveTo>
                <a:cubicBezTo>
                  <a:pt x="9324" y="24687"/>
                  <a:pt x="9324" y="25206"/>
                  <a:pt x="9280" y="25682"/>
                </a:cubicBezTo>
                <a:cubicBezTo>
                  <a:pt x="9104" y="25787"/>
                  <a:pt x="8884" y="25937"/>
                  <a:pt x="8699" y="26087"/>
                </a:cubicBezTo>
                <a:cubicBezTo>
                  <a:pt x="8365" y="26307"/>
                  <a:pt x="8074" y="26562"/>
                  <a:pt x="7784" y="26817"/>
                </a:cubicBezTo>
                <a:cubicBezTo>
                  <a:pt x="7819" y="26377"/>
                  <a:pt x="7889" y="25902"/>
                  <a:pt x="7924" y="25426"/>
                </a:cubicBezTo>
                <a:cubicBezTo>
                  <a:pt x="8145" y="25171"/>
                  <a:pt x="8365" y="24907"/>
                  <a:pt x="8664" y="24687"/>
                </a:cubicBezTo>
                <a:cubicBezTo>
                  <a:pt x="8840" y="24511"/>
                  <a:pt x="9060" y="24326"/>
                  <a:pt x="9280" y="24176"/>
                </a:cubicBezTo>
                <a:close/>
                <a:moveTo>
                  <a:pt x="18674" y="25092"/>
                </a:moveTo>
                <a:cubicBezTo>
                  <a:pt x="19149" y="25127"/>
                  <a:pt x="19625" y="25206"/>
                  <a:pt x="20109" y="25277"/>
                </a:cubicBezTo>
                <a:cubicBezTo>
                  <a:pt x="20144" y="25787"/>
                  <a:pt x="20144" y="26307"/>
                  <a:pt x="20180" y="26817"/>
                </a:cubicBezTo>
                <a:cubicBezTo>
                  <a:pt x="19704" y="26712"/>
                  <a:pt x="19229" y="26668"/>
                  <a:pt x="18744" y="26633"/>
                </a:cubicBezTo>
                <a:cubicBezTo>
                  <a:pt x="18744" y="26157"/>
                  <a:pt x="18744" y="25611"/>
                  <a:pt x="18674" y="25092"/>
                </a:cubicBezTo>
                <a:close/>
                <a:moveTo>
                  <a:pt x="36757" y="25867"/>
                </a:moveTo>
                <a:cubicBezTo>
                  <a:pt x="36907" y="26122"/>
                  <a:pt x="37057" y="26377"/>
                  <a:pt x="37198" y="26633"/>
                </a:cubicBezTo>
                <a:cubicBezTo>
                  <a:pt x="36537" y="26747"/>
                  <a:pt x="35877" y="26817"/>
                  <a:pt x="35252" y="26888"/>
                </a:cubicBezTo>
                <a:cubicBezTo>
                  <a:pt x="35111" y="26597"/>
                  <a:pt x="34997" y="26342"/>
                  <a:pt x="34891" y="26052"/>
                </a:cubicBezTo>
                <a:cubicBezTo>
                  <a:pt x="35516" y="26008"/>
                  <a:pt x="36132" y="25937"/>
                  <a:pt x="36757" y="25867"/>
                </a:cubicBezTo>
                <a:close/>
                <a:moveTo>
                  <a:pt x="46627" y="25206"/>
                </a:moveTo>
                <a:cubicBezTo>
                  <a:pt x="46627" y="25206"/>
                  <a:pt x="46662" y="25206"/>
                  <a:pt x="46662" y="25242"/>
                </a:cubicBezTo>
                <a:cubicBezTo>
                  <a:pt x="46882" y="25426"/>
                  <a:pt x="47102" y="25611"/>
                  <a:pt x="47322" y="25787"/>
                </a:cubicBezTo>
                <a:cubicBezTo>
                  <a:pt x="46741" y="26192"/>
                  <a:pt x="46151" y="26562"/>
                  <a:pt x="45526" y="26888"/>
                </a:cubicBezTo>
                <a:cubicBezTo>
                  <a:pt x="45341" y="26712"/>
                  <a:pt x="45121" y="26527"/>
                  <a:pt x="44936" y="26307"/>
                </a:cubicBezTo>
                <a:cubicBezTo>
                  <a:pt x="45526" y="25972"/>
                  <a:pt x="46081" y="25611"/>
                  <a:pt x="46627" y="25206"/>
                </a:cubicBezTo>
                <a:close/>
                <a:moveTo>
                  <a:pt x="17204" y="25092"/>
                </a:moveTo>
                <a:cubicBezTo>
                  <a:pt x="17283" y="25647"/>
                  <a:pt x="17318" y="26157"/>
                  <a:pt x="17283" y="26668"/>
                </a:cubicBezTo>
                <a:cubicBezTo>
                  <a:pt x="16728" y="26747"/>
                  <a:pt x="16103" y="26817"/>
                  <a:pt x="15443" y="26932"/>
                </a:cubicBezTo>
                <a:cubicBezTo>
                  <a:pt x="15443" y="26377"/>
                  <a:pt x="15443" y="25867"/>
                  <a:pt x="15373" y="25347"/>
                </a:cubicBezTo>
                <a:cubicBezTo>
                  <a:pt x="16033" y="25242"/>
                  <a:pt x="16658" y="25171"/>
                  <a:pt x="17204" y="25092"/>
                </a:cubicBezTo>
                <a:close/>
                <a:moveTo>
                  <a:pt x="22636" y="24766"/>
                </a:moveTo>
                <a:cubicBezTo>
                  <a:pt x="23006" y="24986"/>
                  <a:pt x="23367" y="25171"/>
                  <a:pt x="23736" y="25426"/>
                </a:cubicBezTo>
                <a:cubicBezTo>
                  <a:pt x="23807" y="25426"/>
                  <a:pt x="23851" y="25462"/>
                  <a:pt x="23886" y="25497"/>
                </a:cubicBezTo>
                <a:cubicBezTo>
                  <a:pt x="23886" y="25611"/>
                  <a:pt x="23921" y="25752"/>
                  <a:pt x="23921" y="25867"/>
                </a:cubicBezTo>
                <a:cubicBezTo>
                  <a:pt x="23921" y="26228"/>
                  <a:pt x="23956" y="26597"/>
                  <a:pt x="23992" y="26932"/>
                </a:cubicBezTo>
                <a:cubicBezTo>
                  <a:pt x="23807" y="26853"/>
                  <a:pt x="23631" y="26747"/>
                  <a:pt x="23446" y="26633"/>
                </a:cubicBezTo>
                <a:cubicBezTo>
                  <a:pt x="23190" y="26492"/>
                  <a:pt x="22970" y="26377"/>
                  <a:pt x="22750" y="26228"/>
                </a:cubicBezTo>
                <a:cubicBezTo>
                  <a:pt x="22750" y="26087"/>
                  <a:pt x="22750" y="25937"/>
                  <a:pt x="22706" y="25787"/>
                </a:cubicBezTo>
                <a:lnTo>
                  <a:pt x="22706" y="25717"/>
                </a:lnTo>
                <a:cubicBezTo>
                  <a:pt x="22706" y="25426"/>
                  <a:pt x="22671" y="25092"/>
                  <a:pt x="22636" y="24766"/>
                </a:cubicBezTo>
                <a:close/>
                <a:moveTo>
                  <a:pt x="26633" y="25242"/>
                </a:moveTo>
                <a:lnTo>
                  <a:pt x="26633" y="25242"/>
                </a:lnTo>
                <a:cubicBezTo>
                  <a:pt x="27293" y="25426"/>
                  <a:pt x="27953" y="25567"/>
                  <a:pt x="28614" y="25682"/>
                </a:cubicBezTo>
                <a:cubicBezTo>
                  <a:pt x="28614" y="25787"/>
                  <a:pt x="28649" y="25867"/>
                  <a:pt x="28649" y="25937"/>
                </a:cubicBezTo>
                <a:cubicBezTo>
                  <a:pt x="28693" y="26272"/>
                  <a:pt x="28728" y="26633"/>
                  <a:pt x="28763" y="26967"/>
                </a:cubicBezTo>
                <a:cubicBezTo>
                  <a:pt x="28068" y="26888"/>
                  <a:pt x="27372" y="26782"/>
                  <a:pt x="26712" y="26597"/>
                </a:cubicBezTo>
                <a:cubicBezTo>
                  <a:pt x="26712" y="26307"/>
                  <a:pt x="26668" y="26008"/>
                  <a:pt x="26668" y="25682"/>
                </a:cubicBezTo>
                <a:cubicBezTo>
                  <a:pt x="26633" y="25532"/>
                  <a:pt x="26633" y="25391"/>
                  <a:pt x="26633" y="25242"/>
                </a:cubicBezTo>
                <a:close/>
                <a:moveTo>
                  <a:pt x="34856" y="26052"/>
                </a:moveTo>
                <a:cubicBezTo>
                  <a:pt x="34961" y="26342"/>
                  <a:pt x="35076" y="26633"/>
                  <a:pt x="35181" y="26888"/>
                </a:cubicBezTo>
                <a:cubicBezTo>
                  <a:pt x="34812" y="26932"/>
                  <a:pt x="34451" y="26967"/>
                  <a:pt x="34081" y="27002"/>
                </a:cubicBezTo>
                <a:cubicBezTo>
                  <a:pt x="33711" y="27002"/>
                  <a:pt x="33350" y="27038"/>
                  <a:pt x="32980" y="27038"/>
                </a:cubicBezTo>
                <a:cubicBezTo>
                  <a:pt x="32875" y="26712"/>
                  <a:pt x="32796" y="26377"/>
                  <a:pt x="32690" y="26052"/>
                </a:cubicBezTo>
                <a:cubicBezTo>
                  <a:pt x="33016" y="26052"/>
                  <a:pt x="33385" y="26052"/>
                  <a:pt x="33711" y="26087"/>
                </a:cubicBezTo>
                <a:lnTo>
                  <a:pt x="34011" y="26087"/>
                </a:lnTo>
                <a:cubicBezTo>
                  <a:pt x="34301" y="26087"/>
                  <a:pt x="34556" y="26052"/>
                  <a:pt x="34856" y="26052"/>
                </a:cubicBezTo>
                <a:close/>
                <a:moveTo>
                  <a:pt x="49893" y="25171"/>
                </a:moveTo>
                <a:cubicBezTo>
                  <a:pt x="50148" y="25391"/>
                  <a:pt x="50404" y="25647"/>
                  <a:pt x="50659" y="25902"/>
                </a:cubicBezTo>
                <a:cubicBezTo>
                  <a:pt x="50113" y="26307"/>
                  <a:pt x="49523" y="26668"/>
                  <a:pt x="48942" y="27002"/>
                </a:cubicBezTo>
                <a:cubicBezTo>
                  <a:pt x="48898" y="27002"/>
                  <a:pt x="48863" y="27038"/>
                  <a:pt x="48828" y="27038"/>
                </a:cubicBezTo>
                <a:cubicBezTo>
                  <a:pt x="48608" y="26817"/>
                  <a:pt x="48352" y="26633"/>
                  <a:pt x="48132" y="26412"/>
                </a:cubicBezTo>
                <a:cubicBezTo>
                  <a:pt x="48238" y="26342"/>
                  <a:pt x="48317" y="26307"/>
                  <a:pt x="48423" y="26228"/>
                </a:cubicBezTo>
                <a:cubicBezTo>
                  <a:pt x="48942" y="25902"/>
                  <a:pt x="49417" y="25532"/>
                  <a:pt x="49893" y="25171"/>
                </a:cubicBezTo>
                <a:close/>
                <a:moveTo>
                  <a:pt x="28649" y="25717"/>
                </a:moveTo>
                <a:cubicBezTo>
                  <a:pt x="29274" y="25787"/>
                  <a:pt x="29864" y="25867"/>
                  <a:pt x="30489" y="25937"/>
                </a:cubicBezTo>
                <a:cubicBezTo>
                  <a:pt x="30524" y="26307"/>
                  <a:pt x="30595" y="26712"/>
                  <a:pt x="30674" y="27073"/>
                </a:cubicBezTo>
                <a:cubicBezTo>
                  <a:pt x="30049" y="27073"/>
                  <a:pt x="29424" y="27038"/>
                  <a:pt x="28799" y="26967"/>
                </a:cubicBezTo>
                <a:cubicBezTo>
                  <a:pt x="28763" y="26633"/>
                  <a:pt x="28728" y="26272"/>
                  <a:pt x="28693" y="25937"/>
                </a:cubicBezTo>
                <a:cubicBezTo>
                  <a:pt x="28693" y="25867"/>
                  <a:pt x="28693" y="25787"/>
                  <a:pt x="28649" y="25717"/>
                </a:cubicBezTo>
                <a:close/>
                <a:moveTo>
                  <a:pt x="56205" y="24837"/>
                </a:moveTo>
                <a:cubicBezTo>
                  <a:pt x="56381" y="24986"/>
                  <a:pt x="56531" y="25171"/>
                  <a:pt x="56716" y="25312"/>
                </a:cubicBezTo>
                <a:cubicBezTo>
                  <a:pt x="56866" y="25497"/>
                  <a:pt x="57042" y="25647"/>
                  <a:pt x="57191" y="25787"/>
                </a:cubicBezTo>
                <a:cubicBezTo>
                  <a:pt x="56496" y="26272"/>
                  <a:pt x="55800" y="26668"/>
                  <a:pt x="55105" y="27073"/>
                </a:cubicBezTo>
                <a:cubicBezTo>
                  <a:pt x="55026" y="27038"/>
                  <a:pt x="54990" y="27002"/>
                  <a:pt x="54955" y="26932"/>
                </a:cubicBezTo>
                <a:cubicBezTo>
                  <a:pt x="54700" y="26712"/>
                  <a:pt x="54480" y="26448"/>
                  <a:pt x="54224" y="26228"/>
                </a:cubicBezTo>
                <a:cubicBezTo>
                  <a:pt x="54885" y="25787"/>
                  <a:pt x="55545" y="25312"/>
                  <a:pt x="56205" y="24837"/>
                </a:cubicBezTo>
                <a:close/>
                <a:moveTo>
                  <a:pt x="30524" y="25937"/>
                </a:moveTo>
                <a:lnTo>
                  <a:pt x="30524" y="25937"/>
                </a:lnTo>
                <a:cubicBezTo>
                  <a:pt x="31220" y="25972"/>
                  <a:pt x="31915" y="26008"/>
                  <a:pt x="32655" y="26052"/>
                </a:cubicBezTo>
                <a:cubicBezTo>
                  <a:pt x="32760" y="26377"/>
                  <a:pt x="32831" y="26712"/>
                  <a:pt x="32945" y="27038"/>
                </a:cubicBezTo>
                <a:cubicBezTo>
                  <a:pt x="32397" y="27062"/>
                  <a:pt x="31872" y="27087"/>
                  <a:pt x="31365" y="27087"/>
                </a:cubicBezTo>
                <a:cubicBezTo>
                  <a:pt x="31155" y="27087"/>
                  <a:pt x="30948" y="27083"/>
                  <a:pt x="30744" y="27073"/>
                </a:cubicBezTo>
                <a:cubicBezTo>
                  <a:pt x="30674" y="26712"/>
                  <a:pt x="30595" y="26307"/>
                  <a:pt x="30524" y="25937"/>
                </a:cubicBezTo>
                <a:close/>
                <a:moveTo>
                  <a:pt x="1797" y="25206"/>
                </a:moveTo>
                <a:cubicBezTo>
                  <a:pt x="2017" y="25497"/>
                  <a:pt x="2202" y="25787"/>
                  <a:pt x="2316" y="26157"/>
                </a:cubicBezTo>
                <a:cubicBezTo>
                  <a:pt x="1841" y="26492"/>
                  <a:pt x="1286" y="26817"/>
                  <a:pt x="740" y="27108"/>
                </a:cubicBezTo>
                <a:cubicBezTo>
                  <a:pt x="626" y="26782"/>
                  <a:pt x="476" y="26448"/>
                  <a:pt x="300" y="26157"/>
                </a:cubicBezTo>
                <a:cubicBezTo>
                  <a:pt x="846" y="25867"/>
                  <a:pt x="1357" y="25532"/>
                  <a:pt x="1797" y="25206"/>
                </a:cubicBezTo>
                <a:close/>
                <a:moveTo>
                  <a:pt x="7123" y="23991"/>
                </a:moveTo>
                <a:cubicBezTo>
                  <a:pt x="7123" y="24396"/>
                  <a:pt x="7123" y="24837"/>
                  <a:pt x="7044" y="25242"/>
                </a:cubicBezTo>
                <a:cubicBezTo>
                  <a:pt x="6903" y="25532"/>
                  <a:pt x="6718" y="25831"/>
                  <a:pt x="6569" y="26122"/>
                </a:cubicBezTo>
                <a:cubicBezTo>
                  <a:pt x="6349" y="26448"/>
                  <a:pt x="6164" y="26817"/>
                  <a:pt x="5944" y="27152"/>
                </a:cubicBezTo>
                <a:cubicBezTo>
                  <a:pt x="6058" y="26712"/>
                  <a:pt x="6128" y="26272"/>
                  <a:pt x="6199" y="25867"/>
                </a:cubicBezTo>
                <a:cubicBezTo>
                  <a:pt x="6419" y="25462"/>
                  <a:pt x="6604" y="25057"/>
                  <a:pt x="6789" y="24652"/>
                </a:cubicBezTo>
                <a:lnTo>
                  <a:pt x="7123" y="23991"/>
                </a:lnTo>
                <a:close/>
                <a:moveTo>
                  <a:pt x="11120" y="24766"/>
                </a:moveTo>
                <a:cubicBezTo>
                  <a:pt x="11120" y="25206"/>
                  <a:pt x="11155" y="25611"/>
                  <a:pt x="11155" y="25902"/>
                </a:cubicBezTo>
                <a:lnTo>
                  <a:pt x="11155" y="26342"/>
                </a:lnTo>
                <a:cubicBezTo>
                  <a:pt x="10460" y="26597"/>
                  <a:pt x="9835" y="26853"/>
                  <a:pt x="9245" y="27152"/>
                </a:cubicBezTo>
                <a:cubicBezTo>
                  <a:pt x="9280" y="26967"/>
                  <a:pt x="9280" y="26782"/>
                  <a:pt x="9280" y="26597"/>
                </a:cubicBezTo>
                <a:cubicBezTo>
                  <a:pt x="9324" y="26342"/>
                  <a:pt x="9324" y="26008"/>
                  <a:pt x="9324" y="25717"/>
                </a:cubicBezTo>
                <a:cubicBezTo>
                  <a:pt x="9905" y="25347"/>
                  <a:pt x="10495" y="25057"/>
                  <a:pt x="11120" y="24766"/>
                </a:cubicBezTo>
                <a:close/>
                <a:moveTo>
                  <a:pt x="20144" y="25312"/>
                </a:moveTo>
                <a:lnTo>
                  <a:pt x="20144" y="25312"/>
                </a:lnTo>
                <a:cubicBezTo>
                  <a:pt x="20585" y="25391"/>
                  <a:pt x="21025" y="25532"/>
                  <a:pt x="21500" y="25717"/>
                </a:cubicBezTo>
                <a:cubicBezTo>
                  <a:pt x="21535" y="26192"/>
                  <a:pt x="21571" y="26668"/>
                  <a:pt x="21571" y="27187"/>
                </a:cubicBezTo>
                <a:cubicBezTo>
                  <a:pt x="21095" y="27002"/>
                  <a:pt x="20655" y="26888"/>
                  <a:pt x="20215" y="26817"/>
                </a:cubicBezTo>
                <a:cubicBezTo>
                  <a:pt x="20215" y="26307"/>
                  <a:pt x="20180" y="25787"/>
                  <a:pt x="20144" y="25312"/>
                </a:cubicBezTo>
                <a:close/>
                <a:moveTo>
                  <a:pt x="44276" y="25752"/>
                </a:moveTo>
                <a:cubicBezTo>
                  <a:pt x="44461" y="25937"/>
                  <a:pt x="44681" y="26122"/>
                  <a:pt x="44866" y="26307"/>
                </a:cubicBezTo>
                <a:cubicBezTo>
                  <a:pt x="44241" y="26668"/>
                  <a:pt x="43616" y="26967"/>
                  <a:pt x="42999" y="27258"/>
                </a:cubicBezTo>
                <a:cubicBezTo>
                  <a:pt x="42815" y="27073"/>
                  <a:pt x="42630" y="26888"/>
                  <a:pt x="42445" y="26712"/>
                </a:cubicBezTo>
                <a:cubicBezTo>
                  <a:pt x="43105" y="26412"/>
                  <a:pt x="43730" y="26087"/>
                  <a:pt x="44276" y="25752"/>
                </a:cubicBezTo>
                <a:close/>
                <a:moveTo>
                  <a:pt x="3743" y="25057"/>
                </a:moveTo>
                <a:cubicBezTo>
                  <a:pt x="3892" y="25391"/>
                  <a:pt x="3963" y="25787"/>
                  <a:pt x="3998" y="26192"/>
                </a:cubicBezTo>
                <a:cubicBezTo>
                  <a:pt x="3558" y="26597"/>
                  <a:pt x="3082" y="26967"/>
                  <a:pt x="2572" y="27328"/>
                </a:cubicBezTo>
                <a:cubicBezTo>
                  <a:pt x="2536" y="26888"/>
                  <a:pt x="2457" y="26527"/>
                  <a:pt x="2352" y="26157"/>
                </a:cubicBezTo>
                <a:cubicBezTo>
                  <a:pt x="2862" y="25787"/>
                  <a:pt x="3338" y="25426"/>
                  <a:pt x="3743" y="25057"/>
                </a:cubicBezTo>
                <a:close/>
                <a:moveTo>
                  <a:pt x="15337" y="25347"/>
                </a:moveTo>
                <a:cubicBezTo>
                  <a:pt x="15373" y="25867"/>
                  <a:pt x="15408" y="26412"/>
                  <a:pt x="15408" y="26932"/>
                </a:cubicBezTo>
                <a:cubicBezTo>
                  <a:pt x="15267" y="26932"/>
                  <a:pt x="15152" y="26967"/>
                  <a:pt x="15047" y="27002"/>
                </a:cubicBezTo>
                <a:cubicBezTo>
                  <a:pt x="14422" y="27073"/>
                  <a:pt x="13832" y="27222"/>
                  <a:pt x="13207" y="27328"/>
                </a:cubicBezTo>
                <a:cubicBezTo>
                  <a:pt x="13242" y="26853"/>
                  <a:pt x="13242" y="26342"/>
                  <a:pt x="13207" y="25752"/>
                </a:cubicBezTo>
                <a:cubicBezTo>
                  <a:pt x="13612" y="25682"/>
                  <a:pt x="14017" y="25567"/>
                  <a:pt x="14457" y="25497"/>
                </a:cubicBezTo>
                <a:cubicBezTo>
                  <a:pt x="14747" y="25462"/>
                  <a:pt x="15047" y="25391"/>
                  <a:pt x="15337" y="25347"/>
                </a:cubicBezTo>
                <a:close/>
                <a:moveTo>
                  <a:pt x="53265" y="25347"/>
                </a:moveTo>
                <a:cubicBezTo>
                  <a:pt x="53564" y="25647"/>
                  <a:pt x="53855" y="25937"/>
                  <a:pt x="54145" y="26228"/>
                </a:cubicBezTo>
                <a:cubicBezTo>
                  <a:pt x="53520" y="26633"/>
                  <a:pt x="52904" y="27002"/>
                  <a:pt x="52279" y="27328"/>
                </a:cubicBezTo>
                <a:cubicBezTo>
                  <a:pt x="52023" y="27108"/>
                  <a:pt x="51759" y="26853"/>
                  <a:pt x="51504" y="26597"/>
                </a:cubicBezTo>
                <a:cubicBezTo>
                  <a:pt x="52094" y="26228"/>
                  <a:pt x="52684" y="25787"/>
                  <a:pt x="53265" y="25347"/>
                </a:cubicBezTo>
                <a:close/>
                <a:moveTo>
                  <a:pt x="39293" y="26192"/>
                </a:moveTo>
                <a:cubicBezTo>
                  <a:pt x="39328" y="26272"/>
                  <a:pt x="39399" y="26377"/>
                  <a:pt x="39478" y="26448"/>
                </a:cubicBezTo>
                <a:cubicBezTo>
                  <a:pt x="39548" y="26562"/>
                  <a:pt x="39654" y="26668"/>
                  <a:pt x="39733" y="26817"/>
                </a:cubicBezTo>
                <a:cubicBezTo>
                  <a:pt x="39073" y="27038"/>
                  <a:pt x="38413" y="27222"/>
                  <a:pt x="37717" y="27372"/>
                </a:cubicBezTo>
                <a:cubicBezTo>
                  <a:pt x="37603" y="27222"/>
                  <a:pt x="37532" y="27073"/>
                  <a:pt x="37418" y="26932"/>
                </a:cubicBezTo>
                <a:cubicBezTo>
                  <a:pt x="37382" y="26853"/>
                  <a:pt x="37312" y="26747"/>
                  <a:pt x="37233" y="26633"/>
                </a:cubicBezTo>
                <a:cubicBezTo>
                  <a:pt x="37937" y="26527"/>
                  <a:pt x="38597" y="26377"/>
                  <a:pt x="39293" y="26192"/>
                </a:cubicBezTo>
                <a:close/>
                <a:moveTo>
                  <a:pt x="41820" y="26087"/>
                </a:moveTo>
                <a:cubicBezTo>
                  <a:pt x="42005" y="26272"/>
                  <a:pt x="42189" y="26492"/>
                  <a:pt x="42374" y="26668"/>
                </a:cubicBezTo>
                <a:cubicBezTo>
                  <a:pt x="41749" y="26967"/>
                  <a:pt x="41054" y="27222"/>
                  <a:pt x="40358" y="27478"/>
                </a:cubicBezTo>
                <a:cubicBezTo>
                  <a:pt x="40173" y="27258"/>
                  <a:pt x="39988" y="27038"/>
                  <a:pt x="39804" y="26817"/>
                </a:cubicBezTo>
                <a:cubicBezTo>
                  <a:pt x="40499" y="26597"/>
                  <a:pt x="41159" y="26342"/>
                  <a:pt x="41820" y="26087"/>
                </a:cubicBezTo>
                <a:close/>
                <a:moveTo>
                  <a:pt x="47357" y="25831"/>
                </a:moveTo>
                <a:cubicBezTo>
                  <a:pt x="47577" y="26008"/>
                  <a:pt x="47798" y="26192"/>
                  <a:pt x="48062" y="26412"/>
                </a:cubicBezTo>
                <a:cubicBezTo>
                  <a:pt x="47437" y="26782"/>
                  <a:pt x="46776" y="27152"/>
                  <a:pt x="46116" y="27478"/>
                </a:cubicBezTo>
                <a:cubicBezTo>
                  <a:pt x="45931" y="27293"/>
                  <a:pt x="45746" y="27108"/>
                  <a:pt x="45561" y="26932"/>
                </a:cubicBezTo>
                <a:cubicBezTo>
                  <a:pt x="46186" y="26597"/>
                  <a:pt x="46776" y="26228"/>
                  <a:pt x="47357" y="25831"/>
                </a:cubicBezTo>
                <a:close/>
                <a:moveTo>
                  <a:pt x="6313" y="24511"/>
                </a:moveTo>
                <a:lnTo>
                  <a:pt x="6313" y="24511"/>
                </a:lnTo>
                <a:cubicBezTo>
                  <a:pt x="6278" y="24951"/>
                  <a:pt x="6243" y="25391"/>
                  <a:pt x="6164" y="25831"/>
                </a:cubicBezTo>
                <a:cubicBezTo>
                  <a:pt x="5908" y="26307"/>
                  <a:pt x="5653" y="26782"/>
                  <a:pt x="5318" y="27222"/>
                </a:cubicBezTo>
                <a:cubicBezTo>
                  <a:pt x="5248" y="27328"/>
                  <a:pt x="5178" y="27407"/>
                  <a:pt x="5098" y="27513"/>
                </a:cubicBezTo>
                <a:cubicBezTo>
                  <a:pt x="5178" y="27073"/>
                  <a:pt x="5248" y="26633"/>
                  <a:pt x="5318" y="26228"/>
                </a:cubicBezTo>
                <a:cubicBezTo>
                  <a:pt x="5723" y="25682"/>
                  <a:pt x="6023" y="25092"/>
                  <a:pt x="6313" y="24511"/>
                </a:cubicBezTo>
                <a:close/>
                <a:moveTo>
                  <a:pt x="23956" y="25532"/>
                </a:moveTo>
                <a:cubicBezTo>
                  <a:pt x="24361" y="25752"/>
                  <a:pt x="24766" y="25972"/>
                  <a:pt x="25171" y="26122"/>
                </a:cubicBezTo>
                <a:cubicBezTo>
                  <a:pt x="25207" y="26342"/>
                  <a:pt x="25207" y="26527"/>
                  <a:pt x="25207" y="26712"/>
                </a:cubicBezTo>
                <a:cubicBezTo>
                  <a:pt x="25242" y="26967"/>
                  <a:pt x="25277" y="27258"/>
                  <a:pt x="25277" y="27513"/>
                </a:cubicBezTo>
                <a:cubicBezTo>
                  <a:pt x="24837" y="27372"/>
                  <a:pt x="24432" y="27187"/>
                  <a:pt x="24027" y="26967"/>
                </a:cubicBezTo>
                <a:cubicBezTo>
                  <a:pt x="23992" y="26597"/>
                  <a:pt x="23992" y="26228"/>
                  <a:pt x="23956" y="25867"/>
                </a:cubicBezTo>
                <a:lnTo>
                  <a:pt x="23956" y="25532"/>
                </a:lnTo>
                <a:close/>
                <a:moveTo>
                  <a:pt x="63759" y="25347"/>
                </a:moveTo>
                <a:cubicBezTo>
                  <a:pt x="64129" y="25682"/>
                  <a:pt x="64525" y="26008"/>
                  <a:pt x="64930" y="26307"/>
                </a:cubicBezTo>
                <a:cubicBezTo>
                  <a:pt x="64235" y="26747"/>
                  <a:pt x="63504" y="27152"/>
                  <a:pt x="62729" y="27513"/>
                </a:cubicBezTo>
                <a:cubicBezTo>
                  <a:pt x="62368" y="27222"/>
                  <a:pt x="61998" y="26932"/>
                  <a:pt x="61629" y="26597"/>
                </a:cubicBezTo>
                <a:cubicBezTo>
                  <a:pt x="62324" y="26192"/>
                  <a:pt x="63064" y="25787"/>
                  <a:pt x="63759" y="25347"/>
                </a:cubicBezTo>
                <a:close/>
                <a:moveTo>
                  <a:pt x="5283" y="24837"/>
                </a:moveTo>
                <a:lnTo>
                  <a:pt x="5283" y="24837"/>
                </a:lnTo>
                <a:cubicBezTo>
                  <a:pt x="5318" y="25277"/>
                  <a:pt x="5318" y="25752"/>
                  <a:pt x="5248" y="26192"/>
                </a:cubicBezTo>
                <a:cubicBezTo>
                  <a:pt x="4922" y="26668"/>
                  <a:pt x="4482" y="27152"/>
                  <a:pt x="3998" y="27592"/>
                </a:cubicBezTo>
                <a:cubicBezTo>
                  <a:pt x="4042" y="27073"/>
                  <a:pt x="4077" y="26633"/>
                  <a:pt x="4042" y="26228"/>
                </a:cubicBezTo>
                <a:cubicBezTo>
                  <a:pt x="4517" y="25787"/>
                  <a:pt x="4922" y="25312"/>
                  <a:pt x="5283" y="24837"/>
                </a:cubicBezTo>
                <a:close/>
                <a:moveTo>
                  <a:pt x="21535" y="25717"/>
                </a:moveTo>
                <a:lnTo>
                  <a:pt x="21535" y="25717"/>
                </a:lnTo>
                <a:cubicBezTo>
                  <a:pt x="21905" y="25867"/>
                  <a:pt x="22310" y="26052"/>
                  <a:pt x="22706" y="26272"/>
                </a:cubicBezTo>
                <a:cubicBezTo>
                  <a:pt x="22750" y="26747"/>
                  <a:pt x="22785" y="27222"/>
                  <a:pt x="22785" y="27663"/>
                </a:cubicBezTo>
                <a:cubicBezTo>
                  <a:pt x="22381" y="27478"/>
                  <a:pt x="22011" y="27328"/>
                  <a:pt x="21606" y="27187"/>
                </a:cubicBezTo>
                <a:cubicBezTo>
                  <a:pt x="21606" y="26712"/>
                  <a:pt x="21571" y="26192"/>
                  <a:pt x="21535" y="25717"/>
                </a:cubicBezTo>
                <a:close/>
                <a:moveTo>
                  <a:pt x="50703" y="25937"/>
                </a:moveTo>
                <a:cubicBezTo>
                  <a:pt x="50958" y="26157"/>
                  <a:pt x="51178" y="26377"/>
                  <a:pt x="51434" y="26597"/>
                </a:cubicBezTo>
                <a:cubicBezTo>
                  <a:pt x="51029" y="26853"/>
                  <a:pt x="50659" y="27073"/>
                  <a:pt x="50263" y="27293"/>
                </a:cubicBezTo>
                <a:cubicBezTo>
                  <a:pt x="49999" y="27407"/>
                  <a:pt x="49743" y="27548"/>
                  <a:pt x="49523" y="27663"/>
                </a:cubicBezTo>
                <a:cubicBezTo>
                  <a:pt x="49303" y="27478"/>
                  <a:pt x="49083" y="27258"/>
                  <a:pt x="48863" y="27073"/>
                </a:cubicBezTo>
                <a:cubicBezTo>
                  <a:pt x="48898" y="27038"/>
                  <a:pt x="48898" y="27038"/>
                  <a:pt x="48942" y="27038"/>
                </a:cubicBezTo>
                <a:cubicBezTo>
                  <a:pt x="49558" y="26712"/>
                  <a:pt x="50148" y="26342"/>
                  <a:pt x="50703" y="25937"/>
                </a:cubicBezTo>
                <a:close/>
                <a:moveTo>
                  <a:pt x="60422" y="25532"/>
                </a:moveTo>
                <a:cubicBezTo>
                  <a:pt x="60783" y="25902"/>
                  <a:pt x="61188" y="26272"/>
                  <a:pt x="61558" y="26597"/>
                </a:cubicBezTo>
                <a:cubicBezTo>
                  <a:pt x="60827" y="27002"/>
                  <a:pt x="60053" y="27407"/>
                  <a:pt x="59322" y="27768"/>
                </a:cubicBezTo>
                <a:cubicBezTo>
                  <a:pt x="58952" y="27478"/>
                  <a:pt x="58626" y="27152"/>
                  <a:pt x="58292" y="26817"/>
                </a:cubicBezTo>
                <a:cubicBezTo>
                  <a:pt x="58987" y="26412"/>
                  <a:pt x="59727" y="25972"/>
                  <a:pt x="60422" y="25532"/>
                </a:cubicBezTo>
                <a:close/>
                <a:moveTo>
                  <a:pt x="37198" y="26668"/>
                </a:moveTo>
                <a:cubicBezTo>
                  <a:pt x="37277" y="26747"/>
                  <a:pt x="37312" y="26853"/>
                  <a:pt x="37382" y="26967"/>
                </a:cubicBezTo>
                <a:cubicBezTo>
                  <a:pt x="37497" y="27108"/>
                  <a:pt x="37567" y="27258"/>
                  <a:pt x="37638" y="27407"/>
                </a:cubicBezTo>
                <a:cubicBezTo>
                  <a:pt x="36977" y="27548"/>
                  <a:pt x="36317" y="27698"/>
                  <a:pt x="35657" y="27812"/>
                </a:cubicBezTo>
                <a:cubicBezTo>
                  <a:pt x="35516" y="27513"/>
                  <a:pt x="35402" y="27222"/>
                  <a:pt x="35252" y="26932"/>
                </a:cubicBezTo>
                <a:cubicBezTo>
                  <a:pt x="35912" y="26888"/>
                  <a:pt x="36537" y="26782"/>
                  <a:pt x="37198" y="26668"/>
                </a:cubicBezTo>
                <a:close/>
                <a:moveTo>
                  <a:pt x="13172" y="25787"/>
                </a:moveTo>
                <a:cubicBezTo>
                  <a:pt x="13207" y="26307"/>
                  <a:pt x="13207" y="26817"/>
                  <a:pt x="13172" y="27328"/>
                </a:cubicBezTo>
                <a:cubicBezTo>
                  <a:pt x="12476" y="27478"/>
                  <a:pt x="11781" y="27663"/>
                  <a:pt x="11120" y="27883"/>
                </a:cubicBezTo>
                <a:cubicBezTo>
                  <a:pt x="11155" y="27407"/>
                  <a:pt x="11191" y="26888"/>
                  <a:pt x="11191" y="26377"/>
                </a:cubicBezTo>
                <a:cubicBezTo>
                  <a:pt x="11816" y="26157"/>
                  <a:pt x="12476" y="25937"/>
                  <a:pt x="13172" y="25787"/>
                </a:cubicBezTo>
                <a:close/>
                <a:moveTo>
                  <a:pt x="44901" y="26342"/>
                </a:moveTo>
                <a:cubicBezTo>
                  <a:pt x="45086" y="26527"/>
                  <a:pt x="45306" y="26747"/>
                  <a:pt x="45491" y="26932"/>
                </a:cubicBezTo>
                <a:cubicBezTo>
                  <a:pt x="44866" y="27258"/>
                  <a:pt x="44206" y="27592"/>
                  <a:pt x="43580" y="27883"/>
                </a:cubicBezTo>
                <a:cubicBezTo>
                  <a:pt x="43396" y="27698"/>
                  <a:pt x="43219" y="27478"/>
                  <a:pt x="43035" y="27293"/>
                </a:cubicBezTo>
                <a:cubicBezTo>
                  <a:pt x="43660" y="27002"/>
                  <a:pt x="44276" y="26712"/>
                  <a:pt x="44901" y="26342"/>
                </a:cubicBezTo>
                <a:close/>
                <a:moveTo>
                  <a:pt x="25207" y="26157"/>
                </a:moveTo>
                <a:lnTo>
                  <a:pt x="25207" y="26157"/>
                </a:lnTo>
                <a:cubicBezTo>
                  <a:pt x="25682" y="26342"/>
                  <a:pt x="26193" y="26527"/>
                  <a:pt x="26668" y="26633"/>
                </a:cubicBezTo>
                <a:cubicBezTo>
                  <a:pt x="26712" y="27002"/>
                  <a:pt x="26712" y="27372"/>
                  <a:pt x="26747" y="27698"/>
                </a:cubicBezTo>
                <a:cubicBezTo>
                  <a:pt x="26782" y="27768"/>
                  <a:pt x="26782" y="27883"/>
                  <a:pt x="26782" y="27953"/>
                </a:cubicBezTo>
                <a:cubicBezTo>
                  <a:pt x="26307" y="27848"/>
                  <a:pt x="25788" y="27698"/>
                  <a:pt x="25312" y="27513"/>
                </a:cubicBezTo>
                <a:cubicBezTo>
                  <a:pt x="25312" y="27258"/>
                  <a:pt x="25277" y="26967"/>
                  <a:pt x="25277" y="26712"/>
                </a:cubicBezTo>
                <a:cubicBezTo>
                  <a:pt x="25242" y="26527"/>
                  <a:pt x="25242" y="26342"/>
                  <a:pt x="25207" y="26157"/>
                </a:cubicBezTo>
                <a:close/>
                <a:moveTo>
                  <a:pt x="57227" y="25831"/>
                </a:moveTo>
                <a:lnTo>
                  <a:pt x="58221" y="26817"/>
                </a:lnTo>
                <a:cubicBezTo>
                  <a:pt x="57482" y="27222"/>
                  <a:pt x="56751" y="27627"/>
                  <a:pt x="55985" y="27988"/>
                </a:cubicBezTo>
                <a:cubicBezTo>
                  <a:pt x="55686" y="27698"/>
                  <a:pt x="55395" y="27407"/>
                  <a:pt x="55105" y="27108"/>
                </a:cubicBezTo>
                <a:cubicBezTo>
                  <a:pt x="55836" y="26712"/>
                  <a:pt x="56531" y="26272"/>
                  <a:pt x="57227" y="25831"/>
                </a:cubicBezTo>
                <a:close/>
                <a:moveTo>
                  <a:pt x="7854" y="25462"/>
                </a:moveTo>
                <a:cubicBezTo>
                  <a:pt x="7819" y="25972"/>
                  <a:pt x="7784" y="26412"/>
                  <a:pt x="7704" y="26853"/>
                </a:cubicBezTo>
                <a:cubicBezTo>
                  <a:pt x="7299" y="27222"/>
                  <a:pt x="6938" y="27627"/>
                  <a:pt x="6604" y="28032"/>
                </a:cubicBezTo>
                <a:cubicBezTo>
                  <a:pt x="6718" y="27592"/>
                  <a:pt x="6824" y="27108"/>
                  <a:pt x="6903" y="26668"/>
                </a:cubicBezTo>
                <a:cubicBezTo>
                  <a:pt x="7194" y="26272"/>
                  <a:pt x="7519" y="25867"/>
                  <a:pt x="7854" y="25462"/>
                </a:cubicBezTo>
                <a:close/>
                <a:moveTo>
                  <a:pt x="48097" y="26448"/>
                </a:moveTo>
                <a:cubicBezTo>
                  <a:pt x="48317" y="26633"/>
                  <a:pt x="48537" y="26853"/>
                  <a:pt x="48792" y="27073"/>
                </a:cubicBezTo>
                <a:cubicBezTo>
                  <a:pt x="48097" y="27407"/>
                  <a:pt x="47401" y="27733"/>
                  <a:pt x="46741" y="28068"/>
                </a:cubicBezTo>
                <a:cubicBezTo>
                  <a:pt x="46556" y="27883"/>
                  <a:pt x="46371" y="27733"/>
                  <a:pt x="46186" y="27548"/>
                </a:cubicBezTo>
                <a:cubicBezTo>
                  <a:pt x="46186" y="27513"/>
                  <a:pt x="46151" y="27513"/>
                  <a:pt x="46151" y="27513"/>
                </a:cubicBezTo>
                <a:cubicBezTo>
                  <a:pt x="46812" y="27187"/>
                  <a:pt x="47472" y="26817"/>
                  <a:pt x="48097" y="26448"/>
                </a:cubicBezTo>
                <a:close/>
                <a:moveTo>
                  <a:pt x="18045" y="26679"/>
                </a:moveTo>
                <a:cubicBezTo>
                  <a:pt x="18269" y="26679"/>
                  <a:pt x="18489" y="26690"/>
                  <a:pt x="18709" y="26712"/>
                </a:cubicBezTo>
                <a:cubicBezTo>
                  <a:pt x="18709" y="27152"/>
                  <a:pt x="18709" y="27592"/>
                  <a:pt x="18639" y="28032"/>
                </a:cubicBezTo>
                <a:cubicBezTo>
                  <a:pt x="18199" y="28032"/>
                  <a:pt x="17723" y="28032"/>
                  <a:pt x="17248" y="28103"/>
                </a:cubicBezTo>
                <a:cubicBezTo>
                  <a:pt x="17318" y="27627"/>
                  <a:pt x="17353" y="27187"/>
                  <a:pt x="17353" y="26712"/>
                </a:cubicBezTo>
                <a:cubicBezTo>
                  <a:pt x="17591" y="26690"/>
                  <a:pt x="17820" y="26679"/>
                  <a:pt x="18045" y="26679"/>
                </a:cubicBezTo>
                <a:close/>
                <a:moveTo>
                  <a:pt x="18744" y="26712"/>
                </a:moveTo>
                <a:cubicBezTo>
                  <a:pt x="19229" y="26712"/>
                  <a:pt x="19704" y="26747"/>
                  <a:pt x="20180" y="26853"/>
                </a:cubicBezTo>
                <a:cubicBezTo>
                  <a:pt x="20180" y="27293"/>
                  <a:pt x="20144" y="27698"/>
                  <a:pt x="20109" y="28103"/>
                </a:cubicBezTo>
                <a:cubicBezTo>
                  <a:pt x="19669" y="28032"/>
                  <a:pt x="19185" y="28032"/>
                  <a:pt x="18674" y="28032"/>
                </a:cubicBezTo>
                <a:cubicBezTo>
                  <a:pt x="18744" y="27592"/>
                  <a:pt x="18744" y="27152"/>
                  <a:pt x="18744" y="26712"/>
                </a:cubicBezTo>
                <a:close/>
                <a:moveTo>
                  <a:pt x="35217" y="26967"/>
                </a:moveTo>
                <a:cubicBezTo>
                  <a:pt x="35331" y="27222"/>
                  <a:pt x="35472" y="27513"/>
                  <a:pt x="35586" y="27812"/>
                </a:cubicBezTo>
                <a:cubicBezTo>
                  <a:pt x="35217" y="27883"/>
                  <a:pt x="34812" y="27918"/>
                  <a:pt x="34451" y="27953"/>
                </a:cubicBezTo>
                <a:cubicBezTo>
                  <a:pt x="34081" y="28032"/>
                  <a:pt x="33711" y="28068"/>
                  <a:pt x="33350" y="28103"/>
                </a:cubicBezTo>
                <a:cubicBezTo>
                  <a:pt x="33201" y="27768"/>
                  <a:pt x="33095" y="27443"/>
                  <a:pt x="32980" y="27073"/>
                </a:cubicBezTo>
                <a:cubicBezTo>
                  <a:pt x="33350" y="27073"/>
                  <a:pt x="33711" y="27038"/>
                  <a:pt x="34081" y="27038"/>
                </a:cubicBezTo>
                <a:cubicBezTo>
                  <a:pt x="34451" y="27002"/>
                  <a:pt x="34856" y="27002"/>
                  <a:pt x="35217" y="26967"/>
                </a:cubicBezTo>
                <a:close/>
                <a:moveTo>
                  <a:pt x="42410" y="26712"/>
                </a:moveTo>
                <a:cubicBezTo>
                  <a:pt x="42594" y="26888"/>
                  <a:pt x="42779" y="27073"/>
                  <a:pt x="42955" y="27293"/>
                </a:cubicBezTo>
                <a:cubicBezTo>
                  <a:pt x="42295" y="27592"/>
                  <a:pt x="41600" y="27883"/>
                  <a:pt x="40904" y="28103"/>
                </a:cubicBezTo>
                <a:cubicBezTo>
                  <a:pt x="40719" y="27918"/>
                  <a:pt x="40534" y="27698"/>
                  <a:pt x="40393" y="27513"/>
                </a:cubicBezTo>
                <a:cubicBezTo>
                  <a:pt x="41089" y="27258"/>
                  <a:pt x="41784" y="27002"/>
                  <a:pt x="42410" y="26712"/>
                </a:cubicBezTo>
                <a:close/>
                <a:moveTo>
                  <a:pt x="39768" y="26853"/>
                </a:moveTo>
                <a:cubicBezTo>
                  <a:pt x="39953" y="27073"/>
                  <a:pt x="40138" y="27258"/>
                  <a:pt x="40314" y="27478"/>
                </a:cubicBezTo>
                <a:cubicBezTo>
                  <a:pt x="39619" y="27733"/>
                  <a:pt x="38923" y="27918"/>
                  <a:pt x="38192" y="28138"/>
                </a:cubicBezTo>
                <a:cubicBezTo>
                  <a:pt x="38043" y="27918"/>
                  <a:pt x="37893" y="27663"/>
                  <a:pt x="37717" y="27443"/>
                </a:cubicBezTo>
                <a:cubicBezTo>
                  <a:pt x="38413" y="27258"/>
                  <a:pt x="39108" y="27073"/>
                  <a:pt x="39768" y="26853"/>
                </a:cubicBezTo>
                <a:close/>
                <a:moveTo>
                  <a:pt x="54180" y="26228"/>
                </a:moveTo>
                <a:cubicBezTo>
                  <a:pt x="54445" y="26492"/>
                  <a:pt x="54665" y="26747"/>
                  <a:pt x="54920" y="26967"/>
                </a:cubicBezTo>
                <a:cubicBezTo>
                  <a:pt x="54955" y="27038"/>
                  <a:pt x="54990" y="27073"/>
                  <a:pt x="55061" y="27108"/>
                </a:cubicBezTo>
                <a:cubicBezTo>
                  <a:pt x="54401" y="27478"/>
                  <a:pt x="53740" y="27848"/>
                  <a:pt x="53045" y="28138"/>
                </a:cubicBezTo>
                <a:cubicBezTo>
                  <a:pt x="52789" y="27883"/>
                  <a:pt x="52569" y="27627"/>
                  <a:pt x="52314" y="27372"/>
                </a:cubicBezTo>
                <a:cubicBezTo>
                  <a:pt x="52939" y="27038"/>
                  <a:pt x="53564" y="26633"/>
                  <a:pt x="54180" y="26228"/>
                </a:cubicBezTo>
                <a:close/>
                <a:moveTo>
                  <a:pt x="9280" y="25717"/>
                </a:moveTo>
                <a:cubicBezTo>
                  <a:pt x="9280" y="26052"/>
                  <a:pt x="9280" y="26342"/>
                  <a:pt x="9245" y="26597"/>
                </a:cubicBezTo>
                <a:cubicBezTo>
                  <a:pt x="9245" y="26817"/>
                  <a:pt x="9210" y="27002"/>
                  <a:pt x="9210" y="27187"/>
                </a:cubicBezTo>
                <a:cubicBezTo>
                  <a:pt x="9025" y="27293"/>
                  <a:pt x="8840" y="27372"/>
                  <a:pt x="8664" y="27478"/>
                </a:cubicBezTo>
                <a:cubicBezTo>
                  <a:pt x="8259" y="27698"/>
                  <a:pt x="7889" y="27953"/>
                  <a:pt x="7563" y="28208"/>
                </a:cubicBezTo>
                <a:cubicBezTo>
                  <a:pt x="7599" y="27988"/>
                  <a:pt x="7634" y="27768"/>
                  <a:pt x="7669" y="27548"/>
                </a:cubicBezTo>
                <a:cubicBezTo>
                  <a:pt x="7704" y="27372"/>
                  <a:pt x="7740" y="27108"/>
                  <a:pt x="7784" y="26888"/>
                </a:cubicBezTo>
                <a:cubicBezTo>
                  <a:pt x="8074" y="26597"/>
                  <a:pt x="8365" y="26342"/>
                  <a:pt x="8699" y="26122"/>
                </a:cubicBezTo>
                <a:cubicBezTo>
                  <a:pt x="8919" y="25972"/>
                  <a:pt x="9104" y="25867"/>
                  <a:pt x="9280" y="25717"/>
                </a:cubicBezTo>
                <a:close/>
                <a:moveTo>
                  <a:pt x="26712" y="26633"/>
                </a:moveTo>
                <a:lnTo>
                  <a:pt x="26712" y="26633"/>
                </a:lnTo>
                <a:cubicBezTo>
                  <a:pt x="27408" y="26817"/>
                  <a:pt x="28068" y="26932"/>
                  <a:pt x="28763" y="27002"/>
                </a:cubicBezTo>
                <a:cubicBezTo>
                  <a:pt x="28834" y="27372"/>
                  <a:pt x="28869" y="27733"/>
                  <a:pt x="28913" y="28103"/>
                </a:cubicBezTo>
                <a:cubicBezTo>
                  <a:pt x="28913" y="28138"/>
                  <a:pt x="28948" y="28208"/>
                  <a:pt x="28948" y="28253"/>
                </a:cubicBezTo>
                <a:cubicBezTo>
                  <a:pt x="28209" y="28208"/>
                  <a:pt x="27513" y="28103"/>
                  <a:pt x="26818" y="27953"/>
                </a:cubicBezTo>
                <a:lnTo>
                  <a:pt x="26818" y="27698"/>
                </a:lnTo>
                <a:cubicBezTo>
                  <a:pt x="26782" y="27372"/>
                  <a:pt x="26747" y="27002"/>
                  <a:pt x="26712" y="26633"/>
                </a:cubicBezTo>
                <a:close/>
                <a:moveTo>
                  <a:pt x="28834" y="27038"/>
                </a:moveTo>
                <a:lnTo>
                  <a:pt x="28834" y="27038"/>
                </a:lnTo>
                <a:cubicBezTo>
                  <a:pt x="29424" y="27073"/>
                  <a:pt x="30049" y="27108"/>
                  <a:pt x="30709" y="27108"/>
                </a:cubicBezTo>
                <a:cubicBezTo>
                  <a:pt x="30779" y="27513"/>
                  <a:pt x="30850" y="27883"/>
                  <a:pt x="30964" y="28288"/>
                </a:cubicBezTo>
                <a:cubicBezTo>
                  <a:pt x="30304" y="28288"/>
                  <a:pt x="29644" y="28288"/>
                  <a:pt x="28983" y="28253"/>
                </a:cubicBezTo>
                <a:cubicBezTo>
                  <a:pt x="28983" y="28208"/>
                  <a:pt x="28983" y="28138"/>
                  <a:pt x="28948" y="28103"/>
                </a:cubicBezTo>
                <a:cubicBezTo>
                  <a:pt x="28913" y="27733"/>
                  <a:pt x="28869" y="27372"/>
                  <a:pt x="28834" y="27038"/>
                </a:cubicBezTo>
                <a:close/>
                <a:moveTo>
                  <a:pt x="32945" y="27073"/>
                </a:moveTo>
                <a:cubicBezTo>
                  <a:pt x="33051" y="27443"/>
                  <a:pt x="33165" y="27768"/>
                  <a:pt x="33271" y="28103"/>
                </a:cubicBezTo>
                <a:cubicBezTo>
                  <a:pt x="32505" y="28173"/>
                  <a:pt x="31774" y="28253"/>
                  <a:pt x="31000" y="28288"/>
                </a:cubicBezTo>
                <a:cubicBezTo>
                  <a:pt x="30929" y="27883"/>
                  <a:pt x="30815" y="27513"/>
                  <a:pt x="30744" y="27152"/>
                </a:cubicBezTo>
                <a:cubicBezTo>
                  <a:pt x="31475" y="27152"/>
                  <a:pt x="32215" y="27108"/>
                  <a:pt x="32945" y="27073"/>
                </a:cubicBezTo>
                <a:close/>
                <a:moveTo>
                  <a:pt x="2316" y="26192"/>
                </a:moveTo>
                <a:cubicBezTo>
                  <a:pt x="2422" y="26562"/>
                  <a:pt x="2501" y="26932"/>
                  <a:pt x="2536" y="27372"/>
                </a:cubicBezTo>
                <a:cubicBezTo>
                  <a:pt x="2017" y="27698"/>
                  <a:pt x="1506" y="27988"/>
                  <a:pt x="916" y="28323"/>
                </a:cubicBezTo>
                <a:cubicBezTo>
                  <a:pt x="916" y="27883"/>
                  <a:pt x="846" y="27513"/>
                  <a:pt x="740" y="27152"/>
                </a:cubicBezTo>
                <a:cubicBezTo>
                  <a:pt x="1321" y="26853"/>
                  <a:pt x="1841" y="26527"/>
                  <a:pt x="2316" y="26192"/>
                </a:cubicBezTo>
                <a:close/>
                <a:moveTo>
                  <a:pt x="22750" y="26307"/>
                </a:moveTo>
                <a:lnTo>
                  <a:pt x="22750" y="26307"/>
                </a:lnTo>
                <a:cubicBezTo>
                  <a:pt x="22970" y="26412"/>
                  <a:pt x="23190" y="26527"/>
                  <a:pt x="23411" y="26668"/>
                </a:cubicBezTo>
                <a:cubicBezTo>
                  <a:pt x="23587" y="26782"/>
                  <a:pt x="23772" y="26888"/>
                  <a:pt x="23992" y="27002"/>
                </a:cubicBezTo>
                <a:cubicBezTo>
                  <a:pt x="23992" y="27443"/>
                  <a:pt x="24027" y="27883"/>
                  <a:pt x="24071" y="28323"/>
                </a:cubicBezTo>
                <a:cubicBezTo>
                  <a:pt x="23956" y="28253"/>
                  <a:pt x="23807" y="28173"/>
                  <a:pt x="23666" y="28103"/>
                </a:cubicBezTo>
                <a:cubicBezTo>
                  <a:pt x="23367" y="27953"/>
                  <a:pt x="23111" y="27812"/>
                  <a:pt x="22821" y="27698"/>
                </a:cubicBezTo>
                <a:cubicBezTo>
                  <a:pt x="22821" y="27258"/>
                  <a:pt x="22785" y="26782"/>
                  <a:pt x="22750" y="26307"/>
                </a:cubicBezTo>
                <a:close/>
                <a:moveTo>
                  <a:pt x="51469" y="26633"/>
                </a:moveTo>
                <a:cubicBezTo>
                  <a:pt x="51724" y="26853"/>
                  <a:pt x="51979" y="27108"/>
                  <a:pt x="52244" y="27372"/>
                </a:cubicBezTo>
                <a:cubicBezTo>
                  <a:pt x="51689" y="27663"/>
                  <a:pt x="51178" y="27918"/>
                  <a:pt x="50624" y="28138"/>
                </a:cubicBezTo>
                <a:cubicBezTo>
                  <a:pt x="50483" y="28208"/>
                  <a:pt x="50333" y="28288"/>
                  <a:pt x="50183" y="28323"/>
                </a:cubicBezTo>
                <a:cubicBezTo>
                  <a:pt x="50043" y="28173"/>
                  <a:pt x="49893" y="28032"/>
                  <a:pt x="49708" y="27848"/>
                </a:cubicBezTo>
                <a:cubicBezTo>
                  <a:pt x="49673" y="27812"/>
                  <a:pt x="49602" y="27733"/>
                  <a:pt x="49523" y="27698"/>
                </a:cubicBezTo>
                <a:cubicBezTo>
                  <a:pt x="49778" y="27592"/>
                  <a:pt x="50043" y="27443"/>
                  <a:pt x="50263" y="27328"/>
                </a:cubicBezTo>
                <a:cubicBezTo>
                  <a:pt x="50659" y="27108"/>
                  <a:pt x="51064" y="26888"/>
                  <a:pt x="51469" y="26633"/>
                </a:cubicBezTo>
                <a:close/>
                <a:moveTo>
                  <a:pt x="17283" y="26747"/>
                </a:moveTo>
                <a:cubicBezTo>
                  <a:pt x="17283" y="27187"/>
                  <a:pt x="17283" y="27663"/>
                  <a:pt x="17204" y="28103"/>
                </a:cubicBezTo>
                <a:cubicBezTo>
                  <a:pt x="16623" y="28173"/>
                  <a:pt x="15998" y="28253"/>
                  <a:pt x="15337" y="28393"/>
                </a:cubicBezTo>
                <a:cubicBezTo>
                  <a:pt x="15408" y="27918"/>
                  <a:pt x="15443" y="27443"/>
                  <a:pt x="15443" y="26967"/>
                </a:cubicBezTo>
                <a:cubicBezTo>
                  <a:pt x="16103" y="26853"/>
                  <a:pt x="16728" y="26782"/>
                  <a:pt x="17283" y="26747"/>
                </a:cubicBezTo>
                <a:close/>
                <a:moveTo>
                  <a:pt x="20215" y="26853"/>
                </a:moveTo>
                <a:cubicBezTo>
                  <a:pt x="20655" y="26932"/>
                  <a:pt x="21095" y="27073"/>
                  <a:pt x="21571" y="27222"/>
                </a:cubicBezTo>
                <a:lnTo>
                  <a:pt x="21571" y="28429"/>
                </a:lnTo>
                <a:cubicBezTo>
                  <a:pt x="21095" y="28288"/>
                  <a:pt x="20620" y="28208"/>
                  <a:pt x="20180" y="28138"/>
                </a:cubicBezTo>
                <a:cubicBezTo>
                  <a:pt x="20215" y="27698"/>
                  <a:pt x="20215" y="27293"/>
                  <a:pt x="20215" y="26853"/>
                </a:cubicBezTo>
                <a:close/>
                <a:moveTo>
                  <a:pt x="45526" y="26967"/>
                </a:moveTo>
                <a:cubicBezTo>
                  <a:pt x="45711" y="27152"/>
                  <a:pt x="45896" y="27328"/>
                  <a:pt x="46081" y="27513"/>
                </a:cubicBezTo>
                <a:cubicBezTo>
                  <a:pt x="45456" y="27812"/>
                  <a:pt x="44760" y="28138"/>
                  <a:pt x="44100" y="28429"/>
                </a:cubicBezTo>
                <a:cubicBezTo>
                  <a:pt x="43915" y="28253"/>
                  <a:pt x="43765" y="28068"/>
                  <a:pt x="43616" y="27918"/>
                </a:cubicBezTo>
                <a:cubicBezTo>
                  <a:pt x="44241" y="27627"/>
                  <a:pt x="44901" y="27293"/>
                  <a:pt x="45526" y="26967"/>
                </a:cubicBezTo>
                <a:close/>
                <a:moveTo>
                  <a:pt x="7044" y="25347"/>
                </a:moveTo>
                <a:lnTo>
                  <a:pt x="7044" y="25347"/>
                </a:lnTo>
                <a:cubicBezTo>
                  <a:pt x="7009" y="25787"/>
                  <a:pt x="6938" y="26228"/>
                  <a:pt x="6859" y="26668"/>
                </a:cubicBezTo>
                <a:cubicBezTo>
                  <a:pt x="6604" y="27002"/>
                  <a:pt x="6349" y="27372"/>
                  <a:pt x="6128" y="27733"/>
                </a:cubicBezTo>
                <a:cubicBezTo>
                  <a:pt x="5944" y="27988"/>
                  <a:pt x="5759" y="28253"/>
                  <a:pt x="5583" y="28508"/>
                </a:cubicBezTo>
                <a:cubicBezTo>
                  <a:pt x="5688" y="28103"/>
                  <a:pt x="5838" y="27698"/>
                  <a:pt x="5908" y="27293"/>
                </a:cubicBezTo>
                <a:cubicBezTo>
                  <a:pt x="6164" y="26888"/>
                  <a:pt x="6384" y="26527"/>
                  <a:pt x="6604" y="26122"/>
                </a:cubicBezTo>
                <a:cubicBezTo>
                  <a:pt x="6753" y="25867"/>
                  <a:pt x="6903" y="25611"/>
                  <a:pt x="7044" y="25347"/>
                </a:cubicBezTo>
                <a:close/>
                <a:moveTo>
                  <a:pt x="11155" y="26377"/>
                </a:moveTo>
                <a:cubicBezTo>
                  <a:pt x="11155" y="26932"/>
                  <a:pt x="11120" y="27407"/>
                  <a:pt x="11085" y="27883"/>
                </a:cubicBezTo>
                <a:cubicBezTo>
                  <a:pt x="10381" y="28103"/>
                  <a:pt x="9720" y="28323"/>
                  <a:pt x="9060" y="28613"/>
                </a:cubicBezTo>
                <a:cubicBezTo>
                  <a:pt x="9139" y="28173"/>
                  <a:pt x="9210" y="27698"/>
                  <a:pt x="9245" y="27222"/>
                </a:cubicBezTo>
                <a:cubicBezTo>
                  <a:pt x="9835" y="26888"/>
                  <a:pt x="10460" y="26633"/>
                  <a:pt x="11155" y="26377"/>
                </a:cubicBezTo>
                <a:close/>
                <a:moveTo>
                  <a:pt x="37673" y="27443"/>
                </a:moveTo>
                <a:cubicBezTo>
                  <a:pt x="37823" y="27663"/>
                  <a:pt x="38008" y="27918"/>
                  <a:pt x="38157" y="28138"/>
                </a:cubicBezTo>
                <a:cubicBezTo>
                  <a:pt x="37497" y="28323"/>
                  <a:pt x="36793" y="28508"/>
                  <a:pt x="36062" y="28649"/>
                </a:cubicBezTo>
                <a:cubicBezTo>
                  <a:pt x="35912" y="28358"/>
                  <a:pt x="35807" y="28103"/>
                  <a:pt x="35657" y="27848"/>
                </a:cubicBezTo>
                <a:cubicBezTo>
                  <a:pt x="36352" y="27733"/>
                  <a:pt x="37013" y="27592"/>
                  <a:pt x="37673" y="27443"/>
                </a:cubicBezTo>
                <a:close/>
                <a:moveTo>
                  <a:pt x="48828" y="27073"/>
                </a:moveTo>
                <a:cubicBezTo>
                  <a:pt x="49048" y="27293"/>
                  <a:pt x="49268" y="27478"/>
                  <a:pt x="49453" y="27698"/>
                </a:cubicBezTo>
                <a:cubicBezTo>
                  <a:pt x="48757" y="28032"/>
                  <a:pt x="48062" y="28358"/>
                  <a:pt x="47357" y="28649"/>
                </a:cubicBezTo>
                <a:lnTo>
                  <a:pt x="47322" y="28649"/>
                </a:lnTo>
                <a:cubicBezTo>
                  <a:pt x="47137" y="28473"/>
                  <a:pt x="46961" y="28288"/>
                  <a:pt x="46776" y="28103"/>
                </a:cubicBezTo>
                <a:cubicBezTo>
                  <a:pt x="47437" y="27768"/>
                  <a:pt x="48132" y="27443"/>
                  <a:pt x="48828" y="27073"/>
                </a:cubicBezTo>
                <a:close/>
                <a:moveTo>
                  <a:pt x="61593" y="26633"/>
                </a:moveTo>
                <a:cubicBezTo>
                  <a:pt x="61963" y="26932"/>
                  <a:pt x="62324" y="27258"/>
                  <a:pt x="62659" y="27548"/>
                </a:cubicBezTo>
                <a:cubicBezTo>
                  <a:pt x="61928" y="27918"/>
                  <a:pt x="61118" y="28288"/>
                  <a:pt x="60308" y="28649"/>
                </a:cubicBezTo>
                <a:cubicBezTo>
                  <a:pt x="59982" y="28393"/>
                  <a:pt x="59648" y="28103"/>
                  <a:pt x="59357" y="27812"/>
                </a:cubicBezTo>
                <a:cubicBezTo>
                  <a:pt x="60088" y="27443"/>
                  <a:pt x="60863" y="27038"/>
                  <a:pt x="61593" y="26633"/>
                </a:cubicBezTo>
                <a:close/>
                <a:moveTo>
                  <a:pt x="3998" y="26272"/>
                </a:moveTo>
                <a:lnTo>
                  <a:pt x="3998" y="26272"/>
                </a:lnTo>
                <a:cubicBezTo>
                  <a:pt x="4042" y="26668"/>
                  <a:pt x="3998" y="27152"/>
                  <a:pt x="3927" y="27627"/>
                </a:cubicBezTo>
                <a:cubicBezTo>
                  <a:pt x="3487" y="27988"/>
                  <a:pt x="3012" y="28358"/>
                  <a:pt x="2501" y="28728"/>
                </a:cubicBezTo>
                <a:cubicBezTo>
                  <a:pt x="2572" y="28253"/>
                  <a:pt x="2572" y="27812"/>
                  <a:pt x="2572" y="27372"/>
                </a:cubicBezTo>
                <a:cubicBezTo>
                  <a:pt x="3082" y="27038"/>
                  <a:pt x="3558" y="26633"/>
                  <a:pt x="3998" y="26272"/>
                </a:cubicBezTo>
                <a:close/>
                <a:moveTo>
                  <a:pt x="42999" y="27328"/>
                </a:moveTo>
                <a:cubicBezTo>
                  <a:pt x="43175" y="27513"/>
                  <a:pt x="43360" y="27698"/>
                  <a:pt x="43545" y="27883"/>
                </a:cubicBezTo>
                <a:cubicBezTo>
                  <a:pt x="42850" y="28208"/>
                  <a:pt x="42154" y="28473"/>
                  <a:pt x="41415" y="28728"/>
                </a:cubicBezTo>
                <a:cubicBezTo>
                  <a:pt x="41274" y="28543"/>
                  <a:pt x="41089" y="28323"/>
                  <a:pt x="40939" y="28138"/>
                </a:cubicBezTo>
                <a:cubicBezTo>
                  <a:pt x="41635" y="27883"/>
                  <a:pt x="42295" y="27627"/>
                  <a:pt x="42999" y="27328"/>
                </a:cubicBezTo>
                <a:close/>
                <a:moveTo>
                  <a:pt x="6128" y="25972"/>
                </a:moveTo>
                <a:lnTo>
                  <a:pt x="6128" y="25972"/>
                </a:lnTo>
                <a:cubicBezTo>
                  <a:pt x="6058" y="26412"/>
                  <a:pt x="5979" y="26853"/>
                  <a:pt x="5873" y="27258"/>
                </a:cubicBezTo>
                <a:cubicBezTo>
                  <a:pt x="5618" y="27698"/>
                  <a:pt x="5318" y="28138"/>
                  <a:pt x="4993" y="28543"/>
                </a:cubicBezTo>
                <a:cubicBezTo>
                  <a:pt x="4922" y="28649"/>
                  <a:pt x="4843" y="28728"/>
                  <a:pt x="4737" y="28834"/>
                </a:cubicBezTo>
                <a:cubicBezTo>
                  <a:pt x="4878" y="28429"/>
                  <a:pt x="4993" y="28032"/>
                  <a:pt x="5063" y="27592"/>
                </a:cubicBezTo>
                <a:cubicBezTo>
                  <a:pt x="5178" y="27478"/>
                  <a:pt x="5248" y="27372"/>
                  <a:pt x="5362" y="27258"/>
                </a:cubicBezTo>
                <a:cubicBezTo>
                  <a:pt x="5653" y="26853"/>
                  <a:pt x="5908" y="26412"/>
                  <a:pt x="6128" y="25972"/>
                </a:cubicBezTo>
                <a:close/>
                <a:moveTo>
                  <a:pt x="15408" y="26967"/>
                </a:moveTo>
                <a:cubicBezTo>
                  <a:pt x="15408" y="27443"/>
                  <a:pt x="15373" y="27918"/>
                  <a:pt x="15267" y="28393"/>
                </a:cubicBezTo>
                <a:lnTo>
                  <a:pt x="15152" y="28393"/>
                </a:lnTo>
                <a:cubicBezTo>
                  <a:pt x="14457" y="28543"/>
                  <a:pt x="13726" y="28693"/>
                  <a:pt x="13022" y="28834"/>
                </a:cubicBezTo>
                <a:cubicBezTo>
                  <a:pt x="13101" y="28358"/>
                  <a:pt x="13172" y="27883"/>
                  <a:pt x="13207" y="27372"/>
                </a:cubicBezTo>
                <a:cubicBezTo>
                  <a:pt x="13832" y="27258"/>
                  <a:pt x="14422" y="27152"/>
                  <a:pt x="15047" y="27038"/>
                </a:cubicBezTo>
                <a:cubicBezTo>
                  <a:pt x="15152" y="27002"/>
                  <a:pt x="15267" y="27002"/>
                  <a:pt x="15408" y="26967"/>
                </a:cubicBezTo>
                <a:close/>
                <a:moveTo>
                  <a:pt x="40358" y="27513"/>
                </a:moveTo>
                <a:cubicBezTo>
                  <a:pt x="40499" y="27733"/>
                  <a:pt x="40684" y="27918"/>
                  <a:pt x="40869" y="28138"/>
                </a:cubicBezTo>
                <a:cubicBezTo>
                  <a:pt x="40138" y="28393"/>
                  <a:pt x="39399" y="28613"/>
                  <a:pt x="38703" y="28834"/>
                </a:cubicBezTo>
                <a:cubicBezTo>
                  <a:pt x="38553" y="28613"/>
                  <a:pt x="38377" y="28393"/>
                  <a:pt x="38228" y="28173"/>
                </a:cubicBezTo>
                <a:cubicBezTo>
                  <a:pt x="38958" y="27953"/>
                  <a:pt x="39654" y="27768"/>
                  <a:pt x="40358" y="27513"/>
                </a:cubicBezTo>
                <a:close/>
                <a:moveTo>
                  <a:pt x="18674" y="28068"/>
                </a:moveTo>
                <a:cubicBezTo>
                  <a:pt x="19185" y="28068"/>
                  <a:pt x="19625" y="28103"/>
                  <a:pt x="20109" y="28173"/>
                </a:cubicBezTo>
                <a:cubicBezTo>
                  <a:pt x="20109" y="28393"/>
                  <a:pt x="20065" y="28649"/>
                  <a:pt x="20030" y="28869"/>
                </a:cubicBezTo>
                <a:cubicBezTo>
                  <a:pt x="19924" y="28869"/>
                  <a:pt x="19810" y="28834"/>
                  <a:pt x="19704" y="28834"/>
                </a:cubicBezTo>
                <a:lnTo>
                  <a:pt x="18524" y="28834"/>
                </a:lnTo>
                <a:cubicBezTo>
                  <a:pt x="18604" y="28578"/>
                  <a:pt x="18639" y="28323"/>
                  <a:pt x="18674" y="28068"/>
                </a:cubicBezTo>
                <a:close/>
                <a:moveTo>
                  <a:pt x="24027" y="27002"/>
                </a:moveTo>
                <a:lnTo>
                  <a:pt x="24027" y="27002"/>
                </a:lnTo>
                <a:cubicBezTo>
                  <a:pt x="24432" y="27222"/>
                  <a:pt x="24872" y="27407"/>
                  <a:pt x="25277" y="27548"/>
                </a:cubicBezTo>
                <a:lnTo>
                  <a:pt x="25277" y="27663"/>
                </a:lnTo>
                <a:cubicBezTo>
                  <a:pt x="25312" y="28068"/>
                  <a:pt x="25347" y="28473"/>
                  <a:pt x="25391" y="28869"/>
                </a:cubicBezTo>
                <a:cubicBezTo>
                  <a:pt x="24951" y="28728"/>
                  <a:pt x="24546" y="28543"/>
                  <a:pt x="24141" y="28358"/>
                </a:cubicBezTo>
                <a:cubicBezTo>
                  <a:pt x="24106" y="27918"/>
                  <a:pt x="24071" y="27443"/>
                  <a:pt x="24027" y="27002"/>
                </a:cubicBezTo>
                <a:close/>
                <a:moveTo>
                  <a:pt x="58257" y="26853"/>
                </a:moveTo>
                <a:cubicBezTo>
                  <a:pt x="58582" y="27187"/>
                  <a:pt x="58917" y="27478"/>
                  <a:pt x="59287" y="27812"/>
                </a:cubicBezTo>
                <a:cubicBezTo>
                  <a:pt x="58477" y="28173"/>
                  <a:pt x="57702" y="28543"/>
                  <a:pt x="56901" y="28869"/>
                </a:cubicBezTo>
                <a:cubicBezTo>
                  <a:pt x="56602" y="28578"/>
                  <a:pt x="56311" y="28323"/>
                  <a:pt x="56020" y="28032"/>
                </a:cubicBezTo>
                <a:cubicBezTo>
                  <a:pt x="56786" y="27663"/>
                  <a:pt x="57526" y="27258"/>
                  <a:pt x="58257" y="26853"/>
                </a:cubicBezTo>
                <a:close/>
                <a:moveTo>
                  <a:pt x="21606" y="27258"/>
                </a:moveTo>
                <a:lnTo>
                  <a:pt x="21606" y="27258"/>
                </a:lnTo>
                <a:cubicBezTo>
                  <a:pt x="22011" y="27372"/>
                  <a:pt x="22381" y="27513"/>
                  <a:pt x="22785" y="27733"/>
                </a:cubicBezTo>
                <a:cubicBezTo>
                  <a:pt x="22821" y="28138"/>
                  <a:pt x="22821" y="28543"/>
                  <a:pt x="22821" y="28913"/>
                </a:cubicBezTo>
                <a:cubicBezTo>
                  <a:pt x="22416" y="28728"/>
                  <a:pt x="22011" y="28578"/>
                  <a:pt x="21606" y="28473"/>
                </a:cubicBezTo>
                <a:cubicBezTo>
                  <a:pt x="21650" y="28068"/>
                  <a:pt x="21650" y="27663"/>
                  <a:pt x="21606" y="27258"/>
                </a:cubicBezTo>
                <a:close/>
                <a:moveTo>
                  <a:pt x="5248" y="26307"/>
                </a:moveTo>
                <a:cubicBezTo>
                  <a:pt x="5213" y="26712"/>
                  <a:pt x="5142" y="27152"/>
                  <a:pt x="5028" y="27592"/>
                </a:cubicBezTo>
                <a:cubicBezTo>
                  <a:pt x="4658" y="28068"/>
                  <a:pt x="4218" y="28508"/>
                  <a:pt x="3707" y="28948"/>
                </a:cubicBezTo>
                <a:cubicBezTo>
                  <a:pt x="3743" y="28869"/>
                  <a:pt x="3743" y="28798"/>
                  <a:pt x="3778" y="28728"/>
                </a:cubicBezTo>
                <a:cubicBezTo>
                  <a:pt x="3857" y="28358"/>
                  <a:pt x="3927" y="27988"/>
                  <a:pt x="3963" y="27627"/>
                </a:cubicBezTo>
                <a:cubicBezTo>
                  <a:pt x="4482" y="27222"/>
                  <a:pt x="4878" y="26747"/>
                  <a:pt x="5248" y="26307"/>
                </a:cubicBezTo>
                <a:close/>
                <a:moveTo>
                  <a:pt x="55061" y="27152"/>
                </a:moveTo>
                <a:cubicBezTo>
                  <a:pt x="55360" y="27443"/>
                  <a:pt x="55651" y="27733"/>
                  <a:pt x="55941" y="27988"/>
                </a:cubicBezTo>
                <a:cubicBezTo>
                  <a:pt x="55246" y="28358"/>
                  <a:pt x="54550" y="28649"/>
                  <a:pt x="53855" y="28948"/>
                </a:cubicBezTo>
                <a:cubicBezTo>
                  <a:pt x="53784" y="28869"/>
                  <a:pt x="53740" y="28834"/>
                  <a:pt x="53670" y="28763"/>
                </a:cubicBezTo>
                <a:cubicBezTo>
                  <a:pt x="53485" y="28578"/>
                  <a:pt x="53300" y="28393"/>
                  <a:pt x="53080" y="28173"/>
                </a:cubicBezTo>
                <a:cubicBezTo>
                  <a:pt x="53784" y="27848"/>
                  <a:pt x="54445" y="27513"/>
                  <a:pt x="55061" y="27152"/>
                </a:cubicBezTo>
                <a:close/>
                <a:moveTo>
                  <a:pt x="18639" y="28068"/>
                </a:moveTo>
                <a:cubicBezTo>
                  <a:pt x="18604" y="28323"/>
                  <a:pt x="18568" y="28578"/>
                  <a:pt x="18489" y="28869"/>
                </a:cubicBezTo>
                <a:cubicBezTo>
                  <a:pt x="18014" y="28869"/>
                  <a:pt x="17503" y="28948"/>
                  <a:pt x="17028" y="29054"/>
                </a:cubicBezTo>
                <a:cubicBezTo>
                  <a:pt x="17133" y="28763"/>
                  <a:pt x="17169" y="28429"/>
                  <a:pt x="17248" y="28138"/>
                </a:cubicBezTo>
                <a:cubicBezTo>
                  <a:pt x="17723" y="28103"/>
                  <a:pt x="18199" y="28068"/>
                  <a:pt x="18639" y="28068"/>
                </a:cubicBezTo>
                <a:close/>
                <a:moveTo>
                  <a:pt x="35622" y="27848"/>
                </a:moveTo>
                <a:cubicBezTo>
                  <a:pt x="35736" y="28103"/>
                  <a:pt x="35877" y="28393"/>
                  <a:pt x="36027" y="28649"/>
                </a:cubicBezTo>
                <a:cubicBezTo>
                  <a:pt x="35622" y="28728"/>
                  <a:pt x="35217" y="28798"/>
                  <a:pt x="34812" y="28869"/>
                </a:cubicBezTo>
                <a:cubicBezTo>
                  <a:pt x="34451" y="28948"/>
                  <a:pt x="34081" y="29018"/>
                  <a:pt x="33711" y="29054"/>
                </a:cubicBezTo>
                <a:cubicBezTo>
                  <a:pt x="33570" y="28763"/>
                  <a:pt x="33456" y="28473"/>
                  <a:pt x="33350" y="28138"/>
                </a:cubicBezTo>
                <a:cubicBezTo>
                  <a:pt x="33711" y="28103"/>
                  <a:pt x="34081" y="28068"/>
                  <a:pt x="34451" y="28032"/>
                </a:cubicBezTo>
                <a:cubicBezTo>
                  <a:pt x="34856" y="27953"/>
                  <a:pt x="35217" y="27918"/>
                  <a:pt x="35622" y="27848"/>
                </a:cubicBezTo>
                <a:close/>
                <a:moveTo>
                  <a:pt x="52279" y="27407"/>
                </a:moveTo>
                <a:cubicBezTo>
                  <a:pt x="52499" y="27663"/>
                  <a:pt x="52754" y="27918"/>
                  <a:pt x="53009" y="28173"/>
                </a:cubicBezTo>
                <a:cubicBezTo>
                  <a:pt x="52534" y="28393"/>
                  <a:pt x="52059" y="28613"/>
                  <a:pt x="51539" y="28798"/>
                </a:cubicBezTo>
                <a:cubicBezTo>
                  <a:pt x="51319" y="28869"/>
                  <a:pt x="51099" y="28948"/>
                  <a:pt x="50879" y="29054"/>
                </a:cubicBezTo>
                <a:cubicBezTo>
                  <a:pt x="50659" y="28798"/>
                  <a:pt x="50439" y="28578"/>
                  <a:pt x="50219" y="28358"/>
                </a:cubicBezTo>
                <a:cubicBezTo>
                  <a:pt x="50368" y="28323"/>
                  <a:pt x="50518" y="28253"/>
                  <a:pt x="50659" y="28173"/>
                </a:cubicBezTo>
                <a:cubicBezTo>
                  <a:pt x="51213" y="27953"/>
                  <a:pt x="51724" y="27698"/>
                  <a:pt x="52279" y="27407"/>
                </a:cubicBezTo>
                <a:close/>
                <a:moveTo>
                  <a:pt x="20180" y="28173"/>
                </a:moveTo>
                <a:cubicBezTo>
                  <a:pt x="20620" y="28253"/>
                  <a:pt x="21095" y="28358"/>
                  <a:pt x="21571" y="28508"/>
                </a:cubicBezTo>
                <a:cubicBezTo>
                  <a:pt x="21535" y="28728"/>
                  <a:pt x="21535" y="28983"/>
                  <a:pt x="21500" y="29203"/>
                </a:cubicBezTo>
                <a:cubicBezTo>
                  <a:pt x="21060" y="29054"/>
                  <a:pt x="20585" y="28948"/>
                  <a:pt x="20065" y="28869"/>
                </a:cubicBezTo>
                <a:cubicBezTo>
                  <a:pt x="20109" y="28649"/>
                  <a:pt x="20144" y="28393"/>
                  <a:pt x="20180" y="28173"/>
                </a:cubicBezTo>
                <a:close/>
                <a:moveTo>
                  <a:pt x="25312" y="27592"/>
                </a:moveTo>
                <a:cubicBezTo>
                  <a:pt x="25788" y="27733"/>
                  <a:pt x="26307" y="27883"/>
                  <a:pt x="26782" y="27988"/>
                </a:cubicBezTo>
                <a:lnTo>
                  <a:pt x="26782" y="28103"/>
                </a:lnTo>
                <a:cubicBezTo>
                  <a:pt x="26818" y="28473"/>
                  <a:pt x="26853" y="28869"/>
                  <a:pt x="26888" y="29239"/>
                </a:cubicBezTo>
                <a:cubicBezTo>
                  <a:pt x="26413" y="29168"/>
                  <a:pt x="25902" y="29018"/>
                  <a:pt x="25427" y="28869"/>
                </a:cubicBezTo>
                <a:cubicBezTo>
                  <a:pt x="25391" y="28473"/>
                  <a:pt x="25347" y="28068"/>
                  <a:pt x="25312" y="27663"/>
                </a:cubicBezTo>
                <a:lnTo>
                  <a:pt x="25312" y="27592"/>
                </a:lnTo>
                <a:close/>
                <a:moveTo>
                  <a:pt x="43545" y="27918"/>
                </a:moveTo>
                <a:cubicBezTo>
                  <a:pt x="43730" y="28103"/>
                  <a:pt x="43880" y="28288"/>
                  <a:pt x="44021" y="28429"/>
                </a:cubicBezTo>
                <a:cubicBezTo>
                  <a:pt x="43360" y="28728"/>
                  <a:pt x="42630" y="28983"/>
                  <a:pt x="41899" y="29239"/>
                </a:cubicBezTo>
                <a:cubicBezTo>
                  <a:pt x="41749" y="29089"/>
                  <a:pt x="41600" y="28913"/>
                  <a:pt x="41459" y="28763"/>
                </a:cubicBezTo>
                <a:cubicBezTo>
                  <a:pt x="42154" y="28508"/>
                  <a:pt x="42885" y="28208"/>
                  <a:pt x="43545" y="27918"/>
                </a:cubicBezTo>
                <a:close/>
                <a:moveTo>
                  <a:pt x="49488" y="27698"/>
                </a:moveTo>
                <a:cubicBezTo>
                  <a:pt x="49558" y="27768"/>
                  <a:pt x="49638" y="27848"/>
                  <a:pt x="49673" y="27883"/>
                </a:cubicBezTo>
                <a:cubicBezTo>
                  <a:pt x="49858" y="28032"/>
                  <a:pt x="49999" y="28208"/>
                  <a:pt x="50148" y="28358"/>
                </a:cubicBezTo>
                <a:cubicBezTo>
                  <a:pt x="49417" y="28649"/>
                  <a:pt x="48678" y="28983"/>
                  <a:pt x="47947" y="29274"/>
                </a:cubicBezTo>
                <a:cubicBezTo>
                  <a:pt x="47762" y="29054"/>
                  <a:pt x="47577" y="28869"/>
                  <a:pt x="47401" y="28693"/>
                </a:cubicBezTo>
                <a:cubicBezTo>
                  <a:pt x="48097" y="28393"/>
                  <a:pt x="48792" y="28068"/>
                  <a:pt x="49488" y="27698"/>
                </a:cubicBezTo>
                <a:close/>
                <a:moveTo>
                  <a:pt x="13172" y="27407"/>
                </a:moveTo>
                <a:lnTo>
                  <a:pt x="13172" y="27407"/>
                </a:lnTo>
                <a:cubicBezTo>
                  <a:pt x="13136" y="27883"/>
                  <a:pt x="13066" y="28358"/>
                  <a:pt x="12987" y="28834"/>
                </a:cubicBezTo>
                <a:cubicBezTo>
                  <a:pt x="12256" y="28983"/>
                  <a:pt x="11560" y="29133"/>
                  <a:pt x="10865" y="29309"/>
                </a:cubicBezTo>
                <a:cubicBezTo>
                  <a:pt x="10971" y="28869"/>
                  <a:pt x="11041" y="28393"/>
                  <a:pt x="11120" y="27918"/>
                </a:cubicBezTo>
                <a:cubicBezTo>
                  <a:pt x="11781" y="27698"/>
                  <a:pt x="12476" y="27548"/>
                  <a:pt x="13172" y="27407"/>
                </a:cubicBezTo>
                <a:close/>
                <a:moveTo>
                  <a:pt x="33315" y="28138"/>
                </a:moveTo>
                <a:cubicBezTo>
                  <a:pt x="33421" y="28473"/>
                  <a:pt x="33535" y="28763"/>
                  <a:pt x="33676" y="29054"/>
                </a:cubicBezTo>
                <a:cubicBezTo>
                  <a:pt x="32910" y="29203"/>
                  <a:pt x="32135" y="29309"/>
                  <a:pt x="31369" y="29353"/>
                </a:cubicBezTo>
                <a:cubicBezTo>
                  <a:pt x="31220" y="29018"/>
                  <a:pt x="31114" y="28693"/>
                  <a:pt x="31035" y="28323"/>
                </a:cubicBezTo>
                <a:cubicBezTo>
                  <a:pt x="31774" y="28288"/>
                  <a:pt x="32540" y="28208"/>
                  <a:pt x="33315" y="28138"/>
                </a:cubicBezTo>
                <a:close/>
                <a:moveTo>
                  <a:pt x="38192" y="28173"/>
                </a:moveTo>
                <a:cubicBezTo>
                  <a:pt x="38333" y="28393"/>
                  <a:pt x="38483" y="28613"/>
                  <a:pt x="38668" y="28834"/>
                </a:cubicBezTo>
                <a:cubicBezTo>
                  <a:pt x="37937" y="29054"/>
                  <a:pt x="37198" y="29239"/>
                  <a:pt x="36467" y="29388"/>
                </a:cubicBezTo>
                <a:cubicBezTo>
                  <a:pt x="36317" y="29168"/>
                  <a:pt x="36212" y="28913"/>
                  <a:pt x="36062" y="28693"/>
                </a:cubicBezTo>
                <a:cubicBezTo>
                  <a:pt x="36793" y="28543"/>
                  <a:pt x="37497" y="28358"/>
                  <a:pt x="38192" y="28173"/>
                </a:cubicBezTo>
                <a:close/>
                <a:moveTo>
                  <a:pt x="17169" y="28138"/>
                </a:moveTo>
                <a:lnTo>
                  <a:pt x="17169" y="28138"/>
                </a:lnTo>
                <a:cubicBezTo>
                  <a:pt x="17133" y="28429"/>
                  <a:pt x="17063" y="28763"/>
                  <a:pt x="16984" y="29054"/>
                </a:cubicBezTo>
                <a:cubicBezTo>
                  <a:pt x="16508" y="29133"/>
                  <a:pt x="16068" y="29239"/>
                  <a:pt x="15593" y="29309"/>
                </a:cubicBezTo>
                <a:cubicBezTo>
                  <a:pt x="15408" y="29353"/>
                  <a:pt x="15223" y="29388"/>
                  <a:pt x="15082" y="29423"/>
                </a:cubicBezTo>
                <a:cubicBezTo>
                  <a:pt x="15188" y="29089"/>
                  <a:pt x="15267" y="28763"/>
                  <a:pt x="15302" y="28429"/>
                </a:cubicBezTo>
                <a:cubicBezTo>
                  <a:pt x="15998" y="28288"/>
                  <a:pt x="16623" y="28208"/>
                  <a:pt x="17169" y="28138"/>
                </a:cubicBezTo>
                <a:close/>
                <a:moveTo>
                  <a:pt x="40904" y="28173"/>
                </a:moveTo>
                <a:cubicBezTo>
                  <a:pt x="41054" y="28358"/>
                  <a:pt x="41195" y="28543"/>
                  <a:pt x="41379" y="28728"/>
                </a:cubicBezTo>
                <a:cubicBezTo>
                  <a:pt x="40649" y="28983"/>
                  <a:pt x="39918" y="29203"/>
                  <a:pt x="39178" y="29423"/>
                </a:cubicBezTo>
                <a:cubicBezTo>
                  <a:pt x="39038" y="29239"/>
                  <a:pt x="38888" y="29054"/>
                  <a:pt x="38738" y="28869"/>
                </a:cubicBezTo>
                <a:cubicBezTo>
                  <a:pt x="39434" y="28649"/>
                  <a:pt x="40173" y="28429"/>
                  <a:pt x="40904" y="28173"/>
                </a:cubicBezTo>
                <a:close/>
                <a:moveTo>
                  <a:pt x="7704" y="26932"/>
                </a:moveTo>
                <a:cubicBezTo>
                  <a:pt x="7669" y="27152"/>
                  <a:pt x="7669" y="27372"/>
                  <a:pt x="7634" y="27548"/>
                </a:cubicBezTo>
                <a:cubicBezTo>
                  <a:pt x="7599" y="27812"/>
                  <a:pt x="7563" y="28032"/>
                  <a:pt x="7484" y="28288"/>
                </a:cubicBezTo>
                <a:cubicBezTo>
                  <a:pt x="7044" y="28649"/>
                  <a:pt x="6604" y="29018"/>
                  <a:pt x="6199" y="29459"/>
                </a:cubicBezTo>
                <a:cubicBezTo>
                  <a:pt x="6313" y="29018"/>
                  <a:pt x="6463" y="28578"/>
                  <a:pt x="6569" y="28138"/>
                </a:cubicBezTo>
                <a:cubicBezTo>
                  <a:pt x="6938" y="27698"/>
                  <a:pt x="7299" y="27293"/>
                  <a:pt x="7704" y="26932"/>
                </a:cubicBezTo>
                <a:close/>
                <a:moveTo>
                  <a:pt x="26818" y="27988"/>
                </a:moveTo>
                <a:cubicBezTo>
                  <a:pt x="27513" y="28173"/>
                  <a:pt x="28253" y="28253"/>
                  <a:pt x="28948" y="28288"/>
                </a:cubicBezTo>
                <a:cubicBezTo>
                  <a:pt x="29019" y="28693"/>
                  <a:pt x="29054" y="29089"/>
                  <a:pt x="29133" y="29459"/>
                </a:cubicBezTo>
                <a:cubicBezTo>
                  <a:pt x="28394" y="29459"/>
                  <a:pt x="27663" y="29388"/>
                  <a:pt x="26967" y="29239"/>
                </a:cubicBezTo>
                <a:cubicBezTo>
                  <a:pt x="26888" y="28869"/>
                  <a:pt x="26853" y="28508"/>
                  <a:pt x="26818" y="28103"/>
                </a:cubicBezTo>
                <a:lnTo>
                  <a:pt x="26818" y="27988"/>
                </a:lnTo>
                <a:close/>
                <a:moveTo>
                  <a:pt x="28983" y="28288"/>
                </a:moveTo>
                <a:cubicBezTo>
                  <a:pt x="29370" y="28329"/>
                  <a:pt x="29757" y="28346"/>
                  <a:pt x="30144" y="28346"/>
                </a:cubicBezTo>
                <a:cubicBezTo>
                  <a:pt x="30417" y="28346"/>
                  <a:pt x="30691" y="28338"/>
                  <a:pt x="30964" y="28323"/>
                </a:cubicBezTo>
                <a:cubicBezTo>
                  <a:pt x="31070" y="28693"/>
                  <a:pt x="31184" y="29018"/>
                  <a:pt x="31334" y="29388"/>
                </a:cubicBezTo>
                <a:cubicBezTo>
                  <a:pt x="30595" y="29423"/>
                  <a:pt x="29899" y="29459"/>
                  <a:pt x="29204" y="29459"/>
                </a:cubicBezTo>
                <a:cubicBezTo>
                  <a:pt x="29089" y="29089"/>
                  <a:pt x="29054" y="28693"/>
                  <a:pt x="28983" y="28288"/>
                </a:cubicBezTo>
                <a:close/>
                <a:moveTo>
                  <a:pt x="22821" y="27733"/>
                </a:moveTo>
                <a:lnTo>
                  <a:pt x="22821" y="27733"/>
                </a:lnTo>
                <a:cubicBezTo>
                  <a:pt x="23111" y="27883"/>
                  <a:pt x="23367" y="27988"/>
                  <a:pt x="23666" y="28138"/>
                </a:cubicBezTo>
                <a:cubicBezTo>
                  <a:pt x="23807" y="28253"/>
                  <a:pt x="23921" y="28323"/>
                  <a:pt x="24071" y="28358"/>
                </a:cubicBezTo>
                <a:cubicBezTo>
                  <a:pt x="24106" y="28763"/>
                  <a:pt x="24141" y="29133"/>
                  <a:pt x="24177" y="29529"/>
                </a:cubicBezTo>
                <a:cubicBezTo>
                  <a:pt x="24027" y="29459"/>
                  <a:pt x="23851" y="29388"/>
                  <a:pt x="23666" y="29274"/>
                </a:cubicBezTo>
                <a:cubicBezTo>
                  <a:pt x="23411" y="29168"/>
                  <a:pt x="23146" y="29018"/>
                  <a:pt x="22891" y="28913"/>
                </a:cubicBezTo>
                <a:cubicBezTo>
                  <a:pt x="22856" y="28543"/>
                  <a:pt x="22856" y="28138"/>
                  <a:pt x="22821" y="27733"/>
                </a:cubicBezTo>
                <a:close/>
                <a:moveTo>
                  <a:pt x="19704" y="28869"/>
                </a:moveTo>
                <a:cubicBezTo>
                  <a:pt x="19810" y="28913"/>
                  <a:pt x="19924" y="28913"/>
                  <a:pt x="20030" y="28913"/>
                </a:cubicBezTo>
                <a:cubicBezTo>
                  <a:pt x="19959" y="29133"/>
                  <a:pt x="19924" y="29353"/>
                  <a:pt x="19845" y="29573"/>
                </a:cubicBezTo>
                <a:lnTo>
                  <a:pt x="19810" y="29573"/>
                </a:lnTo>
                <a:cubicBezTo>
                  <a:pt x="19554" y="29551"/>
                  <a:pt x="19308" y="29540"/>
                  <a:pt x="19066" y="29540"/>
                </a:cubicBezTo>
                <a:cubicBezTo>
                  <a:pt x="18824" y="29540"/>
                  <a:pt x="18586" y="29551"/>
                  <a:pt x="18348" y="29573"/>
                </a:cubicBezTo>
                <a:cubicBezTo>
                  <a:pt x="18419" y="29353"/>
                  <a:pt x="18489" y="29133"/>
                  <a:pt x="18524" y="28913"/>
                </a:cubicBezTo>
                <a:cubicBezTo>
                  <a:pt x="18929" y="28869"/>
                  <a:pt x="19299" y="28869"/>
                  <a:pt x="19704" y="28869"/>
                </a:cubicBezTo>
                <a:close/>
                <a:moveTo>
                  <a:pt x="46116" y="27513"/>
                </a:moveTo>
                <a:cubicBezTo>
                  <a:pt x="46116" y="27548"/>
                  <a:pt x="46151" y="27548"/>
                  <a:pt x="46151" y="27592"/>
                </a:cubicBezTo>
                <a:cubicBezTo>
                  <a:pt x="46336" y="27733"/>
                  <a:pt x="46521" y="27918"/>
                  <a:pt x="46697" y="28103"/>
                </a:cubicBezTo>
                <a:cubicBezTo>
                  <a:pt x="46917" y="28323"/>
                  <a:pt x="47102" y="28508"/>
                  <a:pt x="47322" y="28693"/>
                </a:cubicBezTo>
                <a:cubicBezTo>
                  <a:pt x="46591" y="28983"/>
                  <a:pt x="45861" y="29274"/>
                  <a:pt x="45156" y="29573"/>
                </a:cubicBezTo>
                <a:cubicBezTo>
                  <a:pt x="44980" y="29388"/>
                  <a:pt x="44795" y="29203"/>
                  <a:pt x="44646" y="29018"/>
                </a:cubicBezTo>
                <a:cubicBezTo>
                  <a:pt x="45341" y="28728"/>
                  <a:pt x="46037" y="28429"/>
                  <a:pt x="46697" y="28103"/>
                </a:cubicBezTo>
                <a:lnTo>
                  <a:pt x="46697" y="28103"/>
                </a:lnTo>
                <a:cubicBezTo>
                  <a:pt x="46002" y="28393"/>
                  <a:pt x="45306" y="28693"/>
                  <a:pt x="44611" y="28983"/>
                </a:cubicBezTo>
                <a:cubicBezTo>
                  <a:pt x="44426" y="28798"/>
                  <a:pt x="44276" y="28613"/>
                  <a:pt x="44135" y="28473"/>
                </a:cubicBezTo>
                <a:cubicBezTo>
                  <a:pt x="44795" y="28173"/>
                  <a:pt x="45456" y="27848"/>
                  <a:pt x="46116" y="27513"/>
                </a:cubicBezTo>
                <a:close/>
                <a:moveTo>
                  <a:pt x="9210" y="27222"/>
                </a:moveTo>
                <a:lnTo>
                  <a:pt x="9210" y="27222"/>
                </a:lnTo>
                <a:cubicBezTo>
                  <a:pt x="9175" y="27733"/>
                  <a:pt x="9104" y="28173"/>
                  <a:pt x="9025" y="28649"/>
                </a:cubicBezTo>
                <a:cubicBezTo>
                  <a:pt x="8699" y="28798"/>
                  <a:pt x="8400" y="28948"/>
                  <a:pt x="8074" y="29089"/>
                </a:cubicBezTo>
                <a:cubicBezTo>
                  <a:pt x="7784" y="29239"/>
                  <a:pt x="7519" y="29423"/>
                  <a:pt x="7229" y="29608"/>
                </a:cubicBezTo>
                <a:cubicBezTo>
                  <a:pt x="7343" y="29168"/>
                  <a:pt x="7449" y="28728"/>
                  <a:pt x="7519" y="28288"/>
                </a:cubicBezTo>
                <a:cubicBezTo>
                  <a:pt x="7889" y="28032"/>
                  <a:pt x="8259" y="27768"/>
                  <a:pt x="8664" y="27513"/>
                </a:cubicBezTo>
                <a:cubicBezTo>
                  <a:pt x="8840" y="27407"/>
                  <a:pt x="9025" y="27328"/>
                  <a:pt x="9210" y="27222"/>
                </a:cubicBezTo>
                <a:close/>
                <a:moveTo>
                  <a:pt x="62694" y="27592"/>
                </a:moveTo>
                <a:cubicBezTo>
                  <a:pt x="63134" y="27918"/>
                  <a:pt x="63539" y="28253"/>
                  <a:pt x="63979" y="28543"/>
                </a:cubicBezTo>
                <a:cubicBezTo>
                  <a:pt x="63169" y="28913"/>
                  <a:pt x="62324" y="29274"/>
                  <a:pt x="61444" y="29608"/>
                </a:cubicBezTo>
                <a:cubicBezTo>
                  <a:pt x="61083" y="29309"/>
                  <a:pt x="60713" y="29018"/>
                  <a:pt x="60343" y="28693"/>
                </a:cubicBezTo>
                <a:cubicBezTo>
                  <a:pt x="61153" y="28323"/>
                  <a:pt x="61963" y="27953"/>
                  <a:pt x="62694" y="27592"/>
                </a:cubicBezTo>
                <a:close/>
                <a:moveTo>
                  <a:pt x="2536" y="27407"/>
                </a:moveTo>
                <a:cubicBezTo>
                  <a:pt x="2536" y="27812"/>
                  <a:pt x="2501" y="28253"/>
                  <a:pt x="2422" y="28728"/>
                </a:cubicBezTo>
                <a:cubicBezTo>
                  <a:pt x="1947" y="29054"/>
                  <a:pt x="1401" y="29388"/>
                  <a:pt x="811" y="29679"/>
                </a:cubicBezTo>
                <a:cubicBezTo>
                  <a:pt x="881" y="29203"/>
                  <a:pt x="916" y="28763"/>
                  <a:pt x="916" y="28358"/>
                </a:cubicBezTo>
                <a:cubicBezTo>
                  <a:pt x="1506" y="28068"/>
                  <a:pt x="2017" y="27733"/>
                  <a:pt x="2536" y="27407"/>
                </a:cubicBezTo>
                <a:close/>
                <a:moveTo>
                  <a:pt x="59322" y="27848"/>
                </a:moveTo>
                <a:cubicBezTo>
                  <a:pt x="59612" y="28138"/>
                  <a:pt x="59947" y="28393"/>
                  <a:pt x="60273" y="28693"/>
                </a:cubicBezTo>
                <a:cubicBezTo>
                  <a:pt x="60202" y="28728"/>
                  <a:pt x="60123" y="28763"/>
                  <a:pt x="60053" y="28798"/>
                </a:cubicBezTo>
                <a:cubicBezTo>
                  <a:pt x="59322" y="29089"/>
                  <a:pt x="58547" y="29388"/>
                  <a:pt x="57781" y="29679"/>
                </a:cubicBezTo>
                <a:cubicBezTo>
                  <a:pt x="57482" y="29423"/>
                  <a:pt x="57227" y="29168"/>
                  <a:pt x="56936" y="28913"/>
                </a:cubicBezTo>
                <a:cubicBezTo>
                  <a:pt x="57746" y="28578"/>
                  <a:pt x="58512" y="28208"/>
                  <a:pt x="59322" y="27848"/>
                </a:cubicBezTo>
                <a:close/>
                <a:moveTo>
                  <a:pt x="21606" y="28508"/>
                </a:moveTo>
                <a:cubicBezTo>
                  <a:pt x="22011" y="28613"/>
                  <a:pt x="22416" y="28763"/>
                  <a:pt x="22821" y="28948"/>
                </a:cubicBezTo>
                <a:cubicBezTo>
                  <a:pt x="22821" y="29203"/>
                  <a:pt x="22856" y="29459"/>
                  <a:pt x="22856" y="29714"/>
                </a:cubicBezTo>
                <a:cubicBezTo>
                  <a:pt x="22416" y="29529"/>
                  <a:pt x="21976" y="29353"/>
                  <a:pt x="21535" y="29203"/>
                </a:cubicBezTo>
                <a:cubicBezTo>
                  <a:pt x="21571" y="28983"/>
                  <a:pt x="21606" y="28728"/>
                  <a:pt x="21606" y="28508"/>
                </a:cubicBezTo>
                <a:close/>
                <a:moveTo>
                  <a:pt x="53045" y="28208"/>
                </a:moveTo>
                <a:cubicBezTo>
                  <a:pt x="53230" y="28393"/>
                  <a:pt x="53450" y="28613"/>
                  <a:pt x="53635" y="28798"/>
                </a:cubicBezTo>
                <a:cubicBezTo>
                  <a:pt x="53705" y="28869"/>
                  <a:pt x="53740" y="28913"/>
                  <a:pt x="53784" y="28948"/>
                </a:cubicBezTo>
                <a:cubicBezTo>
                  <a:pt x="53300" y="29168"/>
                  <a:pt x="52825" y="29309"/>
                  <a:pt x="52349" y="29494"/>
                </a:cubicBezTo>
                <a:cubicBezTo>
                  <a:pt x="52094" y="29573"/>
                  <a:pt x="51803" y="29679"/>
                  <a:pt x="51539" y="29749"/>
                </a:cubicBezTo>
                <a:cubicBezTo>
                  <a:pt x="51319" y="29529"/>
                  <a:pt x="51143" y="29309"/>
                  <a:pt x="50923" y="29089"/>
                </a:cubicBezTo>
                <a:cubicBezTo>
                  <a:pt x="51143" y="28983"/>
                  <a:pt x="51363" y="28913"/>
                  <a:pt x="51539" y="28834"/>
                </a:cubicBezTo>
                <a:cubicBezTo>
                  <a:pt x="52059" y="28649"/>
                  <a:pt x="52569" y="28429"/>
                  <a:pt x="53045" y="28208"/>
                </a:cubicBezTo>
                <a:close/>
                <a:moveTo>
                  <a:pt x="55985" y="28032"/>
                </a:moveTo>
                <a:cubicBezTo>
                  <a:pt x="56276" y="28323"/>
                  <a:pt x="56566" y="28613"/>
                  <a:pt x="56866" y="28913"/>
                </a:cubicBezTo>
                <a:cubicBezTo>
                  <a:pt x="56091" y="29203"/>
                  <a:pt x="55360" y="29494"/>
                  <a:pt x="54621" y="29749"/>
                </a:cubicBezTo>
                <a:cubicBezTo>
                  <a:pt x="54365" y="29494"/>
                  <a:pt x="54110" y="29239"/>
                  <a:pt x="53855" y="28983"/>
                </a:cubicBezTo>
                <a:cubicBezTo>
                  <a:pt x="54585" y="28693"/>
                  <a:pt x="55281" y="28393"/>
                  <a:pt x="55985" y="28032"/>
                </a:cubicBezTo>
                <a:close/>
                <a:moveTo>
                  <a:pt x="18489" y="28913"/>
                </a:moveTo>
                <a:cubicBezTo>
                  <a:pt x="18419" y="29133"/>
                  <a:pt x="18348" y="29353"/>
                  <a:pt x="18269" y="29608"/>
                </a:cubicBezTo>
                <a:cubicBezTo>
                  <a:pt x="17758" y="29644"/>
                  <a:pt x="17248" y="29714"/>
                  <a:pt x="16764" y="29793"/>
                </a:cubicBezTo>
                <a:cubicBezTo>
                  <a:pt x="16843" y="29573"/>
                  <a:pt x="16948" y="29353"/>
                  <a:pt x="17028" y="29089"/>
                </a:cubicBezTo>
                <a:cubicBezTo>
                  <a:pt x="17503" y="29018"/>
                  <a:pt x="17979" y="28948"/>
                  <a:pt x="18489" y="28913"/>
                </a:cubicBezTo>
                <a:close/>
                <a:moveTo>
                  <a:pt x="44056" y="28473"/>
                </a:moveTo>
                <a:cubicBezTo>
                  <a:pt x="44241" y="28649"/>
                  <a:pt x="44390" y="28834"/>
                  <a:pt x="44575" y="28983"/>
                </a:cubicBezTo>
                <a:cubicBezTo>
                  <a:pt x="43836" y="29274"/>
                  <a:pt x="43140" y="29573"/>
                  <a:pt x="42410" y="29793"/>
                </a:cubicBezTo>
                <a:cubicBezTo>
                  <a:pt x="42260" y="29644"/>
                  <a:pt x="42119" y="29459"/>
                  <a:pt x="41934" y="29274"/>
                </a:cubicBezTo>
                <a:cubicBezTo>
                  <a:pt x="42665" y="29018"/>
                  <a:pt x="43396" y="28763"/>
                  <a:pt x="44056" y="28473"/>
                </a:cubicBezTo>
                <a:close/>
                <a:moveTo>
                  <a:pt x="6824" y="26747"/>
                </a:moveTo>
                <a:lnTo>
                  <a:pt x="6824" y="26747"/>
                </a:lnTo>
                <a:cubicBezTo>
                  <a:pt x="6753" y="27222"/>
                  <a:pt x="6639" y="27663"/>
                  <a:pt x="6533" y="28103"/>
                </a:cubicBezTo>
                <a:cubicBezTo>
                  <a:pt x="6199" y="28508"/>
                  <a:pt x="5838" y="28948"/>
                  <a:pt x="5503" y="29388"/>
                </a:cubicBezTo>
                <a:cubicBezTo>
                  <a:pt x="5398" y="29529"/>
                  <a:pt x="5248" y="29679"/>
                  <a:pt x="5142" y="29864"/>
                </a:cubicBezTo>
                <a:cubicBezTo>
                  <a:pt x="5283" y="29459"/>
                  <a:pt x="5398" y="29054"/>
                  <a:pt x="5539" y="28649"/>
                </a:cubicBezTo>
                <a:cubicBezTo>
                  <a:pt x="5759" y="28358"/>
                  <a:pt x="5944" y="28068"/>
                  <a:pt x="6164" y="27768"/>
                </a:cubicBezTo>
                <a:cubicBezTo>
                  <a:pt x="6384" y="27443"/>
                  <a:pt x="6604" y="27073"/>
                  <a:pt x="6824" y="26747"/>
                </a:cubicBezTo>
                <a:close/>
                <a:moveTo>
                  <a:pt x="20065" y="28913"/>
                </a:moveTo>
                <a:cubicBezTo>
                  <a:pt x="20585" y="28983"/>
                  <a:pt x="21025" y="29089"/>
                  <a:pt x="21500" y="29239"/>
                </a:cubicBezTo>
                <a:cubicBezTo>
                  <a:pt x="21465" y="29459"/>
                  <a:pt x="21465" y="29644"/>
                  <a:pt x="21430" y="29864"/>
                </a:cubicBezTo>
                <a:cubicBezTo>
                  <a:pt x="20910" y="29714"/>
                  <a:pt x="20435" y="29608"/>
                  <a:pt x="19924" y="29573"/>
                </a:cubicBezTo>
                <a:cubicBezTo>
                  <a:pt x="19959" y="29353"/>
                  <a:pt x="20030" y="29133"/>
                  <a:pt x="20065" y="28913"/>
                </a:cubicBezTo>
                <a:close/>
                <a:moveTo>
                  <a:pt x="36027" y="28693"/>
                </a:moveTo>
                <a:cubicBezTo>
                  <a:pt x="36176" y="28948"/>
                  <a:pt x="36282" y="29168"/>
                  <a:pt x="36432" y="29423"/>
                </a:cubicBezTo>
                <a:cubicBezTo>
                  <a:pt x="36027" y="29494"/>
                  <a:pt x="35622" y="29608"/>
                  <a:pt x="35217" y="29679"/>
                </a:cubicBezTo>
                <a:cubicBezTo>
                  <a:pt x="34856" y="29749"/>
                  <a:pt x="34486" y="29828"/>
                  <a:pt x="34116" y="29899"/>
                </a:cubicBezTo>
                <a:cubicBezTo>
                  <a:pt x="33975" y="29644"/>
                  <a:pt x="33861" y="29388"/>
                  <a:pt x="33711" y="29089"/>
                </a:cubicBezTo>
                <a:cubicBezTo>
                  <a:pt x="34081" y="29054"/>
                  <a:pt x="34451" y="28983"/>
                  <a:pt x="34812" y="28913"/>
                </a:cubicBezTo>
                <a:cubicBezTo>
                  <a:pt x="35217" y="28834"/>
                  <a:pt x="35622" y="28763"/>
                  <a:pt x="36027" y="28693"/>
                </a:cubicBezTo>
                <a:close/>
                <a:moveTo>
                  <a:pt x="50183" y="28393"/>
                </a:moveTo>
                <a:lnTo>
                  <a:pt x="50844" y="29054"/>
                </a:lnTo>
                <a:cubicBezTo>
                  <a:pt x="50113" y="29353"/>
                  <a:pt x="49338" y="29644"/>
                  <a:pt x="48572" y="29899"/>
                </a:cubicBezTo>
                <a:cubicBezTo>
                  <a:pt x="48352" y="29714"/>
                  <a:pt x="48167" y="29494"/>
                  <a:pt x="47982" y="29309"/>
                </a:cubicBezTo>
                <a:cubicBezTo>
                  <a:pt x="48722" y="29018"/>
                  <a:pt x="49453" y="28693"/>
                  <a:pt x="50183" y="28393"/>
                </a:cubicBezTo>
                <a:close/>
                <a:moveTo>
                  <a:pt x="41415" y="28763"/>
                </a:moveTo>
                <a:cubicBezTo>
                  <a:pt x="41564" y="28948"/>
                  <a:pt x="41714" y="29089"/>
                  <a:pt x="41855" y="29274"/>
                </a:cubicBezTo>
                <a:cubicBezTo>
                  <a:pt x="41124" y="29529"/>
                  <a:pt x="40393" y="29749"/>
                  <a:pt x="39619" y="29969"/>
                </a:cubicBezTo>
                <a:cubicBezTo>
                  <a:pt x="39478" y="29793"/>
                  <a:pt x="39328" y="29644"/>
                  <a:pt x="39178" y="29459"/>
                </a:cubicBezTo>
                <a:cubicBezTo>
                  <a:pt x="39953" y="29239"/>
                  <a:pt x="40684" y="29018"/>
                  <a:pt x="41415" y="28763"/>
                </a:cubicBezTo>
                <a:close/>
                <a:moveTo>
                  <a:pt x="24141" y="28393"/>
                </a:moveTo>
                <a:lnTo>
                  <a:pt x="24141" y="28393"/>
                </a:lnTo>
                <a:cubicBezTo>
                  <a:pt x="24546" y="28578"/>
                  <a:pt x="24951" y="28763"/>
                  <a:pt x="25391" y="28913"/>
                </a:cubicBezTo>
                <a:cubicBezTo>
                  <a:pt x="25427" y="29274"/>
                  <a:pt x="25462" y="29644"/>
                  <a:pt x="25532" y="30013"/>
                </a:cubicBezTo>
                <a:cubicBezTo>
                  <a:pt x="25092" y="29864"/>
                  <a:pt x="24652" y="29714"/>
                  <a:pt x="24247" y="29529"/>
                </a:cubicBezTo>
                <a:cubicBezTo>
                  <a:pt x="24212" y="29168"/>
                  <a:pt x="24177" y="28798"/>
                  <a:pt x="24141" y="28393"/>
                </a:cubicBezTo>
                <a:close/>
                <a:moveTo>
                  <a:pt x="38668" y="28869"/>
                </a:moveTo>
                <a:cubicBezTo>
                  <a:pt x="38818" y="29054"/>
                  <a:pt x="38958" y="29239"/>
                  <a:pt x="39108" y="29423"/>
                </a:cubicBezTo>
                <a:cubicBezTo>
                  <a:pt x="38333" y="29644"/>
                  <a:pt x="37603" y="29828"/>
                  <a:pt x="36837" y="30013"/>
                </a:cubicBezTo>
                <a:cubicBezTo>
                  <a:pt x="36722" y="29828"/>
                  <a:pt x="36617" y="29644"/>
                  <a:pt x="36502" y="29423"/>
                </a:cubicBezTo>
                <a:cubicBezTo>
                  <a:pt x="37198" y="29274"/>
                  <a:pt x="37937" y="29089"/>
                  <a:pt x="38668" y="28869"/>
                </a:cubicBezTo>
                <a:close/>
                <a:moveTo>
                  <a:pt x="11041" y="27918"/>
                </a:moveTo>
                <a:lnTo>
                  <a:pt x="11041" y="27918"/>
                </a:lnTo>
                <a:cubicBezTo>
                  <a:pt x="11006" y="28429"/>
                  <a:pt x="10935" y="28913"/>
                  <a:pt x="10821" y="29353"/>
                </a:cubicBezTo>
                <a:cubicBezTo>
                  <a:pt x="10125" y="29529"/>
                  <a:pt x="9430" y="29749"/>
                  <a:pt x="8734" y="30049"/>
                </a:cubicBezTo>
                <a:cubicBezTo>
                  <a:pt x="8840" y="29608"/>
                  <a:pt x="8954" y="29133"/>
                  <a:pt x="9060" y="28693"/>
                </a:cubicBezTo>
                <a:cubicBezTo>
                  <a:pt x="9720" y="28393"/>
                  <a:pt x="10381" y="28138"/>
                  <a:pt x="11041" y="27918"/>
                </a:cubicBezTo>
                <a:close/>
                <a:moveTo>
                  <a:pt x="3927" y="27698"/>
                </a:moveTo>
                <a:cubicBezTo>
                  <a:pt x="3857" y="28103"/>
                  <a:pt x="3778" y="28543"/>
                  <a:pt x="3672" y="28983"/>
                </a:cubicBezTo>
                <a:cubicBezTo>
                  <a:pt x="3197" y="29353"/>
                  <a:pt x="2721" y="29714"/>
                  <a:pt x="2167" y="30084"/>
                </a:cubicBezTo>
                <a:cubicBezTo>
                  <a:pt x="2316" y="29608"/>
                  <a:pt x="2422" y="29168"/>
                  <a:pt x="2457" y="28763"/>
                </a:cubicBezTo>
                <a:cubicBezTo>
                  <a:pt x="3012" y="28429"/>
                  <a:pt x="3487" y="28068"/>
                  <a:pt x="3927" y="27698"/>
                </a:cubicBezTo>
                <a:close/>
                <a:moveTo>
                  <a:pt x="5838" y="27407"/>
                </a:moveTo>
                <a:lnTo>
                  <a:pt x="5838" y="27407"/>
                </a:lnTo>
                <a:cubicBezTo>
                  <a:pt x="5723" y="27848"/>
                  <a:pt x="5618" y="28253"/>
                  <a:pt x="5503" y="28649"/>
                </a:cubicBezTo>
                <a:cubicBezTo>
                  <a:pt x="5283" y="28948"/>
                  <a:pt x="5028" y="29274"/>
                  <a:pt x="4808" y="29573"/>
                </a:cubicBezTo>
                <a:cubicBezTo>
                  <a:pt x="4623" y="29749"/>
                  <a:pt x="4482" y="29934"/>
                  <a:pt x="4297" y="30119"/>
                </a:cubicBezTo>
                <a:cubicBezTo>
                  <a:pt x="4438" y="29749"/>
                  <a:pt x="4588" y="29353"/>
                  <a:pt x="4737" y="28948"/>
                </a:cubicBezTo>
                <a:cubicBezTo>
                  <a:pt x="4808" y="28834"/>
                  <a:pt x="4922" y="28693"/>
                  <a:pt x="5028" y="28578"/>
                </a:cubicBezTo>
                <a:cubicBezTo>
                  <a:pt x="5318" y="28208"/>
                  <a:pt x="5583" y="27812"/>
                  <a:pt x="5838" y="27407"/>
                </a:cubicBezTo>
                <a:close/>
                <a:moveTo>
                  <a:pt x="47322" y="28728"/>
                </a:moveTo>
                <a:cubicBezTo>
                  <a:pt x="47542" y="28913"/>
                  <a:pt x="47727" y="29089"/>
                  <a:pt x="47912" y="29274"/>
                </a:cubicBezTo>
                <a:cubicBezTo>
                  <a:pt x="47181" y="29573"/>
                  <a:pt x="46407" y="29864"/>
                  <a:pt x="45676" y="30119"/>
                </a:cubicBezTo>
                <a:lnTo>
                  <a:pt x="45341" y="29793"/>
                </a:lnTo>
                <a:cubicBezTo>
                  <a:pt x="45306" y="29714"/>
                  <a:pt x="45236" y="29644"/>
                  <a:pt x="45156" y="29608"/>
                </a:cubicBezTo>
                <a:cubicBezTo>
                  <a:pt x="45896" y="29309"/>
                  <a:pt x="46627" y="29018"/>
                  <a:pt x="47322" y="28728"/>
                </a:cubicBezTo>
                <a:close/>
                <a:moveTo>
                  <a:pt x="5028" y="27663"/>
                </a:moveTo>
                <a:cubicBezTo>
                  <a:pt x="4922" y="28103"/>
                  <a:pt x="4808" y="28508"/>
                  <a:pt x="4702" y="28913"/>
                </a:cubicBezTo>
                <a:cubicBezTo>
                  <a:pt x="4297" y="29388"/>
                  <a:pt x="3822" y="29828"/>
                  <a:pt x="3302" y="30233"/>
                </a:cubicBezTo>
                <a:cubicBezTo>
                  <a:pt x="3452" y="29793"/>
                  <a:pt x="3602" y="29388"/>
                  <a:pt x="3707" y="29018"/>
                </a:cubicBezTo>
                <a:cubicBezTo>
                  <a:pt x="4183" y="28578"/>
                  <a:pt x="4623" y="28138"/>
                  <a:pt x="5028" y="27663"/>
                </a:cubicBezTo>
                <a:close/>
                <a:moveTo>
                  <a:pt x="16948" y="29089"/>
                </a:moveTo>
                <a:lnTo>
                  <a:pt x="16948" y="29089"/>
                </a:lnTo>
                <a:cubicBezTo>
                  <a:pt x="16878" y="29353"/>
                  <a:pt x="16808" y="29573"/>
                  <a:pt x="16693" y="29828"/>
                </a:cubicBezTo>
                <a:cubicBezTo>
                  <a:pt x="16288" y="29899"/>
                  <a:pt x="15848" y="29969"/>
                  <a:pt x="15443" y="30084"/>
                </a:cubicBezTo>
                <a:cubicBezTo>
                  <a:pt x="15223" y="30119"/>
                  <a:pt x="14968" y="30154"/>
                  <a:pt x="14747" y="30233"/>
                </a:cubicBezTo>
                <a:cubicBezTo>
                  <a:pt x="14862" y="29969"/>
                  <a:pt x="14968" y="29714"/>
                  <a:pt x="15047" y="29494"/>
                </a:cubicBezTo>
                <a:cubicBezTo>
                  <a:pt x="15223" y="29459"/>
                  <a:pt x="15408" y="29423"/>
                  <a:pt x="15593" y="29388"/>
                </a:cubicBezTo>
                <a:cubicBezTo>
                  <a:pt x="16068" y="29274"/>
                  <a:pt x="16508" y="29168"/>
                  <a:pt x="16948" y="29089"/>
                </a:cubicBezTo>
                <a:close/>
                <a:moveTo>
                  <a:pt x="64014" y="28578"/>
                </a:moveTo>
                <a:cubicBezTo>
                  <a:pt x="64270" y="28763"/>
                  <a:pt x="64569" y="28983"/>
                  <a:pt x="64860" y="29168"/>
                </a:cubicBezTo>
                <a:cubicBezTo>
                  <a:pt x="64050" y="29529"/>
                  <a:pt x="63169" y="29899"/>
                  <a:pt x="62289" y="30233"/>
                </a:cubicBezTo>
                <a:cubicBezTo>
                  <a:pt x="62034" y="30049"/>
                  <a:pt x="61743" y="29828"/>
                  <a:pt x="61488" y="29644"/>
                </a:cubicBezTo>
                <a:cubicBezTo>
                  <a:pt x="62368" y="29309"/>
                  <a:pt x="63204" y="28948"/>
                  <a:pt x="64014" y="28578"/>
                </a:cubicBezTo>
                <a:close/>
                <a:moveTo>
                  <a:pt x="21535" y="29274"/>
                </a:moveTo>
                <a:cubicBezTo>
                  <a:pt x="21976" y="29388"/>
                  <a:pt x="22416" y="29573"/>
                  <a:pt x="22856" y="29749"/>
                </a:cubicBezTo>
                <a:lnTo>
                  <a:pt x="22856" y="30304"/>
                </a:lnTo>
                <a:cubicBezTo>
                  <a:pt x="22381" y="30154"/>
                  <a:pt x="21905" y="30013"/>
                  <a:pt x="21465" y="29864"/>
                </a:cubicBezTo>
                <a:cubicBezTo>
                  <a:pt x="21500" y="29679"/>
                  <a:pt x="21535" y="29459"/>
                  <a:pt x="21535" y="29274"/>
                </a:cubicBezTo>
                <a:close/>
                <a:moveTo>
                  <a:pt x="22891" y="28983"/>
                </a:moveTo>
                <a:cubicBezTo>
                  <a:pt x="23111" y="29089"/>
                  <a:pt x="23367" y="29203"/>
                  <a:pt x="23666" y="29309"/>
                </a:cubicBezTo>
                <a:cubicBezTo>
                  <a:pt x="23851" y="29423"/>
                  <a:pt x="24027" y="29494"/>
                  <a:pt x="24212" y="29573"/>
                </a:cubicBezTo>
                <a:cubicBezTo>
                  <a:pt x="24212" y="29828"/>
                  <a:pt x="24247" y="30049"/>
                  <a:pt x="24291" y="30304"/>
                </a:cubicBezTo>
                <a:cubicBezTo>
                  <a:pt x="24141" y="30269"/>
                  <a:pt x="24027" y="30189"/>
                  <a:pt x="23886" y="30154"/>
                </a:cubicBezTo>
                <a:cubicBezTo>
                  <a:pt x="23666" y="30049"/>
                  <a:pt x="23446" y="29969"/>
                  <a:pt x="23261" y="29864"/>
                </a:cubicBezTo>
                <a:cubicBezTo>
                  <a:pt x="23111" y="29828"/>
                  <a:pt x="23006" y="29793"/>
                  <a:pt x="22891" y="29714"/>
                </a:cubicBezTo>
                <a:lnTo>
                  <a:pt x="22891" y="28983"/>
                </a:lnTo>
                <a:close/>
                <a:moveTo>
                  <a:pt x="33676" y="29089"/>
                </a:moveTo>
                <a:cubicBezTo>
                  <a:pt x="33790" y="29388"/>
                  <a:pt x="33931" y="29644"/>
                  <a:pt x="34081" y="29934"/>
                </a:cubicBezTo>
                <a:cubicBezTo>
                  <a:pt x="33315" y="30084"/>
                  <a:pt x="32540" y="30189"/>
                  <a:pt x="31774" y="30304"/>
                </a:cubicBezTo>
                <a:cubicBezTo>
                  <a:pt x="31625" y="30013"/>
                  <a:pt x="31475" y="29714"/>
                  <a:pt x="31369" y="29423"/>
                </a:cubicBezTo>
                <a:cubicBezTo>
                  <a:pt x="32135" y="29353"/>
                  <a:pt x="32910" y="29239"/>
                  <a:pt x="33676" y="29089"/>
                </a:cubicBezTo>
                <a:close/>
                <a:moveTo>
                  <a:pt x="25427" y="28913"/>
                </a:moveTo>
                <a:lnTo>
                  <a:pt x="25427" y="28913"/>
                </a:lnTo>
                <a:cubicBezTo>
                  <a:pt x="25902" y="29089"/>
                  <a:pt x="26413" y="29203"/>
                  <a:pt x="26888" y="29274"/>
                </a:cubicBezTo>
                <a:cubicBezTo>
                  <a:pt x="26967" y="29644"/>
                  <a:pt x="27003" y="30013"/>
                  <a:pt x="27073" y="30339"/>
                </a:cubicBezTo>
                <a:cubicBezTo>
                  <a:pt x="26598" y="30269"/>
                  <a:pt x="26087" y="30154"/>
                  <a:pt x="25568" y="30013"/>
                </a:cubicBezTo>
                <a:cubicBezTo>
                  <a:pt x="25497" y="29644"/>
                  <a:pt x="25462" y="29274"/>
                  <a:pt x="25427" y="28913"/>
                </a:cubicBezTo>
                <a:close/>
                <a:moveTo>
                  <a:pt x="44611" y="29018"/>
                </a:moveTo>
                <a:cubicBezTo>
                  <a:pt x="44760" y="29203"/>
                  <a:pt x="44936" y="29388"/>
                  <a:pt x="45086" y="29573"/>
                </a:cubicBezTo>
                <a:cubicBezTo>
                  <a:pt x="44355" y="29828"/>
                  <a:pt x="43616" y="30084"/>
                  <a:pt x="42885" y="30339"/>
                </a:cubicBezTo>
                <a:lnTo>
                  <a:pt x="42594" y="30013"/>
                </a:lnTo>
                <a:cubicBezTo>
                  <a:pt x="42559" y="29934"/>
                  <a:pt x="42480" y="29899"/>
                  <a:pt x="42445" y="29828"/>
                </a:cubicBezTo>
                <a:cubicBezTo>
                  <a:pt x="43140" y="29608"/>
                  <a:pt x="43880" y="29309"/>
                  <a:pt x="44611" y="29018"/>
                </a:cubicBezTo>
                <a:close/>
                <a:moveTo>
                  <a:pt x="19188" y="29585"/>
                </a:moveTo>
                <a:cubicBezTo>
                  <a:pt x="19393" y="29585"/>
                  <a:pt x="19598" y="29594"/>
                  <a:pt x="19810" y="29608"/>
                </a:cubicBezTo>
                <a:lnTo>
                  <a:pt x="19845" y="29608"/>
                </a:lnTo>
                <a:cubicBezTo>
                  <a:pt x="19775" y="29864"/>
                  <a:pt x="19704" y="30119"/>
                  <a:pt x="19590" y="30339"/>
                </a:cubicBezTo>
                <a:lnTo>
                  <a:pt x="19044" y="30339"/>
                </a:lnTo>
                <a:cubicBezTo>
                  <a:pt x="18674" y="30339"/>
                  <a:pt x="18304" y="30339"/>
                  <a:pt x="17979" y="30374"/>
                </a:cubicBezTo>
                <a:cubicBezTo>
                  <a:pt x="18084" y="30119"/>
                  <a:pt x="18199" y="29899"/>
                  <a:pt x="18304" y="29644"/>
                </a:cubicBezTo>
                <a:cubicBezTo>
                  <a:pt x="18609" y="29602"/>
                  <a:pt x="18898" y="29585"/>
                  <a:pt x="19188" y="29585"/>
                </a:cubicBezTo>
                <a:close/>
                <a:moveTo>
                  <a:pt x="15267" y="28429"/>
                </a:moveTo>
                <a:cubicBezTo>
                  <a:pt x="15223" y="28763"/>
                  <a:pt x="15117" y="29133"/>
                  <a:pt x="15003" y="29459"/>
                </a:cubicBezTo>
                <a:cubicBezTo>
                  <a:pt x="14827" y="29494"/>
                  <a:pt x="14607" y="29529"/>
                  <a:pt x="14422" y="29573"/>
                </a:cubicBezTo>
                <a:cubicBezTo>
                  <a:pt x="13867" y="29679"/>
                  <a:pt x="13286" y="29793"/>
                  <a:pt x="12731" y="29899"/>
                </a:cubicBezTo>
                <a:cubicBezTo>
                  <a:pt x="12846" y="29573"/>
                  <a:pt x="12916" y="29239"/>
                  <a:pt x="12987" y="28869"/>
                </a:cubicBezTo>
                <a:lnTo>
                  <a:pt x="12987" y="28869"/>
                </a:lnTo>
                <a:cubicBezTo>
                  <a:pt x="12881" y="29239"/>
                  <a:pt x="12802" y="29573"/>
                  <a:pt x="12696" y="29899"/>
                </a:cubicBezTo>
                <a:cubicBezTo>
                  <a:pt x="11965" y="30049"/>
                  <a:pt x="11226" y="30233"/>
                  <a:pt x="10530" y="30453"/>
                </a:cubicBezTo>
                <a:cubicBezTo>
                  <a:pt x="10645" y="30084"/>
                  <a:pt x="10750" y="29749"/>
                  <a:pt x="10865" y="29388"/>
                </a:cubicBezTo>
                <a:cubicBezTo>
                  <a:pt x="11560" y="29203"/>
                  <a:pt x="12256" y="29018"/>
                  <a:pt x="12987" y="28869"/>
                </a:cubicBezTo>
                <a:lnTo>
                  <a:pt x="12987" y="28869"/>
                </a:lnTo>
                <a:cubicBezTo>
                  <a:pt x="12987" y="28869"/>
                  <a:pt x="12987" y="28869"/>
                  <a:pt x="12987" y="28869"/>
                </a:cubicBezTo>
                <a:lnTo>
                  <a:pt x="13022" y="28869"/>
                </a:lnTo>
                <a:cubicBezTo>
                  <a:pt x="13726" y="28728"/>
                  <a:pt x="14457" y="28578"/>
                  <a:pt x="15188" y="28473"/>
                </a:cubicBezTo>
                <a:lnTo>
                  <a:pt x="15188" y="28429"/>
                </a:lnTo>
                <a:close/>
                <a:moveTo>
                  <a:pt x="53819" y="28983"/>
                </a:moveTo>
                <a:cubicBezTo>
                  <a:pt x="54075" y="29239"/>
                  <a:pt x="54330" y="29494"/>
                  <a:pt x="54550" y="29749"/>
                </a:cubicBezTo>
                <a:cubicBezTo>
                  <a:pt x="53960" y="29934"/>
                  <a:pt x="53414" y="30119"/>
                  <a:pt x="52825" y="30269"/>
                </a:cubicBezTo>
                <a:cubicBezTo>
                  <a:pt x="52605" y="30339"/>
                  <a:pt x="52384" y="30409"/>
                  <a:pt x="52200" y="30453"/>
                </a:cubicBezTo>
                <a:cubicBezTo>
                  <a:pt x="52023" y="30269"/>
                  <a:pt x="51839" y="30049"/>
                  <a:pt x="51654" y="29864"/>
                </a:cubicBezTo>
                <a:cubicBezTo>
                  <a:pt x="51618" y="29828"/>
                  <a:pt x="51618" y="29828"/>
                  <a:pt x="51583" y="29793"/>
                </a:cubicBezTo>
                <a:cubicBezTo>
                  <a:pt x="51839" y="29714"/>
                  <a:pt x="52094" y="29608"/>
                  <a:pt x="52349" y="29529"/>
                </a:cubicBezTo>
                <a:cubicBezTo>
                  <a:pt x="52860" y="29388"/>
                  <a:pt x="53344" y="29203"/>
                  <a:pt x="53819" y="28983"/>
                </a:cubicBezTo>
                <a:close/>
                <a:moveTo>
                  <a:pt x="56901" y="28913"/>
                </a:moveTo>
                <a:cubicBezTo>
                  <a:pt x="57191" y="29168"/>
                  <a:pt x="57447" y="29423"/>
                  <a:pt x="57746" y="29679"/>
                </a:cubicBezTo>
                <a:cubicBezTo>
                  <a:pt x="56936" y="29969"/>
                  <a:pt x="56126" y="30233"/>
                  <a:pt x="55325" y="30453"/>
                </a:cubicBezTo>
                <a:cubicBezTo>
                  <a:pt x="55105" y="30233"/>
                  <a:pt x="54885" y="30013"/>
                  <a:pt x="54665" y="29749"/>
                </a:cubicBezTo>
                <a:cubicBezTo>
                  <a:pt x="55395" y="29529"/>
                  <a:pt x="56126" y="29239"/>
                  <a:pt x="56901" y="28913"/>
                </a:cubicBezTo>
                <a:close/>
                <a:moveTo>
                  <a:pt x="26967" y="29309"/>
                </a:moveTo>
                <a:cubicBezTo>
                  <a:pt x="27663" y="29423"/>
                  <a:pt x="28394" y="29494"/>
                  <a:pt x="29168" y="29494"/>
                </a:cubicBezTo>
                <a:cubicBezTo>
                  <a:pt x="29204" y="29828"/>
                  <a:pt x="29309" y="30154"/>
                  <a:pt x="29424" y="30489"/>
                </a:cubicBezTo>
                <a:cubicBezTo>
                  <a:pt x="28649" y="30489"/>
                  <a:pt x="27883" y="30453"/>
                  <a:pt x="27152" y="30339"/>
                </a:cubicBezTo>
                <a:cubicBezTo>
                  <a:pt x="27038" y="30013"/>
                  <a:pt x="27003" y="29644"/>
                  <a:pt x="26967" y="29309"/>
                </a:cubicBezTo>
                <a:close/>
                <a:moveTo>
                  <a:pt x="31334" y="29423"/>
                </a:moveTo>
                <a:cubicBezTo>
                  <a:pt x="31440" y="29714"/>
                  <a:pt x="31589" y="30013"/>
                  <a:pt x="31730" y="30304"/>
                </a:cubicBezTo>
                <a:cubicBezTo>
                  <a:pt x="30964" y="30409"/>
                  <a:pt x="30234" y="30489"/>
                  <a:pt x="29459" y="30489"/>
                </a:cubicBezTo>
                <a:cubicBezTo>
                  <a:pt x="29353" y="30154"/>
                  <a:pt x="29274" y="29864"/>
                  <a:pt x="29204" y="29494"/>
                </a:cubicBezTo>
                <a:lnTo>
                  <a:pt x="29204" y="29494"/>
                </a:lnTo>
                <a:cubicBezTo>
                  <a:pt x="29390" y="29503"/>
                  <a:pt x="29576" y="29508"/>
                  <a:pt x="29764" y="29508"/>
                </a:cubicBezTo>
                <a:cubicBezTo>
                  <a:pt x="30275" y="29508"/>
                  <a:pt x="30793" y="29475"/>
                  <a:pt x="31334" y="29423"/>
                </a:cubicBezTo>
                <a:close/>
                <a:moveTo>
                  <a:pt x="36467" y="29459"/>
                </a:moveTo>
                <a:cubicBezTo>
                  <a:pt x="36572" y="29644"/>
                  <a:pt x="36687" y="29828"/>
                  <a:pt x="36793" y="30013"/>
                </a:cubicBezTo>
                <a:cubicBezTo>
                  <a:pt x="36396" y="30119"/>
                  <a:pt x="35991" y="30189"/>
                  <a:pt x="35586" y="30269"/>
                </a:cubicBezTo>
                <a:cubicBezTo>
                  <a:pt x="35217" y="30374"/>
                  <a:pt x="34856" y="30453"/>
                  <a:pt x="34486" y="30524"/>
                </a:cubicBezTo>
                <a:cubicBezTo>
                  <a:pt x="34336" y="30339"/>
                  <a:pt x="34266" y="30154"/>
                  <a:pt x="34151" y="29934"/>
                </a:cubicBezTo>
                <a:cubicBezTo>
                  <a:pt x="34521" y="29864"/>
                  <a:pt x="34856" y="29793"/>
                  <a:pt x="35217" y="29714"/>
                </a:cubicBezTo>
                <a:cubicBezTo>
                  <a:pt x="35622" y="29644"/>
                  <a:pt x="36027" y="29529"/>
                  <a:pt x="36467" y="29459"/>
                </a:cubicBezTo>
                <a:close/>
                <a:moveTo>
                  <a:pt x="41899" y="29309"/>
                </a:moveTo>
                <a:cubicBezTo>
                  <a:pt x="42040" y="29459"/>
                  <a:pt x="42225" y="29644"/>
                  <a:pt x="42374" y="29828"/>
                </a:cubicBezTo>
                <a:cubicBezTo>
                  <a:pt x="41600" y="30084"/>
                  <a:pt x="40869" y="30304"/>
                  <a:pt x="40094" y="30524"/>
                </a:cubicBezTo>
                <a:cubicBezTo>
                  <a:pt x="39953" y="30339"/>
                  <a:pt x="39804" y="30189"/>
                  <a:pt x="39654" y="30013"/>
                </a:cubicBezTo>
                <a:cubicBezTo>
                  <a:pt x="40429" y="29793"/>
                  <a:pt x="41159" y="29573"/>
                  <a:pt x="41899" y="29309"/>
                </a:cubicBezTo>
                <a:close/>
                <a:moveTo>
                  <a:pt x="60308" y="28728"/>
                </a:moveTo>
                <a:cubicBezTo>
                  <a:pt x="60678" y="29018"/>
                  <a:pt x="61047" y="29353"/>
                  <a:pt x="61408" y="29644"/>
                </a:cubicBezTo>
                <a:cubicBezTo>
                  <a:pt x="61338" y="29679"/>
                  <a:pt x="61224" y="29714"/>
                  <a:pt x="61153" y="29714"/>
                </a:cubicBezTo>
                <a:cubicBezTo>
                  <a:pt x="60387" y="30013"/>
                  <a:pt x="59612" y="30304"/>
                  <a:pt x="58847" y="30524"/>
                </a:cubicBezTo>
                <a:cubicBezTo>
                  <a:pt x="58477" y="30269"/>
                  <a:pt x="58142" y="29969"/>
                  <a:pt x="57816" y="29714"/>
                </a:cubicBezTo>
                <a:cubicBezTo>
                  <a:pt x="58582" y="29423"/>
                  <a:pt x="59322" y="29133"/>
                  <a:pt x="60053" y="28834"/>
                </a:cubicBezTo>
                <a:cubicBezTo>
                  <a:pt x="60123" y="28798"/>
                  <a:pt x="60238" y="28763"/>
                  <a:pt x="60308" y="28728"/>
                </a:cubicBezTo>
                <a:close/>
                <a:moveTo>
                  <a:pt x="39143" y="29459"/>
                </a:moveTo>
                <a:cubicBezTo>
                  <a:pt x="39293" y="29644"/>
                  <a:pt x="39434" y="29828"/>
                  <a:pt x="39583" y="29969"/>
                </a:cubicBezTo>
                <a:cubicBezTo>
                  <a:pt x="38818" y="30189"/>
                  <a:pt x="38043" y="30374"/>
                  <a:pt x="37233" y="30559"/>
                </a:cubicBezTo>
                <a:cubicBezTo>
                  <a:pt x="37127" y="30374"/>
                  <a:pt x="36977" y="30233"/>
                  <a:pt x="36872" y="30049"/>
                </a:cubicBezTo>
                <a:cubicBezTo>
                  <a:pt x="37603" y="29864"/>
                  <a:pt x="38377" y="29679"/>
                  <a:pt x="39143" y="29459"/>
                </a:cubicBezTo>
                <a:close/>
                <a:moveTo>
                  <a:pt x="50879" y="29089"/>
                </a:moveTo>
                <a:cubicBezTo>
                  <a:pt x="51064" y="29309"/>
                  <a:pt x="51284" y="29529"/>
                  <a:pt x="51504" y="29793"/>
                </a:cubicBezTo>
                <a:cubicBezTo>
                  <a:pt x="51143" y="29899"/>
                  <a:pt x="50773" y="30013"/>
                  <a:pt x="50439" y="30119"/>
                </a:cubicBezTo>
                <a:cubicBezTo>
                  <a:pt x="49999" y="30269"/>
                  <a:pt x="49558" y="30409"/>
                  <a:pt x="49162" y="30559"/>
                </a:cubicBezTo>
                <a:cubicBezTo>
                  <a:pt x="48977" y="30374"/>
                  <a:pt x="48757" y="30154"/>
                  <a:pt x="48572" y="29934"/>
                </a:cubicBezTo>
                <a:cubicBezTo>
                  <a:pt x="49382" y="29679"/>
                  <a:pt x="50113" y="29388"/>
                  <a:pt x="50879" y="29089"/>
                </a:cubicBezTo>
                <a:close/>
                <a:moveTo>
                  <a:pt x="18269" y="29644"/>
                </a:moveTo>
                <a:cubicBezTo>
                  <a:pt x="18163" y="29899"/>
                  <a:pt x="18049" y="30119"/>
                  <a:pt x="17908" y="30374"/>
                </a:cubicBezTo>
                <a:cubicBezTo>
                  <a:pt x="17389" y="30409"/>
                  <a:pt x="16843" y="30524"/>
                  <a:pt x="16323" y="30594"/>
                </a:cubicBezTo>
                <a:cubicBezTo>
                  <a:pt x="16473" y="30374"/>
                  <a:pt x="16623" y="30119"/>
                  <a:pt x="16728" y="29864"/>
                </a:cubicBezTo>
                <a:cubicBezTo>
                  <a:pt x="17248" y="29749"/>
                  <a:pt x="17758" y="29679"/>
                  <a:pt x="18269" y="29644"/>
                </a:cubicBezTo>
                <a:close/>
                <a:moveTo>
                  <a:pt x="19889" y="29608"/>
                </a:moveTo>
                <a:cubicBezTo>
                  <a:pt x="20435" y="29679"/>
                  <a:pt x="20910" y="29749"/>
                  <a:pt x="21386" y="29899"/>
                </a:cubicBezTo>
                <a:cubicBezTo>
                  <a:pt x="21350" y="30119"/>
                  <a:pt x="21315" y="30339"/>
                  <a:pt x="21245" y="30594"/>
                </a:cubicBezTo>
                <a:cubicBezTo>
                  <a:pt x="20725" y="30453"/>
                  <a:pt x="20180" y="30374"/>
                  <a:pt x="19669" y="30339"/>
                </a:cubicBezTo>
                <a:cubicBezTo>
                  <a:pt x="19739" y="30119"/>
                  <a:pt x="19810" y="29864"/>
                  <a:pt x="19889" y="29608"/>
                </a:cubicBezTo>
                <a:close/>
                <a:moveTo>
                  <a:pt x="64895" y="29203"/>
                </a:moveTo>
                <a:cubicBezTo>
                  <a:pt x="65115" y="29353"/>
                  <a:pt x="65370" y="29459"/>
                  <a:pt x="65590" y="29608"/>
                </a:cubicBezTo>
                <a:cubicBezTo>
                  <a:pt x="64745" y="29969"/>
                  <a:pt x="63865" y="30339"/>
                  <a:pt x="62949" y="30674"/>
                </a:cubicBezTo>
                <a:cubicBezTo>
                  <a:pt x="62729" y="30524"/>
                  <a:pt x="62544" y="30409"/>
                  <a:pt x="62324" y="30269"/>
                </a:cubicBezTo>
                <a:cubicBezTo>
                  <a:pt x="63248" y="29899"/>
                  <a:pt x="64085" y="29573"/>
                  <a:pt x="64895" y="29203"/>
                </a:cubicBezTo>
                <a:close/>
                <a:moveTo>
                  <a:pt x="15003" y="29494"/>
                </a:moveTo>
                <a:lnTo>
                  <a:pt x="15003" y="29494"/>
                </a:lnTo>
                <a:cubicBezTo>
                  <a:pt x="14932" y="29749"/>
                  <a:pt x="14827" y="29969"/>
                  <a:pt x="14712" y="30233"/>
                </a:cubicBezTo>
                <a:lnTo>
                  <a:pt x="14607" y="30233"/>
                </a:lnTo>
                <a:cubicBezTo>
                  <a:pt x="13867" y="30374"/>
                  <a:pt x="13136" y="30559"/>
                  <a:pt x="12362" y="30744"/>
                </a:cubicBezTo>
                <a:cubicBezTo>
                  <a:pt x="12511" y="30489"/>
                  <a:pt x="12626" y="30233"/>
                  <a:pt x="12696" y="29934"/>
                </a:cubicBezTo>
                <a:cubicBezTo>
                  <a:pt x="13286" y="29828"/>
                  <a:pt x="13867" y="29714"/>
                  <a:pt x="14422" y="29608"/>
                </a:cubicBezTo>
                <a:cubicBezTo>
                  <a:pt x="14607" y="29573"/>
                  <a:pt x="14827" y="29529"/>
                  <a:pt x="15003" y="29494"/>
                </a:cubicBezTo>
                <a:close/>
                <a:moveTo>
                  <a:pt x="24247" y="29608"/>
                </a:moveTo>
                <a:lnTo>
                  <a:pt x="24247" y="29608"/>
                </a:lnTo>
                <a:cubicBezTo>
                  <a:pt x="24652" y="29793"/>
                  <a:pt x="25092" y="29934"/>
                  <a:pt x="25532" y="30049"/>
                </a:cubicBezTo>
                <a:cubicBezTo>
                  <a:pt x="25568" y="30269"/>
                  <a:pt x="25647" y="30524"/>
                  <a:pt x="25682" y="30744"/>
                </a:cubicBezTo>
                <a:cubicBezTo>
                  <a:pt x="25242" y="30630"/>
                  <a:pt x="24802" y="30489"/>
                  <a:pt x="24326" y="30304"/>
                </a:cubicBezTo>
                <a:cubicBezTo>
                  <a:pt x="24291" y="30084"/>
                  <a:pt x="24291" y="29828"/>
                  <a:pt x="24247" y="29608"/>
                </a:cubicBezTo>
                <a:close/>
                <a:moveTo>
                  <a:pt x="47947" y="29309"/>
                </a:moveTo>
                <a:cubicBezTo>
                  <a:pt x="48132" y="29529"/>
                  <a:pt x="48317" y="29714"/>
                  <a:pt x="48502" y="29934"/>
                </a:cubicBezTo>
                <a:cubicBezTo>
                  <a:pt x="47762" y="30189"/>
                  <a:pt x="46996" y="30489"/>
                  <a:pt x="46222" y="30744"/>
                </a:cubicBezTo>
                <a:cubicBezTo>
                  <a:pt x="46037" y="30524"/>
                  <a:pt x="45861" y="30339"/>
                  <a:pt x="45711" y="30154"/>
                </a:cubicBezTo>
                <a:cubicBezTo>
                  <a:pt x="46442" y="29899"/>
                  <a:pt x="47216" y="29608"/>
                  <a:pt x="47947" y="29309"/>
                </a:cubicBezTo>
                <a:close/>
                <a:moveTo>
                  <a:pt x="7484" y="28323"/>
                </a:moveTo>
                <a:lnTo>
                  <a:pt x="7484" y="28323"/>
                </a:lnTo>
                <a:cubicBezTo>
                  <a:pt x="7414" y="28763"/>
                  <a:pt x="7299" y="29203"/>
                  <a:pt x="7194" y="29644"/>
                </a:cubicBezTo>
                <a:cubicBezTo>
                  <a:pt x="6683" y="29969"/>
                  <a:pt x="6199" y="30374"/>
                  <a:pt x="5723" y="30779"/>
                </a:cubicBezTo>
                <a:cubicBezTo>
                  <a:pt x="5873" y="30374"/>
                  <a:pt x="6023" y="29969"/>
                  <a:pt x="6164" y="29529"/>
                </a:cubicBezTo>
                <a:cubicBezTo>
                  <a:pt x="6569" y="29133"/>
                  <a:pt x="7009" y="28728"/>
                  <a:pt x="7484" y="28323"/>
                </a:cubicBezTo>
                <a:close/>
                <a:moveTo>
                  <a:pt x="22891" y="29749"/>
                </a:moveTo>
                <a:cubicBezTo>
                  <a:pt x="23006" y="29828"/>
                  <a:pt x="23111" y="29864"/>
                  <a:pt x="23226" y="29899"/>
                </a:cubicBezTo>
                <a:cubicBezTo>
                  <a:pt x="23446" y="30013"/>
                  <a:pt x="23666" y="30084"/>
                  <a:pt x="23886" y="30189"/>
                </a:cubicBezTo>
                <a:cubicBezTo>
                  <a:pt x="24027" y="30233"/>
                  <a:pt x="24141" y="30304"/>
                  <a:pt x="24291" y="30339"/>
                </a:cubicBezTo>
                <a:cubicBezTo>
                  <a:pt x="24326" y="30524"/>
                  <a:pt x="24361" y="30709"/>
                  <a:pt x="24361" y="30894"/>
                </a:cubicBezTo>
                <a:cubicBezTo>
                  <a:pt x="24291" y="30850"/>
                  <a:pt x="24212" y="30814"/>
                  <a:pt x="24141" y="30779"/>
                </a:cubicBezTo>
                <a:cubicBezTo>
                  <a:pt x="23851" y="30709"/>
                  <a:pt x="23587" y="30594"/>
                  <a:pt x="23331" y="30489"/>
                </a:cubicBezTo>
                <a:cubicBezTo>
                  <a:pt x="23190" y="30453"/>
                  <a:pt x="23041" y="30374"/>
                  <a:pt x="22891" y="30339"/>
                </a:cubicBezTo>
                <a:lnTo>
                  <a:pt x="22891" y="29749"/>
                </a:lnTo>
                <a:close/>
                <a:moveTo>
                  <a:pt x="45121" y="29608"/>
                </a:moveTo>
                <a:cubicBezTo>
                  <a:pt x="45200" y="29679"/>
                  <a:pt x="45271" y="29749"/>
                  <a:pt x="45341" y="29828"/>
                </a:cubicBezTo>
                <a:cubicBezTo>
                  <a:pt x="45420" y="29934"/>
                  <a:pt x="45526" y="30049"/>
                  <a:pt x="45641" y="30119"/>
                </a:cubicBezTo>
                <a:cubicBezTo>
                  <a:pt x="44866" y="30409"/>
                  <a:pt x="44135" y="30630"/>
                  <a:pt x="43360" y="30894"/>
                </a:cubicBezTo>
                <a:cubicBezTo>
                  <a:pt x="43219" y="30709"/>
                  <a:pt x="43070" y="30524"/>
                  <a:pt x="42920" y="30374"/>
                </a:cubicBezTo>
                <a:cubicBezTo>
                  <a:pt x="43660" y="30119"/>
                  <a:pt x="44390" y="29864"/>
                  <a:pt x="45121" y="29608"/>
                </a:cubicBezTo>
                <a:close/>
                <a:moveTo>
                  <a:pt x="34081" y="29969"/>
                </a:moveTo>
                <a:cubicBezTo>
                  <a:pt x="34195" y="30154"/>
                  <a:pt x="34301" y="30339"/>
                  <a:pt x="34416" y="30524"/>
                </a:cubicBezTo>
                <a:cubicBezTo>
                  <a:pt x="33641" y="30674"/>
                  <a:pt x="32875" y="30814"/>
                  <a:pt x="32100" y="30929"/>
                </a:cubicBezTo>
                <a:cubicBezTo>
                  <a:pt x="31994" y="30744"/>
                  <a:pt x="31880" y="30559"/>
                  <a:pt x="31774" y="30339"/>
                </a:cubicBezTo>
                <a:cubicBezTo>
                  <a:pt x="32575" y="30269"/>
                  <a:pt x="33350" y="30119"/>
                  <a:pt x="34081" y="29969"/>
                </a:cubicBezTo>
                <a:close/>
                <a:moveTo>
                  <a:pt x="8990" y="28693"/>
                </a:moveTo>
                <a:lnTo>
                  <a:pt x="8990" y="28693"/>
                </a:lnTo>
                <a:cubicBezTo>
                  <a:pt x="8919" y="29168"/>
                  <a:pt x="8805" y="29608"/>
                  <a:pt x="8699" y="30049"/>
                </a:cubicBezTo>
                <a:cubicBezTo>
                  <a:pt x="8514" y="30119"/>
                  <a:pt x="8329" y="30189"/>
                  <a:pt x="8145" y="30269"/>
                </a:cubicBezTo>
                <a:cubicBezTo>
                  <a:pt x="7704" y="30489"/>
                  <a:pt x="7264" y="30709"/>
                  <a:pt x="6824" y="30964"/>
                </a:cubicBezTo>
                <a:cubicBezTo>
                  <a:pt x="6974" y="30559"/>
                  <a:pt x="7123" y="30119"/>
                  <a:pt x="7229" y="29679"/>
                </a:cubicBezTo>
                <a:cubicBezTo>
                  <a:pt x="7519" y="29494"/>
                  <a:pt x="7819" y="29309"/>
                  <a:pt x="8109" y="29133"/>
                </a:cubicBezTo>
                <a:cubicBezTo>
                  <a:pt x="8400" y="28983"/>
                  <a:pt x="8699" y="28834"/>
                  <a:pt x="8990" y="28693"/>
                </a:cubicBezTo>
                <a:close/>
                <a:moveTo>
                  <a:pt x="21465" y="29899"/>
                </a:moveTo>
                <a:cubicBezTo>
                  <a:pt x="21905" y="30049"/>
                  <a:pt x="22381" y="30189"/>
                  <a:pt x="22856" y="30374"/>
                </a:cubicBezTo>
                <a:cubicBezTo>
                  <a:pt x="22821" y="30594"/>
                  <a:pt x="22821" y="30779"/>
                  <a:pt x="22821" y="30999"/>
                </a:cubicBezTo>
                <a:cubicBezTo>
                  <a:pt x="22310" y="30850"/>
                  <a:pt x="21791" y="30709"/>
                  <a:pt x="21280" y="30594"/>
                </a:cubicBezTo>
                <a:cubicBezTo>
                  <a:pt x="21350" y="30374"/>
                  <a:pt x="21386" y="30119"/>
                  <a:pt x="21465" y="29899"/>
                </a:cubicBezTo>
                <a:close/>
                <a:moveTo>
                  <a:pt x="25568" y="30049"/>
                </a:moveTo>
                <a:cubicBezTo>
                  <a:pt x="26087" y="30189"/>
                  <a:pt x="26598" y="30304"/>
                  <a:pt x="27108" y="30374"/>
                </a:cubicBezTo>
                <a:cubicBezTo>
                  <a:pt x="27152" y="30594"/>
                  <a:pt x="27223" y="30814"/>
                  <a:pt x="27293" y="30999"/>
                </a:cubicBezTo>
                <a:cubicBezTo>
                  <a:pt x="26782" y="30964"/>
                  <a:pt x="26272" y="30850"/>
                  <a:pt x="25752" y="30744"/>
                </a:cubicBezTo>
                <a:cubicBezTo>
                  <a:pt x="25682" y="30524"/>
                  <a:pt x="25612" y="30304"/>
                  <a:pt x="25568" y="30049"/>
                </a:cubicBezTo>
                <a:close/>
                <a:moveTo>
                  <a:pt x="42410" y="29864"/>
                </a:moveTo>
                <a:cubicBezTo>
                  <a:pt x="42445" y="29899"/>
                  <a:pt x="42515" y="29969"/>
                  <a:pt x="42559" y="30049"/>
                </a:cubicBezTo>
                <a:lnTo>
                  <a:pt x="42850" y="30339"/>
                </a:lnTo>
                <a:cubicBezTo>
                  <a:pt x="42075" y="30559"/>
                  <a:pt x="41274" y="30779"/>
                  <a:pt x="40499" y="30999"/>
                </a:cubicBezTo>
                <a:cubicBezTo>
                  <a:pt x="40393" y="30850"/>
                  <a:pt x="40244" y="30709"/>
                  <a:pt x="40138" y="30559"/>
                </a:cubicBezTo>
                <a:cubicBezTo>
                  <a:pt x="40869" y="30339"/>
                  <a:pt x="41635" y="30119"/>
                  <a:pt x="42410" y="29864"/>
                </a:cubicBezTo>
                <a:close/>
                <a:moveTo>
                  <a:pt x="2422" y="28798"/>
                </a:moveTo>
                <a:lnTo>
                  <a:pt x="2422" y="28798"/>
                </a:lnTo>
                <a:cubicBezTo>
                  <a:pt x="2352" y="29203"/>
                  <a:pt x="2237" y="29644"/>
                  <a:pt x="2131" y="30119"/>
                </a:cubicBezTo>
                <a:cubicBezTo>
                  <a:pt x="1621" y="30409"/>
                  <a:pt x="1066" y="30744"/>
                  <a:pt x="476" y="31035"/>
                </a:cubicBezTo>
                <a:cubicBezTo>
                  <a:pt x="626" y="30559"/>
                  <a:pt x="740" y="30119"/>
                  <a:pt x="811" y="29714"/>
                </a:cubicBezTo>
                <a:cubicBezTo>
                  <a:pt x="1401" y="29423"/>
                  <a:pt x="1947" y="29133"/>
                  <a:pt x="2422" y="28798"/>
                </a:cubicBezTo>
                <a:close/>
                <a:moveTo>
                  <a:pt x="36837" y="30049"/>
                </a:moveTo>
                <a:cubicBezTo>
                  <a:pt x="36942" y="30233"/>
                  <a:pt x="37057" y="30409"/>
                  <a:pt x="37198" y="30559"/>
                </a:cubicBezTo>
                <a:cubicBezTo>
                  <a:pt x="36793" y="30674"/>
                  <a:pt x="36396" y="30744"/>
                  <a:pt x="35991" y="30814"/>
                </a:cubicBezTo>
                <a:cubicBezTo>
                  <a:pt x="35586" y="30894"/>
                  <a:pt x="35217" y="30964"/>
                  <a:pt x="34856" y="31035"/>
                </a:cubicBezTo>
                <a:cubicBezTo>
                  <a:pt x="34706" y="30894"/>
                  <a:pt x="34592" y="30709"/>
                  <a:pt x="34486" y="30559"/>
                </a:cubicBezTo>
                <a:cubicBezTo>
                  <a:pt x="34891" y="30489"/>
                  <a:pt x="35252" y="30409"/>
                  <a:pt x="35586" y="30339"/>
                </a:cubicBezTo>
                <a:cubicBezTo>
                  <a:pt x="35991" y="30233"/>
                  <a:pt x="36432" y="30154"/>
                  <a:pt x="36837" y="30049"/>
                </a:cubicBezTo>
                <a:close/>
                <a:moveTo>
                  <a:pt x="16658" y="29864"/>
                </a:moveTo>
                <a:cubicBezTo>
                  <a:pt x="16543" y="30119"/>
                  <a:pt x="16403" y="30374"/>
                  <a:pt x="16253" y="30630"/>
                </a:cubicBezTo>
                <a:cubicBezTo>
                  <a:pt x="15628" y="30744"/>
                  <a:pt x="15047" y="30894"/>
                  <a:pt x="14457" y="30999"/>
                </a:cubicBezTo>
                <a:cubicBezTo>
                  <a:pt x="14387" y="31035"/>
                  <a:pt x="14307" y="31035"/>
                  <a:pt x="14272" y="31070"/>
                </a:cubicBezTo>
                <a:cubicBezTo>
                  <a:pt x="14457" y="30814"/>
                  <a:pt x="14607" y="30524"/>
                  <a:pt x="14712" y="30269"/>
                </a:cubicBezTo>
                <a:cubicBezTo>
                  <a:pt x="14968" y="30233"/>
                  <a:pt x="15223" y="30154"/>
                  <a:pt x="15443" y="30119"/>
                </a:cubicBezTo>
                <a:cubicBezTo>
                  <a:pt x="15848" y="30049"/>
                  <a:pt x="16253" y="29934"/>
                  <a:pt x="16658" y="29864"/>
                </a:cubicBezTo>
                <a:close/>
                <a:moveTo>
                  <a:pt x="31730" y="30374"/>
                </a:moveTo>
                <a:cubicBezTo>
                  <a:pt x="31845" y="30559"/>
                  <a:pt x="31950" y="30744"/>
                  <a:pt x="32065" y="30929"/>
                </a:cubicBezTo>
                <a:cubicBezTo>
                  <a:pt x="31290" y="31035"/>
                  <a:pt x="30489" y="31114"/>
                  <a:pt x="29714" y="31114"/>
                </a:cubicBezTo>
                <a:cubicBezTo>
                  <a:pt x="29609" y="30929"/>
                  <a:pt x="29529" y="30744"/>
                  <a:pt x="29459" y="30524"/>
                </a:cubicBezTo>
                <a:cubicBezTo>
                  <a:pt x="30234" y="30524"/>
                  <a:pt x="31000" y="30453"/>
                  <a:pt x="31730" y="30374"/>
                </a:cubicBezTo>
                <a:close/>
                <a:moveTo>
                  <a:pt x="39619" y="30013"/>
                </a:moveTo>
                <a:cubicBezTo>
                  <a:pt x="39768" y="30189"/>
                  <a:pt x="39918" y="30374"/>
                  <a:pt x="40059" y="30524"/>
                </a:cubicBezTo>
                <a:cubicBezTo>
                  <a:pt x="39258" y="30744"/>
                  <a:pt x="38483" y="30964"/>
                  <a:pt x="37673" y="31114"/>
                </a:cubicBezTo>
                <a:cubicBezTo>
                  <a:pt x="37532" y="30964"/>
                  <a:pt x="37382" y="30779"/>
                  <a:pt x="37277" y="30594"/>
                </a:cubicBezTo>
                <a:cubicBezTo>
                  <a:pt x="38078" y="30409"/>
                  <a:pt x="38853" y="30233"/>
                  <a:pt x="39619" y="30013"/>
                </a:cubicBezTo>
                <a:close/>
                <a:moveTo>
                  <a:pt x="61444" y="29644"/>
                </a:moveTo>
                <a:cubicBezTo>
                  <a:pt x="61708" y="29864"/>
                  <a:pt x="61963" y="30049"/>
                  <a:pt x="62218" y="30233"/>
                </a:cubicBezTo>
                <a:cubicBezTo>
                  <a:pt x="62218" y="30269"/>
                  <a:pt x="62183" y="30269"/>
                  <a:pt x="62148" y="30269"/>
                </a:cubicBezTo>
                <a:cubicBezTo>
                  <a:pt x="61303" y="30594"/>
                  <a:pt x="60458" y="30850"/>
                  <a:pt x="59577" y="31114"/>
                </a:cubicBezTo>
                <a:cubicBezTo>
                  <a:pt x="59428" y="30964"/>
                  <a:pt x="59243" y="30850"/>
                  <a:pt x="59067" y="30744"/>
                </a:cubicBezTo>
                <a:cubicBezTo>
                  <a:pt x="59023" y="30674"/>
                  <a:pt x="58952" y="30630"/>
                  <a:pt x="58882" y="30559"/>
                </a:cubicBezTo>
                <a:cubicBezTo>
                  <a:pt x="59648" y="30339"/>
                  <a:pt x="60387" y="30049"/>
                  <a:pt x="61153" y="29793"/>
                </a:cubicBezTo>
                <a:cubicBezTo>
                  <a:pt x="61268" y="29749"/>
                  <a:pt x="61338" y="29714"/>
                  <a:pt x="61444" y="29644"/>
                </a:cubicBezTo>
                <a:close/>
                <a:moveTo>
                  <a:pt x="27152" y="30374"/>
                </a:moveTo>
                <a:cubicBezTo>
                  <a:pt x="27784" y="30469"/>
                  <a:pt x="28391" y="30533"/>
                  <a:pt x="29019" y="30533"/>
                </a:cubicBezTo>
                <a:cubicBezTo>
                  <a:pt x="29153" y="30533"/>
                  <a:pt x="29288" y="30530"/>
                  <a:pt x="29424" y="30524"/>
                </a:cubicBezTo>
                <a:cubicBezTo>
                  <a:pt x="29494" y="30744"/>
                  <a:pt x="29573" y="30929"/>
                  <a:pt x="29679" y="31114"/>
                </a:cubicBezTo>
                <a:cubicBezTo>
                  <a:pt x="29478" y="31123"/>
                  <a:pt x="29273" y="31127"/>
                  <a:pt x="29067" y="31127"/>
                </a:cubicBezTo>
                <a:cubicBezTo>
                  <a:pt x="28490" y="31127"/>
                  <a:pt x="27899" y="31093"/>
                  <a:pt x="27328" y="31035"/>
                </a:cubicBezTo>
                <a:cubicBezTo>
                  <a:pt x="27258" y="30814"/>
                  <a:pt x="27187" y="30594"/>
                  <a:pt x="27152" y="30374"/>
                </a:cubicBezTo>
                <a:close/>
                <a:moveTo>
                  <a:pt x="6498" y="28208"/>
                </a:moveTo>
                <a:lnTo>
                  <a:pt x="6498" y="28208"/>
                </a:lnTo>
                <a:cubicBezTo>
                  <a:pt x="6384" y="28649"/>
                  <a:pt x="6243" y="29089"/>
                  <a:pt x="6128" y="29529"/>
                </a:cubicBezTo>
                <a:cubicBezTo>
                  <a:pt x="5653" y="30013"/>
                  <a:pt x="5213" y="30489"/>
                  <a:pt x="4737" y="30999"/>
                </a:cubicBezTo>
                <a:cubicBezTo>
                  <a:pt x="4702" y="31070"/>
                  <a:pt x="4658" y="31114"/>
                  <a:pt x="4623" y="31149"/>
                </a:cubicBezTo>
                <a:cubicBezTo>
                  <a:pt x="4658" y="31035"/>
                  <a:pt x="4737" y="30894"/>
                  <a:pt x="4773" y="30779"/>
                </a:cubicBezTo>
                <a:cubicBezTo>
                  <a:pt x="4878" y="30524"/>
                  <a:pt x="4993" y="30269"/>
                  <a:pt x="5098" y="29969"/>
                </a:cubicBezTo>
                <a:cubicBezTo>
                  <a:pt x="5248" y="29793"/>
                  <a:pt x="5398" y="29608"/>
                  <a:pt x="5539" y="29388"/>
                </a:cubicBezTo>
                <a:cubicBezTo>
                  <a:pt x="5873" y="28983"/>
                  <a:pt x="6164" y="28578"/>
                  <a:pt x="6498" y="28208"/>
                </a:cubicBezTo>
                <a:close/>
                <a:moveTo>
                  <a:pt x="19590" y="30374"/>
                </a:moveTo>
                <a:cubicBezTo>
                  <a:pt x="19484" y="30594"/>
                  <a:pt x="19370" y="30814"/>
                  <a:pt x="19264" y="30999"/>
                </a:cubicBezTo>
                <a:cubicBezTo>
                  <a:pt x="19264" y="31035"/>
                  <a:pt x="19229" y="31070"/>
                  <a:pt x="19229" y="31070"/>
                </a:cubicBezTo>
                <a:cubicBezTo>
                  <a:pt x="18604" y="31070"/>
                  <a:pt x="18014" y="31114"/>
                  <a:pt x="17424" y="31149"/>
                </a:cubicBezTo>
                <a:cubicBezTo>
                  <a:pt x="17503" y="31070"/>
                  <a:pt x="17609" y="30964"/>
                  <a:pt x="17688" y="30850"/>
                </a:cubicBezTo>
                <a:cubicBezTo>
                  <a:pt x="17758" y="30709"/>
                  <a:pt x="17864" y="30559"/>
                  <a:pt x="17943" y="30409"/>
                </a:cubicBezTo>
                <a:cubicBezTo>
                  <a:pt x="18304" y="30374"/>
                  <a:pt x="18674" y="30374"/>
                  <a:pt x="19044" y="30374"/>
                </a:cubicBezTo>
                <a:close/>
                <a:moveTo>
                  <a:pt x="10786" y="29388"/>
                </a:moveTo>
                <a:cubicBezTo>
                  <a:pt x="10715" y="29749"/>
                  <a:pt x="10601" y="30119"/>
                  <a:pt x="10495" y="30453"/>
                </a:cubicBezTo>
                <a:cubicBezTo>
                  <a:pt x="9764" y="30674"/>
                  <a:pt x="9025" y="30894"/>
                  <a:pt x="8365" y="31184"/>
                </a:cubicBezTo>
                <a:cubicBezTo>
                  <a:pt x="8479" y="30814"/>
                  <a:pt x="8620" y="30453"/>
                  <a:pt x="8734" y="30084"/>
                </a:cubicBezTo>
                <a:cubicBezTo>
                  <a:pt x="9395" y="29828"/>
                  <a:pt x="10090" y="29573"/>
                  <a:pt x="10786" y="29388"/>
                </a:cubicBezTo>
                <a:close/>
                <a:moveTo>
                  <a:pt x="19625" y="30374"/>
                </a:moveTo>
                <a:cubicBezTo>
                  <a:pt x="20180" y="30409"/>
                  <a:pt x="20690" y="30524"/>
                  <a:pt x="21245" y="30630"/>
                </a:cubicBezTo>
                <a:cubicBezTo>
                  <a:pt x="21210" y="30744"/>
                  <a:pt x="21166" y="30894"/>
                  <a:pt x="21095" y="31035"/>
                </a:cubicBezTo>
                <a:cubicBezTo>
                  <a:pt x="21095" y="31070"/>
                  <a:pt x="21060" y="31149"/>
                  <a:pt x="21060" y="31184"/>
                </a:cubicBezTo>
                <a:cubicBezTo>
                  <a:pt x="20435" y="31114"/>
                  <a:pt x="19845" y="31070"/>
                  <a:pt x="19264" y="31070"/>
                </a:cubicBezTo>
                <a:cubicBezTo>
                  <a:pt x="19299" y="31070"/>
                  <a:pt x="19299" y="31035"/>
                  <a:pt x="19299" y="31035"/>
                </a:cubicBezTo>
                <a:cubicBezTo>
                  <a:pt x="19449" y="30814"/>
                  <a:pt x="19519" y="30594"/>
                  <a:pt x="19625" y="30374"/>
                </a:cubicBezTo>
                <a:close/>
                <a:moveTo>
                  <a:pt x="51539" y="29828"/>
                </a:moveTo>
                <a:cubicBezTo>
                  <a:pt x="51539" y="29828"/>
                  <a:pt x="51583" y="29864"/>
                  <a:pt x="51618" y="29899"/>
                </a:cubicBezTo>
                <a:cubicBezTo>
                  <a:pt x="51803" y="30084"/>
                  <a:pt x="51944" y="30269"/>
                  <a:pt x="52129" y="30489"/>
                </a:cubicBezTo>
                <a:cubicBezTo>
                  <a:pt x="51319" y="30709"/>
                  <a:pt x="50483" y="30964"/>
                  <a:pt x="49673" y="31184"/>
                </a:cubicBezTo>
                <a:cubicBezTo>
                  <a:pt x="49523" y="30999"/>
                  <a:pt x="49338" y="30814"/>
                  <a:pt x="49162" y="30594"/>
                </a:cubicBezTo>
                <a:cubicBezTo>
                  <a:pt x="49602" y="30453"/>
                  <a:pt x="50043" y="30304"/>
                  <a:pt x="50439" y="30154"/>
                </a:cubicBezTo>
                <a:cubicBezTo>
                  <a:pt x="50808" y="30049"/>
                  <a:pt x="51178" y="29934"/>
                  <a:pt x="51539" y="29828"/>
                </a:cubicBezTo>
                <a:close/>
                <a:moveTo>
                  <a:pt x="54585" y="29793"/>
                </a:moveTo>
                <a:cubicBezTo>
                  <a:pt x="54841" y="30013"/>
                  <a:pt x="55061" y="30233"/>
                  <a:pt x="55281" y="30489"/>
                </a:cubicBezTo>
                <a:cubicBezTo>
                  <a:pt x="54585" y="30674"/>
                  <a:pt x="53890" y="30894"/>
                  <a:pt x="53194" y="31070"/>
                </a:cubicBezTo>
                <a:cubicBezTo>
                  <a:pt x="53080" y="31114"/>
                  <a:pt x="52974" y="31149"/>
                  <a:pt x="52860" y="31184"/>
                </a:cubicBezTo>
                <a:cubicBezTo>
                  <a:pt x="52640" y="30964"/>
                  <a:pt x="52420" y="30709"/>
                  <a:pt x="52244" y="30489"/>
                </a:cubicBezTo>
                <a:cubicBezTo>
                  <a:pt x="52420" y="30453"/>
                  <a:pt x="52640" y="30374"/>
                  <a:pt x="52825" y="30339"/>
                </a:cubicBezTo>
                <a:cubicBezTo>
                  <a:pt x="53414" y="30154"/>
                  <a:pt x="54004" y="29969"/>
                  <a:pt x="54585" y="29793"/>
                </a:cubicBezTo>
                <a:close/>
                <a:moveTo>
                  <a:pt x="24361" y="30374"/>
                </a:moveTo>
                <a:cubicBezTo>
                  <a:pt x="24802" y="30524"/>
                  <a:pt x="25242" y="30674"/>
                  <a:pt x="25717" y="30779"/>
                </a:cubicBezTo>
                <a:cubicBezTo>
                  <a:pt x="25752" y="30964"/>
                  <a:pt x="25788" y="31114"/>
                  <a:pt x="25867" y="31290"/>
                </a:cubicBezTo>
                <a:cubicBezTo>
                  <a:pt x="25391" y="31184"/>
                  <a:pt x="24907" y="31070"/>
                  <a:pt x="24432" y="30894"/>
                </a:cubicBezTo>
                <a:cubicBezTo>
                  <a:pt x="24397" y="30709"/>
                  <a:pt x="24361" y="30559"/>
                  <a:pt x="24361" y="30374"/>
                </a:cubicBezTo>
                <a:close/>
                <a:moveTo>
                  <a:pt x="57781" y="29714"/>
                </a:moveTo>
                <a:cubicBezTo>
                  <a:pt x="58107" y="30013"/>
                  <a:pt x="58442" y="30304"/>
                  <a:pt x="58767" y="30559"/>
                </a:cubicBezTo>
                <a:cubicBezTo>
                  <a:pt x="57922" y="30814"/>
                  <a:pt x="57042" y="31070"/>
                  <a:pt x="56205" y="31290"/>
                </a:cubicBezTo>
                <a:cubicBezTo>
                  <a:pt x="55906" y="31035"/>
                  <a:pt x="55651" y="30744"/>
                  <a:pt x="55360" y="30489"/>
                </a:cubicBezTo>
                <a:cubicBezTo>
                  <a:pt x="56161" y="30269"/>
                  <a:pt x="56971" y="30013"/>
                  <a:pt x="57781" y="29714"/>
                </a:cubicBezTo>
                <a:close/>
                <a:moveTo>
                  <a:pt x="48537" y="29969"/>
                </a:moveTo>
                <a:cubicBezTo>
                  <a:pt x="48722" y="30154"/>
                  <a:pt x="48898" y="30374"/>
                  <a:pt x="49083" y="30594"/>
                </a:cubicBezTo>
                <a:cubicBezTo>
                  <a:pt x="48317" y="30850"/>
                  <a:pt x="47542" y="31114"/>
                  <a:pt x="46741" y="31334"/>
                </a:cubicBezTo>
                <a:cubicBezTo>
                  <a:pt x="46591" y="31149"/>
                  <a:pt x="46407" y="30964"/>
                  <a:pt x="46257" y="30779"/>
                </a:cubicBezTo>
                <a:cubicBezTo>
                  <a:pt x="47032" y="30524"/>
                  <a:pt x="47798" y="30233"/>
                  <a:pt x="48537" y="29969"/>
                </a:cubicBezTo>
                <a:close/>
                <a:moveTo>
                  <a:pt x="3637" y="29054"/>
                </a:moveTo>
                <a:lnTo>
                  <a:pt x="3637" y="29054"/>
                </a:lnTo>
                <a:cubicBezTo>
                  <a:pt x="3522" y="29459"/>
                  <a:pt x="3417" y="29864"/>
                  <a:pt x="3232" y="30304"/>
                </a:cubicBezTo>
                <a:cubicBezTo>
                  <a:pt x="2792" y="30674"/>
                  <a:pt x="2281" y="30999"/>
                  <a:pt x="1726" y="31369"/>
                </a:cubicBezTo>
                <a:cubicBezTo>
                  <a:pt x="1911" y="30929"/>
                  <a:pt x="2061" y="30524"/>
                  <a:pt x="2167" y="30119"/>
                </a:cubicBezTo>
                <a:cubicBezTo>
                  <a:pt x="2677" y="29793"/>
                  <a:pt x="3197" y="29423"/>
                  <a:pt x="3637" y="29054"/>
                </a:cubicBezTo>
                <a:close/>
                <a:moveTo>
                  <a:pt x="12661" y="29969"/>
                </a:moveTo>
                <a:lnTo>
                  <a:pt x="12661" y="29969"/>
                </a:lnTo>
                <a:cubicBezTo>
                  <a:pt x="12546" y="30233"/>
                  <a:pt x="12441" y="30489"/>
                  <a:pt x="12326" y="30744"/>
                </a:cubicBezTo>
                <a:cubicBezTo>
                  <a:pt x="11596" y="30929"/>
                  <a:pt x="10865" y="31114"/>
                  <a:pt x="10125" y="31369"/>
                </a:cubicBezTo>
                <a:cubicBezTo>
                  <a:pt x="10275" y="31070"/>
                  <a:pt x="10381" y="30779"/>
                  <a:pt x="10495" y="30489"/>
                </a:cubicBezTo>
                <a:cubicBezTo>
                  <a:pt x="11226" y="30304"/>
                  <a:pt x="11965" y="30119"/>
                  <a:pt x="12661" y="29969"/>
                </a:cubicBezTo>
                <a:close/>
                <a:moveTo>
                  <a:pt x="17864" y="30409"/>
                </a:moveTo>
                <a:lnTo>
                  <a:pt x="17864" y="30409"/>
                </a:lnTo>
                <a:cubicBezTo>
                  <a:pt x="17794" y="30559"/>
                  <a:pt x="17723" y="30709"/>
                  <a:pt x="17644" y="30814"/>
                </a:cubicBezTo>
                <a:cubicBezTo>
                  <a:pt x="17538" y="30929"/>
                  <a:pt x="17468" y="31035"/>
                  <a:pt x="17389" y="31184"/>
                </a:cubicBezTo>
                <a:cubicBezTo>
                  <a:pt x="16808" y="31219"/>
                  <a:pt x="16253" y="31290"/>
                  <a:pt x="15707" y="31369"/>
                </a:cubicBezTo>
                <a:cubicBezTo>
                  <a:pt x="15927" y="31149"/>
                  <a:pt x="16103" y="30929"/>
                  <a:pt x="16288" y="30674"/>
                </a:cubicBezTo>
                <a:cubicBezTo>
                  <a:pt x="16808" y="30559"/>
                  <a:pt x="17353" y="30489"/>
                  <a:pt x="17864" y="30409"/>
                </a:cubicBezTo>
                <a:close/>
                <a:moveTo>
                  <a:pt x="5468" y="28763"/>
                </a:moveTo>
                <a:cubicBezTo>
                  <a:pt x="5318" y="29203"/>
                  <a:pt x="5178" y="29608"/>
                  <a:pt x="5028" y="29969"/>
                </a:cubicBezTo>
                <a:cubicBezTo>
                  <a:pt x="4737" y="30339"/>
                  <a:pt x="4438" y="30709"/>
                  <a:pt x="4148" y="31035"/>
                </a:cubicBezTo>
                <a:cubicBezTo>
                  <a:pt x="4042" y="31184"/>
                  <a:pt x="3927" y="31290"/>
                  <a:pt x="3778" y="31404"/>
                </a:cubicBezTo>
                <a:cubicBezTo>
                  <a:pt x="3963" y="31035"/>
                  <a:pt x="4112" y="30630"/>
                  <a:pt x="4262" y="30233"/>
                </a:cubicBezTo>
                <a:cubicBezTo>
                  <a:pt x="4482" y="30049"/>
                  <a:pt x="4658" y="29828"/>
                  <a:pt x="4808" y="29608"/>
                </a:cubicBezTo>
                <a:cubicBezTo>
                  <a:pt x="5028" y="29353"/>
                  <a:pt x="5248" y="29054"/>
                  <a:pt x="5468" y="28763"/>
                </a:cubicBezTo>
                <a:close/>
                <a:moveTo>
                  <a:pt x="21280" y="30630"/>
                </a:moveTo>
                <a:cubicBezTo>
                  <a:pt x="21791" y="30744"/>
                  <a:pt x="22310" y="30894"/>
                  <a:pt x="22821" y="31035"/>
                </a:cubicBezTo>
                <a:lnTo>
                  <a:pt x="22821" y="31255"/>
                </a:lnTo>
                <a:lnTo>
                  <a:pt x="22821" y="31440"/>
                </a:lnTo>
                <a:cubicBezTo>
                  <a:pt x="22231" y="31334"/>
                  <a:pt x="21650" y="31255"/>
                  <a:pt x="21095" y="31184"/>
                </a:cubicBezTo>
                <a:cubicBezTo>
                  <a:pt x="21095" y="31149"/>
                  <a:pt x="21130" y="31070"/>
                  <a:pt x="21130" y="31035"/>
                </a:cubicBezTo>
                <a:cubicBezTo>
                  <a:pt x="21210" y="30894"/>
                  <a:pt x="21245" y="30779"/>
                  <a:pt x="21280" y="30630"/>
                </a:cubicBezTo>
                <a:close/>
                <a:moveTo>
                  <a:pt x="34451" y="30559"/>
                </a:moveTo>
                <a:cubicBezTo>
                  <a:pt x="34556" y="30744"/>
                  <a:pt x="34671" y="30894"/>
                  <a:pt x="34776" y="31070"/>
                </a:cubicBezTo>
                <a:cubicBezTo>
                  <a:pt x="34011" y="31184"/>
                  <a:pt x="33236" y="31334"/>
                  <a:pt x="32435" y="31440"/>
                </a:cubicBezTo>
                <a:cubicBezTo>
                  <a:pt x="32320" y="31255"/>
                  <a:pt x="32215" y="31114"/>
                  <a:pt x="32135" y="30964"/>
                </a:cubicBezTo>
                <a:cubicBezTo>
                  <a:pt x="32910" y="30850"/>
                  <a:pt x="33711" y="30709"/>
                  <a:pt x="34451" y="30559"/>
                </a:cubicBezTo>
                <a:close/>
                <a:moveTo>
                  <a:pt x="45641" y="30154"/>
                </a:moveTo>
                <a:cubicBezTo>
                  <a:pt x="45817" y="30374"/>
                  <a:pt x="46002" y="30559"/>
                  <a:pt x="46186" y="30744"/>
                </a:cubicBezTo>
                <a:cubicBezTo>
                  <a:pt x="45420" y="30999"/>
                  <a:pt x="44646" y="31255"/>
                  <a:pt x="43836" y="31475"/>
                </a:cubicBezTo>
                <a:cubicBezTo>
                  <a:pt x="43695" y="31290"/>
                  <a:pt x="43545" y="31114"/>
                  <a:pt x="43396" y="30929"/>
                </a:cubicBezTo>
                <a:cubicBezTo>
                  <a:pt x="44170" y="30674"/>
                  <a:pt x="44901" y="30453"/>
                  <a:pt x="45641" y="30154"/>
                </a:cubicBezTo>
                <a:close/>
                <a:moveTo>
                  <a:pt x="4658" y="29018"/>
                </a:moveTo>
                <a:lnTo>
                  <a:pt x="4658" y="29018"/>
                </a:lnTo>
                <a:cubicBezTo>
                  <a:pt x="4517" y="29423"/>
                  <a:pt x="4368" y="29828"/>
                  <a:pt x="4218" y="30233"/>
                </a:cubicBezTo>
                <a:cubicBezTo>
                  <a:pt x="3822" y="30674"/>
                  <a:pt x="3338" y="31070"/>
                  <a:pt x="2827" y="31510"/>
                </a:cubicBezTo>
                <a:cubicBezTo>
                  <a:pt x="3012" y="31114"/>
                  <a:pt x="3161" y="30709"/>
                  <a:pt x="3302" y="30304"/>
                </a:cubicBezTo>
                <a:cubicBezTo>
                  <a:pt x="3778" y="29899"/>
                  <a:pt x="4262" y="29459"/>
                  <a:pt x="4658" y="29018"/>
                </a:cubicBezTo>
                <a:close/>
                <a:moveTo>
                  <a:pt x="22891" y="30374"/>
                </a:moveTo>
                <a:cubicBezTo>
                  <a:pt x="23041" y="30453"/>
                  <a:pt x="23146" y="30489"/>
                  <a:pt x="23296" y="30524"/>
                </a:cubicBezTo>
                <a:cubicBezTo>
                  <a:pt x="23551" y="30630"/>
                  <a:pt x="23851" y="30744"/>
                  <a:pt x="24106" y="30850"/>
                </a:cubicBezTo>
                <a:cubicBezTo>
                  <a:pt x="24212" y="30850"/>
                  <a:pt x="24291" y="30894"/>
                  <a:pt x="24397" y="30929"/>
                </a:cubicBezTo>
                <a:cubicBezTo>
                  <a:pt x="24432" y="31114"/>
                  <a:pt x="24432" y="31290"/>
                  <a:pt x="24467" y="31510"/>
                </a:cubicBezTo>
                <a:cubicBezTo>
                  <a:pt x="24432" y="31475"/>
                  <a:pt x="24397" y="31475"/>
                  <a:pt x="24326" y="31440"/>
                </a:cubicBezTo>
                <a:cubicBezTo>
                  <a:pt x="24027" y="31369"/>
                  <a:pt x="23701" y="31255"/>
                  <a:pt x="23411" y="31184"/>
                </a:cubicBezTo>
                <a:cubicBezTo>
                  <a:pt x="23226" y="31114"/>
                  <a:pt x="23041" y="31070"/>
                  <a:pt x="22856" y="30999"/>
                </a:cubicBezTo>
                <a:cubicBezTo>
                  <a:pt x="22891" y="30814"/>
                  <a:pt x="22891" y="30594"/>
                  <a:pt x="22891" y="30374"/>
                </a:cubicBezTo>
                <a:close/>
                <a:moveTo>
                  <a:pt x="40059" y="30559"/>
                </a:moveTo>
                <a:cubicBezTo>
                  <a:pt x="40209" y="30709"/>
                  <a:pt x="40314" y="30850"/>
                  <a:pt x="40464" y="30999"/>
                </a:cubicBezTo>
                <a:cubicBezTo>
                  <a:pt x="39654" y="31184"/>
                  <a:pt x="38853" y="31369"/>
                  <a:pt x="38043" y="31510"/>
                </a:cubicBezTo>
                <a:cubicBezTo>
                  <a:pt x="37937" y="31404"/>
                  <a:pt x="37823" y="31290"/>
                  <a:pt x="37717" y="31149"/>
                </a:cubicBezTo>
                <a:cubicBezTo>
                  <a:pt x="38483" y="30999"/>
                  <a:pt x="39293" y="30779"/>
                  <a:pt x="40059" y="30559"/>
                </a:cubicBezTo>
                <a:close/>
                <a:moveTo>
                  <a:pt x="42885" y="30374"/>
                </a:moveTo>
                <a:cubicBezTo>
                  <a:pt x="43035" y="30559"/>
                  <a:pt x="43175" y="30709"/>
                  <a:pt x="43325" y="30894"/>
                </a:cubicBezTo>
                <a:cubicBezTo>
                  <a:pt x="42559" y="31114"/>
                  <a:pt x="41749" y="31334"/>
                  <a:pt x="40974" y="31510"/>
                </a:cubicBezTo>
                <a:cubicBezTo>
                  <a:pt x="40834" y="31369"/>
                  <a:pt x="40684" y="31184"/>
                  <a:pt x="40534" y="31035"/>
                </a:cubicBezTo>
                <a:cubicBezTo>
                  <a:pt x="41309" y="30814"/>
                  <a:pt x="42119" y="30594"/>
                  <a:pt x="42885" y="30374"/>
                </a:cubicBezTo>
                <a:close/>
                <a:moveTo>
                  <a:pt x="25752" y="30779"/>
                </a:moveTo>
                <a:lnTo>
                  <a:pt x="25752" y="30779"/>
                </a:lnTo>
                <a:cubicBezTo>
                  <a:pt x="26272" y="30894"/>
                  <a:pt x="26782" y="30999"/>
                  <a:pt x="27293" y="31070"/>
                </a:cubicBezTo>
                <a:cubicBezTo>
                  <a:pt x="27372" y="31219"/>
                  <a:pt x="27443" y="31404"/>
                  <a:pt x="27513" y="31554"/>
                </a:cubicBezTo>
                <a:cubicBezTo>
                  <a:pt x="27003" y="31510"/>
                  <a:pt x="26448" y="31404"/>
                  <a:pt x="25937" y="31290"/>
                </a:cubicBezTo>
                <a:cubicBezTo>
                  <a:pt x="25867" y="31149"/>
                  <a:pt x="25788" y="30964"/>
                  <a:pt x="25752" y="30779"/>
                </a:cubicBezTo>
                <a:close/>
                <a:moveTo>
                  <a:pt x="37233" y="30594"/>
                </a:moveTo>
                <a:cubicBezTo>
                  <a:pt x="37347" y="30779"/>
                  <a:pt x="37497" y="30964"/>
                  <a:pt x="37638" y="31149"/>
                </a:cubicBezTo>
                <a:cubicBezTo>
                  <a:pt x="37198" y="31219"/>
                  <a:pt x="36793" y="31290"/>
                  <a:pt x="36352" y="31369"/>
                </a:cubicBezTo>
                <a:cubicBezTo>
                  <a:pt x="36027" y="31440"/>
                  <a:pt x="35657" y="31510"/>
                  <a:pt x="35252" y="31589"/>
                </a:cubicBezTo>
                <a:cubicBezTo>
                  <a:pt x="35146" y="31404"/>
                  <a:pt x="34997" y="31255"/>
                  <a:pt x="34856" y="31070"/>
                </a:cubicBezTo>
                <a:cubicBezTo>
                  <a:pt x="35252" y="31035"/>
                  <a:pt x="35622" y="30964"/>
                  <a:pt x="35991" y="30894"/>
                </a:cubicBezTo>
                <a:cubicBezTo>
                  <a:pt x="36396" y="30779"/>
                  <a:pt x="36793" y="30709"/>
                  <a:pt x="37233" y="30594"/>
                </a:cubicBezTo>
                <a:close/>
                <a:moveTo>
                  <a:pt x="62289" y="30269"/>
                </a:moveTo>
                <a:cubicBezTo>
                  <a:pt x="62474" y="30409"/>
                  <a:pt x="62694" y="30559"/>
                  <a:pt x="62914" y="30709"/>
                </a:cubicBezTo>
                <a:lnTo>
                  <a:pt x="62879" y="30709"/>
                </a:lnTo>
                <a:cubicBezTo>
                  <a:pt x="62034" y="31035"/>
                  <a:pt x="61188" y="31290"/>
                  <a:pt x="60308" y="31589"/>
                </a:cubicBezTo>
                <a:cubicBezTo>
                  <a:pt x="60088" y="31440"/>
                  <a:pt x="59868" y="31290"/>
                  <a:pt x="59648" y="31149"/>
                </a:cubicBezTo>
                <a:cubicBezTo>
                  <a:pt x="60493" y="30894"/>
                  <a:pt x="61338" y="30630"/>
                  <a:pt x="62148" y="30304"/>
                </a:cubicBezTo>
                <a:cubicBezTo>
                  <a:pt x="62218" y="30304"/>
                  <a:pt x="62254" y="30304"/>
                  <a:pt x="62289" y="30269"/>
                </a:cubicBezTo>
                <a:close/>
                <a:moveTo>
                  <a:pt x="14677" y="30269"/>
                </a:moveTo>
                <a:cubicBezTo>
                  <a:pt x="14527" y="30559"/>
                  <a:pt x="14387" y="30814"/>
                  <a:pt x="14202" y="31070"/>
                </a:cubicBezTo>
                <a:cubicBezTo>
                  <a:pt x="13982" y="31114"/>
                  <a:pt x="13761" y="31184"/>
                  <a:pt x="13506" y="31219"/>
                </a:cubicBezTo>
                <a:cubicBezTo>
                  <a:pt x="12951" y="31334"/>
                  <a:pt x="12406" y="31475"/>
                  <a:pt x="11851" y="31624"/>
                </a:cubicBezTo>
                <a:cubicBezTo>
                  <a:pt x="12036" y="31369"/>
                  <a:pt x="12221" y="31070"/>
                  <a:pt x="12362" y="30779"/>
                </a:cubicBezTo>
                <a:cubicBezTo>
                  <a:pt x="13101" y="30594"/>
                  <a:pt x="13867" y="30453"/>
                  <a:pt x="14607" y="30304"/>
                </a:cubicBezTo>
                <a:cubicBezTo>
                  <a:pt x="14642" y="30304"/>
                  <a:pt x="14642" y="30269"/>
                  <a:pt x="14677" y="30269"/>
                </a:cubicBezTo>
                <a:close/>
                <a:moveTo>
                  <a:pt x="32065" y="30964"/>
                </a:moveTo>
                <a:cubicBezTo>
                  <a:pt x="32171" y="31114"/>
                  <a:pt x="32285" y="31290"/>
                  <a:pt x="32391" y="31440"/>
                </a:cubicBezTo>
                <a:cubicBezTo>
                  <a:pt x="31589" y="31554"/>
                  <a:pt x="30815" y="31589"/>
                  <a:pt x="30014" y="31624"/>
                </a:cubicBezTo>
                <a:cubicBezTo>
                  <a:pt x="29899" y="31475"/>
                  <a:pt x="29829" y="31334"/>
                  <a:pt x="29714" y="31149"/>
                </a:cubicBezTo>
                <a:cubicBezTo>
                  <a:pt x="30524" y="31149"/>
                  <a:pt x="31290" y="31070"/>
                  <a:pt x="32065" y="30964"/>
                </a:cubicBezTo>
                <a:close/>
                <a:moveTo>
                  <a:pt x="27372" y="31070"/>
                </a:moveTo>
                <a:lnTo>
                  <a:pt x="27372" y="31070"/>
                </a:lnTo>
                <a:cubicBezTo>
                  <a:pt x="27911" y="31128"/>
                  <a:pt x="28469" y="31163"/>
                  <a:pt x="29049" y="31163"/>
                </a:cubicBezTo>
                <a:cubicBezTo>
                  <a:pt x="29256" y="31163"/>
                  <a:pt x="29466" y="31158"/>
                  <a:pt x="29679" y="31149"/>
                </a:cubicBezTo>
                <a:cubicBezTo>
                  <a:pt x="29749" y="31334"/>
                  <a:pt x="29864" y="31475"/>
                  <a:pt x="29934" y="31624"/>
                </a:cubicBezTo>
                <a:cubicBezTo>
                  <a:pt x="29729" y="31634"/>
                  <a:pt x="29521" y="31638"/>
                  <a:pt x="29311" y="31638"/>
                </a:cubicBezTo>
                <a:cubicBezTo>
                  <a:pt x="28737" y="31638"/>
                  <a:pt x="28153" y="31606"/>
                  <a:pt x="27592" y="31554"/>
                </a:cubicBezTo>
                <a:cubicBezTo>
                  <a:pt x="27478" y="31404"/>
                  <a:pt x="27408" y="31219"/>
                  <a:pt x="27372" y="31070"/>
                </a:cubicBezTo>
                <a:close/>
                <a:moveTo>
                  <a:pt x="19229" y="31149"/>
                </a:moveTo>
                <a:cubicBezTo>
                  <a:pt x="19810" y="31149"/>
                  <a:pt x="20435" y="31149"/>
                  <a:pt x="21025" y="31219"/>
                </a:cubicBezTo>
                <a:cubicBezTo>
                  <a:pt x="20989" y="31404"/>
                  <a:pt x="20910" y="31554"/>
                  <a:pt x="20875" y="31695"/>
                </a:cubicBezTo>
                <a:cubicBezTo>
                  <a:pt x="20215" y="31660"/>
                  <a:pt x="19590" y="31660"/>
                  <a:pt x="18929" y="31660"/>
                </a:cubicBezTo>
                <a:cubicBezTo>
                  <a:pt x="19044" y="31475"/>
                  <a:pt x="19149" y="31290"/>
                  <a:pt x="19229" y="31149"/>
                </a:cubicBezTo>
                <a:close/>
                <a:moveTo>
                  <a:pt x="16218" y="30674"/>
                </a:moveTo>
                <a:lnTo>
                  <a:pt x="16218" y="30674"/>
                </a:lnTo>
                <a:cubicBezTo>
                  <a:pt x="16033" y="30929"/>
                  <a:pt x="15848" y="31149"/>
                  <a:pt x="15663" y="31369"/>
                </a:cubicBezTo>
                <a:cubicBezTo>
                  <a:pt x="15628" y="31369"/>
                  <a:pt x="15628" y="31369"/>
                  <a:pt x="15628" y="31404"/>
                </a:cubicBezTo>
                <a:cubicBezTo>
                  <a:pt x="14968" y="31510"/>
                  <a:pt x="14307" y="31624"/>
                  <a:pt x="13647" y="31774"/>
                </a:cubicBezTo>
                <a:cubicBezTo>
                  <a:pt x="13726" y="31730"/>
                  <a:pt x="13761" y="31660"/>
                  <a:pt x="13797" y="31624"/>
                </a:cubicBezTo>
                <a:cubicBezTo>
                  <a:pt x="13946" y="31475"/>
                  <a:pt x="14087" y="31290"/>
                  <a:pt x="14237" y="31114"/>
                </a:cubicBezTo>
                <a:cubicBezTo>
                  <a:pt x="14307" y="31114"/>
                  <a:pt x="14387" y="31070"/>
                  <a:pt x="14457" y="31070"/>
                </a:cubicBezTo>
                <a:cubicBezTo>
                  <a:pt x="15047" y="30929"/>
                  <a:pt x="15628" y="30779"/>
                  <a:pt x="16218" y="30674"/>
                </a:cubicBezTo>
                <a:close/>
                <a:moveTo>
                  <a:pt x="19185" y="31149"/>
                </a:moveTo>
                <a:cubicBezTo>
                  <a:pt x="19079" y="31290"/>
                  <a:pt x="18965" y="31475"/>
                  <a:pt x="18859" y="31660"/>
                </a:cubicBezTo>
                <a:cubicBezTo>
                  <a:pt x="18234" y="31660"/>
                  <a:pt x="17609" y="31695"/>
                  <a:pt x="16948" y="31774"/>
                </a:cubicBezTo>
                <a:cubicBezTo>
                  <a:pt x="17098" y="31589"/>
                  <a:pt x="17248" y="31404"/>
                  <a:pt x="17389" y="31219"/>
                </a:cubicBezTo>
                <a:cubicBezTo>
                  <a:pt x="17979" y="31149"/>
                  <a:pt x="18604" y="31149"/>
                  <a:pt x="19185" y="31149"/>
                </a:cubicBezTo>
                <a:close/>
                <a:moveTo>
                  <a:pt x="22856" y="31070"/>
                </a:moveTo>
                <a:cubicBezTo>
                  <a:pt x="23041" y="31114"/>
                  <a:pt x="23226" y="31149"/>
                  <a:pt x="23367" y="31219"/>
                </a:cubicBezTo>
                <a:cubicBezTo>
                  <a:pt x="23701" y="31290"/>
                  <a:pt x="23992" y="31404"/>
                  <a:pt x="24326" y="31475"/>
                </a:cubicBezTo>
                <a:cubicBezTo>
                  <a:pt x="24361" y="31510"/>
                  <a:pt x="24432" y="31510"/>
                  <a:pt x="24511" y="31554"/>
                </a:cubicBezTo>
                <a:cubicBezTo>
                  <a:pt x="24511" y="31624"/>
                  <a:pt x="24546" y="31730"/>
                  <a:pt x="24546" y="31809"/>
                </a:cubicBezTo>
                <a:cubicBezTo>
                  <a:pt x="24326" y="31774"/>
                  <a:pt x="24141" y="31730"/>
                  <a:pt x="23921" y="31660"/>
                </a:cubicBezTo>
                <a:cubicBezTo>
                  <a:pt x="23551" y="31589"/>
                  <a:pt x="23190" y="31510"/>
                  <a:pt x="22856" y="31440"/>
                </a:cubicBezTo>
                <a:lnTo>
                  <a:pt x="22856" y="31255"/>
                </a:lnTo>
                <a:lnTo>
                  <a:pt x="22856" y="31070"/>
                </a:lnTo>
                <a:close/>
                <a:moveTo>
                  <a:pt x="55325" y="30524"/>
                </a:moveTo>
                <a:cubicBezTo>
                  <a:pt x="55580" y="30779"/>
                  <a:pt x="55871" y="31035"/>
                  <a:pt x="56126" y="31290"/>
                </a:cubicBezTo>
                <a:cubicBezTo>
                  <a:pt x="55800" y="31369"/>
                  <a:pt x="55431" y="31440"/>
                  <a:pt x="55105" y="31510"/>
                </a:cubicBezTo>
                <a:cubicBezTo>
                  <a:pt x="54621" y="31624"/>
                  <a:pt x="54145" y="31695"/>
                  <a:pt x="53670" y="31774"/>
                </a:cubicBezTo>
                <a:cubicBezTo>
                  <a:pt x="53599" y="31774"/>
                  <a:pt x="53564" y="31809"/>
                  <a:pt x="53485" y="31809"/>
                </a:cubicBezTo>
                <a:cubicBezTo>
                  <a:pt x="53300" y="31624"/>
                  <a:pt x="53080" y="31404"/>
                  <a:pt x="52904" y="31219"/>
                </a:cubicBezTo>
                <a:cubicBezTo>
                  <a:pt x="53009" y="31184"/>
                  <a:pt x="53124" y="31149"/>
                  <a:pt x="53194" y="31114"/>
                </a:cubicBezTo>
                <a:cubicBezTo>
                  <a:pt x="53925" y="30929"/>
                  <a:pt x="54621" y="30709"/>
                  <a:pt x="55325" y="30524"/>
                </a:cubicBezTo>
                <a:close/>
                <a:moveTo>
                  <a:pt x="58802" y="30594"/>
                </a:moveTo>
                <a:cubicBezTo>
                  <a:pt x="58882" y="30630"/>
                  <a:pt x="58987" y="30709"/>
                  <a:pt x="59067" y="30779"/>
                </a:cubicBezTo>
                <a:cubicBezTo>
                  <a:pt x="59207" y="30894"/>
                  <a:pt x="59357" y="30999"/>
                  <a:pt x="59542" y="31114"/>
                </a:cubicBezTo>
                <a:cubicBezTo>
                  <a:pt x="58626" y="31369"/>
                  <a:pt x="57702" y="31589"/>
                  <a:pt x="56786" y="31809"/>
                </a:cubicBezTo>
                <a:cubicBezTo>
                  <a:pt x="56602" y="31660"/>
                  <a:pt x="56425" y="31475"/>
                  <a:pt x="56241" y="31334"/>
                </a:cubicBezTo>
                <a:cubicBezTo>
                  <a:pt x="57086" y="31114"/>
                  <a:pt x="57966" y="30850"/>
                  <a:pt x="58802" y="30594"/>
                </a:cubicBezTo>
                <a:close/>
                <a:moveTo>
                  <a:pt x="24432" y="30964"/>
                </a:moveTo>
                <a:lnTo>
                  <a:pt x="24432" y="30964"/>
                </a:lnTo>
                <a:cubicBezTo>
                  <a:pt x="24907" y="31114"/>
                  <a:pt x="25391" y="31219"/>
                  <a:pt x="25902" y="31334"/>
                </a:cubicBezTo>
                <a:cubicBezTo>
                  <a:pt x="25973" y="31510"/>
                  <a:pt x="26052" y="31695"/>
                  <a:pt x="26122" y="31880"/>
                </a:cubicBezTo>
                <a:cubicBezTo>
                  <a:pt x="25612" y="31774"/>
                  <a:pt x="25057" y="31660"/>
                  <a:pt x="24546" y="31510"/>
                </a:cubicBezTo>
                <a:cubicBezTo>
                  <a:pt x="24511" y="31334"/>
                  <a:pt x="24467" y="31149"/>
                  <a:pt x="24432" y="30964"/>
                </a:cubicBezTo>
                <a:close/>
                <a:moveTo>
                  <a:pt x="21095" y="31219"/>
                </a:moveTo>
                <a:cubicBezTo>
                  <a:pt x="21650" y="31290"/>
                  <a:pt x="22231" y="31369"/>
                  <a:pt x="22821" y="31475"/>
                </a:cubicBezTo>
                <a:cubicBezTo>
                  <a:pt x="22821" y="31624"/>
                  <a:pt x="22785" y="31774"/>
                  <a:pt x="22785" y="31915"/>
                </a:cubicBezTo>
                <a:cubicBezTo>
                  <a:pt x="22160" y="31845"/>
                  <a:pt x="21535" y="31774"/>
                  <a:pt x="20910" y="31695"/>
                </a:cubicBezTo>
                <a:cubicBezTo>
                  <a:pt x="20989" y="31554"/>
                  <a:pt x="21025" y="31404"/>
                  <a:pt x="21095" y="31219"/>
                </a:cubicBezTo>
                <a:close/>
                <a:moveTo>
                  <a:pt x="34812" y="31114"/>
                </a:moveTo>
                <a:cubicBezTo>
                  <a:pt x="34961" y="31255"/>
                  <a:pt x="35076" y="31440"/>
                  <a:pt x="35217" y="31589"/>
                </a:cubicBezTo>
                <a:cubicBezTo>
                  <a:pt x="34451" y="31695"/>
                  <a:pt x="33676" y="31845"/>
                  <a:pt x="32875" y="31915"/>
                </a:cubicBezTo>
                <a:cubicBezTo>
                  <a:pt x="32725" y="31774"/>
                  <a:pt x="32611" y="31624"/>
                  <a:pt x="32470" y="31475"/>
                </a:cubicBezTo>
                <a:cubicBezTo>
                  <a:pt x="33271" y="31369"/>
                  <a:pt x="34046" y="31219"/>
                  <a:pt x="34812" y="31114"/>
                </a:cubicBezTo>
                <a:close/>
                <a:moveTo>
                  <a:pt x="37638" y="31184"/>
                </a:moveTo>
                <a:lnTo>
                  <a:pt x="37972" y="31510"/>
                </a:lnTo>
                <a:cubicBezTo>
                  <a:pt x="37603" y="31589"/>
                  <a:pt x="37233" y="31660"/>
                  <a:pt x="36872" y="31730"/>
                </a:cubicBezTo>
                <a:cubicBezTo>
                  <a:pt x="36432" y="31809"/>
                  <a:pt x="36027" y="31845"/>
                  <a:pt x="35586" y="31915"/>
                </a:cubicBezTo>
                <a:cubicBezTo>
                  <a:pt x="35472" y="31809"/>
                  <a:pt x="35402" y="31695"/>
                  <a:pt x="35296" y="31624"/>
                </a:cubicBezTo>
                <a:cubicBezTo>
                  <a:pt x="35657" y="31554"/>
                  <a:pt x="36027" y="31475"/>
                  <a:pt x="36396" y="31440"/>
                </a:cubicBezTo>
                <a:cubicBezTo>
                  <a:pt x="36793" y="31334"/>
                  <a:pt x="37233" y="31255"/>
                  <a:pt x="37638" y="31184"/>
                </a:cubicBezTo>
                <a:close/>
                <a:moveTo>
                  <a:pt x="49118" y="30630"/>
                </a:moveTo>
                <a:cubicBezTo>
                  <a:pt x="49303" y="30814"/>
                  <a:pt x="49488" y="30999"/>
                  <a:pt x="49638" y="31219"/>
                </a:cubicBezTo>
                <a:cubicBezTo>
                  <a:pt x="49382" y="31290"/>
                  <a:pt x="49083" y="31369"/>
                  <a:pt x="48828" y="31440"/>
                </a:cubicBezTo>
                <a:cubicBezTo>
                  <a:pt x="48317" y="31624"/>
                  <a:pt x="47762" y="31774"/>
                  <a:pt x="47252" y="31915"/>
                </a:cubicBezTo>
                <a:cubicBezTo>
                  <a:pt x="47102" y="31730"/>
                  <a:pt x="46961" y="31554"/>
                  <a:pt x="46776" y="31369"/>
                </a:cubicBezTo>
                <a:cubicBezTo>
                  <a:pt x="47542" y="31149"/>
                  <a:pt x="48352" y="30894"/>
                  <a:pt x="49118" y="30630"/>
                </a:cubicBezTo>
                <a:close/>
                <a:moveTo>
                  <a:pt x="52164" y="30524"/>
                </a:moveTo>
                <a:lnTo>
                  <a:pt x="52825" y="31184"/>
                </a:lnTo>
                <a:cubicBezTo>
                  <a:pt x="51979" y="31440"/>
                  <a:pt x="51178" y="31660"/>
                  <a:pt x="50333" y="31915"/>
                </a:cubicBezTo>
                <a:cubicBezTo>
                  <a:pt x="50263" y="31845"/>
                  <a:pt x="50183" y="31730"/>
                  <a:pt x="50078" y="31660"/>
                </a:cubicBezTo>
                <a:cubicBezTo>
                  <a:pt x="49963" y="31510"/>
                  <a:pt x="49858" y="31369"/>
                  <a:pt x="49708" y="31219"/>
                </a:cubicBezTo>
                <a:cubicBezTo>
                  <a:pt x="50518" y="30999"/>
                  <a:pt x="51363" y="30744"/>
                  <a:pt x="52164" y="30524"/>
                </a:cubicBezTo>
                <a:close/>
                <a:moveTo>
                  <a:pt x="17353" y="31219"/>
                </a:moveTo>
                <a:lnTo>
                  <a:pt x="17353" y="31219"/>
                </a:lnTo>
                <a:cubicBezTo>
                  <a:pt x="17204" y="31404"/>
                  <a:pt x="17063" y="31589"/>
                  <a:pt x="16913" y="31774"/>
                </a:cubicBezTo>
                <a:cubicBezTo>
                  <a:pt x="16288" y="31809"/>
                  <a:pt x="15707" y="31880"/>
                  <a:pt x="15082" y="31994"/>
                </a:cubicBezTo>
                <a:cubicBezTo>
                  <a:pt x="15267" y="31809"/>
                  <a:pt x="15487" y="31624"/>
                  <a:pt x="15663" y="31440"/>
                </a:cubicBezTo>
                <a:cubicBezTo>
                  <a:pt x="16218" y="31334"/>
                  <a:pt x="16764" y="31255"/>
                  <a:pt x="17353" y="31219"/>
                </a:cubicBezTo>
                <a:close/>
                <a:moveTo>
                  <a:pt x="40499" y="31035"/>
                </a:moveTo>
                <a:cubicBezTo>
                  <a:pt x="40649" y="31219"/>
                  <a:pt x="40798" y="31369"/>
                  <a:pt x="40904" y="31554"/>
                </a:cubicBezTo>
                <a:cubicBezTo>
                  <a:pt x="40138" y="31730"/>
                  <a:pt x="39328" y="31880"/>
                  <a:pt x="38518" y="32029"/>
                </a:cubicBezTo>
                <a:cubicBezTo>
                  <a:pt x="38413" y="31915"/>
                  <a:pt x="38333" y="31809"/>
                  <a:pt x="38228" y="31730"/>
                </a:cubicBezTo>
                <a:cubicBezTo>
                  <a:pt x="38157" y="31660"/>
                  <a:pt x="38113" y="31624"/>
                  <a:pt x="38078" y="31554"/>
                </a:cubicBezTo>
                <a:cubicBezTo>
                  <a:pt x="38888" y="31404"/>
                  <a:pt x="39698" y="31219"/>
                  <a:pt x="40499" y="31035"/>
                </a:cubicBezTo>
                <a:close/>
                <a:moveTo>
                  <a:pt x="25937" y="31369"/>
                </a:moveTo>
                <a:lnTo>
                  <a:pt x="25937" y="31369"/>
                </a:lnTo>
                <a:cubicBezTo>
                  <a:pt x="26492" y="31475"/>
                  <a:pt x="27003" y="31554"/>
                  <a:pt x="27548" y="31589"/>
                </a:cubicBezTo>
                <a:cubicBezTo>
                  <a:pt x="27628" y="31774"/>
                  <a:pt x="27733" y="31915"/>
                  <a:pt x="27848" y="32065"/>
                </a:cubicBezTo>
                <a:cubicBezTo>
                  <a:pt x="27293" y="32029"/>
                  <a:pt x="26747" y="31950"/>
                  <a:pt x="26193" y="31880"/>
                </a:cubicBezTo>
                <a:cubicBezTo>
                  <a:pt x="26087" y="31695"/>
                  <a:pt x="26008" y="31510"/>
                  <a:pt x="25937" y="31369"/>
                </a:cubicBezTo>
                <a:close/>
                <a:moveTo>
                  <a:pt x="46186" y="30779"/>
                </a:moveTo>
                <a:cubicBezTo>
                  <a:pt x="46371" y="30964"/>
                  <a:pt x="46556" y="31184"/>
                  <a:pt x="46697" y="31369"/>
                </a:cubicBezTo>
                <a:cubicBezTo>
                  <a:pt x="45896" y="31624"/>
                  <a:pt x="45086" y="31845"/>
                  <a:pt x="44320" y="32065"/>
                </a:cubicBezTo>
                <a:cubicBezTo>
                  <a:pt x="44170" y="31880"/>
                  <a:pt x="44021" y="31695"/>
                  <a:pt x="43880" y="31510"/>
                </a:cubicBezTo>
                <a:cubicBezTo>
                  <a:pt x="44646" y="31290"/>
                  <a:pt x="45456" y="31035"/>
                  <a:pt x="46186" y="30779"/>
                </a:cubicBezTo>
                <a:close/>
                <a:moveTo>
                  <a:pt x="62949" y="30744"/>
                </a:moveTo>
                <a:cubicBezTo>
                  <a:pt x="63204" y="30894"/>
                  <a:pt x="63425" y="31035"/>
                  <a:pt x="63689" y="31184"/>
                </a:cubicBezTo>
                <a:cubicBezTo>
                  <a:pt x="63645" y="31184"/>
                  <a:pt x="63609" y="31184"/>
                  <a:pt x="63609" y="31219"/>
                </a:cubicBezTo>
                <a:cubicBezTo>
                  <a:pt x="62808" y="31510"/>
                  <a:pt x="61963" y="31809"/>
                  <a:pt x="61153" y="32065"/>
                </a:cubicBezTo>
                <a:cubicBezTo>
                  <a:pt x="60898" y="31915"/>
                  <a:pt x="60643" y="31774"/>
                  <a:pt x="60387" y="31624"/>
                </a:cubicBezTo>
                <a:cubicBezTo>
                  <a:pt x="61224" y="31334"/>
                  <a:pt x="62069" y="31070"/>
                  <a:pt x="62879" y="30744"/>
                </a:cubicBezTo>
                <a:close/>
                <a:moveTo>
                  <a:pt x="24546" y="31554"/>
                </a:moveTo>
                <a:lnTo>
                  <a:pt x="24546" y="31554"/>
                </a:lnTo>
                <a:cubicBezTo>
                  <a:pt x="25092" y="31695"/>
                  <a:pt x="25612" y="31809"/>
                  <a:pt x="26157" y="31915"/>
                </a:cubicBezTo>
                <a:cubicBezTo>
                  <a:pt x="26193" y="31994"/>
                  <a:pt x="26228" y="32065"/>
                  <a:pt x="26272" y="32100"/>
                </a:cubicBezTo>
                <a:cubicBezTo>
                  <a:pt x="25717" y="32029"/>
                  <a:pt x="25171" y="31950"/>
                  <a:pt x="24617" y="31845"/>
                </a:cubicBezTo>
                <a:cubicBezTo>
                  <a:pt x="24582" y="31730"/>
                  <a:pt x="24546" y="31660"/>
                  <a:pt x="24546" y="31554"/>
                </a:cubicBezTo>
                <a:close/>
                <a:moveTo>
                  <a:pt x="43360" y="30929"/>
                </a:moveTo>
                <a:cubicBezTo>
                  <a:pt x="43510" y="31114"/>
                  <a:pt x="43660" y="31290"/>
                  <a:pt x="43801" y="31475"/>
                </a:cubicBezTo>
                <a:cubicBezTo>
                  <a:pt x="42999" y="31695"/>
                  <a:pt x="42225" y="31915"/>
                  <a:pt x="41379" y="32100"/>
                </a:cubicBezTo>
                <a:cubicBezTo>
                  <a:pt x="41274" y="31915"/>
                  <a:pt x="41124" y="31730"/>
                  <a:pt x="40974" y="31554"/>
                </a:cubicBezTo>
                <a:cubicBezTo>
                  <a:pt x="41784" y="31369"/>
                  <a:pt x="42594" y="31149"/>
                  <a:pt x="43360" y="30929"/>
                </a:cubicBezTo>
                <a:close/>
                <a:moveTo>
                  <a:pt x="8664" y="30119"/>
                </a:moveTo>
                <a:lnTo>
                  <a:pt x="8664" y="30119"/>
                </a:lnTo>
                <a:cubicBezTo>
                  <a:pt x="8550" y="30489"/>
                  <a:pt x="8444" y="30850"/>
                  <a:pt x="8294" y="31184"/>
                </a:cubicBezTo>
                <a:cubicBezTo>
                  <a:pt x="8004" y="31334"/>
                  <a:pt x="7704" y="31440"/>
                  <a:pt x="7414" y="31589"/>
                </a:cubicBezTo>
                <a:cubicBezTo>
                  <a:pt x="7044" y="31774"/>
                  <a:pt x="6718" y="31950"/>
                  <a:pt x="6384" y="32135"/>
                </a:cubicBezTo>
                <a:cubicBezTo>
                  <a:pt x="6533" y="31774"/>
                  <a:pt x="6683" y="31404"/>
                  <a:pt x="6824" y="31035"/>
                </a:cubicBezTo>
                <a:cubicBezTo>
                  <a:pt x="7229" y="30779"/>
                  <a:pt x="7704" y="30524"/>
                  <a:pt x="8180" y="30304"/>
                </a:cubicBezTo>
                <a:cubicBezTo>
                  <a:pt x="8329" y="30233"/>
                  <a:pt x="8514" y="30154"/>
                  <a:pt x="8664" y="30119"/>
                </a:cubicBezTo>
                <a:close/>
                <a:moveTo>
                  <a:pt x="27592" y="31589"/>
                </a:moveTo>
                <a:lnTo>
                  <a:pt x="27592" y="31589"/>
                </a:lnTo>
                <a:cubicBezTo>
                  <a:pt x="28100" y="31656"/>
                  <a:pt x="28612" y="31681"/>
                  <a:pt x="29113" y="31681"/>
                </a:cubicBezTo>
                <a:cubicBezTo>
                  <a:pt x="29403" y="31681"/>
                  <a:pt x="29689" y="31673"/>
                  <a:pt x="29970" y="31660"/>
                </a:cubicBezTo>
                <a:cubicBezTo>
                  <a:pt x="30084" y="31845"/>
                  <a:pt x="30190" y="31994"/>
                  <a:pt x="30339" y="32135"/>
                </a:cubicBezTo>
                <a:cubicBezTo>
                  <a:pt x="29529" y="32135"/>
                  <a:pt x="28728" y="32135"/>
                  <a:pt x="27883" y="32065"/>
                </a:cubicBezTo>
                <a:cubicBezTo>
                  <a:pt x="27769" y="31915"/>
                  <a:pt x="27698" y="31774"/>
                  <a:pt x="27592" y="31589"/>
                </a:cubicBezTo>
                <a:close/>
                <a:moveTo>
                  <a:pt x="32435" y="31475"/>
                </a:moveTo>
                <a:cubicBezTo>
                  <a:pt x="32540" y="31624"/>
                  <a:pt x="32690" y="31774"/>
                  <a:pt x="32796" y="31915"/>
                </a:cubicBezTo>
                <a:cubicBezTo>
                  <a:pt x="32030" y="32029"/>
                  <a:pt x="31184" y="32100"/>
                  <a:pt x="30375" y="32135"/>
                </a:cubicBezTo>
                <a:cubicBezTo>
                  <a:pt x="30269" y="31994"/>
                  <a:pt x="30119" y="31809"/>
                  <a:pt x="30049" y="31660"/>
                </a:cubicBezTo>
                <a:cubicBezTo>
                  <a:pt x="30850" y="31660"/>
                  <a:pt x="31625" y="31589"/>
                  <a:pt x="32435" y="31475"/>
                </a:cubicBezTo>
                <a:close/>
                <a:moveTo>
                  <a:pt x="7158" y="29714"/>
                </a:moveTo>
                <a:lnTo>
                  <a:pt x="7158" y="29714"/>
                </a:lnTo>
                <a:cubicBezTo>
                  <a:pt x="7044" y="30154"/>
                  <a:pt x="6938" y="30559"/>
                  <a:pt x="6789" y="30999"/>
                </a:cubicBezTo>
                <a:cubicBezTo>
                  <a:pt x="6199" y="31369"/>
                  <a:pt x="5688" y="31730"/>
                  <a:pt x="5178" y="32170"/>
                </a:cubicBezTo>
                <a:cubicBezTo>
                  <a:pt x="5362" y="31774"/>
                  <a:pt x="5503" y="31334"/>
                  <a:pt x="5688" y="30894"/>
                </a:cubicBezTo>
                <a:cubicBezTo>
                  <a:pt x="6164" y="30453"/>
                  <a:pt x="6639" y="30049"/>
                  <a:pt x="7158" y="29714"/>
                </a:cubicBezTo>
                <a:close/>
                <a:moveTo>
                  <a:pt x="10460" y="30524"/>
                </a:moveTo>
                <a:lnTo>
                  <a:pt x="10460" y="30524"/>
                </a:lnTo>
                <a:cubicBezTo>
                  <a:pt x="10346" y="30814"/>
                  <a:pt x="10240" y="31070"/>
                  <a:pt x="10090" y="31369"/>
                </a:cubicBezTo>
                <a:cubicBezTo>
                  <a:pt x="9359" y="31589"/>
                  <a:pt x="8620" y="31880"/>
                  <a:pt x="7924" y="32170"/>
                </a:cubicBezTo>
                <a:cubicBezTo>
                  <a:pt x="8074" y="31880"/>
                  <a:pt x="8224" y="31554"/>
                  <a:pt x="8329" y="31219"/>
                </a:cubicBezTo>
                <a:cubicBezTo>
                  <a:pt x="9025" y="30964"/>
                  <a:pt x="9720" y="30709"/>
                  <a:pt x="10460" y="30524"/>
                </a:cubicBezTo>
                <a:close/>
                <a:moveTo>
                  <a:pt x="35252" y="31624"/>
                </a:moveTo>
                <a:cubicBezTo>
                  <a:pt x="35331" y="31730"/>
                  <a:pt x="35437" y="31809"/>
                  <a:pt x="35551" y="31915"/>
                </a:cubicBezTo>
                <a:cubicBezTo>
                  <a:pt x="34741" y="32029"/>
                  <a:pt x="33975" y="32135"/>
                  <a:pt x="33130" y="32214"/>
                </a:cubicBezTo>
                <a:cubicBezTo>
                  <a:pt x="33051" y="32135"/>
                  <a:pt x="32980" y="32029"/>
                  <a:pt x="32910" y="31950"/>
                </a:cubicBezTo>
                <a:cubicBezTo>
                  <a:pt x="33711" y="31880"/>
                  <a:pt x="34486" y="31730"/>
                  <a:pt x="35252" y="31624"/>
                </a:cubicBezTo>
                <a:close/>
                <a:moveTo>
                  <a:pt x="18894" y="31695"/>
                </a:moveTo>
                <a:cubicBezTo>
                  <a:pt x="19554" y="31695"/>
                  <a:pt x="20215" y="31695"/>
                  <a:pt x="20875" y="31774"/>
                </a:cubicBezTo>
                <a:cubicBezTo>
                  <a:pt x="20805" y="31915"/>
                  <a:pt x="20769" y="32065"/>
                  <a:pt x="20690" y="32249"/>
                </a:cubicBezTo>
                <a:cubicBezTo>
                  <a:pt x="20203" y="32225"/>
                  <a:pt x="19698" y="32196"/>
                  <a:pt x="19200" y="32196"/>
                </a:cubicBezTo>
                <a:cubicBezTo>
                  <a:pt x="18988" y="32196"/>
                  <a:pt x="18777" y="32201"/>
                  <a:pt x="18568" y="32214"/>
                </a:cubicBezTo>
                <a:cubicBezTo>
                  <a:pt x="18639" y="32135"/>
                  <a:pt x="18674" y="32065"/>
                  <a:pt x="18709" y="31994"/>
                </a:cubicBezTo>
                <a:cubicBezTo>
                  <a:pt x="18789" y="31880"/>
                  <a:pt x="18824" y="31809"/>
                  <a:pt x="18894" y="31695"/>
                </a:cubicBezTo>
                <a:close/>
                <a:moveTo>
                  <a:pt x="22856" y="31475"/>
                </a:moveTo>
                <a:cubicBezTo>
                  <a:pt x="23190" y="31554"/>
                  <a:pt x="23551" y="31624"/>
                  <a:pt x="23886" y="31730"/>
                </a:cubicBezTo>
                <a:cubicBezTo>
                  <a:pt x="24106" y="31774"/>
                  <a:pt x="24326" y="31809"/>
                  <a:pt x="24582" y="31880"/>
                </a:cubicBezTo>
                <a:lnTo>
                  <a:pt x="24582" y="31950"/>
                </a:lnTo>
                <a:cubicBezTo>
                  <a:pt x="24617" y="32065"/>
                  <a:pt x="24617" y="32170"/>
                  <a:pt x="24652" y="32249"/>
                </a:cubicBezTo>
                <a:cubicBezTo>
                  <a:pt x="24397" y="32214"/>
                  <a:pt x="24141" y="32170"/>
                  <a:pt x="23886" y="32135"/>
                </a:cubicBezTo>
                <a:cubicBezTo>
                  <a:pt x="23516" y="32065"/>
                  <a:pt x="23190" y="31994"/>
                  <a:pt x="22821" y="31950"/>
                </a:cubicBezTo>
                <a:cubicBezTo>
                  <a:pt x="22856" y="31774"/>
                  <a:pt x="22856" y="31624"/>
                  <a:pt x="22856" y="31475"/>
                </a:cubicBezTo>
                <a:close/>
                <a:moveTo>
                  <a:pt x="12291" y="30814"/>
                </a:moveTo>
                <a:lnTo>
                  <a:pt x="12291" y="30814"/>
                </a:lnTo>
                <a:cubicBezTo>
                  <a:pt x="12142" y="31070"/>
                  <a:pt x="12001" y="31369"/>
                  <a:pt x="11781" y="31624"/>
                </a:cubicBezTo>
                <a:cubicBezTo>
                  <a:pt x="11006" y="31845"/>
                  <a:pt x="10275" y="32065"/>
                  <a:pt x="9580" y="32285"/>
                </a:cubicBezTo>
                <a:cubicBezTo>
                  <a:pt x="9800" y="31994"/>
                  <a:pt x="9941" y="31695"/>
                  <a:pt x="10125" y="31404"/>
                </a:cubicBezTo>
                <a:cubicBezTo>
                  <a:pt x="10821" y="31184"/>
                  <a:pt x="11560" y="30964"/>
                  <a:pt x="12291" y="30814"/>
                </a:cubicBezTo>
                <a:close/>
                <a:moveTo>
                  <a:pt x="26193" y="31915"/>
                </a:moveTo>
                <a:lnTo>
                  <a:pt x="26193" y="31915"/>
                </a:lnTo>
                <a:cubicBezTo>
                  <a:pt x="26782" y="32029"/>
                  <a:pt x="27328" y="32065"/>
                  <a:pt x="27883" y="32135"/>
                </a:cubicBezTo>
                <a:cubicBezTo>
                  <a:pt x="27918" y="32170"/>
                  <a:pt x="27953" y="32249"/>
                  <a:pt x="27989" y="32285"/>
                </a:cubicBezTo>
                <a:cubicBezTo>
                  <a:pt x="27443" y="32249"/>
                  <a:pt x="26888" y="32214"/>
                  <a:pt x="26342" y="32135"/>
                </a:cubicBezTo>
                <a:cubicBezTo>
                  <a:pt x="26307" y="32065"/>
                  <a:pt x="26228" y="31994"/>
                  <a:pt x="26193" y="31915"/>
                </a:cubicBezTo>
                <a:close/>
                <a:moveTo>
                  <a:pt x="2096" y="30154"/>
                </a:moveTo>
                <a:lnTo>
                  <a:pt x="2096" y="30154"/>
                </a:lnTo>
                <a:cubicBezTo>
                  <a:pt x="1982" y="30559"/>
                  <a:pt x="1841" y="30964"/>
                  <a:pt x="1691" y="31404"/>
                </a:cubicBezTo>
                <a:cubicBezTo>
                  <a:pt x="1181" y="31695"/>
                  <a:pt x="626" y="32029"/>
                  <a:pt x="36" y="32320"/>
                </a:cubicBezTo>
                <a:cubicBezTo>
                  <a:pt x="186" y="31915"/>
                  <a:pt x="335" y="31510"/>
                  <a:pt x="476" y="31070"/>
                </a:cubicBezTo>
                <a:cubicBezTo>
                  <a:pt x="1066" y="30779"/>
                  <a:pt x="1621" y="30489"/>
                  <a:pt x="2096" y="30154"/>
                </a:cubicBezTo>
                <a:close/>
                <a:moveTo>
                  <a:pt x="18859" y="31695"/>
                </a:moveTo>
                <a:cubicBezTo>
                  <a:pt x="18789" y="31774"/>
                  <a:pt x="18744" y="31880"/>
                  <a:pt x="18674" y="31950"/>
                </a:cubicBezTo>
                <a:cubicBezTo>
                  <a:pt x="18639" y="32029"/>
                  <a:pt x="18568" y="32100"/>
                  <a:pt x="18524" y="32214"/>
                </a:cubicBezTo>
                <a:cubicBezTo>
                  <a:pt x="17829" y="32214"/>
                  <a:pt x="17169" y="32249"/>
                  <a:pt x="16508" y="32320"/>
                </a:cubicBezTo>
                <a:cubicBezTo>
                  <a:pt x="16543" y="32285"/>
                  <a:pt x="16543" y="32249"/>
                  <a:pt x="16588" y="32214"/>
                </a:cubicBezTo>
                <a:cubicBezTo>
                  <a:pt x="16693" y="32065"/>
                  <a:pt x="16808" y="31950"/>
                  <a:pt x="16913" y="31809"/>
                </a:cubicBezTo>
                <a:cubicBezTo>
                  <a:pt x="17574" y="31730"/>
                  <a:pt x="18199" y="31695"/>
                  <a:pt x="18859" y="31695"/>
                </a:cubicBezTo>
                <a:close/>
                <a:moveTo>
                  <a:pt x="6093" y="29608"/>
                </a:moveTo>
                <a:lnTo>
                  <a:pt x="6093" y="29608"/>
                </a:lnTo>
                <a:cubicBezTo>
                  <a:pt x="5944" y="30049"/>
                  <a:pt x="5803" y="30453"/>
                  <a:pt x="5653" y="30850"/>
                </a:cubicBezTo>
                <a:cubicBezTo>
                  <a:pt x="5098" y="31334"/>
                  <a:pt x="4623" y="31845"/>
                  <a:pt x="4112" y="32355"/>
                </a:cubicBezTo>
                <a:cubicBezTo>
                  <a:pt x="4262" y="31994"/>
                  <a:pt x="4438" y="31624"/>
                  <a:pt x="4588" y="31255"/>
                </a:cubicBezTo>
                <a:cubicBezTo>
                  <a:pt x="4658" y="31184"/>
                  <a:pt x="4702" y="31114"/>
                  <a:pt x="4773" y="31035"/>
                </a:cubicBezTo>
                <a:cubicBezTo>
                  <a:pt x="5213" y="30559"/>
                  <a:pt x="5653" y="30084"/>
                  <a:pt x="6093" y="29608"/>
                </a:cubicBezTo>
                <a:close/>
                <a:moveTo>
                  <a:pt x="27918" y="32135"/>
                </a:moveTo>
                <a:lnTo>
                  <a:pt x="27918" y="32135"/>
                </a:lnTo>
                <a:cubicBezTo>
                  <a:pt x="28486" y="32160"/>
                  <a:pt x="29071" y="32189"/>
                  <a:pt x="29646" y="32189"/>
                </a:cubicBezTo>
                <a:cubicBezTo>
                  <a:pt x="29891" y="32189"/>
                  <a:pt x="30135" y="32183"/>
                  <a:pt x="30375" y="32170"/>
                </a:cubicBezTo>
                <a:cubicBezTo>
                  <a:pt x="30410" y="32214"/>
                  <a:pt x="30454" y="32285"/>
                  <a:pt x="30524" y="32355"/>
                </a:cubicBezTo>
                <a:cubicBezTo>
                  <a:pt x="29714" y="32355"/>
                  <a:pt x="28913" y="32355"/>
                  <a:pt x="28068" y="32285"/>
                </a:cubicBezTo>
                <a:cubicBezTo>
                  <a:pt x="28033" y="32249"/>
                  <a:pt x="27953" y="32170"/>
                  <a:pt x="27918" y="32135"/>
                </a:cubicBezTo>
                <a:close/>
                <a:moveTo>
                  <a:pt x="32831" y="31950"/>
                </a:moveTo>
                <a:cubicBezTo>
                  <a:pt x="32910" y="32065"/>
                  <a:pt x="32980" y="32135"/>
                  <a:pt x="33095" y="32214"/>
                </a:cubicBezTo>
                <a:cubicBezTo>
                  <a:pt x="32250" y="32285"/>
                  <a:pt x="31440" y="32320"/>
                  <a:pt x="30595" y="32355"/>
                </a:cubicBezTo>
                <a:lnTo>
                  <a:pt x="30559" y="32320"/>
                </a:lnTo>
                <a:cubicBezTo>
                  <a:pt x="30524" y="32249"/>
                  <a:pt x="30454" y="32214"/>
                  <a:pt x="30410" y="32170"/>
                </a:cubicBezTo>
                <a:cubicBezTo>
                  <a:pt x="31220" y="32135"/>
                  <a:pt x="32065" y="32065"/>
                  <a:pt x="32831" y="31950"/>
                </a:cubicBezTo>
                <a:close/>
                <a:moveTo>
                  <a:pt x="38008" y="31554"/>
                </a:moveTo>
                <a:cubicBezTo>
                  <a:pt x="38078" y="31624"/>
                  <a:pt x="38113" y="31695"/>
                  <a:pt x="38192" y="31774"/>
                </a:cubicBezTo>
                <a:cubicBezTo>
                  <a:pt x="38298" y="31845"/>
                  <a:pt x="38377" y="31950"/>
                  <a:pt x="38448" y="32029"/>
                </a:cubicBezTo>
                <a:cubicBezTo>
                  <a:pt x="38078" y="32100"/>
                  <a:pt x="37717" y="32170"/>
                  <a:pt x="37312" y="32214"/>
                </a:cubicBezTo>
                <a:cubicBezTo>
                  <a:pt x="36872" y="32285"/>
                  <a:pt x="36467" y="32320"/>
                  <a:pt x="36027" y="32355"/>
                </a:cubicBezTo>
                <a:cubicBezTo>
                  <a:pt x="35912" y="32249"/>
                  <a:pt x="35771" y="32100"/>
                  <a:pt x="35622" y="31950"/>
                </a:cubicBezTo>
                <a:cubicBezTo>
                  <a:pt x="36062" y="31880"/>
                  <a:pt x="36467" y="31845"/>
                  <a:pt x="36872" y="31774"/>
                </a:cubicBezTo>
                <a:cubicBezTo>
                  <a:pt x="37233" y="31695"/>
                  <a:pt x="37638" y="31624"/>
                  <a:pt x="38008" y="31554"/>
                </a:cubicBezTo>
                <a:close/>
                <a:moveTo>
                  <a:pt x="59577" y="31149"/>
                </a:moveTo>
                <a:cubicBezTo>
                  <a:pt x="59797" y="31290"/>
                  <a:pt x="60053" y="31440"/>
                  <a:pt x="60273" y="31589"/>
                </a:cubicBezTo>
                <a:cubicBezTo>
                  <a:pt x="59322" y="31880"/>
                  <a:pt x="58406" y="32135"/>
                  <a:pt x="57447" y="32355"/>
                </a:cubicBezTo>
                <a:cubicBezTo>
                  <a:pt x="57227" y="32214"/>
                  <a:pt x="57042" y="32029"/>
                  <a:pt x="56822" y="31845"/>
                </a:cubicBezTo>
                <a:cubicBezTo>
                  <a:pt x="57746" y="31624"/>
                  <a:pt x="58662" y="31404"/>
                  <a:pt x="59577" y="31149"/>
                </a:cubicBezTo>
                <a:close/>
                <a:moveTo>
                  <a:pt x="14166" y="31114"/>
                </a:moveTo>
                <a:cubicBezTo>
                  <a:pt x="14052" y="31290"/>
                  <a:pt x="13902" y="31440"/>
                  <a:pt x="13761" y="31589"/>
                </a:cubicBezTo>
                <a:cubicBezTo>
                  <a:pt x="13726" y="31660"/>
                  <a:pt x="13647" y="31730"/>
                  <a:pt x="13577" y="31809"/>
                </a:cubicBezTo>
                <a:cubicBezTo>
                  <a:pt x="13506" y="31809"/>
                  <a:pt x="13427" y="31845"/>
                  <a:pt x="13356" y="31845"/>
                </a:cubicBezTo>
                <a:cubicBezTo>
                  <a:pt x="12626" y="32029"/>
                  <a:pt x="11921" y="32214"/>
                  <a:pt x="11226" y="32390"/>
                </a:cubicBezTo>
                <a:cubicBezTo>
                  <a:pt x="11446" y="32170"/>
                  <a:pt x="11631" y="31915"/>
                  <a:pt x="11816" y="31660"/>
                </a:cubicBezTo>
                <a:cubicBezTo>
                  <a:pt x="12362" y="31554"/>
                  <a:pt x="12916" y="31404"/>
                  <a:pt x="13541" y="31255"/>
                </a:cubicBezTo>
                <a:cubicBezTo>
                  <a:pt x="13726" y="31219"/>
                  <a:pt x="13946" y="31184"/>
                  <a:pt x="14166" y="31114"/>
                </a:cubicBezTo>
                <a:close/>
                <a:moveTo>
                  <a:pt x="15593" y="31440"/>
                </a:moveTo>
                <a:lnTo>
                  <a:pt x="15593" y="31440"/>
                </a:lnTo>
                <a:cubicBezTo>
                  <a:pt x="15408" y="31624"/>
                  <a:pt x="15188" y="31845"/>
                  <a:pt x="15003" y="32029"/>
                </a:cubicBezTo>
                <a:cubicBezTo>
                  <a:pt x="14343" y="32135"/>
                  <a:pt x="13682" y="32249"/>
                  <a:pt x="12987" y="32434"/>
                </a:cubicBezTo>
                <a:cubicBezTo>
                  <a:pt x="13207" y="32249"/>
                  <a:pt x="13392" y="32029"/>
                  <a:pt x="13612" y="31845"/>
                </a:cubicBezTo>
                <a:cubicBezTo>
                  <a:pt x="14272" y="31695"/>
                  <a:pt x="14932" y="31554"/>
                  <a:pt x="15593" y="31440"/>
                </a:cubicBezTo>
                <a:close/>
                <a:moveTo>
                  <a:pt x="20910" y="31774"/>
                </a:moveTo>
                <a:cubicBezTo>
                  <a:pt x="21535" y="31809"/>
                  <a:pt x="22160" y="31880"/>
                  <a:pt x="22785" y="31994"/>
                </a:cubicBezTo>
                <a:cubicBezTo>
                  <a:pt x="22785" y="32135"/>
                  <a:pt x="22750" y="32285"/>
                  <a:pt x="22750" y="32434"/>
                </a:cubicBezTo>
                <a:cubicBezTo>
                  <a:pt x="22046" y="32355"/>
                  <a:pt x="21386" y="32285"/>
                  <a:pt x="20725" y="32249"/>
                </a:cubicBezTo>
                <a:cubicBezTo>
                  <a:pt x="20805" y="32100"/>
                  <a:pt x="20840" y="31915"/>
                  <a:pt x="20910" y="31774"/>
                </a:cubicBezTo>
                <a:close/>
                <a:moveTo>
                  <a:pt x="56161" y="31334"/>
                </a:moveTo>
                <a:cubicBezTo>
                  <a:pt x="56346" y="31475"/>
                  <a:pt x="56566" y="31660"/>
                  <a:pt x="56751" y="31845"/>
                </a:cubicBezTo>
                <a:cubicBezTo>
                  <a:pt x="56425" y="31880"/>
                  <a:pt x="56126" y="31950"/>
                  <a:pt x="55836" y="32029"/>
                </a:cubicBezTo>
                <a:cubicBezTo>
                  <a:pt x="55281" y="32170"/>
                  <a:pt x="54735" y="32285"/>
                  <a:pt x="54180" y="32434"/>
                </a:cubicBezTo>
                <a:cubicBezTo>
                  <a:pt x="53960" y="32249"/>
                  <a:pt x="53740" y="32029"/>
                  <a:pt x="53520" y="31845"/>
                </a:cubicBezTo>
                <a:cubicBezTo>
                  <a:pt x="53599" y="31845"/>
                  <a:pt x="53635" y="31845"/>
                  <a:pt x="53670" y="31809"/>
                </a:cubicBezTo>
                <a:cubicBezTo>
                  <a:pt x="54145" y="31730"/>
                  <a:pt x="54621" y="31660"/>
                  <a:pt x="55105" y="31589"/>
                </a:cubicBezTo>
                <a:cubicBezTo>
                  <a:pt x="55466" y="31510"/>
                  <a:pt x="55836" y="31404"/>
                  <a:pt x="56161" y="31334"/>
                </a:cubicBezTo>
                <a:close/>
                <a:moveTo>
                  <a:pt x="52860" y="31219"/>
                </a:moveTo>
                <a:cubicBezTo>
                  <a:pt x="53045" y="31404"/>
                  <a:pt x="53230" y="31624"/>
                  <a:pt x="53450" y="31809"/>
                </a:cubicBezTo>
                <a:cubicBezTo>
                  <a:pt x="53045" y="31880"/>
                  <a:pt x="52640" y="31950"/>
                  <a:pt x="52244" y="32029"/>
                </a:cubicBezTo>
                <a:cubicBezTo>
                  <a:pt x="51724" y="32135"/>
                  <a:pt x="51249" y="32285"/>
                  <a:pt x="50808" y="32470"/>
                </a:cubicBezTo>
                <a:cubicBezTo>
                  <a:pt x="50659" y="32320"/>
                  <a:pt x="50518" y="32135"/>
                  <a:pt x="50368" y="31950"/>
                </a:cubicBezTo>
                <a:cubicBezTo>
                  <a:pt x="51178" y="31695"/>
                  <a:pt x="52023" y="31475"/>
                  <a:pt x="52860" y="31219"/>
                </a:cubicBezTo>
                <a:close/>
                <a:moveTo>
                  <a:pt x="24617" y="31880"/>
                </a:moveTo>
                <a:cubicBezTo>
                  <a:pt x="25171" y="31994"/>
                  <a:pt x="25752" y="32100"/>
                  <a:pt x="26307" y="32170"/>
                </a:cubicBezTo>
                <a:cubicBezTo>
                  <a:pt x="26378" y="32285"/>
                  <a:pt x="26448" y="32390"/>
                  <a:pt x="26527" y="32505"/>
                </a:cubicBezTo>
                <a:cubicBezTo>
                  <a:pt x="25902" y="32470"/>
                  <a:pt x="25277" y="32355"/>
                  <a:pt x="24687" y="32285"/>
                </a:cubicBezTo>
                <a:cubicBezTo>
                  <a:pt x="24652" y="32170"/>
                  <a:pt x="24652" y="32065"/>
                  <a:pt x="24617" y="31950"/>
                </a:cubicBezTo>
                <a:lnTo>
                  <a:pt x="24617" y="31880"/>
                </a:lnTo>
                <a:close/>
                <a:moveTo>
                  <a:pt x="63724" y="31184"/>
                </a:moveTo>
                <a:cubicBezTo>
                  <a:pt x="63979" y="31334"/>
                  <a:pt x="64235" y="31475"/>
                  <a:pt x="64490" y="31624"/>
                </a:cubicBezTo>
                <a:cubicBezTo>
                  <a:pt x="63645" y="31950"/>
                  <a:pt x="62808" y="32249"/>
                  <a:pt x="61963" y="32505"/>
                </a:cubicBezTo>
                <a:cubicBezTo>
                  <a:pt x="61708" y="32355"/>
                  <a:pt x="61444" y="32249"/>
                  <a:pt x="61188" y="32100"/>
                </a:cubicBezTo>
                <a:cubicBezTo>
                  <a:pt x="61998" y="31809"/>
                  <a:pt x="62808" y="31554"/>
                  <a:pt x="63609" y="31255"/>
                </a:cubicBezTo>
                <a:cubicBezTo>
                  <a:pt x="63645" y="31219"/>
                  <a:pt x="63689" y="31219"/>
                  <a:pt x="63724" y="31184"/>
                </a:cubicBezTo>
                <a:close/>
                <a:moveTo>
                  <a:pt x="40939" y="31589"/>
                </a:moveTo>
                <a:cubicBezTo>
                  <a:pt x="41089" y="31730"/>
                  <a:pt x="41239" y="31915"/>
                  <a:pt x="41344" y="32100"/>
                </a:cubicBezTo>
                <a:cubicBezTo>
                  <a:pt x="40578" y="32285"/>
                  <a:pt x="39768" y="32434"/>
                  <a:pt x="38958" y="32540"/>
                </a:cubicBezTo>
                <a:cubicBezTo>
                  <a:pt x="38818" y="32390"/>
                  <a:pt x="38703" y="32214"/>
                  <a:pt x="38553" y="32065"/>
                </a:cubicBezTo>
                <a:cubicBezTo>
                  <a:pt x="39363" y="31915"/>
                  <a:pt x="40173" y="31774"/>
                  <a:pt x="40939" y="31589"/>
                </a:cubicBezTo>
                <a:close/>
                <a:moveTo>
                  <a:pt x="16878" y="31809"/>
                </a:moveTo>
                <a:lnTo>
                  <a:pt x="16878" y="31809"/>
                </a:lnTo>
                <a:cubicBezTo>
                  <a:pt x="16764" y="31915"/>
                  <a:pt x="16658" y="32065"/>
                  <a:pt x="16543" y="32170"/>
                </a:cubicBezTo>
                <a:cubicBezTo>
                  <a:pt x="16508" y="32214"/>
                  <a:pt x="16473" y="32285"/>
                  <a:pt x="16438" y="32320"/>
                </a:cubicBezTo>
                <a:cubicBezTo>
                  <a:pt x="15778" y="32390"/>
                  <a:pt x="15117" y="32470"/>
                  <a:pt x="14457" y="32575"/>
                </a:cubicBezTo>
                <a:cubicBezTo>
                  <a:pt x="14492" y="32540"/>
                  <a:pt x="14563" y="32505"/>
                  <a:pt x="14607" y="32434"/>
                </a:cubicBezTo>
                <a:cubicBezTo>
                  <a:pt x="14747" y="32320"/>
                  <a:pt x="14897" y="32170"/>
                  <a:pt x="15003" y="32065"/>
                </a:cubicBezTo>
                <a:cubicBezTo>
                  <a:pt x="15628" y="31950"/>
                  <a:pt x="16253" y="31880"/>
                  <a:pt x="16878" y="31809"/>
                </a:cubicBezTo>
                <a:close/>
                <a:moveTo>
                  <a:pt x="35586" y="31950"/>
                </a:moveTo>
                <a:cubicBezTo>
                  <a:pt x="35586" y="31950"/>
                  <a:pt x="35586" y="31994"/>
                  <a:pt x="35622" y="31994"/>
                </a:cubicBezTo>
                <a:cubicBezTo>
                  <a:pt x="35736" y="32100"/>
                  <a:pt x="35877" y="32249"/>
                  <a:pt x="35991" y="32355"/>
                </a:cubicBezTo>
                <a:cubicBezTo>
                  <a:pt x="35146" y="32470"/>
                  <a:pt x="34336" y="32540"/>
                  <a:pt x="33570" y="32610"/>
                </a:cubicBezTo>
                <a:cubicBezTo>
                  <a:pt x="33491" y="32505"/>
                  <a:pt x="33385" y="32434"/>
                  <a:pt x="33271" y="32355"/>
                </a:cubicBezTo>
                <a:cubicBezTo>
                  <a:pt x="33236" y="32320"/>
                  <a:pt x="33201" y="32285"/>
                  <a:pt x="33165" y="32249"/>
                </a:cubicBezTo>
                <a:cubicBezTo>
                  <a:pt x="34011" y="32170"/>
                  <a:pt x="34812" y="32065"/>
                  <a:pt x="35586" y="31950"/>
                </a:cubicBezTo>
                <a:close/>
                <a:moveTo>
                  <a:pt x="3232" y="30374"/>
                </a:moveTo>
                <a:lnTo>
                  <a:pt x="3232" y="30374"/>
                </a:lnTo>
                <a:cubicBezTo>
                  <a:pt x="3082" y="30744"/>
                  <a:pt x="2941" y="31149"/>
                  <a:pt x="2756" y="31554"/>
                </a:cubicBezTo>
                <a:cubicBezTo>
                  <a:pt x="2281" y="31950"/>
                  <a:pt x="1762" y="32285"/>
                  <a:pt x="1181" y="32654"/>
                </a:cubicBezTo>
                <a:cubicBezTo>
                  <a:pt x="1401" y="32249"/>
                  <a:pt x="1542" y="31809"/>
                  <a:pt x="1726" y="31440"/>
                </a:cubicBezTo>
                <a:cubicBezTo>
                  <a:pt x="2281" y="31070"/>
                  <a:pt x="2756" y="30744"/>
                  <a:pt x="3232" y="30374"/>
                </a:cubicBezTo>
                <a:close/>
                <a:moveTo>
                  <a:pt x="4993" y="30084"/>
                </a:moveTo>
                <a:lnTo>
                  <a:pt x="4993" y="30084"/>
                </a:lnTo>
                <a:cubicBezTo>
                  <a:pt x="4922" y="30339"/>
                  <a:pt x="4808" y="30559"/>
                  <a:pt x="4737" y="30779"/>
                </a:cubicBezTo>
                <a:cubicBezTo>
                  <a:pt x="4658" y="30929"/>
                  <a:pt x="4588" y="31070"/>
                  <a:pt x="4553" y="31255"/>
                </a:cubicBezTo>
                <a:cubicBezTo>
                  <a:pt x="4148" y="31660"/>
                  <a:pt x="3778" y="32100"/>
                  <a:pt x="3382" y="32505"/>
                </a:cubicBezTo>
                <a:cubicBezTo>
                  <a:pt x="3302" y="32575"/>
                  <a:pt x="3267" y="32610"/>
                  <a:pt x="3232" y="32654"/>
                </a:cubicBezTo>
                <a:cubicBezTo>
                  <a:pt x="3302" y="32540"/>
                  <a:pt x="3338" y="32390"/>
                  <a:pt x="3417" y="32249"/>
                </a:cubicBezTo>
                <a:cubicBezTo>
                  <a:pt x="3522" y="32029"/>
                  <a:pt x="3637" y="31774"/>
                  <a:pt x="3743" y="31510"/>
                </a:cubicBezTo>
                <a:cubicBezTo>
                  <a:pt x="3892" y="31369"/>
                  <a:pt x="4042" y="31219"/>
                  <a:pt x="4148" y="31070"/>
                </a:cubicBezTo>
                <a:cubicBezTo>
                  <a:pt x="4438" y="30744"/>
                  <a:pt x="4737" y="30409"/>
                  <a:pt x="4993" y="30084"/>
                </a:cubicBezTo>
                <a:close/>
                <a:moveTo>
                  <a:pt x="26342" y="32170"/>
                </a:moveTo>
                <a:cubicBezTo>
                  <a:pt x="26932" y="32249"/>
                  <a:pt x="27478" y="32285"/>
                  <a:pt x="28033" y="32320"/>
                </a:cubicBezTo>
                <a:cubicBezTo>
                  <a:pt x="28103" y="32390"/>
                  <a:pt x="28138" y="32470"/>
                  <a:pt x="28174" y="32505"/>
                </a:cubicBezTo>
                <a:cubicBezTo>
                  <a:pt x="28253" y="32575"/>
                  <a:pt x="28288" y="32610"/>
                  <a:pt x="28323" y="32654"/>
                </a:cubicBezTo>
                <a:cubicBezTo>
                  <a:pt x="27733" y="32654"/>
                  <a:pt x="27152" y="32575"/>
                  <a:pt x="26562" y="32540"/>
                </a:cubicBezTo>
                <a:cubicBezTo>
                  <a:pt x="26492" y="32390"/>
                  <a:pt x="26413" y="32285"/>
                  <a:pt x="26342" y="32170"/>
                </a:cubicBezTo>
                <a:close/>
                <a:moveTo>
                  <a:pt x="43836" y="31510"/>
                </a:moveTo>
                <a:cubicBezTo>
                  <a:pt x="43985" y="31695"/>
                  <a:pt x="44100" y="31880"/>
                  <a:pt x="44241" y="32065"/>
                </a:cubicBezTo>
                <a:cubicBezTo>
                  <a:pt x="43440" y="32285"/>
                  <a:pt x="42630" y="32505"/>
                  <a:pt x="41820" y="32654"/>
                </a:cubicBezTo>
                <a:cubicBezTo>
                  <a:pt x="41679" y="32470"/>
                  <a:pt x="41564" y="32285"/>
                  <a:pt x="41415" y="32135"/>
                </a:cubicBezTo>
                <a:cubicBezTo>
                  <a:pt x="42225" y="31950"/>
                  <a:pt x="43035" y="31730"/>
                  <a:pt x="43836" y="31510"/>
                </a:cubicBezTo>
                <a:close/>
                <a:moveTo>
                  <a:pt x="46741" y="31404"/>
                </a:moveTo>
                <a:cubicBezTo>
                  <a:pt x="46882" y="31589"/>
                  <a:pt x="47067" y="31774"/>
                  <a:pt x="47216" y="31950"/>
                </a:cubicBezTo>
                <a:cubicBezTo>
                  <a:pt x="46371" y="32214"/>
                  <a:pt x="45561" y="32434"/>
                  <a:pt x="44716" y="32654"/>
                </a:cubicBezTo>
                <a:cubicBezTo>
                  <a:pt x="44611" y="32470"/>
                  <a:pt x="44461" y="32285"/>
                  <a:pt x="44320" y="32100"/>
                </a:cubicBezTo>
                <a:cubicBezTo>
                  <a:pt x="45121" y="31880"/>
                  <a:pt x="45931" y="31660"/>
                  <a:pt x="46741" y="31404"/>
                </a:cubicBezTo>
                <a:close/>
                <a:moveTo>
                  <a:pt x="22821" y="31994"/>
                </a:moveTo>
                <a:cubicBezTo>
                  <a:pt x="23190" y="32029"/>
                  <a:pt x="23516" y="32100"/>
                  <a:pt x="23886" y="32170"/>
                </a:cubicBezTo>
                <a:cubicBezTo>
                  <a:pt x="24141" y="32214"/>
                  <a:pt x="24397" y="32249"/>
                  <a:pt x="24652" y="32320"/>
                </a:cubicBezTo>
                <a:cubicBezTo>
                  <a:pt x="24687" y="32434"/>
                  <a:pt x="24687" y="32575"/>
                  <a:pt x="24731" y="32690"/>
                </a:cubicBezTo>
                <a:cubicBezTo>
                  <a:pt x="24546" y="32690"/>
                  <a:pt x="24326" y="32654"/>
                  <a:pt x="24141" y="32610"/>
                </a:cubicBezTo>
                <a:cubicBezTo>
                  <a:pt x="23701" y="32540"/>
                  <a:pt x="23226" y="32505"/>
                  <a:pt x="22785" y="32434"/>
                </a:cubicBezTo>
                <a:cubicBezTo>
                  <a:pt x="22821" y="32285"/>
                  <a:pt x="22821" y="32135"/>
                  <a:pt x="22821" y="31994"/>
                </a:cubicBezTo>
                <a:close/>
                <a:moveTo>
                  <a:pt x="28103" y="32355"/>
                </a:moveTo>
                <a:cubicBezTo>
                  <a:pt x="28948" y="32390"/>
                  <a:pt x="29749" y="32390"/>
                  <a:pt x="30559" y="32390"/>
                </a:cubicBezTo>
                <a:lnTo>
                  <a:pt x="30894" y="32725"/>
                </a:lnTo>
                <a:cubicBezTo>
                  <a:pt x="30049" y="32725"/>
                  <a:pt x="29204" y="32725"/>
                  <a:pt x="28394" y="32690"/>
                </a:cubicBezTo>
                <a:cubicBezTo>
                  <a:pt x="28358" y="32610"/>
                  <a:pt x="28288" y="32540"/>
                  <a:pt x="28209" y="32505"/>
                </a:cubicBezTo>
                <a:cubicBezTo>
                  <a:pt x="28174" y="32434"/>
                  <a:pt x="28138" y="32390"/>
                  <a:pt x="28103" y="32355"/>
                </a:cubicBezTo>
                <a:close/>
                <a:moveTo>
                  <a:pt x="33130" y="32249"/>
                </a:moveTo>
                <a:cubicBezTo>
                  <a:pt x="33165" y="32285"/>
                  <a:pt x="33201" y="32320"/>
                  <a:pt x="33236" y="32355"/>
                </a:cubicBezTo>
                <a:cubicBezTo>
                  <a:pt x="33350" y="32470"/>
                  <a:pt x="33421" y="32540"/>
                  <a:pt x="33491" y="32610"/>
                </a:cubicBezTo>
                <a:cubicBezTo>
                  <a:pt x="32655" y="32654"/>
                  <a:pt x="31774" y="32690"/>
                  <a:pt x="30964" y="32725"/>
                </a:cubicBezTo>
                <a:lnTo>
                  <a:pt x="30630" y="32390"/>
                </a:lnTo>
                <a:cubicBezTo>
                  <a:pt x="31475" y="32355"/>
                  <a:pt x="32320" y="32320"/>
                  <a:pt x="33130" y="32249"/>
                </a:cubicBezTo>
                <a:close/>
                <a:moveTo>
                  <a:pt x="49673" y="31255"/>
                </a:moveTo>
                <a:cubicBezTo>
                  <a:pt x="49822" y="31404"/>
                  <a:pt x="49928" y="31554"/>
                  <a:pt x="50078" y="31695"/>
                </a:cubicBezTo>
                <a:cubicBezTo>
                  <a:pt x="50148" y="31774"/>
                  <a:pt x="50219" y="31845"/>
                  <a:pt x="50298" y="31950"/>
                </a:cubicBezTo>
                <a:cubicBezTo>
                  <a:pt x="49778" y="32100"/>
                  <a:pt x="49268" y="32249"/>
                  <a:pt x="48792" y="32434"/>
                </a:cubicBezTo>
                <a:cubicBezTo>
                  <a:pt x="48502" y="32540"/>
                  <a:pt x="48203" y="32610"/>
                  <a:pt x="47912" y="32725"/>
                </a:cubicBezTo>
                <a:cubicBezTo>
                  <a:pt x="47692" y="32470"/>
                  <a:pt x="47472" y="32214"/>
                  <a:pt x="47287" y="31950"/>
                </a:cubicBezTo>
                <a:cubicBezTo>
                  <a:pt x="47798" y="31809"/>
                  <a:pt x="48317" y="31660"/>
                  <a:pt x="48863" y="31475"/>
                </a:cubicBezTo>
                <a:cubicBezTo>
                  <a:pt x="49118" y="31404"/>
                  <a:pt x="49382" y="31334"/>
                  <a:pt x="49673" y="31255"/>
                </a:cubicBezTo>
                <a:close/>
                <a:moveTo>
                  <a:pt x="4183" y="30304"/>
                </a:moveTo>
                <a:lnTo>
                  <a:pt x="4183" y="30304"/>
                </a:lnTo>
                <a:cubicBezTo>
                  <a:pt x="4042" y="30744"/>
                  <a:pt x="3892" y="31114"/>
                  <a:pt x="3707" y="31475"/>
                </a:cubicBezTo>
                <a:cubicBezTo>
                  <a:pt x="3267" y="31950"/>
                  <a:pt x="2792" y="32390"/>
                  <a:pt x="2237" y="32795"/>
                </a:cubicBezTo>
                <a:cubicBezTo>
                  <a:pt x="2422" y="32390"/>
                  <a:pt x="2607" y="31994"/>
                  <a:pt x="2792" y="31589"/>
                </a:cubicBezTo>
                <a:cubicBezTo>
                  <a:pt x="3302" y="31184"/>
                  <a:pt x="3778" y="30744"/>
                  <a:pt x="4183" y="30304"/>
                </a:cubicBezTo>
                <a:close/>
                <a:moveTo>
                  <a:pt x="19180" y="32235"/>
                </a:moveTo>
                <a:cubicBezTo>
                  <a:pt x="19674" y="32235"/>
                  <a:pt x="20173" y="32260"/>
                  <a:pt x="20690" y="32285"/>
                </a:cubicBezTo>
                <a:cubicBezTo>
                  <a:pt x="20620" y="32470"/>
                  <a:pt x="20585" y="32654"/>
                  <a:pt x="20549" y="32795"/>
                </a:cubicBezTo>
                <a:cubicBezTo>
                  <a:pt x="20144" y="32778"/>
                  <a:pt x="19748" y="32769"/>
                  <a:pt x="19362" y="32769"/>
                </a:cubicBezTo>
                <a:cubicBezTo>
                  <a:pt x="18976" y="32769"/>
                  <a:pt x="18599" y="32778"/>
                  <a:pt x="18234" y="32795"/>
                </a:cubicBezTo>
                <a:cubicBezTo>
                  <a:pt x="18348" y="32610"/>
                  <a:pt x="18454" y="32434"/>
                  <a:pt x="18568" y="32249"/>
                </a:cubicBezTo>
                <a:cubicBezTo>
                  <a:pt x="18772" y="32239"/>
                  <a:pt x="18976" y="32235"/>
                  <a:pt x="19180" y="32235"/>
                </a:cubicBezTo>
                <a:close/>
                <a:moveTo>
                  <a:pt x="38483" y="32065"/>
                </a:moveTo>
                <a:cubicBezTo>
                  <a:pt x="38633" y="32249"/>
                  <a:pt x="38773" y="32390"/>
                  <a:pt x="38923" y="32540"/>
                </a:cubicBezTo>
                <a:cubicBezTo>
                  <a:pt x="38553" y="32610"/>
                  <a:pt x="38192" y="32654"/>
                  <a:pt x="37787" y="32690"/>
                </a:cubicBezTo>
                <a:cubicBezTo>
                  <a:pt x="37347" y="32725"/>
                  <a:pt x="36872" y="32795"/>
                  <a:pt x="36432" y="32831"/>
                </a:cubicBezTo>
                <a:cubicBezTo>
                  <a:pt x="36317" y="32690"/>
                  <a:pt x="36212" y="32540"/>
                  <a:pt x="36062" y="32390"/>
                </a:cubicBezTo>
                <a:cubicBezTo>
                  <a:pt x="36502" y="32355"/>
                  <a:pt x="36907" y="32320"/>
                  <a:pt x="37312" y="32249"/>
                </a:cubicBezTo>
                <a:cubicBezTo>
                  <a:pt x="37717" y="32214"/>
                  <a:pt x="38113" y="32135"/>
                  <a:pt x="38483" y="32065"/>
                </a:cubicBezTo>
                <a:close/>
                <a:moveTo>
                  <a:pt x="18489" y="32249"/>
                </a:moveTo>
                <a:cubicBezTo>
                  <a:pt x="18384" y="32434"/>
                  <a:pt x="18269" y="32610"/>
                  <a:pt x="18163" y="32795"/>
                </a:cubicBezTo>
                <a:cubicBezTo>
                  <a:pt x="17424" y="32795"/>
                  <a:pt x="16693" y="32831"/>
                  <a:pt x="15998" y="32910"/>
                </a:cubicBezTo>
                <a:cubicBezTo>
                  <a:pt x="16147" y="32725"/>
                  <a:pt x="16323" y="32540"/>
                  <a:pt x="16473" y="32355"/>
                </a:cubicBezTo>
                <a:cubicBezTo>
                  <a:pt x="17133" y="32285"/>
                  <a:pt x="17829" y="32249"/>
                  <a:pt x="18489" y="32249"/>
                </a:cubicBezTo>
                <a:close/>
                <a:moveTo>
                  <a:pt x="56786" y="31845"/>
                </a:moveTo>
                <a:cubicBezTo>
                  <a:pt x="56971" y="32029"/>
                  <a:pt x="57191" y="32214"/>
                  <a:pt x="57376" y="32390"/>
                </a:cubicBezTo>
                <a:cubicBezTo>
                  <a:pt x="57006" y="32470"/>
                  <a:pt x="56646" y="32575"/>
                  <a:pt x="56276" y="32654"/>
                </a:cubicBezTo>
                <a:cubicBezTo>
                  <a:pt x="55800" y="32725"/>
                  <a:pt x="55325" y="32831"/>
                  <a:pt x="54885" y="32910"/>
                </a:cubicBezTo>
                <a:lnTo>
                  <a:pt x="54770" y="32910"/>
                </a:lnTo>
                <a:cubicBezTo>
                  <a:pt x="54585" y="32760"/>
                  <a:pt x="54401" y="32610"/>
                  <a:pt x="54224" y="32470"/>
                </a:cubicBezTo>
                <a:cubicBezTo>
                  <a:pt x="54770" y="32320"/>
                  <a:pt x="55325" y="32214"/>
                  <a:pt x="55871" y="32065"/>
                </a:cubicBezTo>
                <a:cubicBezTo>
                  <a:pt x="56161" y="31994"/>
                  <a:pt x="56461" y="31915"/>
                  <a:pt x="56786" y="31845"/>
                </a:cubicBezTo>
                <a:close/>
                <a:moveTo>
                  <a:pt x="60308" y="31624"/>
                </a:moveTo>
                <a:cubicBezTo>
                  <a:pt x="60563" y="31774"/>
                  <a:pt x="60827" y="31915"/>
                  <a:pt x="61083" y="32065"/>
                </a:cubicBezTo>
                <a:cubicBezTo>
                  <a:pt x="60088" y="32390"/>
                  <a:pt x="59102" y="32654"/>
                  <a:pt x="58142" y="32910"/>
                </a:cubicBezTo>
                <a:cubicBezTo>
                  <a:pt x="57922" y="32760"/>
                  <a:pt x="57702" y="32575"/>
                  <a:pt x="57482" y="32390"/>
                </a:cubicBezTo>
                <a:cubicBezTo>
                  <a:pt x="58442" y="32170"/>
                  <a:pt x="59392" y="31915"/>
                  <a:pt x="60308" y="31624"/>
                </a:cubicBezTo>
                <a:close/>
                <a:moveTo>
                  <a:pt x="24687" y="32320"/>
                </a:moveTo>
                <a:lnTo>
                  <a:pt x="24687" y="32320"/>
                </a:lnTo>
                <a:cubicBezTo>
                  <a:pt x="25312" y="32434"/>
                  <a:pt x="25902" y="32505"/>
                  <a:pt x="26527" y="32575"/>
                </a:cubicBezTo>
                <a:cubicBezTo>
                  <a:pt x="26598" y="32690"/>
                  <a:pt x="26668" y="32795"/>
                  <a:pt x="26712" y="32945"/>
                </a:cubicBezTo>
                <a:cubicBezTo>
                  <a:pt x="26052" y="32875"/>
                  <a:pt x="25427" y="32795"/>
                  <a:pt x="24766" y="32725"/>
                </a:cubicBezTo>
                <a:cubicBezTo>
                  <a:pt x="24766" y="32575"/>
                  <a:pt x="24731" y="32434"/>
                  <a:pt x="24687" y="32320"/>
                </a:cubicBezTo>
                <a:close/>
                <a:moveTo>
                  <a:pt x="64569" y="31660"/>
                </a:moveTo>
                <a:cubicBezTo>
                  <a:pt x="64824" y="31774"/>
                  <a:pt x="65080" y="31880"/>
                  <a:pt x="65335" y="31994"/>
                </a:cubicBezTo>
                <a:cubicBezTo>
                  <a:pt x="65300" y="32029"/>
                  <a:pt x="65265" y="32029"/>
                  <a:pt x="65229" y="32029"/>
                </a:cubicBezTo>
                <a:cubicBezTo>
                  <a:pt x="64419" y="32355"/>
                  <a:pt x="63574" y="32654"/>
                  <a:pt x="62729" y="32945"/>
                </a:cubicBezTo>
                <a:cubicBezTo>
                  <a:pt x="62509" y="32831"/>
                  <a:pt x="62289" y="32690"/>
                  <a:pt x="62069" y="32575"/>
                </a:cubicBezTo>
                <a:lnTo>
                  <a:pt x="62034" y="32540"/>
                </a:lnTo>
                <a:cubicBezTo>
                  <a:pt x="62844" y="32285"/>
                  <a:pt x="63689" y="31994"/>
                  <a:pt x="64490" y="31660"/>
                </a:cubicBezTo>
                <a:close/>
                <a:moveTo>
                  <a:pt x="20725" y="32285"/>
                </a:moveTo>
                <a:cubicBezTo>
                  <a:pt x="21386" y="32320"/>
                  <a:pt x="22046" y="32390"/>
                  <a:pt x="22750" y="32470"/>
                </a:cubicBezTo>
                <a:cubicBezTo>
                  <a:pt x="22750" y="32654"/>
                  <a:pt x="22706" y="32795"/>
                  <a:pt x="22706" y="32980"/>
                </a:cubicBezTo>
                <a:cubicBezTo>
                  <a:pt x="21976" y="32910"/>
                  <a:pt x="21280" y="32831"/>
                  <a:pt x="20585" y="32795"/>
                </a:cubicBezTo>
                <a:cubicBezTo>
                  <a:pt x="20620" y="32654"/>
                  <a:pt x="20690" y="32470"/>
                  <a:pt x="20725" y="32285"/>
                </a:cubicBezTo>
                <a:close/>
                <a:moveTo>
                  <a:pt x="36027" y="32434"/>
                </a:moveTo>
                <a:cubicBezTo>
                  <a:pt x="36132" y="32540"/>
                  <a:pt x="36282" y="32690"/>
                  <a:pt x="36396" y="32831"/>
                </a:cubicBezTo>
                <a:cubicBezTo>
                  <a:pt x="35586" y="32910"/>
                  <a:pt x="34776" y="32980"/>
                  <a:pt x="34011" y="33015"/>
                </a:cubicBezTo>
                <a:cubicBezTo>
                  <a:pt x="33861" y="32910"/>
                  <a:pt x="33755" y="32760"/>
                  <a:pt x="33606" y="32654"/>
                </a:cubicBezTo>
                <a:cubicBezTo>
                  <a:pt x="34372" y="32575"/>
                  <a:pt x="35181" y="32505"/>
                  <a:pt x="36027" y="32434"/>
                </a:cubicBezTo>
                <a:close/>
                <a:moveTo>
                  <a:pt x="14932" y="32065"/>
                </a:moveTo>
                <a:lnTo>
                  <a:pt x="14932" y="32065"/>
                </a:lnTo>
                <a:cubicBezTo>
                  <a:pt x="14827" y="32170"/>
                  <a:pt x="14712" y="32285"/>
                  <a:pt x="14563" y="32390"/>
                </a:cubicBezTo>
                <a:cubicBezTo>
                  <a:pt x="14492" y="32470"/>
                  <a:pt x="14457" y="32540"/>
                  <a:pt x="14387" y="32610"/>
                </a:cubicBezTo>
                <a:cubicBezTo>
                  <a:pt x="13682" y="32725"/>
                  <a:pt x="12987" y="32875"/>
                  <a:pt x="12291" y="33051"/>
                </a:cubicBezTo>
                <a:cubicBezTo>
                  <a:pt x="12511" y="32875"/>
                  <a:pt x="12731" y="32690"/>
                  <a:pt x="12916" y="32505"/>
                </a:cubicBezTo>
                <a:cubicBezTo>
                  <a:pt x="13612" y="32320"/>
                  <a:pt x="14272" y="32170"/>
                  <a:pt x="14932" y="32065"/>
                </a:cubicBezTo>
                <a:close/>
                <a:moveTo>
                  <a:pt x="26598" y="32575"/>
                </a:moveTo>
                <a:cubicBezTo>
                  <a:pt x="27187" y="32654"/>
                  <a:pt x="27769" y="32690"/>
                  <a:pt x="28394" y="32725"/>
                </a:cubicBezTo>
                <a:cubicBezTo>
                  <a:pt x="28473" y="32831"/>
                  <a:pt x="28579" y="32910"/>
                  <a:pt x="28693" y="33015"/>
                </a:cubicBezTo>
                <a:lnTo>
                  <a:pt x="28728" y="33051"/>
                </a:lnTo>
                <a:cubicBezTo>
                  <a:pt x="28068" y="33051"/>
                  <a:pt x="27408" y="32980"/>
                  <a:pt x="26782" y="32945"/>
                </a:cubicBezTo>
                <a:cubicBezTo>
                  <a:pt x="26712" y="32831"/>
                  <a:pt x="26668" y="32690"/>
                  <a:pt x="26598" y="32575"/>
                </a:cubicBezTo>
                <a:close/>
                <a:moveTo>
                  <a:pt x="13541" y="31845"/>
                </a:moveTo>
                <a:cubicBezTo>
                  <a:pt x="13321" y="32065"/>
                  <a:pt x="13101" y="32249"/>
                  <a:pt x="12916" y="32470"/>
                </a:cubicBezTo>
                <a:cubicBezTo>
                  <a:pt x="12546" y="32540"/>
                  <a:pt x="12221" y="32610"/>
                  <a:pt x="11886" y="32725"/>
                </a:cubicBezTo>
                <a:cubicBezTo>
                  <a:pt x="11411" y="32831"/>
                  <a:pt x="11006" y="32980"/>
                  <a:pt x="10566" y="33095"/>
                </a:cubicBezTo>
                <a:cubicBezTo>
                  <a:pt x="10750" y="32910"/>
                  <a:pt x="10971" y="32690"/>
                  <a:pt x="11155" y="32505"/>
                </a:cubicBezTo>
                <a:cubicBezTo>
                  <a:pt x="11155" y="32470"/>
                  <a:pt x="11155" y="32470"/>
                  <a:pt x="11191" y="32470"/>
                </a:cubicBezTo>
                <a:cubicBezTo>
                  <a:pt x="11886" y="32249"/>
                  <a:pt x="12626" y="32065"/>
                  <a:pt x="13392" y="31880"/>
                </a:cubicBezTo>
                <a:cubicBezTo>
                  <a:pt x="13427" y="31880"/>
                  <a:pt x="13462" y="31880"/>
                  <a:pt x="13541" y="31845"/>
                </a:cubicBezTo>
                <a:close/>
                <a:moveTo>
                  <a:pt x="41379" y="32135"/>
                </a:moveTo>
                <a:cubicBezTo>
                  <a:pt x="41529" y="32320"/>
                  <a:pt x="41635" y="32505"/>
                  <a:pt x="41784" y="32690"/>
                </a:cubicBezTo>
                <a:cubicBezTo>
                  <a:pt x="40974" y="32831"/>
                  <a:pt x="40209" y="32980"/>
                  <a:pt x="39399" y="33095"/>
                </a:cubicBezTo>
                <a:cubicBezTo>
                  <a:pt x="39258" y="32910"/>
                  <a:pt x="39108" y="32725"/>
                  <a:pt x="38994" y="32575"/>
                </a:cubicBezTo>
                <a:cubicBezTo>
                  <a:pt x="39804" y="32470"/>
                  <a:pt x="40614" y="32320"/>
                  <a:pt x="41379" y="32135"/>
                </a:cubicBezTo>
                <a:close/>
                <a:moveTo>
                  <a:pt x="28429" y="32725"/>
                </a:moveTo>
                <a:lnTo>
                  <a:pt x="28429" y="32725"/>
                </a:lnTo>
                <a:cubicBezTo>
                  <a:pt x="29239" y="32760"/>
                  <a:pt x="30084" y="32760"/>
                  <a:pt x="30964" y="32760"/>
                </a:cubicBezTo>
                <a:cubicBezTo>
                  <a:pt x="30964" y="32795"/>
                  <a:pt x="31000" y="32831"/>
                  <a:pt x="31035" y="32831"/>
                </a:cubicBezTo>
                <a:cubicBezTo>
                  <a:pt x="31114" y="32945"/>
                  <a:pt x="31220" y="33015"/>
                  <a:pt x="31290" y="33130"/>
                </a:cubicBezTo>
                <a:cubicBezTo>
                  <a:pt x="30454" y="33130"/>
                  <a:pt x="29609" y="33095"/>
                  <a:pt x="28799" y="33051"/>
                </a:cubicBezTo>
                <a:cubicBezTo>
                  <a:pt x="28763" y="33051"/>
                  <a:pt x="28728" y="33015"/>
                  <a:pt x="28728" y="32980"/>
                </a:cubicBezTo>
                <a:cubicBezTo>
                  <a:pt x="28614" y="32910"/>
                  <a:pt x="28543" y="32795"/>
                  <a:pt x="28429" y="32725"/>
                </a:cubicBezTo>
                <a:close/>
                <a:moveTo>
                  <a:pt x="33570" y="32654"/>
                </a:moveTo>
                <a:cubicBezTo>
                  <a:pt x="33676" y="32760"/>
                  <a:pt x="33826" y="32910"/>
                  <a:pt x="33931" y="33015"/>
                </a:cubicBezTo>
                <a:cubicBezTo>
                  <a:pt x="33051" y="33051"/>
                  <a:pt x="32215" y="33095"/>
                  <a:pt x="31369" y="33130"/>
                </a:cubicBezTo>
                <a:cubicBezTo>
                  <a:pt x="31255" y="33015"/>
                  <a:pt x="31184" y="32910"/>
                  <a:pt x="31070" y="32795"/>
                </a:cubicBezTo>
                <a:cubicBezTo>
                  <a:pt x="31035" y="32795"/>
                  <a:pt x="31035" y="32760"/>
                  <a:pt x="31000" y="32760"/>
                </a:cubicBezTo>
                <a:cubicBezTo>
                  <a:pt x="31845" y="32760"/>
                  <a:pt x="32690" y="32725"/>
                  <a:pt x="33570" y="32654"/>
                </a:cubicBezTo>
                <a:close/>
                <a:moveTo>
                  <a:pt x="11745" y="31695"/>
                </a:moveTo>
                <a:cubicBezTo>
                  <a:pt x="11560" y="31950"/>
                  <a:pt x="11376" y="32170"/>
                  <a:pt x="11155" y="32434"/>
                </a:cubicBezTo>
                <a:cubicBezTo>
                  <a:pt x="10381" y="32654"/>
                  <a:pt x="9650" y="32910"/>
                  <a:pt x="8954" y="33165"/>
                </a:cubicBezTo>
                <a:lnTo>
                  <a:pt x="8990" y="33130"/>
                </a:lnTo>
                <a:cubicBezTo>
                  <a:pt x="9210" y="32875"/>
                  <a:pt x="9395" y="32610"/>
                  <a:pt x="9544" y="32355"/>
                </a:cubicBezTo>
                <a:cubicBezTo>
                  <a:pt x="10240" y="32135"/>
                  <a:pt x="10971" y="31915"/>
                  <a:pt x="11745" y="31695"/>
                </a:cubicBezTo>
                <a:close/>
                <a:moveTo>
                  <a:pt x="53485" y="31845"/>
                </a:moveTo>
                <a:lnTo>
                  <a:pt x="53520" y="31880"/>
                </a:lnTo>
                <a:cubicBezTo>
                  <a:pt x="53705" y="32065"/>
                  <a:pt x="53925" y="32249"/>
                  <a:pt x="54145" y="32434"/>
                </a:cubicBezTo>
                <a:cubicBezTo>
                  <a:pt x="53230" y="32654"/>
                  <a:pt x="52314" y="32910"/>
                  <a:pt x="51434" y="33165"/>
                </a:cubicBezTo>
                <a:cubicBezTo>
                  <a:pt x="51213" y="32945"/>
                  <a:pt x="51029" y="32725"/>
                  <a:pt x="50844" y="32505"/>
                </a:cubicBezTo>
                <a:cubicBezTo>
                  <a:pt x="51284" y="32320"/>
                  <a:pt x="51759" y="32170"/>
                  <a:pt x="52244" y="32065"/>
                </a:cubicBezTo>
                <a:cubicBezTo>
                  <a:pt x="52640" y="31994"/>
                  <a:pt x="53080" y="31915"/>
                  <a:pt x="53485" y="31845"/>
                </a:cubicBezTo>
                <a:close/>
                <a:moveTo>
                  <a:pt x="10055" y="31440"/>
                </a:moveTo>
                <a:cubicBezTo>
                  <a:pt x="9905" y="31730"/>
                  <a:pt x="9720" y="32029"/>
                  <a:pt x="9544" y="32320"/>
                </a:cubicBezTo>
                <a:cubicBezTo>
                  <a:pt x="8734" y="32575"/>
                  <a:pt x="8039" y="32875"/>
                  <a:pt x="7343" y="33200"/>
                </a:cubicBezTo>
                <a:cubicBezTo>
                  <a:pt x="7519" y="32875"/>
                  <a:pt x="7704" y="32575"/>
                  <a:pt x="7889" y="32249"/>
                </a:cubicBezTo>
                <a:cubicBezTo>
                  <a:pt x="8585" y="31915"/>
                  <a:pt x="9324" y="31660"/>
                  <a:pt x="10055" y="31440"/>
                </a:cubicBezTo>
                <a:close/>
                <a:moveTo>
                  <a:pt x="22785" y="32470"/>
                </a:moveTo>
                <a:cubicBezTo>
                  <a:pt x="23226" y="32540"/>
                  <a:pt x="23666" y="32575"/>
                  <a:pt x="24141" y="32654"/>
                </a:cubicBezTo>
                <a:cubicBezTo>
                  <a:pt x="24326" y="32690"/>
                  <a:pt x="24546" y="32725"/>
                  <a:pt x="24731" y="32760"/>
                </a:cubicBezTo>
                <a:cubicBezTo>
                  <a:pt x="24766" y="32910"/>
                  <a:pt x="24766" y="33051"/>
                  <a:pt x="24802" y="33200"/>
                </a:cubicBezTo>
                <a:cubicBezTo>
                  <a:pt x="24546" y="33165"/>
                  <a:pt x="24326" y="33165"/>
                  <a:pt x="24071" y="33130"/>
                </a:cubicBezTo>
                <a:cubicBezTo>
                  <a:pt x="23631" y="33051"/>
                  <a:pt x="23190" y="33015"/>
                  <a:pt x="22750" y="32980"/>
                </a:cubicBezTo>
                <a:cubicBezTo>
                  <a:pt x="22785" y="32795"/>
                  <a:pt x="22785" y="32654"/>
                  <a:pt x="22785" y="32470"/>
                </a:cubicBezTo>
                <a:close/>
                <a:moveTo>
                  <a:pt x="8259" y="31255"/>
                </a:moveTo>
                <a:lnTo>
                  <a:pt x="8259" y="31255"/>
                </a:lnTo>
                <a:cubicBezTo>
                  <a:pt x="8145" y="31589"/>
                  <a:pt x="8004" y="31880"/>
                  <a:pt x="7854" y="32214"/>
                </a:cubicBezTo>
                <a:cubicBezTo>
                  <a:pt x="7740" y="32249"/>
                  <a:pt x="7634" y="32285"/>
                  <a:pt x="7519" y="32355"/>
                </a:cubicBezTo>
                <a:cubicBezTo>
                  <a:pt x="6938" y="32610"/>
                  <a:pt x="6384" y="32910"/>
                  <a:pt x="5908" y="33236"/>
                </a:cubicBezTo>
                <a:cubicBezTo>
                  <a:pt x="6058" y="32910"/>
                  <a:pt x="6199" y="32540"/>
                  <a:pt x="6349" y="32214"/>
                </a:cubicBezTo>
                <a:cubicBezTo>
                  <a:pt x="6718" y="31994"/>
                  <a:pt x="7044" y="31809"/>
                  <a:pt x="7414" y="31624"/>
                </a:cubicBezTo>
                <a:cubicBezTo>
                  <a:pt x="7704" y="31510"/>
                  <a:pt x="8004" y="31369"/>
                  <a:pt x="8259" y="31255"/>
                </a:cubicBezTo>
                <a:close/>
                <a:moveTo>
                  <a:pt x="16403" y="32355"/>
                </a:moveTo>
                <a:lnTo>
                  <a:pt x="16403" y="32355"/>
                </a:lnTo>
                <a:cubicBezTo>
                  <a:pt x="16253" y="32540"/>
                  <a:pt x="16103" y="32725"/>
                  <a:pt x="15962" y="32910"/>
                </a:cubicBezTo>
                <a:cubicBezTo>
                  <a:pt x="15188" y="32980"/>
                  <a:pt x="14492" y="33095"/>
                  <a:pt x="13761" y="33236"/>
                </a:cubicBezTo>
                <a:cubicBezTo>
                  <a:pt x="13982" y="33015"/>
                  <a:pt x="14202" y="32831"/>
                  <a:pt x="14387" y="32654"/>
                </a:cubicBezTo>
                <a:cubicBezTo>
                  <a:pt x="15082" y="32505"/>
                  <a:pt x="15742" y="32434"/>
                  <a:pt x="16403" y="32355"/>
                </a:cubicBezTo>
                <a:close/>
                <a:moveTo>
                  <a:pt x="44276" y="32100"/>
                </a:moveTo>
                <a:cubicBezTo>
                  <a:pt x="44426" y="32285"/>
                  <a:pt x="44540" y="32470"/>
                  <a:pt x="44681" y="32654"/>
                </a:cubicBezTo>
                <a:cubicBezTo>
                  <a:pt x="43880" y="32875"/>
                  <a:pt x="43035" y="33095"/>
                  <a:pt x="42225" y="33236"/>
                </a:cubicBezTo>
                <a:cubicBezTo>
                  <a:pt x="42075" y="33051"/>
                  <a:pt x="41969" y="32875"/>
                  <a:pt x="41855" y="32690"/>
                </a:cubicBezTo>
                <a:cubicBezTo>
                  <a:pt x="42665" y="32540"/>
                  <a:pt x="43475" y="32320"/>
                  <a:pt x="44276" y="32100"/>
                </a:cubicBezTo>
                <a:close/>
                <a:moveTo>
                  <a:pt x="38923" y="32575"/>
                </a:moveTo>
                <a:cubicBezTo>
                  <a:pt x="39073" y="32760"/>
                  <a:pt x="39214" y="32910"/>
                  <a:pt x="39328" y="33095"/>
                </a:cubicBezTo>
                <a:cubicBezTo>
                  <a:pt x="38958" y="33130"/>
                  <a:pt x="38633" y="33165"/>
                  <a:pt x="38263" y="33200"/>
                </a:cubicBezTo>
                <a:cubicBezTo>
                  <a:pt x="37752" y="33236"/>
                  <a:pt x="37277" y="33315"/>
                  <a:pt x="36837" y="33350"/>
                </a:cubicBezTo>
                <a:cubicBezTo>
                  <a:pt x="36722" y="33165"/>
                  <a:pt x="36572" y="33015"/>
                  <a:pt x="36467" y="32875"/>
                </a:cubicBezTo>
                <a:cubicBezTo>
                  <a:pt x="36907" y="32831"/>
                  <a:pt x="37347" y="32795"/>
                  <a:pt x="37823" y="32725"/>
                </a:cubicBezTo>
                <a:cubicBezTo>
                  <a:pt x="38192" y="32690"/>
                  <a:pt x="38553" y="32654"/>
                  <a:pt x="38923" y="32575"/>
                </a:cubicBezTo>
                <a:close/>
                <a:moveTo>
                  <a:pt x="50298" y="31994"/>
                </a:moveTo>
                <a:cubicBezTo>
                  <a:pt x="50439" y="32135"/>
                  <a:pt x="50624" y="32320"/>
                  <a:pt x="50773" y="32505"/>
                </a:cubicBezTo>
                <a:cubicBezTo>
                  <a:pt x="50624" y="32540"/>
                  <a:pt x="50483" y="32610"/>
                  <a:pt x="50298" y="32690"/>
                </a:cubicBezTo>
                <a:cubicBezTo>
                  <a:pt x="49928" y="32831"/>
                  <a:pt x="49523" y="32980"/>
                  <a:pt x="49083" y="33130"/>
                </a:cubicBezTo>
                <a:cubicBezTo>
                  <a:pt x="48863" y="33200"/>
                  <a:pt x="48643" y="33271"/>
                  <a:pt x="48387" y="33350"/>
                </a:cubicBezTo>
                <a:cubicBezTo>
                  <a:pt x="48352" y="33271"/>
                  <a:pt x="48282" y="33200"/>
                  <a:pt x="48203" y="33130"/>
                </a:cubicBezTo>
                <a:cubicBezTo>
                  <a:pt x="48132" y="32980"/>
                  <a:pt x="48018" y="32875"/>
                  <a:pt x="47947" y="32760"/>
                </a:cubicBezTo>
                <a:cubicBezTo>
                  <a:pt x="48238" y="32654"/>
                  <a:pt x="48537" y="32575"/>
                  <a:pt x="48792" y="32470"/>
                </a:cubicBezTo>
                <a:cubicBezTo>
                  <a:pt x="49303" y="32285"/>
                  <a:pt x="49822" y="32135"/>
                  <a:pt x="50298" y="31994"/>
                </a:cubicBezTo>
                <a:close/>
                <a:moveTo>
                  <a:pt x="24766" y="32760"/>
                </a:moveTo>
                <a:lnTo>
                  <a:pt x="24766" y="32760"/>
                </a:lnTo>
                <a:cubicBezTo>
                  <a:pt x="25427" y="32831"/>
                  <a:pt x="26087" y="32910"/>
                  <a:pt x="26747" y="32980"/>
                </a:cubicBezTo>
                <a:cubicBezTo>
                  <a:pt x="26818" y="33130"/>
                  <a:pt x="26853" y="33271"/>
                  <a:pt x="26932" y="33385"/>
                </a:cubicBezTo>
                <a:cubicBezTo>
                  <a:pt x="26228" y="33350"/>
                  <a:pt x="25532" y="33271"/>
                  <a:pt x="24837" y="33200"/>
                </a:cubicBezTo>
                <a:cubicBezTo>
                  <a:pt x="24802" y="33051"/>
                  <a:pt x="24802" y="32910"/>
                  <a:pt x="24766" y="32760"/>
                </a:cubicBezTo>
                <a:close/>
                <a:moveTo>
                  <a:pt x="6753" y="31070"/>
                </a:moveTo>
                <a:lnTo>
                  <a:pt x="6753" y="31070"/>
                </a:lnTo>
                <a:cubicBezTo>
                  <a:pt x="6604" y="31440"/>
                  <a:pt x="6498" y="31809"/>
                  <a:pt x="6313" y="32170"/>
                </a:cubicBezTo>
                <a:cubicBezTo>
                  <a:pt x="5723" y="32540"/>
                  <a:pt x="5142" y="32980"/>
                  <a:pt x="4588" y="33420"/>
                </a:cubicBezTo>
                <a:cubicBezTo>
                  <a:pt x="4773" y="33051"/>
                  <a:pt x="4957" y="32654"/>
                  <a:pt x="5142" y="32249"/>
                </a:cubicBezTo>
                <a:cubicBezTo>
                  <a:pt x="5653" y="31845"/>
                  <a:pt x="6164" y="31440"/>
                  <a:pt x="6753" y="31070"/>
                </a:cubicBezTo>
                <a:close/>
                <a:moveTo>
                  <a:pt x="61118" y="32100"/>
                </a:moveTo>
                <a:cubicBezTo>
                  <a:pt x="61408" y="32249"/>
                  <a:pt x="61664" y="32390"/>
                  <a:pt x="61928" y="32540"/>
                </a:cubicBezTo>
                <a:cubicBezTo>
                  <a:pt x="60898" y="32875"/>
                  <a:pt x="59868" y="33165"/>
                  <a:pt x="58847" y="33420"/>
                </a:cubicBezTo>
                <a:cubicBezTo>
                  <a:pt x="58626" y="33271"/>
                  <a:pt x="58406" y="33130"/>
                  <a:pt x="58186" y="32945"/>
                </a:cubicBezTo>
                <a:cubicBezTo>
                  <a:pt x="59172" y="32690"/>
                  <a:pt x="60167" y="32434"/>
                  <a:pt x="61118" y="32100"/>
                </a:cubicBezTo>
                <a:close/>
                <a:moveTo>
                  <a:pt x="18943" y="32815"/>
                </a:moveTo>
                <a:cubicBezTo>
                  <a:pt x="19449" y="32815"/>
                  <a:pt x="19971" y="32831"/>
                  <a:pt x="20505" y="32831"/>
                </a:cubicBezTo>
                <a:cubicBezTo>
                  <a:pt x="20470" y="33051"/>
                  <a:pt x="20400" y="33236"/>
                  <a:pt x="20364" y="33456"/>
                </a:cubicBezTo>
                <a:cubicBezTo>
                  <a:pt x="19942" y="33438"/>
                  <a:pt x="19528" y="33429"/>
                  <a:pt x="19110" y="33429"/>
                </a:cubicBezTo>
                <a:cubicBezTo>
                  <a:pt x="18692" y="33429"/>
                  <a:pt x="18269" y="33438"/>
                  <a:pt x="17829" y="33456"/>
                </a:cubicBezTo>
                <a:cubicBezTo>
                  <a:pt x="17943" y="33236"/>
                  <a:pt x="18084" y="33015"/>
                  <a:pt x="18199" y="32831"/>
                </a:cubicBezTo>
                <a:cubicBezTo>
                  <a:pt x="18442" y="32819"/>
                  <a:pt x="18691" y="32815"/>
                  <a:pt x="18943" y="32815"/>
                </a:cubicBezTo>
                <a:close/>
                <a:moveTo>
                  <a:pt x="47252" y="31994"/>
                </a:moveTo>
                <a:cubicBezTo>
                  <a:pt x="47437" y="32249"/>
                  <a:pt x="47657" y="32470"/>
                  <a:pt x="47842" y="32725"/>
                </a:cubicBezTo>
                <a:cubicBezTo>
                  <a:pt x="46996" y="33015"/>
                  <a:pt x="46151" y="33236"/>
                  <a:pt x="45271" y="33456"/>
                </a:cubicBezTo>
                <a:cubicBezTo>
                  <a:pt x="45086" y="33200"/>
                  <a:pt x="44936" y="32945"/>
                  <a:pt x="44760" y="32690"/>
                </a:cubicBezTo>
                <a:cubicBezTo>
                  <a:pt x="45561" y="32470"/>
                  <a:pt x="46407" y="32249"/>
                  <a:pt x="47252" y="31994"/>
                </a:cubicBezTo>
                <a:close/>
                <a:moveTo>
                  <a:pt x="57447" y="32434"/>
                </a:moveTo>
                <a:cubicBezTo>
                  <a:pt x="57632" y="32575"/>
                  <a:pt x="57852" y="32760"/>
                  <a:pt x="58072" y="32910"/>
                </a:cubicBezTo>
                <a:cubicBezTo>
                  <a:pt x="57702" y="33015"/>
                  <a:pt x="57341" y="33095"/>
                  <a:pt x="57006" y="33200"/>
                </a:cubicBezTo>
                <a:cubicBezTo>
                  <a:pt x="56496" y="33315"/>
                  <a:pt x="55985" y="33385"/>
                  <a:pt x="55501" y="33456"/>
                </a:cubicBezTo>
                <a:lnTo>
                  <a:pt x="55431" y="33456"/>
                </a:lnTo>
                <a:cubicBezTo>
                  <a:pt x="55246" y="33315"/>
                  <a:pt x="55026" y="33130"/>
                  <a:pt x="54805" y="32945"/>
                </a:cubicBezTo>
                <a:lnTo>
                  <a:pt x="54885" y="32945"/>
                </a:lnTo>
                <a:cubicBezTo>
                  <a:pt x="55360" y="32875"/>
                  <a:pt x="55800" y="32795"/>
                  <a:pt x="56276" y="32690"/>
                </a:cubicBezTo>
                <a:cubicBezTo>
                  <a:pt x="56646" y="32610"/>
                  <a:pt x="57042" y="32505"/>
                  <a:pt x="57447" y="32434"/>
                </a:cubicBezTo>
                <a:close/>
                <a:moveTo>
                  <a:pt x="36432" y="32875"/>
                </a:moveTo>
                <a:cubicBezTo>
                  <a:pt x="36537" y="33015"/>
                  <a:pt x="36652" y="33200"/>
                  <a:pt x="36757" y="33350"/>
                </a:cubicBezTo>
                <a:cubicBezTo>
                  <a:pt x="35956" y="33385"/>
                  <a:pt x="35181" y="33456"/>
                  <a:pt x="34416" y="33491"/>
                </a:cubicBezTo>
                <a:cubicBezTo>
                  <a:pt x="34301" y="33350"/>
                  <a:pt x="34195" y="33200"/>
                  <a:pt x="34046" y="33051"/>
                </a:cubicBezTo>
                <a:cubicBezTo>
                  <a:pt x="34812" y="33015"/>
                  <a:pt x="35622" y="32945"/>
                  <a:pt x="36432" y="32875"/>
                </a:cubicBezTo>
                <a:close/>
                <a:moveTo>
                  <a:pt x="26782" y="32980"/>
                </a:moveTo>
                <a:lnTo>
                  <a:pt x="26782" y="32980"/>
                </a:lnTo>
                <a:cubicBezTo>
                  <a:pt x="27443" y="33051"/>
                  <a:pt x="28103" y="33095"/>
                  <a:pt x="28763" y="33130"/>
                </a:cubicBezTo>
                <a:cubicBezTo>
                  <a:pt x="28913" y="33236"/>
                  <a:pt x="29054" y="33385"/>
                  <a:pt x="29168" y="33535"/>
                </a:cubicBezTo>
                <a:cubicBezTo>
                  <a:pt x="28429" y="33491"/>
                  <a:pt x="27698" y="33456"/>
                  <a:pt x="26967" y="33420"/>
                </a:cubicBezTo>
                <a:cubicBezTo>
                  <a:pt x="26932" y="33271"/>
                  <a:pt x="26853" y="33130"/>
                  <a:pt x="26782" y="32980"/>
                </a:cubicBezTo>
                <a:close/>
                <a:moveTo>
                  <a:pt x="20549" y="32875"/>
                </a:moveTo>
                <a:cubicBezTo>
                  <a:pt x="21245" y="32875"/>
                  <a:pt x="21976" y="32945"/>
                  <a:pt x="22706" y="33015"/>
                </a:cubicBezTo>
                <a:cubicBezTo>
                  <a:pt x="22671" y="33200"/>
                  <a:pt x="22671" y="33385"/>
                  <a:pt x="22636" y="33570"/>
                </a:cubicBezTo>
                <a:cubicBezTo>
                  <a:pt x="21905" y="33535"/>
                  <a:pt x="21166" y="33456"/>
                  <a:pt x="20400" y="33456"/>
                </a:cubicBezTo>
                <a:cubicBezTo>
                  <a:pt x="20435" y="33236"/>
                  <a:pt x="20505" y="33051"/>
                  <a:pt x="20549" y="32875"/>
                </a:cubicBezTo>
                <a:close/>
                <a:moveTo>
                  <a:pt x="28834" y="33130"/>
                </a:moveTo>
                <a:lnTo>
                  <a:pt x="28834" y="33130"/>
                </a:lnTo>
                <a:cubicBezTo>
                  <a:pt x="29644" y="33165"/>
                  <a:pt x="30489" y="33165"/>
                  <a:pt x="31334" y="33165"/>
                </a:cubicBezTo>
                <a:cubicBezTo>
                  <a:pt x="31475" y="33271"/>
                  <a:pt x="31625" y="33420"/>
                  <a:pt x="31730" y="33570"/>
                </a:cubicBezTo>
                <a:cubicBezTo>
                  <a:pt x="30894" y="33570"/>
                  <a:pt x="30049" y="33570"/>
                  <a:pt x="29239" y="33535"/>
                </a:cubicBezTo>
                <a:cubicBezTo>
                  <a:pt x="29089" y="33385"/>
                  <a:pt x="28983" y="33236"/>
                  <a:pt x="28834" y="33130"/>
                </a:cubicBezTo>
                <a:close/>
                <a:moveTo>
                  <a:pt x="33975" y="33051"/>
                </a:moveTo>
                <a:cubicBezTo>
                  <a:pt x="34116" y="33200"/>
                  <a:pt x="34266" y="33350"/>
                  <a:pt x="34372" y="33491"/>
                </a:cubicBezTo>
                <a:cubicBezTo>
                  <a:pt x="33491" y="33535"/>
                  <a:pt x="32655" y="33570"/>
                  <a:pt x="31810" y="33570"/>
                </a:cubicBezTo>
                <a:cubicBezTo>
                  <a:pt x="31660" y="33420"/>
                  <a:pt x="31554" y="33271"/>
                  <a:pt x="31405" y="33165"/>
                </a:cubicBezTo>
                <a:cubicBezTo>
                  <a:pt x="32250" y="33130"/>
                  <a:pt x="33095" y="33130"/>
                  <a:pt x="33975" y="33051"/>
                </a:cubicBezTo>
                <a:close/>
                <a:moveTo>
                  <a:pt x="18128" y="32831"/>
                </a:moveTo>
                <a:cubicBezTo>
                  <a:pt x="18014" y="33015"/>
                  <a:pt x="17908" y="33236"/>
                  <a:pt x="17794" y="33456"/>
                </a:cubicBezTo>
                <a:cubicBezTo>
                  <a:pt x="17028" y="33456"/>
                  <a:pt x="16253" y="33535"/>
                  <a:pt x="15487" y="33605"/>
                </a:cubicBezTo>
                <a:cubicBezTo>
                  <a:pt x="15628" y="33385"/>
                  <a:pt x="15813" y="33165"/>
                  <a:pt x="15962" y="32980"/>
                </a:cubicBezTo>
                <a:cubicBezTo>
                  <a:pt x="16658" y="32910"/>
                  <a:pt x="17389" y="32831"/>
                  <a:pt x="18128" y="32831"/>
                </a:cubicBezTo>
                <a:close/>
                <a:moveTo>
                  <a:pt x="41784" y="32725"/>
                </a:moveTo>
                <a:cubicBezTo>
                  <a:pt x="41934" y="32910"/>
                  <a:pt x="42040" y="33095"/>
                  <a:pt x="42154" y="33271"/>
                </a:cubicBezTo>
                <a:cubicBezTo>
                  <a:pt x="41379" y="33420"/>
                  <a:pt x="40614" y="33570"/>
                  <a:pt x="39804" y="33641"/>
                </a:cubicBezTo>
                <a:cubicBezTo>
                  <a:pt x="39654" y="33456"/>
                  <a:pt x="39548" y="33315"/>
                  <a:pt x="39399" y="33130"/>
                </a:cubicBezTo>
                <a:cubicBezTo>
                  <a:pt x="40209" y="33015"/>
                  <a:pt x="41018" y="32875"/>
                  <a:pt x="41784" y="32725"/>
                </a:cubicBezTo>
                <a:close/>
                <a:moveTo>
                  <a:pt x="5618" y="30964"/>
                </a:moveTo>
                <a:cubicBezTo>
                  <a:pt x="5433" y="31404"/>
                  <a:pt x="5248" y="31845"/>
                  <a:pt x="5063" y="32249"/>
                </a:cubicBezTo>
                <a:cubicBezTo>
                  <a:pt x="4517" y="32725"/>
                  <a:pt x="3998" y="33200"/>
                  <a:pt x="3522" y="33676"/>
                </a:cubicBezTo>
                <a:cubicBezTo>
                  <a:pt x="3707" y="33315"/>
                  <a:pt x="3892" y="32875"/>
                  <a:pt x="4077" y="32470"/>
                </a:cubicBezTo>
                <a:cubicBezTo>
                  <a:pt x="4553" y="31950"/>
                  <a:pt x="5063" y="31440"/>
                  <a:pt x="5618" y="30964"/>
                </a:cubicBezTo>
                <a:close/>
                <a:moveTo>
                  <a:pt x="54180" y="32470"/>
                </a:moveTo>
                <a:cubicBezTo>
                  <a:pt x="54365" y="32610"/>
                  <a:pt x="54515" y="32760"/>
                  <a:pt x="54700" y="32910"/>
                </a:cubicBezTo>
                <a:cubicBezTo>
                  <a:pt x="54260" y="32980"/>
                  <a:pt x="53819" y="33095"/>
                  <a:pt x="53379" y="33165"/>
                </a:cubicBezTo>
                <a:cubicBezTo>
                  <a:pt x="52860" y="33271"/>
                  <a:pt x="52349" y="33456"/>
                  <a:pt x="51874" y="33676"/>
                </a:cubicBezTo>
                <a:cubicBezTo>
                  <a:pt x="51724" y="33535"/>
                  <a:pt x="51583" y="33350"/>
                  <a:pt x="51469" y="33200"/>
                </a:cubicBezTo>
                <a:cubicBezTo>
                  <a:pt x="52349" y="32945"/>
                  <a:pt x="53265" y="32690"/>
                  <a:pt x="54180" y="32470"/>
                </a:cubicBezTo>
                <a:close/>
                <a:moveTo>
                  <a:pt x="14307" y="32654"/>
                </a:moveTo>
                <a:lnTo>
                  <a:pt x="14307" y="32654"/>
                </a:lnTo>
                <a:cubicBezTo>
                  <a:pt x="14087" y="32831"/>
                  <a:pt x="13902" y="33051"/>
                  <a:pt x="13682" y="33236"/>
                </a:cubicBezTo>
                <a:cubicBezTo>
                  <a:pt x="12951" y="33385"/>
                  <a:pt x="12221" y="33570"/>
                  <a:pt x="11525" y="33755"/>
                </a:cubicBezTo>
                <a:cubicBezTo>
                  <a:pt x="11745" y="33535"/>
                  <a:pt x="12001" y="33350"/>
                  <a:pt x="12221" y="33130"/>
                </a:cubicBezTo>
                <a:cubicBezTo>
                  <a:pt x="12916" y="32945"/>
                  <a:pt x="13612" y="32795"/>
                  <a:pt x="14307" y="32654"/>
                </a:cubicBezTo>
                <a:close/>
                <a:moveTo>
                  <a:pt x="22750" y="33015"/>
                </a:moveTo>
                <a:cubicBezTo>
                  <a:pt x="23190" y="33051"/>
                  <a:pt x="23631" y="33095"/>
                  <a:pt x="24071" y="33165"/>
                </a:cubicBezTo>
                <a:cubicBezTo>
                  <a:pt x="24326" y="33200"/>
                  <a:pt x="24546" y="33236"/>
                  <a:pt x="24802" y="33236"/>
                </a:cubicBezTo>
                <a:cubicBezTo>
                  <a:pt x="24802" y="33420"/>
                  <a:pt x="24837" y="33605"/>
                  <a:pt x="24837" y="33790"/>
                </a:cubicBezTo>
                <a:cubicBezTo>
                  <a:pt x="24687" y="33755"/>
                  <a:pt x="24511" y="33755"/>
                  <a:pt x="24326" y="33711"/>
                </a:cubicBezTo>
                <a:cubicBezTo>
                  <a:pt x="23772" y="33676"/>
                  <a:pt x="23261" y="33605"/>
                  <a:pt x="22706" y="33570"/>
                </a:cubicBezTo>
                <a:cubicBezTo>
                  <a:pt x="22706" y="33385"/>
                  <a:pt x="22750" y="33200"/>
                  <a:pt x="22750" y="33015"/>
                </a:cubicBezTo>
                <a:close/>
                <a:moveTo>
                  <a:pt x="12846" y="32505"/>
                </a:moveTo>
                <a:lnTo>
                  <a:pt x="12846" y="32505"/>
                </a:lnTo>
                <a:cubicBezTo>
                  <a:pt x="12661" y="32690"/>
                  <a:pt x="12441" y="32875"/>
                  <a:pt x="12256" y="33015"/>
                </a:cubicBezTo>
                <a:cubicBezTo>
                  <a:pt x="12256" y="33051"/>
                  <a:pt x="12221" y="33051"/>
                  <a:pt x="12221" y="33095"/>
                </a:cubicBezTo>
                <a:cubicBezTo>
                  <a:pt x="12001" y="33130"/>
                  <a:pt x="11781" y="33200"/>
                  <a:pt x="11560" y="33271"/>
                </a:cubicBezTo>
                <a:cubicBezTo>
                  <a:pt x="10971" y="33420"/>
                  <a:pt x="10381" y="33605"/>
                  <a:pt x="9835" y="33825"/>
                </a:cubicBezTo>
                <a:cubicBezTo>
                  <a:pt x="9870" y="33790"/>
                  <a:pt x="9905" y="33755"/>
                  <a:pt x="9905" y="33711"/>
                </a:cubicBezTo>
                <a:cubicBezTo>
                  <a:pt x="10125" y="33535"/>
                  <a:pt x="10310" y="33350"/>
                  <a:pt x="10495" y="33165"/>
                </a:cubicBezTo>
                <a:cubicBezTo>
                  <a:pt x="10935" y="33015"/>
                  <a:pt x="11411" y="32875"/>
                  <a:pt x="11886" y="32760"/>
                </a:cubicBezTo>
                <a:cubicBezTo>
                  <a:pt x="12221" y="32690"/>
                  <a:pt x="12511" y="32575"/>
                  <a:pt x="12846" y="32505"/>
                </a:cubicBezTo>
                <a:close/>
                <a:moveTo>
                  <a:pt x="39363" y="33130"/>
                </a:moveTo>
                <a:cubicBezTo>
                  <a:pt x="39513" y="33315"/>
                  <a:pt x="39619" y="33456"/>
                  <a:pt x="39733" y="33641"/>
                </a:cubicBezTo>
                <a:cubicBezTo>
                  <a:pt x="39363" y="33711"/>
                  <a:pt x="39038" y="33755"/>
                  <a:pt x="38668" y="33755"/>
                </a:cubicBezTo>
                <a:cubicBezTo>
                  <a:pt x="38157" y="33825"/>
                  <a:pt x="37673" y="33825"/>
                  <a:pt x="37162" y="33861"/>
                </a:cubicBezTo>
                <a:cubicBezTo>
                  <a:pt x="37092" y="33711"/>
                  <a:pt x="36977" y="33535"/>
                  <a:pt x="36837" y="33385"/>
                </a:cubicBezTo>
                <a:cubicBezTo>
                  <a:pt x="37312" y="33350"/>
                  <a:pt x="37787" y="33315"/>
                  <a:pt x="38263" y="33236"/>
                </a:cubicBezTo>
                <a:cubicBezTo>
                  <a:pt x="38633" y="33200"/>
                  <a:pt x="38994" y="33165"/>
                  <a:pt x="39363" y="33130"/>
                </a:cubicBezTo>
                <a:close/>
                <a:moveTo>
                  <a:pt x="4482" y="31369"/>
                </a:moveTo>
                <a:cubicBezTo>
                  <a:pt x="4332" y="31730"/>
                  <a:pt x="4183" y="32100"/>
                  <a:pt x="4042" y="32470"/>
                </a:cubicBezTo>
                <a:cubicBezTo>
                  <a:pt x="3892" y="32575"/>
                  <a:pt x="3743" y="32725"/>
                  <a:pt x="3637" y="32875"/>
                </a:cubicBezTo>
                <a:lnTo>
                  <a:pt x="3302" y="33200"/>
                </a:lnTo>
                <a:cubicBezTo>
                  <a:pt x="3082" y="33420"/>
                  <a:pt x="2862" y="33641"/>
                  <a:pt x="2642" y="33896"/>
                </a:cubicBezTo>
                <a:cubicBezTo>
                  <a:pt x="2792" y="33535"/>
                  <a:pt x="2977" y="33165"/>
                  <a:pt x="3161" y="32795"/>
                </a:cubicBezTo>
                <a:cubicBezTo>
                  <a:pt x="3232" y="32725"/>
                  <a:pt x="3302" y="32610"/>
                  <a:pt x="3382" y="32540"/>
                </a:cubicBezTo>
                <a:cubicBezTo>
                  <a:pt x="3778" y="32170"/>
                  <a:pt x="4148" y="31774"/>
                  <a:pt x="4482" y="31369"/>
                </a:cubicBezTo>
                <a:close/>
                <a:moveTo>
                  <a:pt x="61963" y="32575"/>
                </a:moveTo>
                <a:cubicBezTo>
                  <a:pt x="61998" y="32575"/>
                  <a:pt x="62034" y="32610"/>
                  <a:pt x="62069" y="32610"/>
                </a:cubicBezTo>
                <a:cubicBezTo>
                  <a:pt x="62254" y="32725"/>
                  <a:pt x="62474" y="32831"/>
                  <a:pt x="62659" y="32945"/>
                </a:cubicBezTo>
                <a:cubicBezTo>
                  <a:pt x="61629" y="33315"/>
                  <a:pt x="60607" y="33605"/>
                  <a:pt x="59577" y="33896"/>
                </a:cubicBezTo>
                <a:cubicBezTo>
                  <a:pt x="59357" y="33755"/>
                  <a:pt x="59137" y="33605"/>
                  <a:pt x="58917" y="33456"/>
                </a:cubicBezTo>
                <a:cubicBezTo>
                  <a:pt x="59947" y="33200"/>
                  <a:pt x="60933" y="32910"/>
                  <a:pt x="61963" y="32575"/>
                </a:cubicBezTo>
                <a:close/>
                <a:moveTo>
                  <a:pt x="11120" y="32470"/>
                </a:moveTo>
                <a:lnTo>
                  <a:pt x="10460" y="33130"/>
                </a:lnTo>
                <a:cubicBezTo>
                  <a:pt x="9720" y="33385"/>
                  <a:pt x="8990" y="33641"/>
                  <a:pt x="8294" y="33931"/>
                </a:cubicBezTo>
                <a:cubicBezTo>
                  <a:pt x="8479" y="33711"/>
                  <a:pt x="8699" y="33456"/>
                  <a:pt x="8919" y="33236"/>
                </a:cubicBezTo>
                <a:cubicBezTo>
                  <a:pt x="9615" y="32945"/>
                  <a:pt x="10310" y="32725"/>
                  <a:pt x="11120" y="32470"/>
                </a:cubicBezTo>
                <a:close/>
                <a:moveTo>
                  <a:pt x="24837" y="33236"/>
                </a:moveTo>
                <a:lnTo>
                  <a:pt x="24837" y="33236"/>
                </a:lnTo>
                <a:cubicBezTo>
                  <a:pt x="25532" y="33350"/>
                  <a:pt x="26228" y="33385"/>
                  <a:pt x="26932" y="33456"/>
                </a:cubicBezTo>
                <a:cubicBezTo>
                  <a:pt x="27003" y="33605"/>
                  <a:pt x="27038" y="33790"/>
                  <a:pt x="27108" y="33931"/>
                </a:cubicBezTo>
                <a:cubicBezTo>
                  <a:pt x="26342" y="33896"/>
                  <a:pt x="25612" y="33861"/>
                  <a:pt x="24907" y="33790"/>
                </a:cubicBezTo>
                <a:cubicBezTo>
                  <a:pt x="24872" y="33605"/>
                  <a:pt x="24872" y="33420"/>
                  <a:pt x="24837" y="33236"/>
                </a:cubicBezTo>
                <a:close/>
                <a:moveTo>
                  <a:pt x="2721" y="31660"/>
                </a:moveTo>
                <a:lnTo>
                  <a:pt x="2721" y="31660"/>
                </a:lnTo>
                <a:cubicBezTo>
                  <a:pt x="2536" y="32029"/>
                  <a:pt x="2352" y="32434"/>
                  <a:pt x="2167" y="32875"/>
                </a:cubicBezTo>
                <a:cubicBezTo>
                  <a:pt x="1656" y="33236"/>
                  <a:pt x="1101" y="33605"/>
                  <a:pt x="556" y="33975"/>
                </a:cubicBezTo>
                <a:cubicBezTo>
                  <a:pt x="776" y="33535"/>
                  <a:pt x="960" y="33130"/>
                  <a:pt x="1181" y="32725"/>
                </a:cubicBezTo>
                <a:cubicBezTo>
                  <a:pt x="1726" y="32390"/>
                  <a:pt x="2237" y="32029"/>
                  <a:pt x="2721" y="31660"/>
                </a:cubicBezTo>
                <a:close/>
                <a:moveTo>
                  <a:pt x="15883" y="32980"/>
                </a:moveTo>
                <a:lnTo>
                  <a:pt x="15883" y="32980"/>
                </a:lnTo>
                <a:cubicBezTo>
                  <a:pt x="15742" y="33165"/>
                  <a:pt x="15593" y="33385"/>
                  <a:pt x="15443" y="33605"/>
                </a:cubicBezTo>
                <a:cubicBezTo>
                  <a:pt x="14677" y="33676"/>
                  <a:pt x="13902" y="33825"/>
                  <a:pt x="13101" y="33975"/>
                </a:cubicBezTo>
                <a:cubicBezTo>
                  <a:pt x="13321" y="33711"/>
                  <a:pt x="13506" y="33491"/>
                  <a:pt x="13726" y="33271"/>
                </a:cubicBezTo>
                <a:cubicBezTo>
                  <a:pt x="14422" y="33165"/>
                  <a:pt x="15152" y="33051"/>
                  <a:pt x="15883" y="32980"/>
                </a:cubicBezTo>
                <a:close/>
                <a:moveTo>
                  <a:pt x="44716" y="32725"/>
                </a:moveTo>
                <a:cubicBezTo>
                  <a:pt x="44866" y="32945"/>
                  <a:pt x="45051" y="33200"/>
                  <a:pt x="45236" y="33456"/>
                </a:cubicBezTo>
                <a:cubicBezTo>
                  <a:pt x="44390" y="33641"/>
                  <a:pt x="43510" y="33825"/>
                  <a:pt x="42665" y="33975"/>
                </a:cubicBezTo>
                <a:cubicBezTo>
                  <a:pt x="42515" y="33711"/>
                  <a:pt x="42374" y="33491"/>
                  <a:pt x="42225" y="33271"/>
                </a:cubicBezTo>
                <a:cubicBezTo>
                  <a:pt x="43070" y="33130"/>
                  <a:pt x="43880" y="32910"/>
                  <a:pt x="44716" y="32725"/>
                </a:cubicBezTo>
                <a:close/>
                <a:moveTo>
                  <a:pt x="36793" y="33385"/>
                </a:moveTo>
                <a:cubicBezTo>
                  <a:pt x="36907" y="33535"/>
                  <a:pt x="37013" y="33711"/>
                  <a:pt x="37127" y="33861"/>
                </a:cubicBezTo>
                <a:cubicBezTo>
                  <a:pt x="36352" y="33931"/>
                  <a:pt x="35551" y="33975"/>
                  <a:pt x="34812" y="34010"/>
                </a:cubicBezTo>
                <a:cubicBezTo>
                  <a:pt x="34706" y="33825"/>
                  <a:pt x="34592" y="33676"/>
                  <a:pt x="34451" y="33535"/>
                </a:cubicBezTo>
                <a:cubicBezTo>
                  <a:pt x="35217" y="33491"/>
                  <a:pt x="35991" y="33456"/>
                  <a:pt x="36793" y="33385"/>
                </a:cubicBezTo>
                <a:close/>
                <a:moveTo>
                  <a:pt x="50773" y="32540"/>
                </a:moveTo>
                <a:cubicBezTo>
                  <a:pt x="50993" y="32760"/>
                  <a:pt x="51178" y="32980"/>
                  <a:pt x="51398" y="33200"/>
                </a:cubicBezTo>
                <a:cubicBezTo>
                  <a:pt x="50879" y="33350"/>
                  <a:pt x="50404" y="33491"/>
                  <a:pt x="49893" y="33676"/>
                </a:cubicBezTo>
                <a:cubicBezTo>
                  <a:pt x="49602" y="33790"/>
                  <a:pt x="49268" y="33896"/>
                  <a:pt x="48942" y="34010"/>
                </a:cubicBezTo>
                <a:cubicBezTo>
                  <a:pt x="48757" y="33790"/>
                  <a:pt x="48608" y="33605"/>
                  <a:pt x="48423" y="33385"/>
                </a:cubicBezTo>
                <a:cubicBezTo>
                  <a:pt x="48643" y="33315"/>
                  <a:pt x="48898" y="33236"/>
                  <a:pt x="49118" y="33165"/>
                </a:cubicBezTo>
                <a:cubicBezTo>
                  <a:pt x="49523" y="33015"/>
                  <a:pt x="49928" y="32875"/>
                  <a:pt x="50333" y="32725"/>
                </a:cubicBezTo>
                <a:cubicBezTo>
                  <a:pt x="50483" y="32654"/>
                  <a:pt x="50624" y="32575"/>
                  <a:pt x="50773" y="32540"/>
                </a:cubicBezTo>
                <a:close/>
                <a:moveTo>
                  <a:pt x="27003" y="33456"/>
                </a:moveTo>
                <a:cubicBezTo>
                  <a:pt x="27733" y="33491"/>
                  <a:pt x="28473" y="33535"/>
                  <a:pt x="29204" y="33570"/>
                </a:cubicBezTo>
                <a:cubicBezTo>
                  <a:pt x="29353" y="33711"/>
                  <a:pt x="29459" y="33861"/>
                  <a:pt x="29573" y="34045"/>
                </a:cubicBezTo>
                <a:cubicBezTo>
                  <a:pt x="28763" y="34045"/>
                  <a:pt x="27953" y="34010"/>
                  <a:pt x="27152" y="33931"/>
                </a:cubicBezTo>
                <a:cubicBezTo>
                  <a:pt x="27108" y="33790"/>
                  <a:pt x="27038" y="33605"/>
                  <a:pt x="27003" y="33456"/>
                </a:cubicBezTo>
                <a:close/>
                <a:moveTo>
                  <a:pt x="47877" y="32760"/>
                </a:moveTo>
                <a:cubicBezTo>
                  <a:pt x="47982" y="32910"/>
                  <a:pt x="48097" y="33015"/>
                  <a:pt x="48167" y="33130"/>
                </a:cubicBezTo>
                <a:cubicBezTo>
                  <a:pt x="48238" y="33200"/>
                  <a:pt x="48317" y="33271"/>
                  <a:pt x="48352" y="33350"/>
                </a:cubicBezTo>
                <a:cubicBezTo>
                  <a:pt x="47472" y="33641"/>
                  <a:pt x="46591" y="33861"/>
                  <a:pt x="45676" y="34045"/>
                </a:cubicBezTo>
                <a:cubicBezTo>
                  <a:pt x="45561" y="33861"/>
                  <a:pt x="45420" y="33676"/>
                  <a:pt x="45306" y="33491"/>
                </a:cubicBezTo>
                <a:cubicBezTo>
                  <a:pt x="46151" y="33271"/>
                  <a:pt x="47032" y="33051"/>
                  <a:pt x="47877" y="32760"/>
                </a:cubicBezTo>
                <a:close/>
                <a:moveTo>
                  <a:pt x="58107" y="32945"/>
                </a:moveTo>
                <a:cubicBezTo>
                  <a:pt x="58327" y="33130"/>
                  <a:pt x="58582" y="33271"/>
                  <a:pt x="58802" y="33456"/>
                </a:cubicBezTo>
                <a:cubicBezTo>
                  <a:pt x="58327" y="33570"/>
                  <a:pt x="57852" y="33676"/>
                  <a:pt x="57376" y="33825"/>
                </a:cubicBezTo>
                <a:cubicBezTo>
                  <a:pt x="56971" y="33896"/>
                  <a:pt x="56566" y="33975"/>
                  <a:pt x="56161" y="34045"/>
                </a:cubicBezTo>
                <a:cubicBezTo>
                  <a:pt x="55941" y="33861"/>
                  <a:pt x="55721" y="33676"/>
                  <a:pt x="55501" y="33491"/>
                </a:cubicBezTo>
                <a:cubicBezTo>
                  <a:pt x="55985" y="33420"/>
                  <a:pt x="56496" y="33350"/>
                  <a:pt x="57006" y="33236"/>
                </a:cubicBezTo>
                <a:cubicBezTo>
                  <a:pt x="57376" y="33130"/>
                  <a:pt x="57746" y="33051"/>
                  <a:pt x="58107" y="32945"/>
                </a:cubicBezTo>
                <a:close/>
                <a:moveTo>
                  <a:pt x="3672" y="31589"/>
                </a:moveTo>
                <a:lnTo>
                  <a:pt x="3672" y="31589"/>
                </a:lnTo>
                <a:cubicBezTo>
                  <a:pt x="3558" y="31809"/>
                  <a:pt x="3487" y="32029"/>
                  <a:pt x="3382" y="32214"/>
                </a:cubicBezTo>
                <a:cubicBezTo>
                  <a:pt x="3302" y="32390"/>
                  <a:pt x="3197" y="32575"/>
                  <a:pt x="3117" y="32760"/>
                </a:cubicBezTo>
                <a:cubicBezTo>
                  <a:pt x="2642" y="33236"/>
                  <a:pt x="2131" y="33676"/>
                  <a:pt x="1577" y="34081"/>
                </a:cubicBezTo>
                <a:cubicBezTo>
                  <a:pt x="1691" y="33861"/>
                  <a:pt x="1841" y="33605"/>
                  <a:pt x="1947" y="33385"/>
                </a:cubicBezTo>
                <a:cubicBezTo>
                  <a:pt x="2017" y="33200"/>
                  <a:pt x="2096" y="33051"/>
                  <a:pt x="2202" y="32910"/>
                </a:cubicBezTo>
                <a:cubicBezTo>
                  <a:pt x="2721" y="32470"/>
                  <a:pt x="3232" y="32065"/>
                  <a:pt x="3672" y="31589"/>
                </a:cubicBezTo>
                <a:close/>
                <a:moveTo>
                  <a:pt x="29274" y="33570"/>
                </a:moveTo>
                <a:cubicBezTo>
                  <a:pt x="30084" y="33605"/>
                  <a:pt x="30929" y="33605"/>
                  <a:pt x="31774" y="33605"/>
                </a:cubicBezTo>
                <a:cubicBezTo>
                  <a:pt x="31915" y="33755"/>
                  <a:pt x="32030" y="33896"/>
                  <a:pt x="32135" y="34081"/>
                </a:cubicBezTo>
                <a:cubicBezTo>
                  <a:pt x="31290" y="34081"/>
                  <a:pt x="30454" y="34081"/>
                  <a:pt x="29609" y="34045"/>
                </a:cubicBezTo>
                <a:cubicBezTo>
                  <a:pt x="29494" y="33861"/>
                  <a:pt x="29388" y="33711"/>
                  <a:pt x="29274" y="33570"/>
                </a:cubicBezTo>
                <a:close/>
                <a:moveTo>
                  <a:pt x="34416" y="33535"/>
                </a:moveTo>
                <a:cubicBezTo>
                  <a:pt x="34521" y="33676"/>
                  <a:pt x="34636" y="33825"/>
                  <a:pt x="34741" y="34010"/>
                </a:cubicBezTo>
                <a:cubicBezTo>
                  <a:pt x="33896" y="34045"/>
                  <a:pt x="33016" y="34045"/>
                  <a:pt x="32171" y="34081"/>
                </a:cubicBezTo>
                <a:cubicBezTo>
                  <a:pt x="32065" y="33896"/>
                  <a:pt x="31950" y="33755"/>
                  <a:pt x="31845" y="33605"/>
                </a:cubicBezTo>
                <a:cubicBezTo>
                  <a:pt x="32690" y="33605"/>
                  <a:pt x="33535" y="33570"/>
                  <a:pt x="34416" y="33535"/>
                </a:cubicBezTo>
                <a:close/>
                <a:moveTo>
                  <a:pt x="9465" y="32390"/>
                </a:moveTo>
                <a:lnTo>
                  <a:pt x="9465" y="32390"/>
                </a:lnTo>
                <a:cubicBezTo>
                  <a:pt x="9324" y="32610"/>
                  <a:pt x="9139" y="32875"/>
                  <a:pt x="8954" y="33095"/>
                </a:cubicBezTo>
                <a:cubicBezTo>
                  <a:pt x="8919" y="33130"/>
                  <a:pt x="8919" y="33165"/>
                  <a:pt x="8884" y="33200"/>
                </a:cubicBezTo>
                <a:cubicBezTo>
                  <a:pt x="8109" y="33456"/>
                  <a:pt x="7414" y="33790"/>
                  <a:pt x="6718" y="34116"/>
                </a:cubicBezTo>
                <a:cubicBezTo>
                  <a:pt x="6938" y="33861"/>
                  <a:pt x="7123" y="33570"/>
                  <a:pt x="7299" y="33271"/>
                </a:cubicBezTo>
                <a:cubicBezTo>
                  <a:pt x="8004" y="32945"/>
                  <a:pt x="8699" y="32654"/>
                  <a:pt x="9465" y="32390"/>
                </a:cubicBezTo>
                <a:close/>
                <a:moveTo>
                  <a:pt x="19092" y="33464"/>
                </a:moveTo>
                <a:cubicBezTo>
                  <a:pt x="19510" y="33464"/>
                  <a:pt x="19924" y="33473"/>
                  <a:pt x="20329" y="33491"/>
                </a:cubicBezTo>
                <a:cubicBezTo>
                  <a:pt x="20250" y="33711"/>
                  <a:pt x="20215" y="33975"/>
                  <a:pt x="20144" y="34195"/>
                </a:cubicBezTo>
                <a:cubicBezTo>
                  <a:pt x="19264" y="34195"/>
                  <a:pt x="18348" y="34195"/>
                  <a:pt x="17468" y="34230"/>
                </a:cubicBezTo>
                <a:cubicBezTo>
                  <a:pt x="17574" y="33975"/>
                  <a:pt x="17688" y="33711"/>
                  <a:pt x="17829" y="33491"/>
                </a:cubicBezTo>
                <a:cubicBezTo>
                  <a:pt x="18251" y="33473"/>
                  <a:pt x="18674" y="33464"/>
                  <a:pt x="19092" y="33464"/>
                </a:cubicBezTo>
                <a:close/>
                <a:moveTo>
                  <a:pt x="20364" y="33491"/>
                </a:moveTo>
                <a:cubicBezTo>
                  <a:pt x="21166" y="33535"/>
                  <a:pt x="21905" y="33570"/>
                  <a:pt x="22636" y="33605"/>
                </a:cubicBezTo>
                <a:cubicBezTo>
                  <a:pt x="22636" y="33825"/>
                  <a:pt x="22601" y="34045"/>
                  <a:pt x="22601" y="34230"/>
                </a:cubicBezTo>
                <a:cubicBezTo>
                  <a:pt x="21791" y="34195"/>
                  <a:pt x="20989" y="34195"/>
                  <a:pt x="20180" y="34195"/>
                </a:cubicBezTo>
                <a:cubicBezTo>
                  <a:pt x="20250" y="33975"/>
                  <a:pt x="20329" y="33711"/>
                  <a:pt x="20364" y="33491"/>
                </a:cubicBezTo>
                <a:close/>
                <a:moveTo>
                  <a:pt x="62729" y="32980"/>
                </a:moveTo>
                <a:cubicBezTo>
                  <a:pt x="62764" y="33015"/>
                  <a:pt x="62844" y="33051"/>
                  <a:pt x="62879" y="33095"/>
                </a:cubicBezTo>
                <a:cubicBezTo>
                  <a:pt x="62984" y="33130"/>
                  <a:pt x="63134" y="33200"/>
                  <a:pt x="63248" y="33315"/>
                </a:cubicBezTo>
                <a:cubicBezTo>
                  <a:pt x="62218" y="33641"/>
                  <a:pt x="61188" y="33975"/>
                  <a:pt x="60123" y="34230"/>
                </a:cubicBezTo>
                <a:cubicBezTo>
                  <a:pt x="60053" y="34195"/>
                  <a:pt x="59982" y="34116"/>
                  <a:pt x="59868" y="34081"/>
                </a:cubicBezTo>
                <a:cubicBezTo>
                  <a:pt x="59797" y="34045"/>
                  <a:pt x="59727" y="33975"/>
                  <a:pt x="59612" y="33931"/>
                </a:cubicBezTo>
                <a:cubicBezTo>
                  <a:pt x="60678" y="33641"/>
                  <a:pt x="61708" y="33315"/>
                  <a:pt x="62729" y="32980"/>
                </a:cubicBezTo>
                <a:close/>
                <a:moveTo>
                  <a:pt x="54735" y="32945"/>
                </a:moveTo>
                <a:cubicBezTo>
                  <a:pt x="54955" y="33130"/>
                  <a:pt x="55175" y="33315"/>
                  <a:pt x="55395" y="33491"/>
                </a:cubicBezTo>
                <a:cubicBezTo>
                  <a:pt x="54805" y="33570"/>
                  <a:pt x="54224" y="33676"/>
                  <a:pt x="53635" y="33825"/>
                </a:cubicBezTo>
                <a:cubicBezTo>
                  <a:pt x="53230" y="33931"/>
                  <a:pt x="52825" y="34081"/>
                  <a:pt x="52464" y="34266"/>
                </a:cubicBezTo>
                <a:cubicBezTo>
                  <a:pt x="52279" y="34081"/>
                  <a:pt x="52094" y="33896"/>
                  <a:pt x="51909" y="33711"/>
                </a:cubicBezTo>
                <a:cubicBezTo>
                  <a:pt x="52384" y="33535"/>
                  <a:pt x="52860" y="33350"/>
                  <a:pt x="53414" y="33200"/>
                </a:cubicBezTo>
                <a:cubicBezTo>
                  <a:pt x="53855" y="33130"/>
                  <a:pt x="54295" y="33015"/>
                  <a:pt x="54735" y="32945"/>
                </a:cubicBezTo>
                <a:close/>
                <a:moveTo>
                  <a:pt x="7819" y="32249"/>
                </a:moveTo>
                <a:lnTo>
                  <a:pt x="7819" y="32249"/>
                </a:lnTo>
                <a:cubicBezTo>
                  <a:pt x="7669" y="32575"/>
                  <a:pt x="7484" y="32910"/>
                  <a:pt x="7264" y="33236"/>
                </a:cubicBezTo>
                <a:cubicBezTo>
                  <a:pt x="7044" y="33350"/>
                  <a:pt x="6789" y="33456"/>
                  <a:pt x="6569" y="33605"/>
                </a:cubicBezTo>
                <a:cubicBezTo>
                  <a:pt x="6128" y="33825"/>
                  <a:pt x="5723" y="34045"/>
                  <a:pt x="5318" y="34301"/>
                </a:cubicBezTo>
                <a:cubicBezTo>
                  <a:pt x="5503" y="33975"/>
                  <a:pt x="5688" y="33641"/>
                  <a:pt x="5873" y="33315"/>
                </a:cubicBezTo>
                <a:cubicBezTo>
                  <a:pt x="6384" y="32980"/>
                  <a:pt x="6938" y="32654"/>
                  <a:pt x="7519" y="32390"/>
                </a:cubicBezTo>
                <a:cubicBezTo>
                  <a:pt x="7634" y="32355"/>
                  <a:pt x="7704" y="32320"/>
                  <a:pt x="7819" y="32249"/>
                </a:cubicBezTo>
                <a:close/>
                <a:moveTo>
                  <a:pt x="42189" y="33315"/>
                </a:moveTo>
                <a:cubicBezTo>
                  <a:pt x="42339" y="33535"/>
                  <a:pt x="42480" y="33755"/>
                  <a:pt x="42630" y="33975"/>
                </a:cubicBezTo>
                <a:cubicBezTo>
                  <a:pt x="41820" y="34081"/>
                  <a:pt x="41018" y="34195"/>
                  <a:pt x="40209" y="34301"/>
                </a:cubicBezTo>
                <a:cubicBezTo>
                  <a:pt x="40094" y="34081"/>
                  <a:pt x="39953" y="33896"/>
                  <a:pt x="39804" y="33676"/>
                </a:cubicBezTo>
                <a:cubicBezTo>
                  <a:pt x="40614" y="33605"/>
                  <a:pt x="41415" y="33456"/>
                  <a:pt x="42189" y="33315"/>
                </a:cubicBezTo>
                <a:close/>
                <a:moveTo>
                  <a:pt x="22706" y="33605"/>
                </a:moveTo>
                <a:cubicBezTo>
                  <a:pt x="23261" y="33676"/>
                  <a:pt x="23772" y="33711"/>
                  <a:pt x="24326" y="33755"/>
                </a:cubicBezTo>
                <a:cubicBezTo>
                  <a:pt x="24511" y="33790"/>
                  <a:pt x="24687" y="33790"/>
                  <a:pt x="24837" y="33825"/>
                </a:cubicBezTo>
                <a:cubicBezTo>
                  <a:pt x="24872" y="34010"/>
                  <a:pt x="24872" y="34151"/>
                  <a:pt x="24872" y="34336"/>
                </a:cubicBezTo>
                <a:cubicBezTo>
                  <a:pt x="24141" y="34301"/>
                  <a:pt x="23367" y="34266"/>
                  <a:pt x="22636" y="34230"/>
                </a:cubicBezTo>
                <a:cubicBezTo>
                  <a:pt x="22636" y="34045"/>
                  <a:pt x="22671" y="33825"/>
                  <a:pt x="22706" y="33605"/>
                </a:cubicBezTo>
                <a:close/>
                <a:moveTo>
                  <a:pt x="17758" y="33491"/>
                </a:moveTo>
                <a:lnTo>
                  <a:pt x="17758" y="33491"/>
                </a:lnTo>
                <a:cubicBezTo>
                  <a:pt x="17644" y="33755"/>
                  <a:pt x="17538" y="33975"/>
                  <a:pt x="17424" y="34266"/>
                </a:cubicBezTo>
                <a:cubicBezTo>
                  <a:pt x="16623" y="34301"/>
                  <a:pt x="15778" y="34336"/>
                  <a:pt x="15003" y="34450"/>
                </a:cubicBezTo>
                <a:cubicBezTo>
                  <a:pt x="15117" y="34151"/>
                  <a:pt x="15302" y="33896"/>
                  <a:pt x="15443" y="33641"/>
                </a:cubicBezTo>
                <a:cubicBezTo>
                  <a:pt x="16253" y="33570"/>
                  <a:pt x="17028" y="33535"/>
                  <a:pt x="17758" y="33491"/>
                </a:cubicBezTo>
                <a:close/>
                <a:moveTo>
                  <a:pt x="24907" y="33825"/>
                </a:moveTo>
                <a:lnTo>
                  <a:pt x="24907" y="33825"/>
                </a:lnTo>
                <a:cubicBezTo>
                  <a:pt x="25647" y="33896"/>
                  <a:pt x="26378" y="33931"/>
                  <a:pt x="27108" y="34010"/>
                </a:cubicBezTo>
                <a:cubicBezTo>
                  <a:pt x="27152" y="34151"/>
                  <a:pt x="27187" y="34336"/>
                  <a:pt x="27223" y="34486"/>
                </a:cubicBezTo>
                <a:cubicBezTo>
                  <a:pt x="26782" y="34450"/>
                  <a:pt x="26307" y="34450"/>
                  <a:pt x="25832" y="34415"/>
                </a:cubicBezTo>
                <a:cubicBezTo>
                  <a:pt x="25532" y="34371"/>
                  <a:pt x="25242" y="34371"/>
                  <a:pt x="24951" y="34336"/>
                </a:cubicBezTo>
                <a:cubicBezTo>
                  <a:pt x="24907" y="34195"/>
                  <a:pt x="24907" y="34010"/>
                  <a:pt x="24907" y="33825"/>
                </a:cubicBezTo>
                <a:close/>
                <a:moveTo>
                  <a:pt x="13647" y="33315"/>
                </a:moveTo>
                <a:cubicBezTo>
                  <a:pt x="13427" y="33535"/>
                  <a:pt x="13242" y="33755"/>
                  <a:pt x="13066" y="33975"/>
                </a:cubicBezTo>
                <a:cubicBezTo>
                  <a:pt x="12291" y="34116"/>
                  <a:pt x="11525" y="34301"/>
                  <a:pt x="10750" y="34521"/>
                </a:cubicBezTo>
                <a:cubicBezTo>
                  <a:pt x="10971" y="34301"/>
                  <a:pt x="11191" y="34045"/>
                  <a:pt x="11446" y="33825"/>
                </a:cubicBezTo>
                <a:cubicBezTo>
                  <a:pt x="12186" y="33605"/>
                  <a:pt x="12916" y="33456"/>
                  <a:pt x="13647" y="33315"/>
                </a:cubicBezTo>
                <a:close/>
                <a:moveTo>
                  <a:pt x="39768" y="33676"/>
                </a:moveTo>
                <a:cubicBezTo>
                  <a:pt x="39918" y="33896"/>
                  <a:pt x="40024" y="34081"/>
                  <a:pt x="40173" y="34301"/>
                </a:cubicBezTo>
                <a:cubicBezTo>
                  <a:pt x="39293" y="34415"/>
                  <a:pt x="38413" y="34486"/>
                  <a:pt x="37532" y="34521"/>
                </a:cubicBezTo>
                <a:cubicBezTo>
                  <a:pt x="37418" y="34336"/>
                  <a:pt x="37312" y="34116"/>
                  <a:pt x="37198" y="33931"/>
                </a:cubicBezTo>
                <a:cubicBezTo>
                  <a:pt x="37673" y="33896"/>
                  <a:pt x="38157" y="33861"/>
                  <a:pt x="38668" y="33825"/>
                </a:cubicBezTo>
                <a:cubicBezTo>
                  <a:pt x="39038" y="33790"/>
                  <a:pt x="39399" y="33755"/>
                  <a:pt x="39768" y="33676"/>
                </a:cubicBezTo>
                <a:close/>
                <a:moveTo>
                  <a:pt x="45236" y="33491"/>
                </a:moveTo>
                <a:cubicBezTo>
                  <a:pt x="45376" y="33676"/>
                  <a:pt x="45526" y="33861"/>
                  <a:pt x="45641" y="34081"/>
                </a:cubicBezTo>
                <a:cubicBezTo>
                  <a:pt x="44795" y="34266"/>
                  <a:pt x="43915" y="34415"/>
                  <a:pt x="43035" y="34556"/>
                </a:cubicBezTo>
                <a:cubicBezTo>
                  <a:pt x="42920" y="34371"/>
                  <a:pt x="42815" y="34195"/>
                  <a:pt x="42700" y="34010"/>
                </a:cubicBezTo>
                <a:cubicBezTo>
                  <a:pt x="43545" y="33861"/>
                  <a:pt x="44390" y="33676"/>
                  <a:pt x="45236" y="33491"/>
                </a:cubicBezTo>
                <a:close/>
                <a:moveTo>
                  <a:pt x="51398" y="33236"/>
                </a:moveTo>
                <a:cubicBezTo>
                  <a:pt x="51539" y="33385"/>
                  <a:pt x="51689" y="33535"/>
                  <a:pt x="51839" y="33676"/>
                </a:cubicBezTo>
                <a:cubicBezTo>
                  <a:pt x="51724" y="33755"/>
                  <a:pt x="51618" y="33790"/>
                  <a:pt x="51504" y="33825"/>
                </a:cubicBezTo>
                <a:cubicBezTo>
                  <a:pt x="51064" y="34010"/>
                  <a:pt x="50659" y="34195"/>
                  <a:pt x="50219" y="34336"/>
                </a:cubicBezTo>
                <a:cubicBezTo>
                  <a:pt x="49963" y="34415"/>
                  <a:pt x="49708" y="34486"/>
                  <a:pt x="49453" y="34556"/>
                </a:cubicBezTo>
                <a:cubicBezTo>
                  <a:pt x="49268" y="34371"/>
                  <a:pt x="49118" y="34195"/>
                  <a:pt x="48977" y="34045"/>
                </a:cubicBezTo>
                <a:cubicBezTo>
                  <a:pt x="49303" y="33931"/>
                  <a:pt x="49602" y="33825"/>
                  <a:pt x="49928" y="33711"/>
                </a:cubicBezTo>
                <a:cubicBezTo>
                  <a:pt x="50404" y="33535"/>
                  <a:pt x="50923" y="33385"/>
                  <a:pt x="51398" y="33236"/>
                </a:cubicBezTo>
                <a:close/>
                <a:moveTo>
                  <a:pt x="58847" y="33491"/>
                </a:moveTo>
                <a:cubicBezTo>
                  <a:pt x="59067" y="33641"/>
                  <a:pt x="59287" y="33790"/>
                  <a:pt x="59507" y="33896"/>
                </a:cubicBezTo>
                <a:cubicBezTo>
                  <a:pt x="59067" y="34045"/>
                  <a:pt x="58582" y="34151"/>
                  <a:pt x="58142" y="34266"/>
                </a:cubicBezTo>
                <a:cubicBezTo>
                  <a:pt x="57702" y="34371"/>
                  <a:pt x="57262" y="34450"/>
                  <a:pt x="56822" y="34556"/>
                </a:cubicBezTo>
                <a:cubicBezTo>
                  <a:pt x="56646" y="34415"/>
                  <a:pt x="56461" y="34266"/>
                  <a:pt x="56276" y="34116"/>
                </a:cubicBezTo>
                <a:cubicBezTo>
                  <a:pt x="56241" y="34116"/>
                  <a:pt x="56241" y="34081"/>
                  <a:pt x="56241" y="34081"/>
                </a:cubicBezTo>
                <a:cubicBezTo>
                  <a:pt x="56602" y="34010"/>
                  <a:pt x="57006" y="33931"/>
                  <a:pt x="57376" y="33861"/>
                </a:cubicBezTo>
                <a:cubicBezTo>
                  <a:pt x="57852" y="33755"/>
                  <a:pt x="58362" y="33605"/>
                  <a:pt x="58847" y="33491"/>
                </a:cubicBezTo>
                <a:close/>
                <a:moveTo>
                  <a:pt x="6313" y="32249"/>
                </a:moveTo>
                <a:lnTo>
                  <a:pt x="6313" y="32249"/>
                </a:lnTo>
                <a:cubicBezTo>
                  <a:pt x="6128" y="32610"/>
                  <a:pt x="5979" y="32945"/>
                  <a:pt x="5838" y="33271"/>
                </a:cubicBezTo>
                <a:cubicBezTo>
                  <a:pt x="5178" y="33676"/>
                  <a:pt x="4588" y="34116"/>
                  <a:pt x="3998" y="34591"/>
                </a:cubicBezTo>
                <a:cubicBezTo>
                  <a:pt x="4183" y="34266"/>
                  <a:pt x="4368" y="33896"/>
                  <a:pt x="4553" y="33535"/>
                </a:cubicBezTo>
                <a:cubicBezTo>
                  <a:pt x="5098" y="33051"/>
                  <a:pt x="5688" y="32654"/>
                  <a:pt x="6313" y="32249"/>
                </a:cubicBezTo>
                <a:close/>
                <a:moveTo>
                  <a:pt x="12142" y="33130"/>
                </a:moveTo>
                <a:cubicBezTo>
                  <a:pt x="11886" y="33350"/>
                  <a:pt x="11631" y="33570"/>
                  <a:pt x="11411" y="33790"/>
                </a:cubicBezTo>
                <a:cubicBezTo>
                  <a:pt x="11305" y="33825"/>
                  <a:pt x="11155" y="33861"/>
                  <a:pt x="11041" y="33896"/>
                </a:cubicBezTo>
                <a:cubicBezTo>
                  <a:pt x="10346" y="34116"/>
                  <a:pt x="9685" y="34336"/>
                  <a:pt x="9060" y="34591"/>
                </a:cubicBezTo>
                <a:cubicBezTo>
                  <a:pt x="9280" y="34336"/>
                  <a:pt x="9544" y="34116"/>
                  <a:pt x="9764" y="33896"/>
                </a:cubicBezTo>
                <a:cubicBezTo>
                  <a:pt x="10346" y="33676"/>
                  <a:pt x="10935" y="33491"/>
                  <a:pt x="11560" y="33315"/>
                </a:cubicBezTo>
                <a:cubicBezTo>
                  <a:pt x="11745" y="33236"/>
                  <a:pt x="11921" y="33200"/>
                  <a:pt x="12142" y="33130"/>
                </a:cubicBezTo>
                <a:close/>
                <a:moveTo>
                  <a:pt x="27152" y="34010"/>
                </a:moveTo>
                <a:lnTo>
                  <a:pt x="27152" y="34010"/>
                </a:lnTo>
                <a:cubicBezTo>
                  <a:pt x="27953" y="34045"/>
                  <a:pt x="28763" y="34081"/>
                  <a:pt x="29609" y="34081"/>
                </a:cubicBezTo>
                <a:cubicBezTo>
                  <a:pt x="29679" y="34266"/>
                  <a:pt x="29749" y="34415"/>
                  <a:pt x="29829" y="34591"/>
                </a:cubicBezTo>
                <a:cubicBezTo>
                  <a:pt x="28983" y="34591"/>
                  <a:pt x="28138" y="34521"/>
                  <a:pt x="27293" y="34486"/>
                </a:cubicBezTo>
                <a:cubicBezTo>
                  <a:pt x="27258" y="34336"/>
                  <a:pt x="27223" y="34151"/>
                  <a:pt x="27152" y="34010"/>
                </a:cubicBezTo>
                <a:close/>
                <a:moveTo>
                  <a:pt x="37162" y="33931"/>
                </a:moveTo>
                <a:cubicBezTo>
                  <a:pt x="37277" y="34116"/>
                  <a:pt x="37382" y="34336"/>
                  <a:pt x="37497" y="34521"/>
                </a:cubicBezTo>
                <a:cubicBezTo>
                  <a:pt x="36722" y="34591"/>
                  <a:pt x="35956" y="34635"/>
                  <a:pt x="35146" y="34635"/>
                </a:cubicBezTo>
                <a:cubicBezTo>
                  <a:pt x="35076" y="34415"/>
                  <a:pt x="34961" y="34230"/>
                  <a:pt x="34812" y="34045"/>
                </a:cubicBezTo>
                <a:cubicBezTo>
                  <a:pt x="35586" y="34010"/>
                  <a:pt x="36352" y="33975"/>
                  <a:pt x="37162" y="33931"/>
                </a:cubicBezTo>
                <a:close/>
                <a:moveTo>
                  <a:pt x="63284" y="33350"/>
                </a:moveTo>
                <a:cubicBezTo>
                  <a:pt x="63425" y="33456"/>
                  <a:pt x="63574" y="33570"/>
                  <a:pt x="63724" y="33676"/>
                </a:cubicBezTo>
                <a:cubicBezTo>
                  <a:pt x="62694" y="34010"/>
                  <a:pt x="61664" y="34336"/>
                  <a:pt x="60643" y="34635"/>
                </a:cubicBezTo>
                <a:cubicBezTo>
                  <a:pt x="60493" y="34486"/>
                  <a:pt x="60343" y="34371"/>
                  <a:pt x="60202" y="34266"/>
                </a:cubicBezTo>
                <a:cubicBezTo>
                  <a:pt x="61224" y="33975"/>
                  <a:pt x="62254" y="33676"/>
                  <a:pt x="63284" y="33350"/>
                </a:cubicBezTo>
                <a:close/>
                <a:moveTo>
                  <a:pt x="29644" y="34081"/>
                </a:moveTo>
                <a:cubicBezTo>
                  <a:pt x="30489" y="34116"/>
                  <a:pt x="31290" y="34116"/>
                  <a:pt x="32171" y="34116"/>
                </a:cubicBezTo>
                <a:cubicBezTo>
                  <a:pt x="32285" y="34266"/>
                  <a:pt x="32355" y="34450"/>
                  <a:pt x="32470" y="34671"/>
                </a:cubicBezTo>
                <a:cubicBezTo>
                  <a:pt x="31589" y="34671"/>
                  <a:pt x="30744" y="34635"/>
                  <a:pt x="29899" y="34591"/>
                </a:cubicBezTo>
                <a:cubicBezTo>
                  <a:pt x="29829" y="34415"/>
                  <a:pt x="29714" y="34266"/>
                  <a:pt x="29644" y="34081"/>
                </a:cubicBezTo>
                <a:close/>
                <a:moveTo>
                  <a:pt x="34776" y="34045"/>
                </a:moveTo>
                <a:cubicBezTo>
                  <a:pt x="34891" y="34230"/>
                  <a:pt x="34997" y="34450"/>
                  <a:pt x="35111" y="34635"/>
                </a:cubicBezTo>
                <a:cubicBezTo>
                  <a:pt x="34231" y="34671"/>
                  <a:pt x="33350" y="34671"/>
                  <a:pt x="32505" y="34671"/>
                </a:cubicBezTo>
                <a:cubicBezTo>
                  <a:pt x="32435" y="34450"/>
                  <a:pt x="32320" y="34266"/>
                  <a:pt x="32215" y="34116"/>
                </a:cubicBezTo>
                <a:cubicBezTo>
                  <a:pt x="33051" y="34116"/>
                  <a:pt x="33896" y="34081"/>
                  <a:pt x="34776" y="34045"/>
                </a:cubicBezTo>
                <a:close/>
                <a:moveTo>
                  <a:pt x="10381" y="33200"/>
                </a:moveTo>
                <a:lnTo>
                  <a:pt x="10381" y="33200"/>
                </a:lnTo>
                <a:cubicBezTo>
                  <a:pt x="10240" y="33385"/>
                  <a:pt x="10055" y="33535"/>
                  <a:pt x="9905" y="33676"/>
                </a:cubicBezTo>
                <a:cubicBezTo>
                  <a:pt x="9835" y="33755"/>
                  <a:pt x="9800" y="33790"/>
                  <a:pt x="9720" y="33825"/>
                </a:cubicBezTo>
                <a:cubicBezTo>
                  <a:pt x="8990" y="34116"/>
                  <a:pt x="8259" y="34415"/>
                  <a:pt x="7563" y="34741"/>
                </a:cubicBezTo>
                <a:cubicBezTo>
                  <a:pt x="7784" y="34486"/>
                  <a:pt x="8004" y="34266"/>
                  <a:pt x="8224" y="34010"/>
                </a:cubicBezTo>
                <a:cubicBezTo>
                  <a:pt x="8919" y="33711"/>
                  <a:pt x="9650" y="33456"/>
                  <a:pt x="10381" y="33200"/>
                </a:cubicBezTo>
                <a:close/>
                <a:moveTo>
                  <a:pt x="48387" y="33385"/>
                </a:moveTo>
                <a:cubicBezTo>
                  <a:pt x="48572" y="33605"/>
                  <a:pt x="48722" y="33790"/>
                  <a:pt x="48898" y="34010"/>
                </a:cubicBezTo>
                <a:cubicBezTo>
                  <a:pt x="47982" y="34301"/>
                  <a:pt x="47102" y="34556"/>
                  <a:pt x="46151" y="34776"/>
                </a:cubicBezTo>
                <a:cubicBezTo>
                  <a:pt x="46002" y="34556"/>
                  <a:pt x="45861" y="34336"/>
                  <a:pt x="45711" y="34116"/>
                </a:cubicBezTo>
                <a:lnTo>
                  <a:pt x="45711" y="34081"/>
                </a:lnTo>
                <a:cubicBezTo>
                  <a:pt x="46627" y="33896"/>
                  <a:pt x="47507" y="33676"/>
                  <a:pt x="48387" y="33385"/>
                </a:cubicBezTo>
                <a:close/>
                <a:moveTo>
                  <a:pt x="15408" y="33641"/>
                </a:moveTo>
                <a:lnTo>
                  <a:pt x="15408" y="33641"/>
                </a:lnTo>
                <a:cubicBezTo>
                  <a:pt x="15223" y="33896"/>
                  <a:pt x="15082" y="34195"/>
                  <a:pt x="14932" y="34450"/>
                </a:cubicBezTo>
                <a:cubicBezTo>
                  <a:pt x="14122" y="34556"/>
                  <a:pt x="13321" y="34671"/>
                  <a:pt x="12511" y="34855"/>
                </a:cubicBezTo>
                <a:cubicBezTo>
                  <a:pt x="12696" y="34521"/>
                  <a:pt x="12881" y="34266"/>
                  <a:pt x="13066" y="34010"/>
                </a:cubicBezTo>
                <a:cubicBezTo>
                  <a:pt x="13867" y="33861"/>
                  <a:pt x="14642" y="33755"/>
                  <a:pt x="15408" y="33641"/>
                </a:cubicBezTo>
                <a:close/>
                <a:moveTo>
                  <a:pt x="42630" y="34010"/>
                </a:moveTo>
                <a:cubicBezTo>
                  <a:pt x="42735" y="34195"/>
                  <a:pt x="42885" y="34371"/>
                  <a:pt x="42999" y="34556"/>
                </a:cubicBezTo>
                <a:cubicBezTo>
                  <a:pt x="42189" y="34671"/>
                  <a:pt x="41379" y="34776"/>
                  <a:pt x="40578" y="34891"/>
                </a:cubicBezTo>
                <a:cubicBezTo>
                  <a:pt x="40464" y="34706"/>
                  <a:pt x="40358" y="34521"/>
                  <a:pt x="40244" y="34336"/>
                </a:cubicBezTo>
                <a:cubicBezTo>
                  <a:pt x="41054" y="34230"/>
                  <a:pt x="41855" y="34116"/>
                  <a:pt x="42630" y="34010"/>
                </a:cubicBezTo>
                <a:close/>
                <a:moveTo>
                  <a:pt x="55431" y="33535"/>
                </a:moveTo>
                <a:cubicBezTo>
                  <a:pt x="55651" y="33711"/>
                  <a:pt x="55906" y="33896"/>
                  <a:pt x="56126" y="34045"/>
                </a:cubicBezTo>
                <a:cubicBezTo>
                  <a:pt x="56091" y="34081"/>
                  <a:pt x="56056" y="34081"/>
                  <a:pt x="56020" y="34081"/>
                </a:cubicBezTo>
                <a:cubicBezTo>
                  <a:pt x="55501" y="34151"/>
                  <a:pt x="54990" y="34266"/>
                  <a:pt x="54480" y="34415"/>
                </a:cubicBezTo>
                <a:cubicBezTo>
                  <a:pt x="54004" y="34521"/>
                  <a:pt x="53520" y="34706"/>
                  <a:pt x="53080" y="34891"/>
                </a:cubicBezTo>
                <a:cubicBezTo>
                  <a:pt x="52860" y="34706"/>
                  <a:pt x="52684" y="34486"/>
                  <a:pt x="52499" y="34301"/>
                </a:cubicBezTo>
                <a:cubicBezTo>
                  <a:pt x="52860" y="34116"/>
                  <a:pt x="53265" y="33975"/>
                  <a:pt x="53670" y="33861"/>
                </a:cubicBezTo>
                <a:cubicBezTo>
                  <a:pt x="54224" y="33711"/>
                  <a:pt x="54841" y="33605"/>
                  <a:pt x="55431" y="33535"/>
                </a:cubicBezTo>
                <a:close/>
                <a:moveTo>
                  <a:pt x="59577" y="33931"/>
                </a:moveTo>
                <a:cubicBezTo>
                  <a:pt x="59648" y="34010"/>
                  <a:pt x="59762" y="34045"/>
                  <a:pt x="59868" y="34116"/>
                </a:cubicBezTo>
                <a:cubicBezTo>
                  <a:pt x="59947" y="34151"/>
                  <a:pt x="60017" y="34195"/>
                  <a:pt x="60088" y="34266"/>
                </a:cubicBezTo>
                <a:cubicBezTo>
                  <a:pt x="59648" y="34371"/>
                  <a:pt x="59243" y="34486"/>
                  <a:pt x="58847" y="34591"/>
                </a:cubicBezTo>
                <a:cubicBezTo>
                  <a:pt x="58327" y="34706"/>
                  <a:pt x="57781" y="34811"/>
                  <a:pt x="57262" y="34926"/>
                </a:cubicBezTo>
                <a:cubicBezTo>
                  <a:pt x="57156" y="34855"/>
                  <a:pt x="57086" y="34741"/>
                  <a:pt x="56971" y="34671"/>
                </a:cubicBezTo>
                <a:cubicBezTo>
                  <a:pt x="56936" y="34635"/>
                  <a:pt x="56901" y="34591"/>
                  <a:pt x="56866" y="34591"/>
                </a:cubicBezTo>
                <a:cubicBezTo>
                  <a:pt x="57306" y="34486"/>
                  <a:pt x="57702" y="34415"/>
                  <a:pt x="58142" y="34301"/>
                </a:cubicBezTo>
                <a:cubicBezTo>
                  <a:pt x="58626" y="34195"/>
                  <a:pt x="59102" y="34081"/>
                  <a:pt x="59577" y="33931"/>
                </a:cubicBezTo>
                <a:close/>
                <a:moveTo>
                  <a:pt x="5028" y="32355"/>
                </a:moveTo>
                <a:cubicBezTo>
                  <a:pt x="4843" y="32760"/>
                  <a:pt x="4658" y="33165"/>
                  <a:pt x="4482" y="33535"/>
                </a:cubicBezTo>
                <a:cubicBezTo>
                  <a:pt x="3927" y="33975"/>
                  <a:pt x="3417" y="34450"/>
                  <a:pt x="2897" y="34961"/>
                </a:cubicBezTo>
                <a:cubicBezTo>
                  <a:pt x="3082" y="34591"/>
                  <a:pt x="3267" y="34195"/>
                  <a:pt x="3452" y="33825"/>
                </a:cubicBezTo>
                <a:cubicBezTo>
                  <a:pt x="3963" y="33315"/>
                  <a:pt x="4482" y="32795"/>
                  <a:pt x="5028" y="32355"/>
                </a:cubicBezTo>
                <a:close/>
                <a:moveTo>
                  <a:pt x="20180" y="34230"/>
                </a:moveTo>
                <a:cubicBezTo>
                  <a:pt x="20989" y="34230"/>
                  <a:pt x="21791" y="34266"/>
                  <a:pt x="22565" y="34266"/>
                </a:cubicBezTo>
                <a:cubicBezTo>
                  <a:pt x="22565" y="34521"/>
                  <a:pt x="22530" y="34741"/>
                  <a:pt x="22486" y="34996"/>
                </a:cubicBezTo>
                <a:cubicBezTo>
                  <a:pt x="21685" y="34961"/>
                  <a:pt x="20840" y="34961"/>
                  <a:pt x="19995" y="34961"/>
                </a:cubicBezTo>
                <a:cubicBezTo>
                  <a:pt x="20065" y="34741"/>
                  <a:pt x="20109" y="34486"/>
                  <a:pt x="20180" y="34230"/>
                </a:cubicBezTo>
                <a:close/>
                <a:moveTo>
                  <a:pt x="8805" y="33236"/>
                </a:moveTo>
                <a:lnTo>
                  <a:pt x="8805" y="33236"/>
                </a:lnTo>
                <a:cubicBezTo>
                  <a:pt x="8620" y="33491"/>
                  <a:pt x="8400" y="33755"/>
                  <a:pt x="8180" y="33975"/>
                </a:cubicBezTo>
                <a:cubicBezTo>
                  <a:pt x="7449" y="34301"/>
                  <a:pt x="6718" y="34671"/>
                  <a:pt x="6023" y="35032"/>
                </a:cubicBezTo>
                <a:cubicBezTo>
                  <a:pt x="6243" y="34776"/>
                  <a:pt x="6419" y="34521"/>
                  <a:pt x="6604" y="34266"/>
                </a:cubicBezTo>
                <a:cubicBezTo>
                  <a:pt x="6639" y="34266"/>
                  <a:pt x="6639" y="34230"/>
                  <a:pt x="6683" y="34230"/>
                </a:cubicBezTo>
                <a:cubicBezTo>
                  <a:pt x="7343" y="33861"/>
                  <a:pt x="8074" y="33535"/>
                  <a:pt x="8805" y="33236"/>
                </a:cubicBezTo>
                <a:close/>
                <a:moveTo>
                  <a:pt x="22636" y="34266"/>
                </a:moveTo>
                <a:cubicBezTo>
                  <a:pt x="23367" y="34301"/>
                  <a:pt x="24141" y="34336"/>
                  <a:pt x="24872" y="34371"/>
                </a:cubicBezTo>
                <a:cubicBezTo>
                  <a:pt x="24907" y="34591"/>
                  <a:pt x="24907" y="34811"/>
                  <a:pt x="24907" y="35032"/>
                </a:cubicBezTo>
                <a:cubicBezTo>
                  <a:pt x="24141" y="34996"/>
                  <a:pt x="23331" y="34996"/>
                  <a:pt x="22530" y="34996"/>
                </a:cubicBezTo>
                <a:cubicBezTo>
                  <a:pt x="22565" y="34741"/>
                  <a:pt x="22601" y="34521"/>
                  <a:pt x="22636" y="34266"/>
                </a:cubicBezTo>
                <a:close/>
                <a:moveTo>
                  <a:pt x="20144" y="34230"/>
                </a:moveTo>
                <a:cubicBezTo>
                  <a:pt x="20065" y="34486"/>
                  <a:pt x="19995" y="34741"/>
                  <a:pt x="19959" y="34961"/>
                </a:cubicBezTo>
                <a:cubicBezTo>
                  <a:pt x="19044" y="34996"/>
                  <a:pt x="18084" y="35032"/>
                  <a:pt x="17204" y="35076"/>
                </a:cubicBezTo>
                <a:cubicBezTo>
                  <a:pt x="17204" y="34996"/>
                  <a:pt x="17248" y="34926"/>
                  <a:pt x="17248" y="34855"/>
                </a:cubicBezTo>
                <a:cubicBezTo>
                  <a:pt x="17318" y="34671"/>
                  <a:pt x="17389" y="34486"/>
                  <a:pt x="17468" y="34301"/>
                </a:cubicBezTo>
                <a:cubicBezTo>
                  <a:pt x="18348" y="34230"/>
                  <a:pt x="19229" y="34230"/>
                  <a:pt x="20144" y="34230"/>
                </a:cubicBezTo>
                <a:close/>
                <a:moveTo>
                  <a:pt x="40209" y="34336"/>
                </a:moveTo>
                <a:cubicBezTo>
                  <a:pt x="40314" y="34521"/>
                  <a:pt x="40429" y="34706"/>
                  <a:pt x="40499" y="34891"/>
                </a:cubicBezTo>
                <a:cubicBezTo>
                  <a:pt x="39619" y="34961"/>
                  <a:pt x="38703" y="35032"/>
                  <a:pt x="37823" y="35111"/>
                </a:cubicBezTo>
                <a:cubicBezTo>
                  <a:pt x="37752" y="34926"/>
                  <a:pt x="37638" y="34741"/>
                  <a:pt x="37567" y="34556"/>
                </a:cubicBezTo>
                <a:cubicBezTo>
                  <a:pt x="38448" y="34521"/>
                  <a:pt x="39328" y="34450"/>
                  <a:pt x="40209" y="34336"/>
                </a:cubicBezTo>
                <a:close/>
                <a:moveTo>
                  <a:pt x="24951" y="34415"/>
                </a:moveTo>
                <a:cubicBezTo>
                  <a:pt x="25242" y="34415"/>
                  <a:pt x="25532" y="34450"/>
                  <a:pt x="25832" y="34450"/>
                </a:cubicBezTo>
                <a:cubicBezTo>
                  <a:pt x="26307" y="34486"/>
                  <a:pt x="26782" y="34521"/>
                  <a:pt x="27258" y="34521"/>
                </a:cubicBezTo>
                <a:cubicBezTo>
                  <a:pt x="27293" y="34741"/>
                  <a:pt x="27328" y="34926"/>
                  <a:pt x="27372" y="35146"/>
                </a:cubicBezTo>
                <a:cubicBezTo>
                  <a:pt x="26932" y="35111"/>
                  <a:pt x="26527" y="35111"/>
                  <a:pt x="26122" y="35076"/>
                </a:cubicBezTo>
                <a:cubicBezTo>
                  <a:pt x="25717" y="35076"/>
                  <a:pt x="25347" y="35076"/>
                  <a:pt x="24951" y="35032"/>
                </a:cubicBezTo>
                <a:lnTo>
                  <a:pt x="24951" y="34415"/>
                </a:lnTo>
                <a:close/>
                <a:moveTo>
                  <a:pt x="51874" y="33711"/>
                </a:moveTo>
                <a:cubicBezTo>
                  <a:pt x="52059" y="33896"/>
                  <a:pt x="52244" y="34081"/>
                  <a:pt x="52384" y="34266"/>
                </a:cubicBezTo>
                <a:cubicBezTo>
                  <a:pt x="52314" y="34336"/>
                  <a:pt x="52200" y="34371"/>
                  <a:pt x="52129" y="34415"/>
                </a:cubicBezTo>
                <a:cubicBezTo>
                  <a:pt x="51724" y="34556"/>
                  <a:pt x="51363" y="34741"/>
                  <a:pt x="50958" y="34891"/>
                </a:cubicBezTo>
                <a:cubicBezTo>
                  <a:pt x="50624" y="34996"/>
                  <a:pt x="50298" y="35076"/>
                  <a:pt x="49999" y="35181"/>
                </a:cubicBezTo>
                <a:cubicBezTo>
                  <a:pt x="49822" y="34996"/>
                  <a:pt x="49638" y="34776"/>
                  <a:pt x="49453" y="34591"/>
                </a:cubicBezTo>
                <a:cubicBezTo>
                  <a:pt x="49708" y="34521"/>
                  <a:pt x="49963" y="34450"/>
                  <a:pt x="50219" y="34371"/>
                </a:cubicBezTo>
                <a:cubicBezTo>
                  <a:pt x="50659" y="34230"/>
                  <a:pt x="51099" y="34045"/>
                  <a:pt x="51504" y="33861"/>
                </a:cubicBezTo>
                <a:cubicBezTo>
                  <a:pt x="51618" y="33825"/>
                  <a:pt x="51759" y="33790"/>
                  <a:pt x="51874" y="33711"/>
                </a:cubicBezTo>
                <a:close/>
                <a:moveTo>
                  <a:pt x="63759" y="33711"/>
                </a:moveTo>
                <a:lnTo>
                  <a:pt x="63830" y="33790"/>
                </a:lnTo>
                <a:cubicBezTo>
                  <a:pt x="64014" y="33931"/>
                  <a:pt x="64235" y="34116"/>
                  <a:pt x="64419" y="34230"/>
                </a:cubicBezTo>
                <a:cubicBezTo>
                  <a:pt x="63425" y="34591"/>
                  <a:pt x="62403" y="34891"/>
                  <a:pt x="61408" y="35181"/>
                </a:cubicBezTo>
                <a:cubicBezTo>
                  <a:pt x="61188" y="35032"/>
                  <a:pt x="60968" y="34855"/>
                  <a:pt x="60713" y="34671"/>
                </a:cubicBezTo>
                <a:lnTo>
                  <a:pt x="60678" y="34671"/>
                </a:lnTo>
                <a:cubicBezTo>
                  <a:pt x="61708" y="34371"/>
                  <a:pt x="62729" y="34045"/>
                  <a:pt x="63759" y="33711"/>
                </a:cubicBezTo>
                <a:close/>
                <a:moveTo>
                  <a:pt x="27293" y="34521"/>
                </a:moveTo>
                <a:cubicBezTo>
                  <a:pt x="28138" y="34591"/>
                  <a:pt x="28983" y="34635"/>
                  <a:pt x="29864" y="34671"/>
                </a:cubicBezTo>
                <a:cubicBezTo>
                  <a:pt x="29899" y="34811"/>
                  <a:pt x="29970" y="34996"/>
                  <a:pt x="30014" y="35216"/>
                </a:cubicBezTo>
                <a:cubicBezTo>
                  <a:pt x="29133" y="35181"/>
                  <a:pt x="28253" y="35181"/>
                  <a:pt x="27408" y="35146"/>
                </a:cubicBezTo>
                <a:cubicBezTo>
                  <a:pt x="27372" y="34926"/>
                  <a:pt x="27328" y="34741"/>
                  <a:pt x="27293" y="34521"/>
                </a:cubicBezTo>
                <a:close/>
                <a:moveTo>
                  <a:pt x="37532" y="34556"/>
                </a:moveTo>
                <a:cubicBezTo>
                  <a:pt x="37603" y="34741"/>
                  <a:pt x="37673" y="34926"/>
                  <a:pt x="37787" y="35111"/>
                </a:cubicBezTo>
                <a:cubicBezTo>
                  <a:pt x="36977" y="35146"/>
                  <a:pt x="36176" y="35181"/>
                  <a:pt x="35402" y="35216"/>
                </a:cubicBezTo>
                <a:cubicBezTo>
                  <a:pt x="35366" y="35146"/>
                  <a:pt x="35366" y="35111"/>
                  <a:pt x="35366" y="35076"/>
                </a:cubicBezTo>
                <a:cubicBezTo>
                  <a:pt x="35296" y="34926"/>
                  <a:pt x="35252" y="34811"/>
                  <a:pt x="35181" y="34671"/>
                </a:cubicBezTo>
                <a:cubicBezTo>
                  <a:pt x="35956" y="34671"/>
                  <a:pt x="36722" y="34635"/>
                  <a:pt x="37532" y="34556"/>
                </a:cubicBezTo>
                <a:close/>
                <a:moveTo>
                  <a:pt x="3963" y="32575"/>
                </a:moveTo>
                <a:lnTo>
                  <a:pt x="3963" y="32575"/>
                </a:lnTo>
                <a:cubicBezTo>
                  <a:pt x="3778" y="32980"/>
                  <a:pt x="3602" y="33385"/>
                  <a:pt x="3417" y="33790"/>
                </a:cubicBezTo>
                <a:cubicBezTo>
                  <a:pt x="3232" y="33975"/>
                  <a:pt x="3012" y="34195"/>
                  <a:pt x="2827" y="34371"/>
                </a:cubicBezTo>
                <a:cubicBezTo>
                  <a:pt x="2677" y="34521"/>
                  <a:pt x="2501" y="34671"/>
                  <a:pt x="2352" y="34811"/>
                </a:cubicBezTo>
                <a:cubicBezTo>
                  <a:pt x="2202" y="34961"/>
                  <a:pt x="2061" y="35111"/>
                  <a:pt x="1911" y="35252"/>
                </a:cubicBezTo>
                <a:cubicBezTo>
                  <a:pt x="2131" y="34811"/>
                  <a:pt x="2352" y="34415"/>
                  <a:pt x="2572" y="34010"/>
                </a:cubicBezTo>
                <a:cubicBezTo>
                  <a:pt x="2827" y="33755"/>
                  <a:pt x="3082" y="33491"/>
                  <a:pt x="3338" y="33236"/>
                </a:cubicBezTo>
                <a:cubicBezTo>
                  <a:pt x="3452" y="33130"/>
                  <a:pt x="3558" y="33015"/>
                  <a:pt x="3637" y="32910"/>
                </a:cubicBezTo>
                <a:lnTo>
                  <a:pt x="3963" y="32575"/>
                </a:lnTo>
                <a:close/>
                <a:moveTo>
                  <a:pt x="29899" y="34671"/>
                </a:moveTo>
                <a:cubicBezTo>
                  <a:pt x="30744" y="34671"/>
                  <a:pt x="31625" y="34706"/>
                  <a:pt x="32470" y="34706"/>
                </a:cubicBezTo>
                <a:cubicBezTo>
                  <a:pt x="32540" y="34855"/>
                  <a:pt x="32611" y="35032"/>
                  <a:pt x="32655" y="35252"/>
                </a:cubicBezTo>
                <a:cubicBezTo>
                  <a:pt x="31774" y="35252"/>
                  <a:pt x="30929" y="35216"/>
                  <a:pt x="30049" y="35216"/>
                </a:cubicBezTo>
                <a:cubicBezTo>
                  <a:pt x="30014" y="34996"/>
                  <a:pt x="29970" y="34811"/>
                  <a:pt x="29899" y="34671"/>
                </a:cubicBezTo>
                <a:close/>
                <a:moveTo>
                  <a:pt x="35146" y="34671"/>
                </a:moveTo>
                <a:cubicBezTo>
                  <a:pt x="35181" y="34811"/>
                  <a:pt x="35252" y="34961"/>
                  <a:pt x="35296" y="35111"/>
                </a:cubicBezTo>
                <a:cubicBezTo>
                  <a:pt x="35331" y="35146"/>
                  <a:pt x="35331" y="35181"/>
                  <a:pt x="35331" y="35216"/>
                </a:cubicBezTo>
                <a:cubicBezTo>
                  <a:pt x="34451" y="35216"/>
                  <a:pt x="33570" y="35252"/>
                  <a:pt x="32690" y="35252"/>
                </a:cubicBezTo>
                <a:cubicBezTo>
                  <a:pt x="32655" y="35032"/>
                  <a:pt x="32575" y="34891"/>
                  <a:pt x="32505" y="34706"/>
                </a:cubicBezTo>
                <a:cubicBezTo>
                  <a:pt x="33385" y="34706"/>
                  <a:pt x="34266" y="34706"/>
                  <a:pt x="35146" y="34671"/>
                </a:cubicBezTo>
                <a:close/>
                <a:moveTo>
                  <a:pt x="45676" y="34116"/>
                </a:moveTo>
                <a:lnTo>
                  <a:pt x="45676" y="34151"/>
                </a:lnTo>
                <a:cubicBezTo>
                  <a:pt x="45817" y="34336"/>
                  <a:pt x="45966" y="34556"/>
                  <a:pt x="46116" y="34776"/>
                </a:cubicBezTo>
                <a:cubicBezTo>
                  <a:pt x="45236" y="34961"/>
                  <a:pt x="44355" y="35146"/>
                  <a:pt x="43475" y="35296"/>
                </a:cubicBezTo>
                <a:cubicBezTo>
                  <a:pt x="43325" y="35076"/>
                  <a:pt x="43175" y="34811"/>
                  <a:pt x="43070" y="34591"/>
                </a:cubicBezTo>
                <a:cubicBezTo>
                  <a:pt x="43915" y="34450"/>
                  <a:pt x="44795" y="34301"/>
                  <a:pt x="45676" y="34116"/>
                </a:cubicBezTo>
                <a:close/>
                <a:moveTo>
                  <a:pt x="7229" y="33315"/>
                </a:moveTo>
                <a:lnTo>
                  <a:pt x="7229" y="33315"/>
                </a:lnTo>
                <a:cubicBezTo>
                  <a:pt x="7044" y="33605"/>
                  <a:pt x="6859" y="33896"/>
                  <a:pt x="6639" y="34195"/>
                </a:cubicBezTo>
                <a:cubicBezTo>
                  <a:pt x="6278" y="34371"/>
                  <a:pt x="5908" y="34556"/>
                  <a:pt x="5539" y="34776"/>
                </a:cubicBezTo>
                <a:cubicBezTo>
                  <a:pt x="5248" y="34961"/>
                  <a:pt x="4957" y="35146"/>
                  <a:pt x="4702" y="35331"/>
                </a:cubicBezTo>
                <a:cubicBezTo>
                  <a:pt x="4702" y="35296"/>
                  <a:pt x="4702" y="35296"/>
                  <a:pt x="4737" y="35296"/>
                </a:cubicBezTo>
                <a:cubicBezTo>
                  <a:pt x="4922" y="34996"/>
                  <a:pt x="5098" y="34706"/>
                  <a:pt x="5248" y="34415"/>
                </a:cubicBezTo>
                <a:cubicBezTo>
                  <a:pt x="5688" y="34116"/>
                  <a:pt x="6128" y="33861"/>
                  <a:pt x="6569" y="33641"/>
                </a:cubicBezTo>
                <a:lnTo>
                  <a:pt x="7229" y="33315"/>
                </a:lnTo>
                <a:close/>
                <a:moveTo>
                  <a:pt x="17389" y="34301"/>
                </a:moveTo>
                <a:cubicBezTo>
                  <a:pt x="17318" y="34486"/>
                  <a:pt x="17283" y="34671"/>
                  <a:pt x="17204" y="34855"/>
                </a:cubicBezTo>
                <a:cubicBezTo>
                  <a:pt x="17169" y="34926"/>
                  <a:pt x="17169" y="34996"/>
                  <a:pt x="17133" y="35076"/>
                </a:cubicBezTo>
                <a:cubicBezTo>
                  <a:pt x="16288" y="35146"/>
                  <a:pt x="15443" y="35216"/>
                  <a:pt x="14642" y="35331"/>
                </a:cubicBezTo>
                <a:cubicBezTo>
                  <a:pt x="14712" y="35032"/>
                  <a:pt x="14862" y="34741"/>
                  <a:pt x="14968" y="34486"/>
                </a:cubicBezTo>
                <a:cubicBezTo>
                  <a:pt x="15778" y="34415"/>
                  <a:pt x="16588" y="34336"/>
                  <a:pt x="17389" y="34301"/>
                </a:cubicBezTo>
                <a:close/>
                <a:moveTo>
                  <a:pt x="48942" y="34045"/>
                </a:moveTo>
                <a:cubicBezTo>
                  <a:pt x="49083" y="34230"/>
                  <a:pt x="49233" y="34415"/>
                  <a:pt x="49382" y="34591"/>
                </a:cubicBezTo>
                <a:cubicBezTo>
                  <a:pt x="48458" y="34855"/>
                  <a:pt x="47507" y="35111"/>
                  <a:pt x="46556" y="35331"/>
                </a:cubicBezTo>
                <a:cubicBezTo>
                  <a:pt x="46442" y="35146"/>
                  <a:pt x="46301" y="34961"/>
                  <a:pt x="46186" y="34811"/>
                </a:cubicBezTo>
                <a:cubicBezTo>
                  <a:pt x="47137" y="34591"/>
                  <a:pt x="48062" y="34336"/>
                  <a:pt x="48942" y="34045"/>
                </a:cubicBezTo>
                <a:close/>
                <a:moveTo>
                  <a:pt x="3082" y="32875"/>
                </a:moveTo>
                <a:lnTo>
                  <a:pt x="3082" y="32875"/>
                </a:lnTo>
                <a:cubicBezTo>
                  <a:pt x="2897" y="33236"/>
                  <a:pt x="2721" y="33605"/>
                  <a:pt x="2536" y="33975"/>
                </a:cubicBezTo>
                <a:cubicBezTo>
                  <a:pt x="2017" y="34450"/>
                  <a:pt x="1471" y="34926"/>
                  <a:pt x="881" y="35366"/>
                </a:cubicBezTo>
                <a:cubicBezTo>
                  <a:pt x="1101" y="34961"/>
                  <a:pt x="1321" y="34556"/>
                  <a:pt x="1542" y="34195"/>
                </a:cubicBezTo>
                <a:cubicBezTo>
                  <a:pt x="2096" y="33755"/>
                  <a:pt x="2607" y="33315"/>
                  <a:pt x="3082" y="32875"/>
                </a:cubicBezTo>
                <a:close/>
                <a:moveTo>
                  <a:pt x="60123" y="34301"/>
                </a:moveTo>
                <a:cubicBezTo>
                  <a:pt x="60273" y="34415"/>
                  <a:pt x="60458" y="34521"/>
                  <a:pt x="60607" y="34635"/>
                </a:cubicBezTo>
                <a:cubicBezTo>
                  <a:pt x="60167" y="34741"/>
                  <a:pt x="59727" y="34891"/>
                  <a:pt x="59243" y="34996"/>
                </a:cubicBezTo>
                <a:cubicBezTo>
                  <a:pt x="58767" y="35111"/>
                  <a:pt x="58292" y="35252"/>
                  <a:pt x="57781" y="35366"/>
                </a:cubicBezTo>
                <a:lnTo>
                  <a:pt x="57667" y="35366"/>
                </a:lnTo>
                <a:cubicBezTo>
                  <a:pt x="57561" y="35252"/>
                  <a:pt x="57411" y="35111"/>
                  <a:pt x="57306" y="34961"/>
                </a:cubicBezTo>
                <a:cubicBezTo>
                  <a:pt x="57816" y="34855"/>
                  <a:pt x="58327" y="34776"/>
                  <a:pt x="58847" y="34635"/>
                </a:cubicBezTo>
                <a:cubicBezTo>
                  <a:pt x="59287" y="34521"/>
                  <a:pt x="59683" y="34415"/>
                  <a:pt x="60123" y="34301"/>
                </a:cubicBezTo>
                <a:close/>
                <a:moveTo>
                  <a:pt x="11340" y="33861"/>
                </a:moveTo>
                <a:lnTo>
                  <a:pt x="11340" y="33861"/>
                </a:lnTo>
                <a:cubicBezTo>
                  <a:pt x="11120" y="34081"/>
                  <a:pt x="10900" y="34301"/>
                  <a:pt x="10680" y="34556"/>
                </a:cubicBezTo>
                <a:cubicBezTo>
                  <a:pt x="10425" y="34635"/>
                  <a:pt x="10161" y="34706"/>
                  <a:pt x="9905" y="34776"/>
                </a:cubicBezTo>
                <a:cubicBezTo>
                  <a:pt x="9359" y="34961"/>
                  <a:pt x="8840" y="35181"/>
                  <a:pt x="8294" y="35401"/>
                </a:cubicBezTo>
                <a:cubicBezTo>
                  <a:pt x="8514" y="35146"/>
                  <a:pt x="8734" y="34891"/>
                  <a:pt x="8990" y="34671"/>
                </a:cubicBezTo>
                <a:cubicBezTo>
                  <a:pt x="9650" y="34415"/>
                  <a:pt x="10346" y="34151"/>
                  <a:pt x="11041" y="33931"/>
                </a:cubicBezTo>
                <a:cubicBezTo>
                  <a:pt x="11155" y="33896"/>
                  <a:pt x="11261" y="33896"/>
                  <a:pt x="11340" y="33861"/>
                </a:cubicBezTo>
                <a:close/>
                <a:moveTo>
                  <a:pt x="56161" y="34081"/>
                </a:moveTo>
                <a:cubicBezTo>
                  <a:pt x="56205" y="34116"/>
                  <a:pt x="56205" y="34116"/>
                  <a:pt x="56241" y="34151"/>
                </a:cubicBezTo>
                <a:cubicBezTo>
                  <a:pt x="56425" y="34266"/>
                  <a:pt x="56566" y="34415"/>
                  <a:pt x="56751" y="34556"/>
                </a:cubicBezTo>
                <a:cubicBezTo>
                  <a:pt x="56716" y="34556"/>
                  <a:pt x="56681" y="34556"/>
                  <a:pt x="56646" y="34591"/>
                </a:cubicBezTo>
                <a:cubicBezTo>
                  <a:pt x="56020" y="34706"/>
                  <a:pt x="55395" y="34811"/>
                  <a:pt x="54770" y="34996"/>
                </a:cubicBezTo>
                <a:cubicBezTo>
                  <a:pt x="54401" y="35111"/>
                  <a:pt x="54040" y="35252"/>
                  <a:pt x="53670" y="35401"/>
                </a:cubicBezTo>
                <a:cubicBezTo>
                  <a:pt x="53485" y="35252"/>
                  <a:pt x="53300" y="35076"/>
                  <a:pt x="53124" y="34926"/>
                </a:cubicBezTo>
                <a:cubicBezTo>
                  <a:pt x="53564" y="34741"/>
                  <a:pt x="54004" y="34556"/>
                  <a:pt x="54480" y="34450"/>
                </a:cubicBezTo>
                <a:cubicBezTo>
                  <a:pt x="54990" y="34301"/>
                  <a:pt x="55545" y="34230"/>
                  <a:pt x="56056" y="34116"/>
                </a:cubicBezTo>
                <a:cubicBezTo>
                  <a:pt x="56091" y="34116"/>
                  <a:pt x="56126" y="34116"/>
                  <a:pt x="56161" y="34081"/>
                </a:cubicBezTo>
                <a:close/>
                <a:moveTo>
                  <a:pt x="12987" y="34010"/>
                </a:moveTo>
                <a:lnTo>
                  <a:pt x="12987" y="34010"/>
                </a:lnTo>
                <a:cubicBezTo>
                  <a:pt x="12802" y="34266"/>
                  <a:pt x="12626" y="34556"/>
                  <a:pt x="12476" y="34855"/>
                </a:cubicBezTo>
                <a:cubicBezTo>
                  <a:pt x="11666" y="34996"/>
                  <a:pt x="10865" y="35216"/>
                  <a:pt x="10055" y="35437"/>
                </a:cubicBezTo>
                <a:cubicBezTo>
                  <a:pt x="10240" y="35146"/>
                  <a:pt x="10460" y="34855"/>
                  <a:pt x="10715" y="34591"/>
                </a:cubicBezTo>
                <a:cubicBezTo>
                  <a:pt x="11481" y="34371"/>
                  <a:pt x="12256" y="34195"/>
                  <a:pt x="12987" y="34010"/>
                </a:cubicBezTo>
                <a:close/>
                <a:moveTo>
                  <a:pt x="64455" y="34266"/>
                </a:moveTo>
                <a:cubicBezTo>
                  <a:pt x="64569" y="34371"/>
                  <a:pt x="64710" y="34450"/>
                  <a:pt x="64824" y="34521"/>
                </a:cubicBezTo>
                <a:cubicBezTo>
                  <a:pt x="63865" y="34811"/>
                  <a:pt x="62914" y="35146"/>
                  <a:pt x="61963" y="35472"/>
                </a:cubicBezTo>
                <a:cubicBezTo>
                  <a:pt x="61849" y="35401"/>
                  <a:pt x="61708" y="35366"/>
                  <a:pt x="61593" y="35296"/>
                </a:cubicBezTo>
                <a:cubicBezTo>
                  <a:pt x="61558" y="35252"/>
                  <a:pt x="61488" y="35252"/>
                  <a:pt x="61444" y="35216"/>
                </a:cubicBezTo>
                <a:cubicBezTo>
                  <a:pt x="62474" y="34926"/>
                  <a:pt x="63469" y="34591"/>
                  <a:pt x="64455" y="34266"/>
                </a:cubicBezTo>
                <a:close/>
                <a:moveTo>
                  <a:pt x="9650" y="33931"/>
                </a:moveTo>
                <a:lnTo>
                  <a:pt x="9650" y="33931"/>
                </a:lnTo>
                <a:cubicBezTo>
                  <a:pt x="9430" y="34151"/>
                  <a:pt x="9175" y="34371"/>
                  <a:pt x="8954" y="34635"/>
                </a:cubicBezTo>
                <a:cubicBezTo>
                  <a:pt x="8224" y="34926"/>
                  <a:pt x="7484" y="35252"/>
                  <a:pt x="6789" y="35586"/>
                </a:cubicBezTo>
                <a:cubicBezTo>
                  <a:pt x="7009" y="35331"/>
                  <a:pt x="7264" y="35076"/>
                  <a:pt x="7484" y="34811"/>
                </a:cubicBezTo>
                <a:cubicBezTo>
                  <a:pt x="8180" y="34486"/>
                  <a:pt x="8919" y="34195"/>
                  <a:pt x="9650" y="33931"/>
                </a:cubicBezTo>
                <a:close/>
                <a:moveTo>
                  <a:pt x="64860" y="34521"/>
                </a:moveTo>
                <a:cubicBezTo>
                  <a:pt x="64895" y="34556"/>
                  <a:pt x="64930" y="34556"/>
                  <a:pt x="64965" y="34591"/>
                </a:cubicBezTo>
                <a:cubicBezTo>
                  <a:pt x="65150" y="34671"/>
                  <a:pt x="65300" y="34706"/>
                  <a:pt x="65485" y="34741"/>
                </a:cubicBezTo>
                <a:cubicBezTo>
                  <a:pt x="64490" y="35111"/>
                  <a:pt x="63539" y="35401"/>
                  <a:pt x="62544" y="35692"/>
                </a:cubicBezTo>
                <a:cubicBezTo>
                  <a:pt x="62509" y="35692"/>
                  <a:pt x="62474" y="35657"/>
                  <a:pt x="62439" y="35657"/>
                </a:cubicBezTo>
                <a:cubicBezTo>
                  <a:pt x="62324" y="35621"/>
                  <a:pt x="62183" y="35551"/>
                  <a:pt x="61998" y="35472"/>
                </a:cubicBezTo>
                <a:cubicBezTo>
                  <a:pt x="62949" y="35181"/>
                  <a:pt x="63909" y="34855"/>
                  <a:pt x="64860" y="34521"/>
                </a:cubicBezTo>
                <a:close/>
                <a:moveTo>
                  <a:pt x="14932" y="34486"/>
                </a:moveTo>
                <a:lnTo>
                  <a:pt x="14932" y="34486"/>
                </a:lnTo>
                <a:cubicBezTo>
                  <a:pt x="14783" y="34741"/>
                  <a:pt x="14677" y="34996"/>
                  <a:pt x="14607" y="35296"/>
                </a:cubicBezTo>
                <a:lnTo>
                  <a:pt x="14607" y="35331"/>
                </a:lnTo>
                <a:cubicBezTo>
                  <a:pt x="14307" y="35366"/>
                  <a:pt x="14017" y="35401"/>
                  <a:pt x="13726" y="35437"/>
                </a:cubicBezTo>
                <a:cubicBezTo>
                  <a:pt x="13172" y="35551"/>
                  <a:pt x="12626" y="35621"/>
                  <a:pt x="12106" y="35736"/>
                </a:cubicBezTo>
                <a:cubicBezTo>
                  <a:pt x="12186" y="35551"/>
                  <a:pt x="12256" y="35366"/>
                  <a:pt x="12326" y="35216"/>
                </a:cubicBezTo>
                <a:cubicBezTo>
                  <a:pt x="12362" y="35111"/>
                  <a:pt x="12441" y="34996"/>
                  <a:pt x="12476" y="34891"/>
                </a:cubicBezTo>
                <a:cubicBezTo>
                  <a:pt x="13286" y="34741"/>
                  <a:pt x="14087" y="34591"/>
                  <a:pt x="14932" y="34486"/>
                </a:cubicBezTo>
                <a:close/>
                <a:moveTo>
                  <a:pt x="5803" y="33350"/>
                </a:moveTo>
                <a:lnTo>
                  <a:pt x="5803" y="33350"/>
                </a:lnTo>
                <a:cubicBezTo>
                  <a:pt x="5618" y="33711"/>
                  <a:pt x="5433" y="34045"/>
                  <a:pt x="5248" y="34371"/>
                </a:cubicBezTo>
                <a:cubicBezTo>
                  <a:pt x="4588" y="34776"/>
                  <a:pt x="3963" y="35252"/>
                  <a:pt x="3382" y="35771"/>
                </a:cubicBezTo>
                <a:cubicBezTo>
                  <a:pt x="3558" y="35437"/>
                  <a:pt x="3743" y="35111"/>
                  <a:pt x="3963" y="34706"/>
                </a:cubicBezTo>
                <a:cubicBezTo>
                  <a:pt x="4553" y="34230"/>
                  <a:pt x="5142" y="33790"/>
                  <a:pt x="5803" y="33350"/>
                </a:cubicBezTo>
                <a:close/>
                <a:moveTo>
                  <a:pt x="52420" y="34301"/>
                </a:moveTo>
                <a:cubicBezTo>
                  <a:pt x="52640" y="34521"/>
                  <a:pt x="52825" y="34706"/>
                  <a:pt x="53045" y="34891"/>
                </a:cubicBezTo>
                <a:cubicBezTo>
                  <a:pt x="52904" y="34961"/>
                  <a:pt x="52754" y="34996"/>
                  <a:pt x="52640" y="35076"/>
                </a:cubicBezTo>
                <a:cubicBezTo>
                  <a:pt x="52200" y="35252"/>
                  <a:pt x="51759" y="35437"/>
                  <a:pt x="51284" y="35586"/>
                </a:cubicBezTo>
                <a:cubicBezTo>
                  <a:pt x="51064" y="35657"/>
                  <a:pt x="50808" y="35736"/>
                  <a:pt x="50588" y="35806"/>
                </a:cubicBezTo>
                <a:cubicBezTo>
                  <a:pt x="50368" y="35586"/>
                  <a:pt x="50183" y="35401"/>
                  <a:pt x="50043" y="35216"/>
                </a:cubicBezTo>
                <a:cubicBezTo>
                  <a:pt x="50333" y="35111"/>
                  <a:pt x="50659" y="35032"/>
                  <a:pt x="50958" y="34926"/>
                </a:cubicBezTo>
                <a:cubicBezTo>
                  <a:pt x="51363" y="34776"/>
                  <a:pt x="51759" y="34591"/>
                  <a:pt x="52129" y="34450"/>
                </a:cubicBezTo>
                <a:cubicBezTo>
                  <a:pt x="52244" y="34415"/>
                  <a:pt x="52349" y="34371"/>
                  <a:pt x="52420" y="34301"/>
                </a:cubicBezTo>
                <a:close/>
                <a:moveTo>
                  <a:pt x="46151" y="34811"/>
                </a:moveTo>
                <a:cubicBezTo>
                  <a:pt x="46257" y="34996"/>
                  <a:pt x="46371" y="35146"/>
                  <a:pt x="46521" y="35331"/>
                </a:cubicBezTo>
                <a:cubicBezTo>
                  <a:pt x="45597" y="35551"/>
                  <a:pt x="44716" y="35692"/>
                  <a:pt x="43801" y="35841"/>
                </a:cubicBezTo>
                <a:cubicBezTo>
                  <a:pt x="43695" y="35692"/>
                  <a:pt x="43580" y="35516"/>
                  <a:pt x="43510" y="35331"/>
                </a:cubicBezTo>
                <a:cubicBezTo>
                  <a:pt x="44426" y="35181"/>
                  <a:pt x="45306" y="34996"/>
                  <a:pt x="46151" y="34811"/>
                </a:cubicBezTo>
                <a:close/>
                <a:moveTo>
                  <a:pt x="56786" y="34591"/>
                </a:moveTo>
                <a:cubicBezTo>
                  <a:pt x="56866" y="34635"/>
                  <a:pt x="56901" y="34671"/>
                  <a:pt x="56936" y="34706"/>
                </a:cubicBezTo>
                <a:cubicBezTo>
                  <a:pt x="57042" y="34776"/>
                  <a:pt x="57121" y="34855"/>
                  <a:pt x="57227" y="34961"/>
                </a:cubicBezTo>
                <a:cubicBezTo>
                  <a:pt x="56646" y="35076"/>
                  <a:pt x="56056" y="35181"/>
                  <a:pt x="55501" y="35331"/>
                </a:cubicBezTo>
                <a:cubicBezTo>
                  <a:pt x="55026" y="35472"/>
                  <a:pt x="54585" y="35657"/>
                  <a:pt x="54145" y="35841"/>
                </a:cubicBezTo>
                <a:cubicBezTo>
                  <a:pt x="54075" y="35771"/>
                  <a:pt x="53960" y="35692"/>
                  <a:pt x="53890" y="35621"/>
                </a:cubicBezTo>
                <a:cubicBezTo>
                  <a:pt x="53819" y="35551"/>
                  <a:pt x="53740" y="35516"/>
                  <a:pt x="53705" y="35437"/>
                </a:cubicBezTo>
                <a:cubicBezTo>
                  <a:pt x="54040" y="35296"/>
                  <a:pt x="54401" y="35146"/>
                  <a:pt x="54805" y="35032"/>
                </a:cubicBezTo>
                <a:cubicBezTo>
                  <a:pt x="55395" y="34855"/>
                  <a:pt x="56056" y="34741"/>
                  <a:pt x="56646" y="34635"/>
                </a:cubicBezTo>
                <a:cubicBezTo>
                  <a:pt x="56716" y="34635"/>
                  <a:pt x="56751" y="34591"/>
                  <a:pt x="56786" y="34591"/>
                </a:cubicBezTo>
                <a:close/>
                <a:moveTo>
                  <a:pt x="40534" y="34926"/>
                </a:moveTo>
                <a:cubicBezTo>
                  <a:pt x="40684" y="35146"/>
                  <a:pt x="40834" y="35401"/>
                  <a:pt x="40939" y="35657"/>
                </a:cubicBezTo>
                <a:cubicBezTo>
                  <a:pt x="40024" y="35771"/>
                  <a:pt x="39108" y="35841"/>
                  <a:pt x="38157" y="35877"/>
                </a:cubicBezTo>
                <a:cubicBezTo>
                  <a:pt x="38043" y="35621"/>
                  <a:pt x="37937" y="35401"/>
                  <a:pt x="37823" y="35146"/>
                </a:cubicBezTo>
                <a:cubicBezTo>
                  <a:pt x="38738" y="35076"/>
                  <a:pt x="39654" y="34996"/>
                  <a:pt x="40534" y="34926"/>
                </a:cubicBezTo>
                <a:close/>
                <a:moveTo>
                  <a:pt x="8109" y="34081"/>
                </a:moveTo>
                <a:lnTo>
                  <a:pt x="8109" y="34081"/>
                </a:lnTo>
                <a:cubicBezTo>
                  <a:pt x="7924" y="34266"/>
                  <a:pt x="7740" y="34486"/>
                  <a:pt x="7519" y="34706"/>
                </a:cubicBezTo>
                <a:cubicBezTo>
                  <a:pt x="7519" y="34741"/>
                  <a:pt x="7484" y="34741"/>
                  <a:pt x="7449" y="34776"/>
                </a:cubicBezTo>
                <a:cubicBezTo>
                  <a:pt x="6718" y="35111"/>
                  <a:pt x="6023" y="35516"/>
                  <a:pt x="5318" y="35912"/>
                </a:cubicBezTo>
                <a:cubicBezTo>
                  <a:pt x="5539" y="35657"/>
                  <a:pt x="5759" y="35366"/>
                  <a:pt x="5979" y="35111"/>
                </a:cubicBezTo>
                <a:cubicBezTo>
                  <a:pt x="6639" y="34741"/>
                  <a:pt x="7379" y="34371"/>
                  <a:pt x="8109" y="34081"/>
                </a:cubicBezTo>
                <a:close/>
                <a:moveTo>
                  <a:pt x="21230" y="35005"/>
                </a:moveTo>
                <a:cubicBezTo>
                  <a:pt x="21648" y="35005"/>
                  <a:pt x="22068" y="35014"/>
                  <a:pt x="22486" y="35032"/>
                </a:cubicBezTo>
                <a:cubicBezTo>
                  <a:pt x="22451" y="35331"/>
                  <a:pt x="22416" y="35621"/>
                  <a:pt x="22381" y="35912"/>
                </a:cubicBezTo>
                <a:cubicBezTo>
                  <a:pt x="21535" y="35912"/>
                  <a:pt x="20655" y="35912"/>
                  <a:pt x="19775" y="35956"/>
                </a:cubicBezTo>
                <a:cubicBezTo>
                  <a:pt x="19845" y="35621"/>
                  <a:pt x="19924" y="35331"/>
                  <a:pt x="19995" y="35032"/>
                </a:cubicBezTo>
                <a:cubicBezTo>
                  <a:pt x="20400" y="35014"/>
                  <a:pt x="20813" y="35005"/>
                  <a:pt x="21230" y="35005"/>
                </a:cubicBezTo>
                <a:close/>
                <a:moveTo>
                  <a:pt x="22530" y="35032"/>
                </a:moveTo>
                <a:cubicBezTo>
                  <a:pt x="23331" y="35032"/>
                  <a:pt x="24106" y="35076"/>
                  <a:pt x="24907" y="35076"/>
                </a:cubicBezTo>
                <a:lnTo>
                  <a:pt x="24907" y="35956"/>
                </a:lnTo>
                <a:cubicBezTo>
                  <a:pt x="24106" y="35912"/>
                  <a:pt x="23296" y="35912"/>
                  <a:pt x="22416" y="35912"/>
                </a:cubicBezTo>
                <a:cubicBezTo>
                  <a:pt x="22451" y="35621"/>
                  <a:pt x="22486" y="35331"/>
                  <a:pt x="22530" y="35032"/>
                </a:cubicBezTo>
                <a:close/>
                <a:moveTo>
                  <a:pt x="24951" y="35076"/>
                </a:moveTo>
                <a:cubicBezTo>
                  <a:pt x="25347" y="35111"/>
                  <a:pt x="25717" y="35111"/>
                  <a:pt x="26122" y="35146"/>
                </a:cubicBezTo>
                <a:cubicBezTo>
                  <a:pt x="26527" y="35146"/>
                  <a:pt x="26932" y="35146"/>
                  <a:pt x="27372" y="35181"/>
                </a:cubicBezTo>
                <a:cubicBezTo>
                  <a:pt x="27408" y="35437"/>
                  <a:pt x="27408" y="35736"/>
                  <a:pt x="27443" y="35991"/>
                </a:cubicBezTo>
                <a:cubicBezTo>
                  <a:pt x="26888" y="35991"/>
                  <a:pt x="26378" y="35991"/>
                  <a:pt x="25867" y="35956"/>
                </a:cubicBezTo>
                <a:lnTo>
                  <a:pt x="24951" y="35956"/>
                </a:lnTo>
                <a:lnTo>
                  <a:pt x="24951" y="35076"/>
                </a:lnTo>
                <a:close/>
                <a:moveTo>
                  <a:pt x="49417" y="34635"/>
                </a:moveTo>
                <a:cubicBezTo>
                  <a:pt x="49602" y="34811"/>
                  <a:pt x="49743" y="34996"/>
                  <a:pt x="49928" y="35181"/>
                </a:cubicBezTo>
                <a:cubicBezTo>
                  <a:pt x="48977" y="35472"/>
                  <a:pt x="47982" y="35736"/>
                  <a:pt x="47032" y="35991"/>
                </a:cubicBezTo>
                <a:cubicBezTo>
                  <a:pt x="46882" y="35771"/>
                  <a:pt x="46741" y="35551"/>
                  <a:pt x="46591" y="35366"/>
                </a:cubicBezTo>
                <a:cubicBezTo>
                  <a:pt x="47542" y="35146"/>
                  <a:pt x="48502" y="34891"/>
                  <a:pt x="49417" y="34635"/>
                </a:cubicBezTo>
                <a:close/>
                <a:moveTo>
                  <a:pt x="27408" y="35181"/>
                </a:moveTo>
                <a:lnTo>
                  <a:pt x="27408" y="35181"/>
                </a:lnTo>
                <a:cubicBezTo>
                  <a:pt x="28288" y="35216"/>
                  <a:pt x="29133" y="35216"/>
                  <a:pt x="30014" y="35252"/>
                </a:cubicBezTo>
                <a:cubicBezTo>
                  <a:pt x="30049" y="35516"/>
                  <a:pt x="30084" y="35771"/>
                  <a:pt x="30119" y="36062"/>
                </a:cubicBezTo>
                <a:cubicBezTo>
                  <a:pt x="29239" y="36026"/>
                  <a:pt x="28358" y="36026"/>
                  <a:pt x="27478" y="35991"/>
                </a:cubicBezTo>
                <a:cubicBezTo>
                  <a:pt x="27478" y="35736"/>
                  <a:pt x="27443" y="35437"/>
                  <a:pt x="27408" y="35181"/>
                </a:cubicBezTo>
                <a:close/>
                <a:moveTo>
                  <a:pt x="30049" y="35252"/>
                </a:moveTo>
                <a:cubicBezTo>
                  <a:pt x="30929" y="35252"/>
                  <a:pt x="31810" y="35296"/>
                  <a:pt x="32690" y="35296"/>
                </a:cubicBezTo>
                <a:lnTo>
                  <a:pt x="32690" y="35366"/>
                </a:lnTo>
                <a:cubicBezTo>
                  <a:pt x="32760" y="35586"/>
                  <a:pt x="32796" y="35841"/>
                  <a:pt x="32875" y="36062"/>
                </a:cubicBezTo>
                <a:lnTo>
                  <a:pt x="30154" y="36062"/>
                </a:lnTo>
                <a:cubicBezTo>
                  <a:pt x="30154" y="35771"/>
                  <a:pt x="30119" y="35516"/>
                  <a:pt x="30049" y="35252"/>
                </a:cubicBezTo>
                <a:close/>
                <a:moveTo>
                  <a:pt x="35366" y="35252"/>
                </a:moveTo>
                <a:cubicBezTo>
                  <a:pt x="35437" y="35516"/>
                  <a:pt x="35516" y="35771"/>
                  <a:pt x="35586" y="36026"/>
                </a:cubicBezTo>
                <a:cubicBezTo>
                  <a:pt x="34706" y="36062"/>
                  <a:pt x="33790" y="36062"/>
                  <a:pt x="32910" y="36062"/>
                </a:cubicBezTo>
                <a:cubicBezTo>
                  <a:pt x="32875" y="35841"/>
                  <a:pt x="32796" y="35586"/>
                  <a:pt x="32725" y="35366"/>
                </a:cubicBezTo>
                <a:lnTo>
                  <a:pt x="32725" y="35296"/>
                </a:lnTo>
                <a:cubicBezTo>
                  <a:pt x="33606" y="35296"/>
                  <a:pt x="34486" y="35296"/>
                  <a:pt x="35366" y="35252"/>
                </a:cubicBezTo>
                <a:close/>
                <a:moveTo>
                  <a:pt x="60643" y="34671"/>
                </a:moveTo>
                <a:cubicBezTo>
                  <a:pt x="60678" y="34671"/>
                  <a:pt x="60678" y="34706"/>
                  <a:pt x="60713" y="34706"/>
                </a:cubicBezTo>
                <a:cubicBezTo>
                  <a:pt x="60933" y="34891"/>
                  <a:pt x="61153" y="35076"/>
                  <a:pt x="61373" y="35216"/>
                </a:cubicBezTo>
                <a:cubicBezTo>
                  <a:pt x="60863" y="35331"/>
                  <a:pt x="60387" y="35472"/>
                  <a:pt x="59903" y="35621"/>
                </a:cubicBezTo>
                <a:cubicBezTo>
                  <a:pt x="59357" y="35771"/>
                  <a:pt x="58802" y="35912"/>
                  <a:pt x="58292" y="36062"/>
                </a:cubicBezTo>
                <a:cubicBezTo>
                  <a:pt x="58107" y="35877"/>
                  <a:pt x="57966" y="35692"/>
                  <a:pt x="57816" y="35516"/>
                </a:cubicBezTo>
                <a:cubicBezTo>
                  <a:pt x="57781" y="35472"/>
                  <a:pt x="57746" y="35437"/>
                  <a:pt x="57702" y="35401"/>
                </a:cubicBezTo>
                <a:lnTo>
                  <a:pt x="57816" y="35401"/>
                </a:lnTo>
                <a:cubicBezTo>
                  <a:pt x="58292" y="35296"/>
                  <a:pt x="58767" y="35181"/>
                  <a:pt x="59287" y="35032"/>
                </a:cubicBezTo>
                <a:cubicBezTo>
                  <a:pt x="59727" y="34926"/>
                  <a:pt x="60202" y="34776"/>
                  <a:pt x="60643" y="34671"/>
                </a:cubicBezTo>
                <a:close/>
                <a:moveTo>
                  <a:pt x="4438" y="33605"/>
                </a:moveTo>
                <a:lnTo>
                  <a:pt x="4438" y="33605"/>
                </a:lnTo>
                <a:cubicBezTo>
                  <a:pt x="4262" y="34010"/>
                  <a:pt x="4077" y="34371"/>
                  <a:pt x="3892" y="34706"/>
                </a:cubicBezTo>
                <a:cubicBezTo>
                  <a:pt x="3338" y="35146"/>
                  <a:pt x="2827" y="35621"/>
                  <a:pt x="2316" y="36097"/>
                </a:cubicBezTo>
                <a:cubicBezTo>
                  <a:pt x="2501" y="35771"/>
                  <a:pt x="2642" y="35401"/>
                  <a:pt x="2827" y="35076"/>
                </a:cubicBezTo>
                <a:cubicBezTo>
                  <a:pt x="3382" y="34556"/>
                  <a:pt x="3892" y="34081"/>
                  <a:pt x="4438" y="33605"/>
                </a:cubicBezTo>
                <a:close/>
                <a:moveTo>
                  <a:pt x="19924" y="35032"/>
                </a:moveTo>
                <a:cubicBezTo>
                  <a:pt x="19845" y="35331"/>
                  <a:pt x="19775" y="35621"/>
                  <a:pt x="19739" y="35956"/>
                </a:cubicBezTo>
                <a:cubicBezTo>
                  <a:pt x="18789" y="35956"/>
                  <a:pt x="17864" y="36026"/>
                  <a:pt x="16948" y="36097"/>
                </a:cubicBezTo>
                <a:cubicBezTo>
                  <a:pt x="17028" y="35771"/>
                  <a:pt x="17098" y="35437"/>
                  <a:pt x="17169" y="35146"/>
                </a:cubicBezTo>
                <a:cubicBezTo>
                  <a:pt x="18084" y="35076"/>
                  <a:pt x="19009" y="35032"/>
                  <a:pt x="19924" y="35032"/>
                </a:cubicBezTo>
                <a:close/>
                <a:moveTo>
                  <a:pt x="42999" y="34591"/>
                </a:moveTo>
                <a:cubicBezTo>
                  <a:pt x="43140" y="34855"/>
                  <a:pt x="43290" y="35076"/>
                  <a:pt x="43440" y="35296"/>
                </a:cubicBezTo>
                <a:cubicBezTo>
                  <a:pt x="42630" y="35437"/>
                  <a:pt x="41820" y="35551"/>
                  <a:pt x="41018" y="35657"/>
                </a:cubicBezTo>
                <a:cubicBezTo>
                  <a:pt x="41855" y="35586"/>
                  <a:pt x="42665" y="35472"/>
                  <a:pt x="43440" y="35331"/>
                </a:cubicBezTo>
                <a:cubicBezTo>
                  <a:pt x="43440" y="35366"/>
                  <a:pt x="43475" y="35366"/>
                  <a:pt x="43475" y="35366"/>
                </a:cubicBezTo>
                <a:cubicBezTo>
                  <a:pt x="43545" y="35551"/>
                  <a:pt x="43660" y="35692"/>
                  <a:pt x="43765" y="35877"/>
                </a:cubicBezTo>
                <a:cubicBezTo>
                  <a:pt x="42955" y="35991"/>
                  <a:pt x="42119" y="36132"/>
                  <a:pt x="41309" y="36211"/>
                </a:cubicBezTo>
                <a:cubicBezTo>
                  <a:pt x="41195" y="36026"/>
                  <a:pt x="41124" y="35841"/>
                  <a:pt x="41018" y="35657"/>
                </a:cubicBezTo>
                <a:cubicBezTo>
                  <a:pt x="40869" y="35401"/>
                  <a:pt x="40719" y="35146"/>
                  <a:pt x="40578" y="34926"/>
                </a:cubicBezTo>
                <a:cubicBezTo>
                  <a:pt x="41379" y="34811"/>
                  <a:pt x="42189" y="34741"/>
                  <a:pt x="42999" y="34591"/>
                </a:cubicBezTo>
                <a:close/>
                <a:moveTo>
                  <a:pt x="6569" y="34266"/>
                </a:moveTo>
                <a:lnTo>
                  <a:pt x="6569" y="34266"/>
                </a:lnTo>
                <a:cubicBezTo>
                  <a:pt x="6384" y="34521"/>
                  <a:pt x="6164" y="34811"/>
                  <a:pt x="5944" y="35076"/>
                </a:cubicBezTo>
                <a:cubicBezTo>
                  <a:pt x="5688" y="35216"/>
                  <a:pt x="5433" y="35366"/>
                  <a:pt x="5213" y="35516"/>
                </a:cubicBezTo>
                <a:cubicBezTo>
                  <a:pt x="4773" y="35771"/>
                  <a:pt x="4403" y="36026"/>
                  <a:pt x="3998" y="36317"/>
                </a:cubicBezTo>
                <a:cubicBezTo>
                  <a:pt x="4218" y="36026"/>
                  <a:pt x="4403" y="35736"/>
                  <a:pt x="4623" y="35437"/>
                </a:cubicBezTo>
                <a:cubicBezTo>
                  <a:pt x="4922" y="35216"/>
                  <a:pt x="5248" y="34996"/>
                  <a:pt x="5583" y="34811"/>
                </a:cubicBezTo>
                <a:cubicBezTo>
                  <a:pt x="5908" y="34635"/>
                  <a:pt x="6243" y="34450"/>
                  <a:pt x="6569" y="34266"/>
                </a:cubicBezTo>
                <a:close/>
                <a:moveTo>
                  <a:pt x="10601" y="34635"/>
                </a:moveTo>
                <a:cubicBezTo>
                  <a:pt x="10381" y="34891"/>
                  <a:pt x="10161" y="35146"/>
                  <a:pt x="9985" y="35472"/>
                </a:cubicBezTo>
                <a:cubicBezTo>
                  <a:pt x="9175" y="35692"/>
                  <a:pt x="8400" y="35991"/>
                  <a:pt x="7599" y="36317"/>
                </a:cubicBezTo>
                <a:cubicBezTo>
                  <a:pt x="7819" y="36026"/>
                  <a:pt x="8004" y="35736"/>
                  <a:pt x="8259" y="35472"/>
                </a:cubicBezTo>
                <a:cubicBezTo>
                  <a:pt x="8805" y="35216"/>
                  <a:pt x="9359" y="35032"/>
                  <a:pt x="9905" y="34855"/>
                </a:cubicBezTo>
                <a:cubicBezTo>
                  <a:pt x="10161" y="34741"/>
                  <a:pt x="10381" y="34671"/>
                  <a:pt x="10601" y="34635"/>
                </a:cubicBezTo>
                <a:close/>
                <a:moveTo>
                  <a:pt x="57262" y="34996"/>
                </a:moveTo>
                <a:cubicBezTo>
                  <a:pt x="57376" y="35111"/>
                  <a:pt x="57482" y="35252"/>
                  <a:pt x="57632" y="35401"/>
                </a:cubicBezTo>
                <a:cubicBezTo>
                  <a:pt x="57227" y="35472"/>
                  <a:pt x="56786" y="35586"/>
                  <a:pt x="56381" y="35692"/>
                </a:cubicBezTo>
                <a:cubicBezTo>
                  <a:pt x="55765" y="35841"/>
                  <a:pt x="55175" y="36097"/>
                  <a:pt x="54585" y="36317"/>
                </a:cubicBezTo>
                <a:cubicBezTo>
                  <a:pt x="54445" y="36176"/>
                  <a:pt x="54295" y="35991"/>
                  <a:pt x="54180" y="35877"/>
                </a:cubicBezTo>
                <a:cubicBezTo>
                  <a:pt x="54585" y="35692"/>
                  <a:pt x="55026" y="35516"/>
                  <a:pt x="55501" y="35401"/>
                </a:cubicBezTo>
                <a:cubicBezTo>
                  <a:pt x="56091" y="35216"/>
                  <a:pt x="56681" y="35111"/>
                  <a:pt x="57262" y="34996"/>
                </a:cubicBezTo>
                <a:close/>
                <a:moveTo>
                  <a:pt x="17133" y="35146"/>
                </a:moveTo>
                <a:lnTo>
                  <a:pt x="17133" y="35146"/>
                </a:lnTo>
                <a:cubicBezTo>
                  <a:pt x="17028" y="35437"/>
                  <a:pt x="16948" y="35771"/>
                  <a:pt x="16878" y="36097"/>
                </a:cubicBezTo>
                <a:cubicBezTo>
                  <a:pt x="16033" y="36176"/>
                  <a:pt x="15188" y="36246"/>
                  <a:pt x="14343" y="36352"/>
                </a:cubicBezTo>
                <a:cubicBezTo>
                  <a:pt x="14422" y="36026"/>
                  <a:pt x="14527" y="35692"/>
                  <a:pt x="14607" y="35366"/>
                </a:cubicBezTo>
                <a:cubicBezTo>
                  <a:pt x="15443" y="35252"/>
                  <a:pt x="16288" y="35181"/>
                  <a:pt x="17133" y="35146"/>
                </a:cubicBezTo>
                <a:close/>
                <a:moveTo>
                  <a:pt x="12441" y="34891"/>
                </a:moveTo>
                <a:lnTo>
                  <a:pt x="12441" y="34891"/>
                </a:lnTo>
                <a:cubicBezTo>
                  <a:pt x="12362" y="34996"/>
                  <a:pt x="12326" y="35076"/>
                  <a:pt x="12291" y="35181"/>
                </a:cubicBezTo>
                <a:cubicBezTo>
                  <a:pt x="12221" y="35366"/>
                  <a:pt x="12106" y="35551"/>
                  <a:pt x="12036" y="35771"/>
                </a:cubicBezTo>
                <a:cubicBezTo>
                  <a:pt x="11191" y="35912"/>
                  <a:pt x="10346" y="36132"/>
                  <a:pt x="9544" y="36396"/>
                </a:cubicBezTo>
                <a:cubicBezTo>
                  <a:pt x="9615" y="36282"/>
                  <a:pt x="9650" y="36176"/>
                  <a:pt x="9720" y="36062"/>
                </a:cubicBezTo>
                <a:cubicBezTo>
                  <a:pt x="9800" y="35841"/>
                  <a:pt x="9905" y="35692"/>
                  <a:pt x="10020" y="35516"/>
                </a:cubicBezTo>
                <a:cubicBezTo>
                  <a:pt x="10821" y="35252"/>
                  <a:pt x="11631" y="35076"/>
                  <a:pt x="12441" y="34891"/>
                </a:cubicBezTo>
                <a:close/>
                <a:moveTo>
                  <a:pt x="53080" y="34926"/>
                </a:moveTo>
                <a:cubicBezTo>
                  <a:pt x="53230" y="35111"/>
                  <a:pt x="53414" y="35252"/>
                  <a:pt x="53599" y="35437"/>
                </a:cubicBezTo>
                <a:cubicBezTo>
                  <a:pt x="53450" y="35516"/>
                  <a:pt x="53265" y="35586"/>
                  <a:pt x="53080" y="35657"/>
                </a:cubicBezTo>
                <a:cubicBezTo>
                  <a:pt x="52605" y="35877"/>
                  <a:pt x="52129" y="36097"/>
                  <a:pt x="51618" y="36246"/>
                </a:cubicBezTo>
                <a:cubicBezTo>
                  <a:pt x="51469" y="36282"/>
                  <a:pt x="51284" y="36352"/>
                  <a:pt x="51143" y="36396"/>
                </a:cubicBezTo>
                <a:cubicBezTo>
                  <a:pt x="50958" y="36211"/>
                  <a:pt x="50773" y="36026"/>
                  <a:pt x="50624" y="35841"/>
                </a:cubicBezTo>
                <a:cubicBezTo>
                  <a:pt x="50844" y="35771"/>
                  <a:pt x="51064" y="35692"/>
                  <a:pt x="51284" y="35621"/>
                </a:cubicBezTo>
                <a:cubicBezTo>
                  <a:pt x="51759" y="35472"/>
                  <a:pt x="52200" y="35296"/>
                  <a:pt x="52640" y="35111"/>
                </a:cubicBezTo>
                <a:cubicBezTo>
                  <a:pt x="52789" y="35032"/>
                  <a:pt x="52939" y="34996"/>
                  <a:pt x="53080" y="34926"/>
                </a:cubicBezTo>
                <a:close/>
                <a:moveTo>
                  <a:pt x="3382" y="33896"/>
                </a:moveTo>
                <a:lnTo>
                  <a:pt x="3382" y="33896"/>
                </a:lnTo>
                <a:cubicBezTo>
                  <a:pt x="3161" y="34301"/>
                  <a:pt x="2977" y="34671"/>
                  <a:pt x="2792" y="35032"/>
                </a:cubicBezTo>
                <a:cubicBezTo>
                  <a:pt x="2721" y="35146"/>
                  <a:pt x="2607" y="35216"/>
                  <a:pt x="2501" y="35331"/>
                </a:cubicBezTo>
                <a:cubicBezTo>
                  <a:pt x="2202" y="35621"/>
                  <a:pt x="1876" y="35912"/>
                  <a:pt x="1542" y="36211"/>
                </a:cubicBezTo>
                <a:cubicBezTo>
                  <a:pt x="1436" y="36317"/>
                  <a:pt x="1321" y="36396"/>
                  <a:pt x="1251" y="36502"/>
                </a:cubicBezTo>
                <a:cubicBezTo>
                  <a:pt x="1436" y="36132"/>
                  <a:pt x="1656" y="35736"/>
                  <a:pt x="1876" y="35366"/>
                </a:cubicBezTo>
                <a:cubicBezTo>
                  <a:pt x="2061" y="35181"/>
                  <a:pt x="2202" y="35032"/>
                  <a:pt x="2387" y="34855"/>
                </a:cubicBezTo>
                <a:cubicBezTo>
                  <a:pt x="2536" y="34706"/>
                  <a:pt x="2677" y="34556"/>
                  <a:pt x="2827" y="34415"/>
                </a:cubicBezTo>
                <a:cubicBezTo>
                  <a:pt x="3012" y="34230"/>
                  <a:pt x="3197" y="34081"/>
                  <a:pt x="3382" y="33896"/>
                </a:cubicBezTo>
                <a:close/>
                <a:moveTo>
                  <a:pt x="8884" y="34706"/>
                </a:moveTo>
                <a:cubicBezTo>
                  <a:pt x="8664" y="34926"/>
                  <a:pt x="8444" y="35181"/>
                  <a:pt x="8224" y="35437"/>
                </a:cubicBezTo>
                <a:cubicBezTo>
                  <a:pt x="7484" y="35736"/>
                  <a:pt x="6753" y="36097"/>
                  <a:pt x="6023" y="36502"/>
                </a:cubicBezTo>
                <a:cubicBezTo>
                  <a:pt x="6243" y="36211"/>
                  <a:pt x="6463" y="35956"/>
                  <a:pt x="6718" y="35692"/>
                </a:cubicBezTo>
                <a:cubicBezTo>
                  <a:pt x="7414" y="35331"/>
                  <a:pt x="8145" y="34996"/>
                  <a:pt x="8884" y="34706"/>
                </a:cubicBezTo>
                <a:close/>
                <a:moveTo>
                  <a:pt x="40974" y="35692"/>
                </a:moveTo>
                <a:cubicBezTo>
                  <a:pt x="41054" y="35877"/>
                  <a:pt x="41159" y="36062"/>
                  <a:pt x="41274" y="36211"/>
                </a:cubicBezTo>
                <a:cubicBezTo>
                  <a:pt x="40314" y="36352"/>
                  <a:pt x="39363" y="36431"/>
                  <a:pt x="38413" y="36502"/>
                </a:cubicBezTo>
                <a:cubicBezTo>
                  <a:pt x="38333" y="36317"/>
                  <a:pt x="38263" y="36132"/>
                  <a:pt x="38157" y="35912"/>
                </a:cubicBezTo>
                <a:cubicBezTo>
                  <a:pt x="39143" y="35877"/>
                  <a:pt x="40059" y="35771"/>
                  <a:pt x="40974" y="35692"/>
                </a:cubicBezTo>
                <a:close/>
                <a:moveTo>
                  <a:pt x="61408" y="35216"/>
                </a:moveTo>
                <a:cubicBezTo>
                  <a:pt x="61444" y="35252"/>
                  <a:pt x="61523" y="35296"/>
                  <a:pt x="61558" y="35331"/>
                </a:cubicBezTo>
                <a:cubicBezTo>
                  <a:pt x="61664" y="35401"/>
                  <a:pt x="61778" y="35437"/>
                  <a:pt x="61884" y="35472"/>
                </a:cubicBezTo>
                <a:cubicBezTo>
                  <a:pt x="61558" y="35586"/>
                  <a:pt x="61268" y="35692"/>
                  <a:pt x="60933" y="35806"/>
                </a:cubicBezTo>
                <a:cubicBezTo>
                  <a:pt x="60238" y="36026"/>
                  <a:pt x="59507" y="36246"/>
                  <a:pt x="58802" y="36502"/>
                </a:cubicBezTo>
                <a:lnTo>
                  <a:pt x="58767" y="36502"/>
                </a:lnTo>
                <a:cubicBezTo>
                  <a:pt x="58626" y="36396"/>
                  <a:pt x="58477" y="36246"/>
                  <a:pt x="58327" y="36097"/>
                </a:cubicBezTo>
                <a:cubicBezTo>
                  <a:pt x="58847" y="35956"/>
                  <a:pt x="59392" y="35806"/>
                  <a:pt x="59947" y="35657"/>
                </a:cubicBezTo>
                <a:cubicBezTo>
                  <a:pt x="60422" y="35516"/>
                  <a:pt x="60898" y="35366"/>
                  <a:pt x="61408" y="35216"/>
                </a:cubicBezTo>
                <a:close/>
                <a:moveTo>
                  <a:pt x="46521" y="35366"/>
                </a:moveTo>
                <a:cubicBezTo>
                  <a:pt x="46662" y="35586"/>
                  <a:pt x="46812" y="35771"/>
                  <a:pt x="46961" y="35991"/>
                </a:cubicBezTo>
                <a:cubicBezTo>
                  <a:pt x="46037" y="36211"/>
                  <a:pt x="45121" y="36396"/>
                  <a:pt x="44206" y="36537"/>
                </a:cubicBezTo>
                <a:cubicBezTo>
                  <a:pt x="44100" y="36317"/>
                  <a:pt x="43950" y="36097"/>
                  <a:pt x="43836" y="35912"/>
                </a:cubicBezTo>
                <a:cubicBezTo>
                  <a:pt x="44716" y="35736"/>
                  <a:pt x="45641" y="35586"/>
                  <a:pt x="46521" y="35366"/>
                </a:cubicBezTo>
                <a:close/>
                <a:moveTo>
                  <a:pt x="49963" y="35216"/>
                </a:moveTo>
                <a:cubicBezTo>
                  <a:pt x="50148" y="35437"/>
                  <a:pt x="50333" y="35621"/>
                  <a:pt x="50518" y="35806"/>
                </a:cubicBezTo>
                <a:cubicBezTo>
                  <a:pt x="49523" y="36132"/>
                  <a:pt x="48537" y="36396"/>
                  <a:pt x="47507" y="36651"/>
                </a:cubicBezTo>
                <a:cubicBezTo>
                  <a:pt x="47357" y="36431"/>
                  <a:pt x="47181" y="36211"/>
                  <a:pt x="47032" y="36026"/>
                </a:cubicBezTo>
                <a:cubicBezTo>
                  <a:pt x="48018" y="35771"/>
                  <a:pt x="49012" y="35516"/>
                  <a:pt x="49963" y="35216"/>
                </a:cubicBezTo>
                <a:close/>
                <a:moveTo>
                  <a:pt x="37787" y="35146"/>
                </a:moveTo>
                <a:cubicBezTo>
                  <a:pt x="37893" y="35401"/>
                  <a:pt x="38008" y="35657"/>
                  <a:pt x="38113" y="35912"/>
                </a:cubicBezTo>
                <a:cubicBezTo>
                  <a:pt x="38192" y="36132"/>
                  <a:pt x="38263" y="36317"/>
                  <a:pt x="38333" y="36537"/>
                </a:cubicBezTo>
                <a:cubicBezTo>
                  <a:pt x="37497" y="36572"/>
                  <a:pt x="36652" y="36651"/>
                  <a:pt x="35771" y="36687"/>
                </a:cubicBezTo>
                <a:cubicBezTo>
                  <a:pt x="35736" y="36467"/>
                  <a:pt x="35692" y="36282"/>
                  <a:pt x="35622" y="36062"/>
                </a:cubicBezTo>
                <a:cubicBezTo>
                  <a:pt x="36432" y="36026"/>
                  <a:pt x="37233" y="35991"/>
                  <a:pt x="38008" y="35956"/>
                </a:cubicBezTo>
                <a:cubicBezTo>
                  <a:pt x="38043" y="35956"/>
                  <a:pt x="38078" y="35956"/>
                  <a:pt x="38113" y="35912"/>
                </a:cubicBezTo>
                <a:lnTo>
                  <a:pt x="38113" y="35912"/>
                </a:lnTo>
                <a:cubicBezTo>
                  <a:pt x="37277" y="35956"/>
                  <a:pt x="36467" y="35991"/>
                  <a:pt x="35622" y="36026"/>
                </a:cubicBezTo>
                <a:cubicBezTo>
                  <a:pt x="35551" y="35771"/>
                  <a:pt x="35472" y="35516"/>
                  <a:pt x="35402" y="35252"/>
                </a:cubicBezTo>
                <a:cubicBezTo>
                  <a:pt x="36212" y="35216"/>
                  <a:pt x="36977" y="35181"/>
                  <a:pt x="37787" y="35146"/>
                </a:cubicBezTo>
                <a:close/>
                <a:moveTo>
                  <a:pt x="61928" y="35516"/>
                </a:moveTo>
                <a:cubicBezTo>
                  <a:pt x="62148" y="35586"/>
                  <a:pt x="62289" y="35657"/>
                  <a:pt x="62439" y="35692"/>
                </a:cubicBezTo>
                <a:cubicBezTo>
                  <a:pt x="62439" y="35692"/>
                  <a:pt x="62474" y="35692"/>
                  <a:pt x="62474" y="35736"/>
                </a:cubicBezTo>
                <a:cubicBezTo>
                  <a:pt x="62034" y="35841"/>
                  <a:pt x="61593" y="35991"/>
                  <a:pt x="61153" y="36097"/>
                </a:cubicBezTo>
                <a:cubicBezTo>
                  <a:pt x="60493" y="36282"/>
                  <a:pt x="59833" y="36502"/>
                  <a:pt x="59172" y="36722"/>
                </a:cubicBezTo>
                <a:cubicBezTo>
                  <a:pt x="59067" y="36651"/>
                  <a:pt x="58952" y="36616"/>
                  <a:pt x="58847" y="36537"/>
                </a:cubicBezTo>
                <a:cubicBezTo>
                  <a:pt x="59542" y="36282"/>
                  <a:pt x="60273" y="36062"/>
                  <a:pt x="60968" y="35841"/>
                </a:cubicBezTo>
                <a:cubicBezTo>
                  <a:pt x="61303" y="35736"/>
                  <a:pt x="61629" y="35621"/>
                  <a:pt x="61928" y="35516"/>
                </a:cubicBezTo>
                <a:close/>
                <a:moveTo>
                  <a:pt x="2457" y="34081"/>
                </a:moveTo>
                <a:lnTo>
                  <a:pt x="2457" y="34081"/>
                </a:lnTo>
                <a:cubicBezTo>
                  <a:pt x="2281" y="34486"/>
                  <a:pt x="2061" y="34926"/>
                  <a:pt x="1841" y="35331"/>
                </a:cubicBezTo>
                <a:cubicBezTo>
                  <a:pt x="1286" y="35806"/>
                  <a:pt x="696" y="36282"/>
                  <a:pt x="80" y="36757"/>
                </a:cubicBezTo>
                <a:cubicBezTo>
                  <a:pt x="335" y="36317"/>
                  <a:pt x="591" y="35877"/>
                  <a:pt x="846" y="35437"/>
                </a:cubicBezTo>
                <a:cubicBezTo>
                  <a:pt x="1436" y="34996"/>
                  <a:pt x="1947" y="34556"/>
                  <a:pt x="2457" y="34081"/>
                </a:cubicBezTo>
                <a:close/>
                <a:moveTo>
                  <a:pt x="35586" y="36062"/>
                </a:moveTo>
                <a:cubicBezTo>
                  <a:pt x="35657" y="36282"/>
                  <a:pt x="35692" y="36467"/>
                  <a:pt x="35736" y="36687"/>
                </a:cubicBezTo>
                <a:cubicBezTo>
                  <a:pt x="34856" y="36722"/>
                  <a:pt x="33931" y="36757"/>
                  <a:pt x="33095" y="36792"/>
                </a:cubicBezTo>
                <a:cubicBezTo>
                  <a:pt x="33016" y="36572"/>
                  <a:pt x="32980" y="36317"/>
                  <a:pt x="32910" y="36097"/>
                </a:cubicBezTo>
                <a:cubicBezTo>
                  <a:pt x="33790" y="36097"/>
                  <a:pt x="34706" y="36097"/>
                  <a:pt x="35586" y="36062"/>
                </a:cubicBezTo>
                <a:close/>
                <a:moveTo>
                  <a:pt x="53635" y="35437"/>
                </a:moveTo>
                <a:cubicBezTo>
                  <a:pt x="53705" y="35516"/>
                  <a:pt x="53784" y="35586"/>
                  <a:pt x="53855" y="35657"/>
                </a:cubicBezTo>
                <a:cubicBezTo>
                  <a:pt x="53925" y="35692"/>
                  <a:pt x="54004" y="35771"/>
                  <a:pt x="54075" y="35841"/>
                </a:cubicBezTo>
                <a:cubicBezTo>
                  <a:pt x="53960" y="35912"/>
                  <a:pt x="53855" y="35956"/>
                  <a:pt x="53740" y="35991"/>
                </a:cubicBezTo>
                <a:cubicBezTo>
                  <a:pt x="53300" y="36211"/>
                  <a:pt x="52825" y="36396"/>
                  <a:pt x="52314" y="36572"/>
                </a:cubicBezTo>
                <a:cubicBezTo>
                  <a:pt x="52059" y="36651"/>
                  <a:pt x="51803" y="36722"/>
                  <a:pt x="51539" y="36792"/>
                </a:cubicBezTo>
                <a:cubicBezTo>
                  <a:pt x="51398" y="36687"/>
                  <a:pt x="51284" y="36537"/>
                  <a:pt x="51178" y="36431"/>
                </a:cubicBezTo>
                <a:cubicBezTo>
                  <a:pt x="51319" y="36396"/>
                  <a:pt x="51469" y="36317"/>
                  <a:pt x="51618" y="36282"/>
                </a:cubicBezTo>
                <a:cubicBezTo>
                  <a:pt x="52129" y="36132"/>
                  <a:pt x="52640" y="35912"/>
                  <a:pt x="53124" y="35692"/>
                </a:cubicBezTo>
                <a:cubicBezTo>
                  <a:pt x="53300" y="35621"/>
                  <a:pt x="53450" y="35551"/>
                  <a:pt x="53635" y="35437"/>
                </a:cubicBezTo>
                <a:close/>
                <a:moveTo>
                  <a:pt x="14563" y="35366"/>
                </a:moveTo>
                <a:lnTo>
                  <a:pt x="14563" y="35366"/>
                </a:lnTo>
                <a:cubicBezTo>
                  <a:pt x="14457" y="35692"/>
                  <a:pt x="14387" y="36026"/>
                  <a:pt x="14272" y="36352"/>
                </a:cubicBezTo>
                <a:cubicBezTo>
                  <a:pt x="13982" y="36431"/>
                  <a:pt x="13682" y="36467"/>
                  <a:pt x="13392" y="36502"/>
                </a:cubicBezTo>
                <a:cubicBezTo>
                  <a:pt x="12846" y="36616"/>
                  <a:pt x="12256" y="36722"/>
                  <a:pt x="11701" y="36836"/>
                </a:cubicBezTo>
                <a:cubicBezTo>
                  <a:pt x="11816" y="36467"/>
                  <a:pt x="11921" y="36132"/>
                  <a:pt x="12071" y="35806"/>
                </a:cubicBezTo>
                <a:cubicBezTo>
                  <a:pt x="12881" y="35621"/>
                  <a:pt x="13726" y="35472"/>
                  <a:pt x="14563" y="35366"/>
                </a:cubicBezTo>
                <a:close/>
                <a:moveTo>
                  <a:pt x="32875" y="36097"/>
                </a:moveTo>
                <a:cubicBezTo>
                  <a:pt x="32945" y="36317"/>
                  <a:pt x="32980" y="36572"/>
                  <a:pt x="33016" y="36792"/>
                </a:cubicBezTo>
                <a:cubicBezTo>
                  <a:pt x="32100" y="36836"/>
                  <a:pt x="31149" y="36836"/>
                  <a:pt x="30234" y="36836"/>
                </a:cubicBezTo>
                <a:cubicBezTo>
                  <a:pt x="30234" y="36616"/>
                  <a:pt x="30190" y="36352"/>
                  <a:pt x="30154" y="36097"/>
                </a:cubicBezTo>
                <a:close/>
                <a:moveTo>
                  <a:pt x="5178" y="34450"/>
                </a:moveTo>
                <a:lnTo>
                  <a:pt x="5178" y="34450"/>
                </a:lnTo>
                <a:cubicBezTo>
                  <a:pt x="5028" y="34741"/>
                  <a:pt x="4843" y="34996"/>
                  <a:pt x="4702" y="35252"/>
                </a:cubicBezTo>
                <a:cubicBezTo>
                  <a:pt x="4658" y="35296"/>
                  <a:pt x="4623" y="35331"/>
                  <a:pt x="4588" y="35401"/>
                </a:cubicBezTo>
                <a:cubicBezTo>
                  <a:pt x="3927" y="35841"/>
                  <a:pt x="3302" y="36352"/>
                  <a:pt x="2721" y="36872"/>
                </a:cubicBezTo>
                <a:cubicBezTo>
                  <a:pt x="2756" y="36836"/>
                  <a:pt x="2756" y="36792"/>
                  <a:pt x="2792" y="36757"/>
                </a:cubicBezTo>
                <a:cubicBezTo>
                  <a:pt x="2941" y="36502"/>
                  <a:pt x="3117" y="36211"/>
                  <a:pt x="3302" y="35877"/>
                </a:cubicBezTo>
                <a:cubicBezTo>
                  <a:pt x="3927" y="35366"/>
                  <a:pt x="4517" y="34891"/>
                  <a:pt x="5178" y="34450"/>
                </a:cubicBezTo>
                <a:close/>
                <a:moveTo>
                  <a:pt x="7379" y="34855"/>
                </a:moveTo>
                <a:lnTo>
                  <a:pt x="7379" y="34855"/>
                </a:lnTo>
                <a:cubicBezTo>
                  <a:pt x="7158" y="35111"/>
                  <a:pt x="6903" y="35401"/>
                  <a:pt x="6683" y="35657"/>
                </a:cubicBezTo>
                <a:cubicBezTo>
                  <a:pt x="5944" y="36026"/>
                  <a:pt x="5248" y="36431"/>
                  <a:pt x="4588" y="36872"/>
                </a:cubicBezTo>
                <a:cubicBezTo>
                  <a:pt x="4808" y="36572"/>
                  <a:pt x="5028" y="36282"/>
                  <a:pt x="5248" y="35991"/>
                </a:cubicBezTo>
                <a:cubicBezTo>
                  <a:pt x="5944" y="35586"/>
                  <a:pt x="6639" y="35216"/>
                  <a:pt x="7379" y="34855"/>
                </a:cubicBezTo>
                <a:close/>
                <a:moveTo>
                  <a:pt x="22416" y="35956"/>
                </a:moveTo>
                <a:cubicBezTo>
                  <a:pt x="23261" y="35956"/>
                  <a:pt x="24071" y="35956"/>
                  <a:pt x="24907" y="35991"/>
                </a:cubicBezTo>
                <a:lnTo>
                  <a:pt x="24907" y="36872"/>
                </a:lnTo>
                <a:lnTo>
                  <a:pt x="22310" y="36872"/>
                </a:lnTo>
                <a:cubicBezTo>
                  <a:pt x="22345" y="36616"/>
                  <a:pt x="22381" y="36396"/>
                  <a:pt x="22416" y="36132"/>
                </a:cubicBezTo>
                <a:lnTo>
                  <a:pt x="22416" y="35956"/>
                </a:lnTo>
                <a:close/>
                <a:moveTo>
                  <a:pt x="25867" y="35991"/>
                </a:moveTo>
                <a:cubicBezTo>
                  <a:pt x="26378" y="36026"/>
                  <a:pt x="26888" y="36026"/>
                  <a:pt x="27443" y="36026"/>
                </a:cubicBezTo>
                <a:cubicBezTo>
                  <a:pt x="27443" y="36317"/>
                  <a:pt x="27478" y="36572"/>
                  <a:pt x="27478" y="36872"/>
                </a:cubicBezTo>
                <a:lnTo>
                  <a:pt x="26157" y="36872"/>
                </a:lnTo>
                <a:cubicBezTo>
                  <a:pt x="25887" y="36872"/>
                  <a:pt x="25617" y="36856"/>
                  <a:pt x="25350" y="36856"/>
                </a:cubicBezTo>
                <a:cubicBezTo>
                  <a:pt x="25216" y="36856"/>
                  <a:pt x="25083" y="36860"/>
                  <a:pt x="24951" y="36872"/>
                </a:cubicBezTo>
                <a:lnTo>
                  <a:pt x="24951" y="35991"/>
                </a:lnTo>
                <a:close/>
                <a:moveTo>
                  <a:pt x="27478" y="36062"/>
                </a:moveTo>
                <a:cubicBezTo>
                  <a:pt x="28323" y="36062"/>
                  <a:pt x="29204" y="36097"/>
                  <a:pt x="30119" y="36097"/>
                </a:cubicBezTo>
                <a:cubicBezTo>
                  <a:pt x="30154" y="36352"/>
                  <a:pt x="30190" y="36616"/>
                  <a:pt x="30190" y="36836"/>
                </a:cubicBezTo>
                <a:cubicBezTo>
                  <a:pt x="29274" y="36872"/>
                  <a:pt x="28394" y="36872"/>
                  <a:pt x="27513" y="36872"/>
                </a:cubicBezTo>
                <a:cubicBezTo>
                  <a:pt x="27513" y="36572"/>
                  <a:pt x="27513" y="36317"/>
                  <a:pt x="27478" y="36062"/>
                </a:cubicBezTo>
                <a:close/>
                <a:moveTo>
                  <a:pt x="22381" y="35956"/>
                </a:moveTo>
                <a:cubicBezTo>
                  <a:pt x="22381" y="36026"/>
                  <a:pt x="22381" y="36062"/>
                  <a:pt x="22345" y="36132"/>
                </a:cubicBezTo>
                <a:cubicBezTo>
                  <a:pt x="22345" y="36396"/>
                  <a:pt x="22310" y="36616"/>
                  <a:pt x="22266" y="36872"/>
                </a:cubicBezTo>
                <a:cubicBezTo>
                  <a:pt x="21350" y="36907"/>
                  <a:pt x="20435" y="36907"/>
                  <a:pt x="19554" y="36942"/>
                </a:cubicBezTo>
                <a:cubicBezTo>
                  <a:pt x="19625" y="36651"/>
                  <a:pt x="19704" y="36317"/>
                  <a:pt x="19739" y="35991"/>
                </a:cubicBezTo>
                <a:cubicBezTo>
                  <a:pt x="20620" y="35956"/>
                  <a:pt x="21500" y="35956"/>
                  <a:pt x="22381" y="35956"/>
                </a:cubicBezTo>
                <a:close/>
                <a:moveTo>
                  <a:pt x="43765" y="35912"/>
                </a:moveTo>
                <a:cubicBezTo>
                  <a:pt x="43915" y="36132"/>
                  <a:pt x="44021" y="36317"/>
                  <a:pt x="44170" y="36537"/>
                </a:cubicBezTo>
                <a:cubicBezTo>
                  <a:pt x="43325" y="36687"/>
                  <a:pt x="42515" y="36836"/>
                  <a:pt x="41679" y="36942"/>
                </a:cubicBezTo>
                <a:cubicBezTo>
                  <a:pt x="41564" y="36722"/>
                  <a:pt x="41459" y="36502"/>
                  <a:pt x="41344" y="36246"/>
                </a:cubicBezTo>
                <a:cubicBezTo>
                  <a:pt x="42154" y="36176"/>
                  <a:pt x="42955" y="36026"/>
                  <a:pt x="43765" y="35912"/>
                </a:cubicBezTo>
                <a:close/>
                <a:moveTo>
                  <a:pt x="57667" y="35437"/>
                </a:moveTo>
                <a:cubicBezTo>
                  <a:pt x="57702" y="35472"/>
                  <a:pt x="57746" y="35516"/>
                  <a:pt x="57781" y="35551"/>
                </a:cubicBezTo>
                <a:cubicBezTo>
                  <a:pt x="57922" y="35736"/>
                  <a:pt x="58072" y="35912"/>
                  <a:pt x="58257" y="36097"/>
                </a:cubicBezTo>
                <a:cubicBezTo>
                  <a:pt x="57227" y="36396"/>
                  <a:pt x="56276" y="36687"/>
                  <a:pt x="55281" y="37012"/>
                </a:cubicBezTo>
                <a:cubicBezTo>
                  <a:pt x="55061" y="36836"/>
                  <a:pt x="54841" y="36616"/>
                  <a:pt x="54621" y="36352"/>
                </a:cubicBezTo>
                <a:cubicBezTo>
                  <a:pt x="55175" y="36132"/>
                  <a:pt x="55765" y="35877"/>
                  <a:pt x="56381" y="35736"/>
                </a:cubicBezTo>
                <a:cubicBezTo>
                  <a:pt x="56822" y="35621"/>
                  <a:pt x="57227" y="35516"/>
                  <a:pt x="57667" y="35437"/>
                </a:cubicBezTo>
                <a:close/>
                <a:moveTo>
                  <a:pt x="62544" y="35736"/>
                </a:moveTo>
                <a:cubicBezTo>
                  <a:pt x="62729" y="35806"/>
                  <a:pt x="62949" y="35877"/>
                  <a:pt x="63169" y="36062"/>
                </a:cubicBezTo>
                <a:cubicBezTo>
                  <a:pt x="62659" y="36211"/>
                  <a:pt x="62148" y="36352"/>
                  <a:pt x="61629" y="36502"/>
                </a:cubicBezTo>
                <a:cubicBezTo>
                  <a:pt x="61047" y="36687"/>
                  <a:pt x="60493" y="36872"/>
                  <a:pt x="59947" y="37056"/>
                </a:cubicBezTo>
                <a:cubicBezTo>
                  <a:pt x="59762" y="36977"/>
                  <a:pt x="59612" y="36907"/>
                  <a:pt x="59463" y="36836"/>
                </a:cubicBezTo>
                <a:cubicBezTo>
                  <a:pt x="59392" y="36792"/>
                  <a:pt x="59322" y="36757"/>
                  <a:pt x="59243" y="36722"/>
                </a:cubicBezTo>
                <a:cubicBezTo>
                  <a:pt x="59868" y="36537"/>
                  <a:pt x="60528" y="36317"/>
                  <a:pt x="61153" y="36132"/>
                </a:cubicBezTo>
                <a:cubicBezTo>
                  <a:pt x="61629" y="36026"/>
                  <a:pt x="62104" y="35877"/>
                  <a:pt x="62544" y="35736"/>
                </a:cubicBezTo>
                <a:close/>
                <a:moveTo>
                  <a:pt x="19704" y="35991"/>
                </a:moveTo>
                <a:lnTo>
                  <a:pt x="19704" y="35991"/>
                </a:lnTo>
                <a:cubicBezTo>
                  <a:pt x="19625" y="36317"/>
                  <a:pt x="19554" y="36651"/>
                  <a:pt x="19519" y="36942"/>
                </a:cubicBezTo>
                <a:cubicBezTo>
                  <a:pt x="18568" y="37012"/>
                  <a:pt x="17644" y="37056"/>
                  <a:pt x="16728" y="37162"/>
                </a:cubicBezTo>
                <a:cubicBezTo>
                  <a:pt x="16808" y="36792"/>
                  <a:pt x="16878" y="36467"/>
                  <a:pt x="16913" y="36132"/>
                </a:cubicBezTo>
                <a:cubicBezTo>
                  <a:pt x="17864" y="36062"/>
                  <a:pt x="18789" y="36026"/>
                  <a:pt x="19704" y="35991"/>
                </a:cubicBezTo>
                <a:close/>
                <a:moveTo>
                  <a:pt x="46996" y="36026"/>
                </a:moveTo>
                <a:cubicBezTo>
                  <a:pt x="47137" y="36246"/>
                  <a:pt x="47287" y="36431"/>
                  <a:pt x="47472" y="36651"/>
                </a:cubicBezTo>
                <a:cubicBezTo>
                  <a:pt x="46521" y="36872"/>
                  <a:pt x="45597" y="37056"/>
                  <a:pt x="44646" y="37233"/>
                </a:cubicBezTo>
                <a:cubicBezTo>
                  <a:pt x="44496" y="37012"/>
                  <a:pt x="44390" y="36792"/>
                  <a:pt x="44241" y="36572"/>
                </a:cubicBezTo>
                <a:cubicBezTo>
                  <a:pt x="45156" y="36431"/>
                  <a:pt x="46081" y="36246"/>
                  <a:pt x="46996" y="36026"/>
                </a:cubicBezTo>
                <a:close/>
                <a:moveTo>
                  <a:pt x="50553" y="35841"/>
                </a:moveTo>
                <a:cubicBezTo>
                  <a:pt x="50738" y="36026"/>
                  <a:pt x="50923" y="36211"/>
                  <a:pt x="51099" y="36396"/>
                </a:cubicBezTo>
                <a:cubicBezTo>
                  <a:pt x="50078" y="36722"/>
                  <a:pt x="49048" y="36977"/>
                  <a:pt x="47982" y="37233"/>
                </a:cubicBezTo>
                <a:cubicBezTo>
                  <a:pt x="47842" y="37056"/>
                  <a:pt x="47692" y="36872"/>
                  <a:pt x="47542" y="36687"/>
                </a:cubicBezTo>
                <a:cubicBezTo>
                  <a:pt x="48572" y="36431"/>
                  <a:pt x="49558" y="36176"/>
                  <a:pt x="50553" y="35841"/>
                </a:cubicBezTo>
                <a:close/>
                <a:moveTo>
                  <a:pt x="3857" y="34811"/>
                </a:moveTo>
                <a:lnTo>
                  <a:pt x="3857" y="34811"/>
                </a:lnTo>
                <a:cubicBezTo>
                  <a:pt x="3637" y="35216"/>
                  <a:pt x="3452" y="35551"/>
                  <a:pt x="3267" y="35841"/>
                </a:cubicBezTo>
                <a:cubicBezTo>
                  <a:pt x="2721" y="36317"/>
                  <a:pt x="2167" y="36792"/>
                  <a:pt x="1656" y="37277"/>
                </a:cubicBezTo>
                <a:cubicBezTo>
                  <a:pt x="1841" y="36907"/>
                  <a:pt x="2061" y="36572"/>
                  <a:pt x="2237" y="36211"/>
                </a:cubicBezTo>
                <a:cubicBezTo>
                  <a:pt x="2792" y="35736"/>
                  <a:pt x="3302" y="35252"/>
                  <a:pt x="3857" y="34811"/>
                </a:cubicBezTo>
                <a:close/>
                <a:moveTo>
                  <a:pt x="5873" y="35181"/>
                </a:moveTo>
                <a:lnTo>
                  <a:pt x="5873" y="35181"/>
                </a:lnTo>
                <a:cubicBezTo>
                  <a:pt x="5688" y="35401"/>
                  <a:pt x="5468" y="35657"/>
                  <a:pt x="5283" y="35877"/>
                </a:cubicBezTo>
                <a:cubicBezTo>
                  <a:pt x="5283" y="35912"/>
                  <a:pt x="5248" y="35956"/>
                  <a:pt x="5213" y="35991"/>
                </a:cubicBezTo>
                <a:cubicBezTo>
                  <a:pt x="4843" y="36211"/>
                  <a:pt x="4482" y="36431"/>
                  <a:pt x="4112" y="36687"/>
                </a:cubicBezTo>
                <a:cubicBezTo>
                  <a:pt x="3857" y="36872"/>
                  <a:pt x="3602" y="37056"/>
                  <a:pt x="3338" y="37277"/>
                </a:cubicBezTo>
                <a:cubicBezTo>
                  <a:pt x="3522" y="36977"/>
                  <a:pt x="3743" y="36722"/>
                  <a:pt x="3927" y="36431"/>
                </a:cubicBezTo>
                <a:cubicBezTo>
                  <a:pt x="4332" y="36097"/>
                  <a:pt x="4773" y="35806"/>
                  <a:pt x="5213" y="35551"/>
                </a:cubicBezTo>
                <a:cubicBezTo>
                  <a:pt x="5433" y="35437"/>
                  <a:pt x="5653" y="35296"/>
                  <a:pt x="5873" y="35181"/>
                </a:cubicBezTo>
                <a:close/>
                <a:moveTo>
                  <a:pt x="41274" y="36282"/>
                </a:moveTo>
                <a:cubicBezTo>
                  <a:pt x="41415" y="36502"/>
                  <a:pt x="41529" y="36722"/>
                  <a:pt x="41635" y="36942"/>
                </a:cubicBezTo>
                <a:cubicBezTo>
                  <a:pt x="40649" y="37092"/>
                  <a:pt x="39654" y="37197"/>
                  <a:pt x="38703" y="37277"/>
                </a:cubicBezTo>
                <a:cubicBezTo>
                  <a:pt x="38668" y="37197"/>
                  <a:pt x="38633" y="37092"/>
                  <a:pt x="38597" y="36977"/>
                </a:cubicBezTo>
                <a:cubicBezTo>
                  <a:pt x="38518" y="36836"/>
                  <a:pt x="38483" y="36722"/>
                  <a:pt x="38413" y="36572"/>
                </a:cubicBezTo>
                <a:cubicBezTo>
                  <a:pt x="39363" y="36467"/>
                  <a:pt x="40314" y="36396"/>
                  <a:pt x="41274" y="36282"/>
                </a:cubicBezTo>
                <a:close/>
                <a:moveTo>
                  <a:pt x="54110" y="35877"/>
                </a:moveTo>
                <a:cubicBezTo>
                  <a:pt x="54260" y="36026"/>
                  <a:pt x="54401" y="36176"/>
                  <a:pt x="54550" y="36352"/>
                </a:cubicBezTo>
                <a:cubicBezTo>
                  <a:pt x="54480" y="36352"/>
                  <a:pt x="54445" y="36396"/>
                  <a:pt x="54365" y="36431"/>
                </a:cubicBezTo>
                <a:cubicBezTo>
                  <a:pt x="53855" y="36651"/>
                  <a:pt x="53300" y="36872"/>
                  <a:pt x="52719" y="37056"/>
                </a:cubicBezTo>
                <a:cubicBezTo>
                  <a:pt x="52464" y="37127"/>
                  <a:pt x="52200" y="37197"/>
                  <a:pt x="51944" y="37277"/>
                </a:cubicBezTo>
                <a:cubicBezTo>
                  <a:pt x="51839" y="37127"/>
                  <a:pt x="51689" y="36977"/>
                  <a:pt x="51539" y="36836"/>
                </a:cubicBezTo>
                <a:cubicBezTo>
                  <a:pt x="51839" y="36757"/>
                  <a:pt x="52094" y="36687"/>
                  <a:pt x="52314" y="36616"/>
                </a:cubicBezTo>
                <a:cubicBezTo>
                  <a:pt x="52825" y="36431"/>
                  <a:pt x="53300" y="36246"/>
                  <a:pt x="53784" y="36026"/>
                </a:cubicBezTo>
                <a:cubicBezTo>
                  <a:pt x="53890" y="35991"/>
                  <a:pt x="54004" y="35956"/>
                  <a:pt x="54110" y="35877"/>
                </a:cubicBezTo>
                <a:close/>
                <a:moveTo>
                  <a:pt x="9941" y="35516"/>
                </a:moveTo>
                <a:cubicBezTo>
                  <a:pt x="9870" y="35692"/>
                  <a:pt x="9764" y="35841"/>
                  <a:pt x="9685" y="36026"/>
                </a:cubicBezTo>
                <a:cubicBezTo>
                  <a:pt x="9615" y="36132"/>
                  <a:pt x="9544" y="36282"/>
                  <a:pt x="9500" y="36431"/>
                </a:cubicBezTo>
                <a:cubicBezTo>
                  <a:pt x="8664" y="36687"/>
                  <a:pt x="7854" y="36977"/>
                  <a:pt x="7044" y="37312"/>
                </a:cubicBezTo>
                <a:cubicBezTo>
                  <a:pt x="7079" y="37277"/>
                  <a:pt x="7123" y="37197"/>
                  <a:pt x="7123" y="37162"/>
                </a:cubicBezTo>
                <a:cubicBezTo>
                  <a:pt x="7264" y="36907"/>
                  <a:pt x="7414" y="36651"/>
                  <a:pt x="7563" y="36396"/>
                </a:cubicBezTo>
                <a:cubicBezTo>
                  <a:pt x="8329" y="36062"/>
                  <a:pt x="9139" y="35771"/>
                  <a:pt x="9941" y="35516"/>
                </a:cubicBezTo>
                <a:close/>
                <a:moveTo>
                  <a:pt x="8145" y="35516"/>
                </a:moveTo>
                <a:cubicBezTo>
                  <a:pt x="7924" y="35771"/>
                  <a:pt x="7704" y="36062"/>
                  <a:pt x="7519" y="36352"/>
                </a:cubicBezTo>
                <a:cubicBezTo>
                  <a:pt x="6789" y="36687"/>
                  <a:pt x="6058" y="37056"/>
                  <a:pt x="5318" y="37453"/>
                </a:cubicBezTo>
                <a:cubicBezTo>
                  <a:pt x="5503" y="37162"/>
                  <a:pt x="5723" y="36872"/>
                  <a:pt x="5944" y="36572"/>
                </a:cubicBezTo>
                <a:cubicBezTo>
                  <a:pt x="6683" y="36176"/>
                  <a:pt x="7414" y="35806"/>
                  <a:pt x="8145" y="35516"/>
                </a:cubicBezTo>
                <a:close/>
                <a:moveTo>
                  <a:pt x="16878" y="36132"/>
                </a:moveTo>
                <a:lnTo>
                  <a:pt x="16878" y="36132"/>
                </a:lnTo>
                <a:cubicBezTo>
                  <a:pt x="16808" y="36467"/>
                  <a:pt x="16764" y="36792"/>
                  <a:pt x="16693" y="37162"/>
                </a:cubicBezTo>
                <a:cubicBezTo>
                  <a:pt x="15813" y="37233"/>
                  <a:pt x="14932" y="37347"/>
                  <a:pt x="14087" y="37453"/>
                </a:cubicBezTo>
                <a:cubicBezTo>
                  <a:pt x="14166" y="37127"/>
                  <a:pt x="14237" y="36757"/>
                  <a:pt x="14307" y="36431"/>
                </a:cubicBezTo>
                <a:cubicBezTo>
                  <a:pt x="15152" y="36282"/>
                  <a:pt x="16033" y="36211"/>
                  <a:pt x="16878" y="36132"/>
                </a:cubicBezTo>
                <a:close/>
                <a:moveTo>
                  <a:pt x="58292" y="36097"/>
                </a:moveTo>
                <a:cubicBezTo>
                  <a:pt x="58442" y="36282"/>
                  <a:pt x="58582" y="36396"/>
                  <a:pt x="58732" y="36502"/>
                </a:cubicBezTo>
                <a:cubicBezTo>
                  <a:pt x="57816" y="36836"/>
                  <a:pt x="56901" y="37127"/>
                  <a:pt x="55941" y="37453"/>
                </a:cubicBezTo>
                <a:cubicBezTo>
                  <a:pt x="55800" y="37382"/>
                  <a:pt x="55615" y="37277"/>
                  <a:pt x="55360" y="37092"/>
                </a:cubicBezTo>
                <a:cubicBezTo>
                  <a:pt x="55360" y="37092"/>
                  <a:pt x="55360" y="37056"/>
                  <a:pt x="55325" y="37056"/>
                </a:cubicBezTo>
                <a:cubicBezTo>
                  <a:pt x="56311" y="36722"/>
                  <a:pt x="57262" y="36431"/>
                  <a:pt x="58292" y="36097"/>
                </a:cubicBezTo>
                <a:close/>
                <a:moveTo>
                  <a:pt x="38377" y="36572"/>
                </a:moveTo>
                <a:cubicBezTo>
                  <a:pt x="38413" y="36722"/>
                  <a:pt x="38483" y="36872"/>
                  <a:pt x="38518" y="37012"/>
                </a:cubicBezTo>
                <a:cubicBezTo>
                  <a:pt x="38553" y="37092"/>
                  <a:pt x="38597" y="37197"/>
                  <a:pt x="38633" y="37277"/>
                </a:cubicBezTo>
                <a:cubicBezTo>
                  <a:pt x="37752" y="37382"/>
                  <a:pt x="36872" y="37453"/>
                  <a:pt x="35991" y="37497"/>
                </a:cubicBezTo>
                <a:cubicBezTo>
                  <a:pt x="35956" y="37417"/>
                  <a:pt x="35912" y="37312"/>
                  <a:pt x="35877" y="37197"/>
                </a:cubicBezTo>
                <a:cubicBezTo>
                  <a:pt x="35842" y="37056"/>
                  <a:pt x="35807" y="36907"/>
                  <a:pt x="35807" y="36722"/>
                </a:cubicBezTo>
                <a:cubicBezTo>
                  <a:pt x="36652" y="36687"/>
                  <a:pt x="37497" y="36651"/>
                  <a:pt x="38377" y="36572"/>
                </a:cubicBezTo>
                <a:close/>
                <a:moveTo>
                  <a:pt x="12036" y="35806"/>
                </a:moveTo>
                <a:lnTo>
                  <a:pt x="12036" y="35806"/>
                </a:lnTo>
                <a:cubicBezTo>
                  <a:pt x="11886" y="36132"/>
                  <a:pt x="11781" y="36502"/>
                  <a:pt x="11666" y="36836"/>
                </a:cubicBezTo>
                <a:cubicBezTo>
                  <a:pt x="10786" y="37056"/>
                  <a:pt x="9941" y="37277"/>
                  <a:pt x="9104" y="37532"/>
                </a:cubicBezTo>
                <a:cubicBezTo>
                  <a:pt x="9210" y="37162"/>
                  <a:pt x="9359" y="36792"/>
                  <a:pt x="9544" y="36431"/>
                </a:cubicBezTo>
                <a:cubicBezTo>
                  <a:pt x="10346" y="36211"/>
                  <a:pt x="11191" y="35991"/>
                  <a:pt x="12036" y="35806"/>
                </a:cubicBezTo>
                <a:close/>
                <a:moveTo>
                  <a:pt x="2721" y="35146"/>
                </a:moveTo>
                <a:lnTo>
                  <a:pt x="2721" y="35146"/>
                </a:lnTo>
                <a:cubicBezTo>
                  <a:pt x="2572" y="35516"/>
                  <a:pt x="2387" y="35841"/>
                  <a:pt x="2202" y="36176"/>
                </a:cubicBezTo>
                <a:cubicBezTo>
                  <a:pt x="2131" y="36246"/>
                  <a:pt x="2061" y="36282"/>
                  <a:pt x="1982" y="36352"/>
                </a:cubicBezTo>
                <a:cubicBezTo>
                  <a:pt x="1691" y="36651"/>
                  <a:pt x="1357" y="36942"/>
                  <a:pt x="1031" y="37233"/>
                </a:cubicBezTo>
                <a:cubicBezTo>
                  <a:pt x="881" y="37347"/>
                  <a:pt x="740" y="37453"/>
                  <a:pt x="626" y="37567"/>
                </a:cubicBezTo>
                <a:cubicBezTo>
                  <a:pt x="811" y="37277"/>
                  <a:pt x="996" y="36942"/>
                  <a:pt x="1181" y="36616"/>
                </a:cubicBezTo>
                <a:cubicBezTo>
                  <a:pt x="1286" y="36502"/>
                  <a:pt x="1436" y="36396"/>
                  <a:pt x="1577" y="36246"/>
                </a:cubicBezTo>
                <a:cubicBezTo>
                  <a:pt x="1911" y="35956"/>
                  <a:pt x="2237" y="35657"/>
                  <a:pt x="2536" y="35331"/>
                </a:cubicBezTo>
                <a:cubicBezTo>
                  <a:pt x="2607" y="35296"/>
                  <a:pt x="2677" y="35216"/>
                  <a:pt x="2721" y="35146"/>
                </a:cubicBezTo>
                <a:close/>
                <a:moveTo>
                  <a:pt x="63248" y="36097"/>
                </a:moveTo>
                <a:cubicBezTo>
                  <a:pt x="63319" y="36132"/>
                  <a:pt x="63425" y="36211"/>
                  <a:pt x="63539" y="36317"/>
                </a:cubicBezTo>
                <a:cubicBezTo>
                  <a:pt x="63689" y="36396"/>
                  <a:pt x="63794" y="36502"/>
                  <a:pt x="63909" y="36616"/>
                </a:cubicBezTo>
                <a:cubicBezTo>
                  <a:pt x="63389" y="36757"/>
                  <a:pt x="62879" y="36907"/>
                  <a:pt x="62324" y="37092"/>
                </a:cubicBezTo>
                <a:cubicBezTo>
                  <a:pt x="61778" y="37233"/>
                  <a:pt x="61224" y="37417"/>
                  <a:pt x="60678" y="37602"/>
                </a:cubicBezTo>
                <a:cubicBezTo>
                  <a:pt x="60563" y="37497"/>
                  <a:pt x="60458" y="37417"/>
                  <a:pt x="60343" y="37312"/>
                </a:cubicBezTo>
                <a:cubicBezTo>
                  <a:pt x="60238" y="37233"/>
                  <a:pt x="60088" y="37127"/>
                  <a:pt x="59982" y="37092"/>
                </a:cubicBezTo>
                <a:cubicBezTo>
                  <a:pt x="60528" y="36907"/>
                  <a:pt x="61083" y="36722"/>
                  <a:pt x="61629" y="36537"/>
                </a:cubicBezTo>
                <a:cubicBezTo>
                  <a:pt x="62183" y="36396"/>
                  <a:pt x="62694" y="36246"/>
                  <a:pt x="63248" y="36097"/>
                </a:cubicBezTo>
                <a:close/>
                <a:moveTo>
                  <a:pt x="35736" y="36722"/>
                </a:moveTo>
                <a:cubicBezTo>
                  <a:pt x="35771" y="36907"/>
                  <a:pt x="35807" y="37056"/>
                  <a:pt x="35842" y="37197"/>
                </a:cubicBezTo>
                <a:cubicBezTo>
                  <a:pt x="35877" y="37312"/>
                  <a:pt x="35912" y="37417"/>
                  <a:pt x="35912" y="37497"/>
                </a:cubicBezTo>
                <a:cubicBezTo>
                  <a:pt x="35032" y="37567"/>
                  <a:pt x="34116" y="37602"/>
                  <a:pt x="33236" y="37637"/>
                </a:cubicBezTo>
                <a:cubicBezTo>
                  <a:pt x="33201" y="37382"/>
                  <a:pt x="33130" y="37127"/>
                  <a:pt x="33095" y="36836"/>
                </a:cubicBezTo>
                <a:cubicBezTo>
                  <a:pt x="33975" y="36836"/>
                  <a:pt x="34856" y="36792"/>
                  <a:pt x="35736" y="36722"/>
                </a:cubicBezTo>
                <a:close/>
                <a:moveTo>
                  <a:pt x="58767" y="36537"/>
                </a:moveTo>
                <a:cubicBezTo>
                  <a:pt x="58882" y="36616"/>
                  <a:pt x="58987" y="36687"/>
                  <a:pt x="59137" y="36722"/>
                </a:cubicBezTo>
                <a:lnTo>
                  <a:pt x="57156" y="37382"/>
                </a:lnTo>
                <a:cubicBezTo>
                  <a:pt x="56901" y="37453"/>
                  <a:pt x="56646" y="37567"/>
                  <a:pt x="56346" y="37637"/>
                </a:cubicBezTo>
                <a:cubicBezTo>
                  <a:pt x="56311" y="37602"/>
                  <a:pt x="56241" y="37602"/>
                  <a:pt x="56161" y="37567"/>
                </a:cubicBezTo>
                <a:cubicBezTo>
                  <a:pt x="56126" y="37532"/>
                  <a:pt x="56056" y="37532"/>
                  <a:pt x="56020" y="37497"/>
                </a:cubicBezTo>
                <a:cubicBezTo>
                  <a:pt x="56936" y="37162"/>
                  <a:pt x="57852" y="36836"/>
                  <a:pt x="58767" y="36537"/>
                </a:cubicBezTo>
                <a:close/>
                <a:moveTo>
                  <a:pt x="44206" y="36572"/>
                </a:moveTo>
                <a:cubicBezTo>
                  <a:pt x="44320" y="36792"/>
                  <a:pt x="44461" y="37012"/>
                  <a:pt x="44611" y="37233"/>
                </a:cubicBezTo>
                <a:cubicBezTo>
                  <a:pt x="43765" y="37417"/>
                  <a:pt x="42920" y="37532"/>
                  <a:pt x="42040" y="37673"/>
                </a:cubicBezTo>
                <a:cubicBezTo>
                  <a:pt x="42040" y="37637"/>
                  <a:pt x="42005" y="37567"/>
                  <a:pt x="41969" y="37532"/>
                </a:cubicBezTo>
                <a:cubicBezTo>
                  <a:pt x="41899" y="37347"/>
                  <a:pt x="41784" y="37162"/>
                  <a:pt x="41714" y="36977"/>
                </a:cubicBezTo>
                <a:cubicBezTo>
                  <a:pt x="42515" y="36872"/>
                  <a:pt x="43360" y="36722"/>
                  <a:pt x="44206" y="36572"/>
                </a:cubicBezTo>
                <a:close/>
                <a:moveTo>
                  <a:pt x="51143" y="36431"/>
                </a:moveTo>
                <a:cubicBezTo>
                  <a:pt x="51249" y="36572"/>
                  <a:pt x="51363" y="36687"/>
                  <a:pt x="51469" y="36836"/>
                </a:cubicBezTo>
                <a:cubicBezTo>
                  <a:pt x="50439" y="37127"/>
                  <a:pt x="49417" y="37417"/>
                  <a:pt x="48352" y="37673"/>
                </a:cubicBezTo>
                <a:cubicBezTo>
                  <a:pt x="48317" y="37602"/>
                  <a:pt x="48238" y="37532"/>
                  <a:pt x="48203" y="37497"/>
                </a:cubicBezTo>
                <a:cubicBezTo>
                  <a:pt x="48132" y="37417"/>
                  <a:pt x="48097" y="37347"/>
                  <a:pt x="48018" y="37277"/>
                </a:cubicBezTo>
                <a:cubicBezTo>
                  <a:pt x="49083" y="37012"/>
                  <a:pt x="50113" y="36757"/>
                  <a:pt x="51143" y="36431"/>
                </a:cubicBezTo>
                <a:close/>
                <a:moveTo>
                  <a:pt x="33051" y="36836"/>
                </a:moveTo>
                <a:cubicBezTo>
                  <a:pt x="33095" y="37127"/>
                  <a:pt x="33165" y="37382"/>
                  <a:pt x="33201" y="37637"/>
                </a:cubicBezTo>
                <a:cubicBezTo>
                  <a:pt x="32215" y="37673"/>
                  <a:pt x="31255" y="37717"/>
                  <a:pt x="30269" y="37752"/>
                </a:cubicBezTo>
                <a:cubicBezTo>
                  <a:pt x="30269" y="37453"/>
                  <a:pt x="30269" y="37162"/>
                  <a:pt x="30234" y="36907"/>
                </a:cubicBezTo>
                <a:cubicBezTo>
                  <a:pt x="31149" y="36872"/>
                  <a:pt x="32100" y="36872"/>
                  <a:pt x="33051" y="36836"/>
                </a:cubicBezTo>
                <a:close/>
                <a:moveTo>
                  <a:pt x="30190" y="36907"/>
                </a:moveTo>
                <a:cubicBezTo>
                  <a:pt x="30234" y="37162"/>
                  <a:pt x="30234" y="37453"/>
                  <a:pt x="30234" y="37752"/>
                </a:cubicBezTo>
                <a:cubicBezTo>
                  <a:pt x="29309" y="37787"/>
                  <a:pt x="28394" y="37787"/>
                  <a:pt x="27513" y="37787"/>
                </a:cubicBezTo>
                <a:lnTo>
                  <a:pt x="27513" y="36907"/>
                </a:lnTo>
                <a:close/>
                <a:moveTo>
                  <a:pt x="27478" y="36907"/>
                </a:moveTo>
                <a:lnTo>
                  <a:pt x="27478" y="37787"/>
                </a:lnTo>
                <a:cubicBezTo>
                  <a:pt x="26967" y="37822"/>
                  <a:pt x="26448" y="37822"/>
                  <a:pt x="25973" y="37822"/>
                </a:cubicBezTo>
                <a:lnTo>
                  <a:pt x="24907" y="37822"/>
                </a:lnTo>
                <a:cubicBezTo>
                  <a:pt x="24907" y="37532"/>
                  <a:pt x="24951" y="37197"/>
                  <a:pt x="24951" y="36907"/>
                </a:cubicBezTo>
                <a:close/>
                <a:moveTo>
                  <a:pt x="6604" y="35736"/>
                </a:moveTo>
                <a:lnTo>
                  <a:pt x="6604" y="35736"/>
                </a:lnTo>
                <a:cubicBezTo>
                  <a:pt x="6349" y="35991"/>
                  <a:pt x="6128" y="36282"/>
                  <a:pt x="5908" y="36537"/>
                </a:cubicBezTo>
                <a:cubicBezTo>
                  <a:pt x="5213" y="36942"/>
                  <a:pt x="4517" y="37382"/>
                  <a:pt x="3822" y="37858"/>
                </a:cubicBezTo>
                <a:cubicBezTo>
                  <a:pt x="4042" y="37567"/>
                  <a:pt x="4262" y="37233"/>
                  <a:pt x="4482" y="36977"/>
                </a:cubicBezTo>
                <a:cubicBezTo>
                  <a:pt x="5178" y="36537"/>
                  <a:pt x="5873" y="36097"/>
                  <a:pt x="6604" y="35736"/>
                </a:cubicBezTo>
                <a:close/>
                <a:moveTo>
                  <a:pt x="4517" y="35516"/>
                </a:moveTo>
                <a:lnTo>
                  <a:pt x="4517" y="35516"/>
                </a:lnTo>
                <a:cubicBezTo>
                  <a:pt x="4332" y="35806"/>
                  <a:pt x="4112" y="36097"/>
                  <a:pt x="3892" y="36396"/>
                </a:cubicBezTo>
                <a:cubicBezTo>
                  <a:pt x="3267" y="36872"/>
                  <a:pt x="2642" y="37382"/>
                  <a:pt x="2061" y="37893"/>
                </a:cubicBezTo>
                <a:cubicBezTo>
                  <a:pt x="2237" y="37602"/>
                  <a:pt x="2457" y="37277"/>
                  <a:pt x="2642" y="36977"/>
                </a:cubicBezTo>
                <a:cubicBezTo>
                  <a:pt x="3232" y="36467"/>
                  <a:pt x="3857" y="35956"/>
                  <a:pt x="4517" y="35516"/>
                </a:cubicBezTo>
                <a:close/>
                <a:moveTo>
                  <a:pt x="24907" y="36907"/>
                </a:moveTo>
                <a:cubicBezTo>
                  <a:pt x="24872" y="37197"/>
                  <a:pt x="24872" y="37532"/>
                  <a:pt x="24872" y="37822"/>
                </a:cubicBezTo>
                <a:cubicBezTo>
                  <a:pt x="23992" y="37858"/>
                  <a:pt x="23076" y="37858"/>
                  <a:pt x="22196" y="37893"/>
                </a:cubicBezTo>
                <a:cubicBezTo>
                  <a:pt x="22231" y="37567"/>
                  <a:pt x="22266" y="37233"/>
                  <a:pt x="22310" y="36907"/>
                </a:cubicBezTo>
                <a:close/>
                <a:moveTo>
                  <a:pt x="47507" y="36687"/>
                </a:moveTo>
                <a:cubicBezTo>
                  <a:pt x="47657" y="36872"/>
                  <a:pt x="47798" y="37092"/>
                  <a:pt x="47947" y="37277"/>
                </a:cubicBezTo>
                <a:cubicBezTo>
                  <a:pt x="46996" y="37497"/>
                  <a:pt x="46037" y="37717"/>
                  <a:pt x="45086" y="37893"/>
                </a:cubicBezTo>
                <a:cubicBezTo>
                  <a:pt x="44936" y="37673"/>
                  <a:pt x="44795" y="37497"/>
                  <a:pt x="44681" y="37277"/>
                </a:cubicBezTo>
                <a:cubicBezTo>
                  <a:pt x="45641" y="37092"/>
                  <a:pt x="46556" y="36907"/>
                  <a:pt x="47507" y="36687"/>
                </a:cubicBezTo>
                <a:close/>
                <a:moveTo>
                  <a:pt x="54585" y="36396"/>
                </a:moveTo>
                <a:cubicBezTo>
                  <a:pt x="54805" y="36616"/>
                  <a:pt x="55026" y="36872"/>
                  <a:pt x="55246" y="37056"/>
                </a:cubicBezTo>
                <a:cubicBezTo>
                  <a:pt x="54841" y="37162"/>
                  <a:pt x="54480" y="37277"/>
                  <a:pt x="54110" y="37417"/>
                </a:cubicBezTo>
                <a:cubicBezTo>
                  <a:pt x="53855" y="37497"/>
                  <a:pt x="53635" y="37567"/>
                  <a:pt x="53379" y="37637"/>
                </a:cubicBezTo>
                <a:cubicBezTo>
                  <a:pt x="53080" y="37752"/>
                  <a:pt x="52825" y="37822"/>
                  <a:pt x="52534" y="37937"/>
                </a:cubicBezTo>
                <a:cubicBezTo>
                  <a:pt x="52349" y="37717"/>
                  <a:pt x="52164" y="37532"/>
                  <a:pt x="51979" y="37312"/>
                </a:cubicBezTo>
                <a:cubicBezTo>
                  <a:pt x="52244" y="37233"/>
                  <a:pt x="52499" y="37162"/>
                  <a:pt x="52754" y="37092"/>
                </a:cubicBezTo>
                <a:cubicBezTo>
                  <a:pt x="53300" y="36907"/>
                  <a:pt x="53855" y="36687"/>
                  <a:pt x="54365" y="36467"/>
                </a:cubicBezTo>
                <a:cubicBezTo>
                  <a:pt x="54445" y="36431"/>
                  <a:pt x="54515" y="36396"/>
                  <a:pt x="54585" y="36396"/>
                </a:cubicBezTo>
                <a:close/>
                <a:moveTo>
                  <a:pt x="14272" y="36431"/>
                </a:moveTo>
                <a:lnTo>
                  <a:pt x="14272" y="36431"/>
                </a:lnTo>
                <a:cubicBezTo>
                  <a:pt x="14202" y="36757"/>
                  <a:pt x="14122" y="37127"/>
                  <a:pt x="14052" y="37453"/>
                </a:cubicBezTo>
                <a:cubicBezTo>
                  <a:pt x="13761" y="37497"/>
                  <a:pt x="13506" y="37567"/>
                  <a:pt x="13242" y="37602"/>
                </a:cubicBezTo>
                <a:cubicBezTo>
                  <a:pt x="12626" y="37717"/>
                  <a:pt x="12001" y="37822"/>
                  <a:pt x="11411" y="37972"/>
                </a:cubicBezTo>
                <a:cubicBezTo>
                  <a:pt x="11481" y="37602"/>
                  <a:pt x="11596" y="37233"/>
                  <a:pt x="11701" y="36872"/>
                </a:cubicBezTo>
                <a:cubicBezTo>
                  <a:pt x="12546" y="36687"/>
                  <a:pt x="13392" y="36537"/>
                  <a:pt x="14272" y="36431"/>
                </a:cubicBezTo>
                <a:close/>
                <a:moveTo>
                  <a:pt x="22266" y="36907"/>
                </a:moveTo>
                <a:cubicBezTo>
                  <a:pt x="22231" y="37233"/>
                  <a:pt x="22196" y="37567"/>
                  <a:pt x="22160" y="37893"/>
                </a:cubicBezTo>
                <a:cubicBezTo>
                  <a:pt x="21210" y="37937"/>
                  <a:pt x="20285" y="37972"/>
                  <a:pt x="19334" y="38042"/>
                </a:cubicBezTo>
                <a:cubicBezTo>
                  <a:pt x="19405" y="37673"/>
                  <a:pt x="19484" y="37347"/>
                  <a:pt x="19554" y="37012"/>
                </a:cubicBezTo>
                <a:cubicBezTo>
                  <a:pt x="20435" y="36977"/>
                  <a:pt x="21350" y="36942"/>
                  <a:pt x="22266" y="36907"/>
                </a:cubicBezTo>
                <a:close/>
                <a:moveTo>
                  <a:pt x="41635" y="36977"/>
                </a:moveTo>
                <a:cubicBezTo>
                  <a:pt x="41749" y="37162"/>
                  <a:pt x="41855" y="37347"/>
                  <a:pt x="41934" y="37532"/>
                </a:cubicBezTo>
                <a:cubicBezTo>
                  <a:pt x="41969" y="37602"/>
                  <a:pt x="41969" y="37637"/>
                  <a:pt x="42005" y="37673"/>
                </a:cubicBezTo>
                <a:cubicBezTo>
                  <a:pt x="41018" y="37822"/>
                  <a:pt x="39988" y="37937"/>
                  <a:pt x="38994" y="38042"/>
                </a:cubicBezTo>
                <a:cubicBezTo>
                  <a:pt x="38888" y="37822"/>
                  <a:pt x="38773" y="37567"/>
                  <a:pt x="38703" y="37312"/>
                </a:cubicBezTo>
                <a:cubicBezTo>
                  <a:pt x="39698" y="37233"/>
                  <a:pt x="40684" y="37127"/>
                  <a:pt x="41635" y="36977"/>
                </a:cubicBezTo>
                <a:close/>
                <a:moveTo>
                  <a:pt x="59172" y="36757"/>
                </a:moveTo>
                <a:cubicBezTo>
                  <a:pt x="59287" y="36792"/>
                  <a:pt x="59357" y="36836"/>
                  <a:pt x="59428" y="36872"/>
                </a:cubicBezTo>
                <a:cubicBezTo>
                  <a:pt x="59577" y="36942"/>
                  <a:pt x="59727" y="36977"/>
                  <a:pt x="59868" y="37056"/>
                </a:cubicBezTo>
                <a:cubicBezTo>
                  <a:pt x="59207" y="37277"/>
                  <a:pt x="58547" y="37497"/>
                  <a:pt x="57922" y="37717"/>
                </a:cubicBezTo>
                <a:cubicBezTo>
                  <a:pt x="57561" y="37858"/>
                  <a:pt x="57227" y="37972"/>
                  <a:pt x="56866" y="38078"/>
                </a:cubicBezTo>
                <a:cubicBezTo>
                  <a:pt x="56646" y="37858"/>
                  <a:pt x="56531" y="37752"/>
                  <a:pt x="56381" y="37673"/>
                </a:cubicBezTo>
                <a:cubicBezTo>
                  <a:pt x="56681" y="37602"/>
                  <a:pt x="56936" y="37497"/>
                  <a:pt x="57191" y="37417"/>
                </a:cubicBezTo>
                <a:lnTo>
                  <a:pt x="59172" y="36757"/>
                </a:lnTo>
                <a:close/>
                <a:moveTo>
                  <a:pt x="51504" y="36872"/>
                </a:moveTo>
                <a:cubicBezTo>
                  <a:pt x="51654" y="37012"/>
                  <a:pt x="51803" y="37162"/>
                  <a:pt x="51909" y="37312"/>
                </a:cubicBezTo>
                <a:cubicBezTo>
                  <a:pt x="50879" y="37602"/>
                  <a:pt x="49858" y="37893"/>
                  <a:pt x="48792" y="38157"/>
                </a:cubicBezTo>
                <a:cubicBezTo>
                  <a:pt x="48643" y="38007"/>
                  <a:pt x="48537" y="37858"/>
                  <a:pt x="48387" y="37717"/>
                </a:cubicBezTo>
                <a:cubicBezTo>
                  <a:pt x="49453" y="37453"/>
                  <a:pt x="50483" y="37162"/>
                  <a:pt x="51504" y="36872"/>
                </a:cubicBezTo>
                <a:close/>
                <a:moveTo>
                  <a:pt x="63979" y="36616"/>
                </a:moveTo>
                <a:cubicBezTo>
                  <a:pt x="64164" y="36792"/>
                  <a:pt x="64384" y="36977"/>
                  <a:pt x="64569" y="37127"/>
                </a:cubicBezTo>
                <a:cubicBezTo>
                  <a:pt x="63504" y="37497"/>
                  <a:pt x="62439" y="37858"/>
                  <a:pt x="61373" y="38227"/>
                </a:cubicBezTo>
                <a:cubicBezTo>
                  <a:pt x="61153" y="38007"/>
                  <a:pt x="60933" y="37822"/>
                  <a:pt x="60713" y="37637"/>
                </a:cubicBezTo>
                <a:cubicBezTo>
                  <a:pt x="61268" y="37453"/>
                  <a:pt x="61813" y="37277"/>
                  <a:pt x="62368" y="37127"/>
                </a:cubicBezTo>
                <a:cubicBezTo>
                  <a:pt x="62879" y="36977"/>
                  <a:pt x="63425" y="36792"/>
                  <a:pt x="63979" y="36616"/>
                </a:cubicBezTo>
                <a:close/>
                <a:moveTo>
                  <a:pt x="19484" y="37012"/>
                </a:moveTo>
                <a:cubicBezTo>
                  <a:pt x="19449" y="37347"/>
                  <a:pt x="19370" y="37717"/>
                  <a:pt x="19299" y="38042"/>
                </a:cubicBezTo>
                <a:cubicBezTo>
                  <a:pt x="18384" y="38078"/>
                  <a:pt x="17468" y="38157"/>
                  <a:pt x="16588" y="38263"/>
                </a:cubicBezTo>
                <a:cubicBezTo>
                  <a:pt x="16623" y="37893"/>
                  <a:pt x="16658" y="37532"/>
                  <a:pt x="16728" y="37197"/>
                </a:cubicBezTo>
                <a:cubicBezTo>
                  <a:pt x="17644" y="37127"/>
                  <a:pt x="18568" y="37056"/>
                  <a:pt x="19484" y="37012"/>
                </a:cubicBezTo>
                <a:close/>
                <a:moveTo>
                  <a:pt x="38668" y="37347"/>
                </a:moveTo>
                <a:cubicBezTo>
                  <a:pt x="38738" y="37567"/>
                  <a:pt x="38853" y="37822"/>
                  <a:pt x="38923" y="38078"/>
                </a:cubicBezTo>
                <a:cubicBezTo>
                  <a:pt x="38043" y="38157"/>
                  <a:pt x="37162" y="38227"/>
                  <a:pt x="36247" y="38298"/>
                </a:cubicBezTo>
                <a:lnTo>
                  <a:pt x="36247" y="38263"/>
                </a:lnTo>
                <a:cubicBezTo>
                  <a:pt x="36176" y="38042"/>
                  <a:pt x="36062" y="37787"/>
                  <a:pt x="35991" y="37532"/>
                </a:cubicBezTo>
                <a:cubicBezTo>
                  <a:pt x="36872" y="37497"/>
                  <a:pt x="37752" y="37417"/>
                  <a:pt x="38668" y="37347"/>
                </a:cubicBezTo>
                <a:close/>
                <a:moveTo>
                  <a:pt x="47982" y="37312"/>
                </a:moveTo>
                <a:cubicBezTo>
                  <a:pt x="48062" y="37382"/>
                  <a:pt x="48097" y="37453"/>
                  <a:pt x="48167" y="37497"/>
                </a:cubicBezTo>
                <a:cubicBezTo>
                  <a:pt x="48203" y="37567"/>
                  <a:pt x="48238" y="37602"/>
                  <a:pt x="48317" y="37673"/>
                </a:cubicBezTo>
                <a:cubicBezTo>
                  <a:pt x="47322" y="37893"/>
                  <a:pt x="46371" y="38113"/>
                  <a:pt x="45376" y="38298"/>
                </a:cubicBezTo>
                <a:cubicBezTo>
                  <a:pt x="45341" y="38263"/>
                  <a:pt x="45306" y="38192"/>
                  <a:pt x="45271" y="38157"/>
                </a:cubicBezTo>
                <a:cubicBezTo>
                  <a:pt x="45200" y="38078"/>
                  <a:pt x="45156" y="38007"/>
                  <a:pt x="45121" y="37937"/>
                </a:cubicBezTo>
                <a:cubicBezTo>
                  <a:pt x="46081" y="37752"/>
                  <a:pt x="47032" y="37532"/>
                  <a:pt x="47982" y="37312"/>
                </a:cubicBezTo>
                <a:close/>
                <a:moveTo>
                  <a:pt x="5142" y="36062"/>
                </a:moveTo>
                <a:cubicBezTo>
                  <a:pt x="4922" y="36352"/>
                  <a:pt x="4702" y="36651"/>
                  <a:pt x="4482" y="36942"/>
                </a:cubicBezTo>
                <a:cubicBezTo>
                  <a:pt x="4218" y="37092"/>
                  <a:pt x="3998" y="37233"/>
                  <a:pt x="3743" y="37417"/>
                </a:cubicBezTo>
                <a:cubicBezTo>
                  <a:pt x="3338" y="37717"/>
                  <a:pt x="2977" y="38007"/>
                  <a:pt x="2572" y="38333"/>
                </a:cubicBezTo>
                <a:cubicBezTo>
                  <a:pt x="2756" y="38078"/>
                  <a:pt x="2941" y="37787"/>
                  <a:pt x="3117" y="37532"/>
                </a:cubicBezTo>
                <a:cubicBezTo>
                  <a:pt x="3161" y="37497"/>
                  <a:pt x="3232" y="37417"/>
                  <a:pt x="3267" y="37382"/>
                </a:cubicBezTo>
                <a:cubicBezTo>
                  <a:pt x="3522" y="37162"/>
                  <a:pt x="3822" y="36942"/>
                  <a:pt x="4148" y="36722"/>
                </a:cubicBezTo>
                <a:lnTo>
                  <a:pt x="5142" y="36062"/>
                </a:lnTo>
                <a:close/>
                <a:moveTo>
                  <a:pt x="44646" y="37277"/>
                </a:moveTo>
                <a:cubicBezTo>
                  <a:pt x="44760" y="37497"/>
                  <a:pt x="44901" y="37673"/>
                  <a:pt x="45015" y="37893"/>
                </a:cubicBezTo>
                <a:cubicBezTo>
                  <a:pt x="44170" y="38078"/>
                  <a:pt x="43290" y="38227"/>
                  <a:pt x="42410" y="38333"/>
                </a:cubicBezTo>
                <a:cubicBezTo>
                  <a:pt x="42295" y="38157"/>
                  <a:pt x="42189" y="37937"/>
                  <a:pt x="42075" y="37717"/>
                </a:cubicBezTo>
                <a:cubicBezTo>
                  <a:pt x="42920" y="37602"/>
                  <a:pt x="43801" y="37453"/>
                  <a:pt x="44646" y="37277"/>
                </a:cubicBezTo>
                <a:close/>
                <a:moveTo>
                  <a:pt x="3197" y="35956"/>
                </a:moveTo>
                <a:lnTo>
                  <a:pt x="3197" y="35956"/>
                </a:lnTo>
                <a:cubicBezTo>
                  <a:pt x="3012" y="36317"/>
                  <a:pt x="2827" y="36572"/>
                  <a:pt x="2756" y="36722"/>
                </a:cubicBezTo>
                <a:cubicBezTo>
                  <a:pt x="2721" y="36792"/>
                  <a:pt x="2642" y="36872"/>
                  <a:pt x="2607" y="36942"/>
                </a:cubicBezTo>
                <a:cubicBezTo>
                  <a:pt x="2167" y="37347"/>
                  <a:pt x="1762" y="37717"/>
                  <a:pt x="1321" y="38078"/>
                </a:cubicBezTo>
                <a:cubicBezTo>
                  <a:pt x="1216" y="38192"/>
                  <a:pt x="1066" y="38298"/>
                  <a:pt x="960" y="38447"/>
                </a:cubicBezTo>
                <a:cubicBezTo>
                  <a:pt x="960" y="38412"/>
                  <a:pt x="996" y="38377"/>
                  <a:pt x="996" y="38333"/>
                </a:cubicBezTo>
                <a:cubicBezTo>
                  <a:pt x="1181" y="38042"/>
                  <a:pt x="1401" y="37717"/>
                  <a:pt x="1577" y="37382"/>
                </a:cubicBezTo>
                <a:cubicBezTo>
                  <a:pt x="2131" y="36907"/>
                  <a:pt x="2642" y="36431"/>
                  <a:pt x="3197" y="35956"/>
                </a:cubicBezTo>
                <a:close/>
                <a:moveTo>
                  <a:pt x="7484" y="36431"/>
                </a:moveTo>
                <a:lnTo>
                  <a:pt x="7484" y="36431"/>
                </a:lnTo>
                <a:cubicBezTo>
                  <a:pt x="7343" y="36651"/>
                  <a:pt x="7194" y="36907"/>
                  <a:pt x="7079" y="37127"/>
                </a:cubicBezTo>
                <a:cubicBezTo>
                  <a:pt x="7044" y="37197"/>
                  <a:pt x="7009" y="37277"/>
                  <a:pt x="7009" y="37347"/>
                </a:cubicBezTo>
                <a:cubicBezTo>
                  <a:pt x="6243" y="37673"/>
                  <a:pt x="5468" y="38042"/>
                  <a:pt x="4737" y="38447"/>
                </a:cubicBezTo>
                <a:cubicBezTo>
                  <a:pt x="4922" y="38157"/>
                  <a:pt x="5063" y="37822"/>
                  <a:pt x="5283" y="37532"/>
                </a:cubicBezTo>
                <a:cubicBezTo>
                  <a:pt x="6023" y="37127"/>
                  <a:pt x="6753" y="36757"/>
                  <a:pt x="7484" y="36431"/>
                </a:cubicBezTo>
                <a:close/>
                <a:moveTo>
                  <a:pt x="9465" y="36467"/>
                </a:moveTo>
                <a:lnTo>
                  <a:pt x="9465" y="36467"/>
                </a:lnTo>
                <a:cubicBezTo>
                  <a:pt x="9324" y="36836"/>
                  <a:pt x="9175" y="37162"/>
                  <a:pt x="9060" y="37532"/>
                </a:cubicBezTo>
                <a:cubicBezTo>
                  <a:pt x="8180" y="37822"/>
                  <a:pt x="7343" y="38113"/>
                  <a:pt x="6569" y="38483"/>
                </a:cubicBezTo>
                <a:cubicBezTo>
                  <a:pt x="6718" y="38113"/>
                  <a:pt x="6859" y="37717"/>
                  <a:pt x="7044" y="37347"/>
                </a:cubicBezTo>
                <a:cubicBezTo>
                  <a:pt x="7819" y="37012"/>
                  <a:pt x="8664" y="36722"/>
                  <a:pt x="9465" y="36467"/>
                </a:cubicBezTo>
                <a:close/>
                <a:moveTo>
                  <a:pt x="35956" y="37567"/>
                </a:moveTo>
                <a:cubicBezTo>
                  <a:pt x="36027" y="37822"/>
                  <a:pt x="36097" y="38042"/>
                  <a:pt x="36212" y="38298"/>
                </a:cubicBezTo>
                <a:cubicBezTo>
                  <a:pt x="35296" y="38377"/>
                  <a:pt x="34372" y="38447"/>
                  <a:pt x="33421" y="38483"/>
                </a:cubicBezTo>
                <a:cubicBezTo>
                  <a:pt x="33385" y="38227"/>
                  <a:pt x="33315" y="37972"/>
                  <a:pt x="33271" y="37673"/>
                </a:cubicBezTo>
                <a:cubicBezTo>
                  <a:pt x="34151" y="37637"/>
                  <a:pt x="35032" y="37602"/>
                  <a:pt x="35956" y="37567"/>
                </a:cubicBezTo>
                <a:close/>
                <a:moveTo>
                  <a:pt x="55281" y="37056"/>
                </a:moveTo>
                <a:cubicBezTo>
                  <a:pt x="55281" y="37092"/>
                  <a:pt x="55325" y="37127"/>
                  <a:pt x="55360" y="37127"/>
                </a:cubicBezTo>
                <a:cubicBezTo>
                  <a:pt x="55580" y="37312"/>
                  <a:pt x="55765" y="37382"/>
                  <a:pt x="55906" y="37453"/>
                </a:cubicBezTo>
                <a:cubicBezTo>
                  <a:pt x="55325" y="37673"/>
                  <a:pt x="54735" y="37893"/>
                  <a:pt x="54145" y="38078"/>
                </a:cubicBezTo>
                <a:cubicBezTo>
                  <a:pt x="53740" y="38227"/>
                  <a:pt x="53379" y="38377"/>
                  <a:pt x="53009" y="38483"/>
                </a:cubicBezTo>
                <a:cubicBezTo>
                  <a:pt x="52860" y="38298"/>
                  <a:pt x="52719" y="38157"/>
                  <a:pt x="52569" y="37972"/>
                </a:cubicBezTo>
                <a:cubicBezTo>
                  <a:pt x="52825" y="37858"/>
                  <a:pt x="53124" y="37787"/>
                  <a:pt x="53379" y="37673"/>
                </a:cubicBezTo>
                <a:cubicBezTo>
                  <a:pt x="53635" y="37602"/>
                  <a:pt x="53890" y="37532"/>
                  <a:pt x="54110" y="37453"/>
                </a:cubicBezTo>
                <a:cubicBezTo>
                  <a:pt x="54515" y="37312"/>
                  <a:pt x="54885" y="37197"/>
                  <a:pt x="55281" y="37056"/>
                </a:cubicBezTo>
                <a:close/>
                <a:moveTo>
                  <a:pt x="16693" y="37197"/>
                </a:moveTo>
                <a:cubicBezTo>
                  <a:pt x="16623" y="37567"/>
                  <a:pt x="16588" y="37893"/>
                  <a:pt x="16508" y="38263"/>
                </a:cubicBezTo>
                <a:cubicBezTo>
                  <a:pt x="15628" y="38333"/>
                  <a:pt x="14747" y="38447"/>
                  <a:pt x="13867" y="38597"/>
                </a:cubicBezTo>
                <a:cubicBezTo>
                  <a:pt x="13946" y="38227"/>
                  <a:pt x="13982" y="37858"/>
                  <a:pt x="14087" y="37497"/>
                </a:cubicBezTo>
                <a:cubicBezTo>
                  <a:pt x="14932" y="37382"/>
                  <a:pt x="15813" y="37277"/>
                  <a:pt x="16693" y="37197"/>
                </a:cubicBezTo>
                <a:close/>
                <a:moveTo>
                  <a:pt x="11666" y="36907"/>
                </a:moveTo>
                <a:lnTo>
                  <a:pt x="11666" y="36907"/>
                </a:lnTo>
                <a:cubicBezTo>
                  <a:pt x="11560" y="37233"/>
                  <a:pt x="11446" y="37602"/>
                  <a:pt x="11376" y="37972"/>
                </a:cubicBezTo>
                <a:cubicBezTo>
                  <a:pt x="10460" y="38157"/>
                  <a:pt x="9580" y="38412"/>
                  <a:pt x="8734" y="38668"/>
                </a:cubicBezTo>
                <a:cubicBezTo>
                  <a:pt x="8840" y="38298"/>
                  <a:pt x="8954" y="37937"/>
                  <a:pt x="9060" y="37567"/>
                </a:cubicBezTo>
                <a:cubicBezTo>
                  <a:pt x="9941" y="37312"/>
                  <a:pt x="10786" y="37092"/>
                  <a:pt x="11666" y="36907"/>
                </a:cubicBezTo>
                <a:close/>
                <a:moveTo>
                  <a:pt x="33201" y="37717"/>
                </a:moveTo>
                <a:cubicBezTo>
                  <a:pt x="33271" y="37972"/>
                  <a:pt x="33315" y="38227"/>
                  <a:pt x="33385" y="38518"/>
                </a:cubicBezTo>
                <a:cubicBezTo>
                  <a:pt x="32355" y="38553"/>
                  <a:pt x="31369" y="38597"/>
                  <a:pt x="30339" y="38668"/>
                </a:cubicBezTo>
                <a:cubicBezTo>
                  <a:pt x="30304" y="38377"/>
                  <a:pt x="30304" y="38113"/>
                  <a:pt x="30304" y="37822"/>
                </a:cubicBezTo>
                <a:cubicBezTo>
                  <a:pt x="30269" y="37822"/>
                  <a:pt x="30269" y="37822"/>
                  <a:pt x="30269" y="37787"/>
                </a:cubicBezTo>
                <a:cubicBezTo>
                  <a:pt x="31255" y="37787"/>
                  <a:pt x="32215" y="37752"/>
                  <a:pt x="33201" y="37717"/>
                </a:cubicBezTo>
                <a:close/>
                <a:moveTo>
                  <a:pt x="55941" y="37497"/>
                </a:moveTo>
                <a:cubicBezTo>
                  <a:pt x="56020" y="37532"/>
                  <a:pt x="56091" y="37567"/>
                  <a:pt x="56161" y="37602"/>
                </a:cubicBezTo>
                <a:cubicBezTo>
                  <a:pt x="56205" y="37637"/>
                  <a:pt x="56241" y="37637"/>
                  <a:pt x="56311" y="37673"/>
                </a:cubicBezTo>
                <a:cubicBezTo>
                  <a:pt x="55615" y="37893"/>
                  <a:pt x="54885" y="38113"/>
                  <a:pt x="54180" y="38333"/>
                </a:cubicBezTo>
                <a:cubicBezTo>
                  <a:pt x="53855" y="38447"/>
                  <a:pt x="53485" y="38553"/>
                  <a:pt x="53124" y="38668"/>
                </a:cubicBezTo>
                <a:cubicBezTo>
                  <a:pt x="53080" y="38632"/>
                  <a:pt x="53045" y="38553"/>
                  <a:pt x="53009" y="38518"/>
                </a:cubicBezTo>
                <a:cubicBezTo>
                  <a:pt x="53414" y="38412"/>
                  <a:pt x="53784" y="38263"/>
                  <a:pt x="54145" y="38157"/>
                </a:cubicBezTo>
                <a:cubicBezTo>
                  <a:pt x="54735" y="37937"/>
                  <a:pt x="55360" y="37717"/>
                  <a:pt x="55941" y="37497"/>
                </a:cubicBezTo>
                <a:close/>
                <a:moveTo>
                  <a:pt x="59903" y="37092"/>
                </a:moveTo>
                <a:cubicBezTo>
                  <a:pt x="60053" y="37162"/>
                  <a:pt x="60202" y="37233"/>
                  <a:pt x="60308" y="37347"/>
                </a:cubicBezTo>
                <a:cubicBezTo>
                  <a:pt x="60422" y="37417"/>
                  <a:pt x="60528" y="37532"/>
                  <a:pt x="60643" y="37602"/>
                </a:cubicBezTo>
                <a:cubicBezTo>
                  <a:pt x="59868" y="37858"/>
                  <a:pt x="59137" y="38113"/>
                  <a:pt x="58406" y="38377"/>
                </a:cubicBezTo>
                <a:lnTo>
                  <a:pt x="57411" y="38703"/>
                </a:lnTo>
                <a:cubicBezTo>
                  <a:pt x="57306" y="38597"/>
                  <a:pt x="57227" y="38483"/>
                  <a:pt x="57156" y="38412"/>
                </a:cubicBezTo>
                <a:cubicBezTo>
                  <a:pt x="57042" y="38298"/>
                  <a:pt x="56971" y="38192"/>
                  <a:pt x="56901" y="38113"/>
                </a:cubicBezTo>
                <a:cubicBezTo>
                  <a:pt x="57227" y="38007"/>
                  <a:pt x="57596" y="37893"/>
                  <a:pt x="57922" y="37787"/>
                </a:cubicBezTo>
                <a:cubicBezTo>
                  <a:pt x="58582" y="37532"/>
                  <a:pt x="59243" y="37312"/>
                  <a:pt x="59903" y="37092"/>
                </a:cubicBezTo>
                <a:close/>
                <a:moveTo>
                  <a:pt x="30234" y="37787"/>
                </a:moveTo>
                <a:lnTo>
                  <a:pt x="30234" y="37858"/>
                </a:lnTo>
                <a:cubicBezTo>
                  <a:pt x="30269" y="38113"/>
                  <a:pt x="30269" y="38377"/>
                  <a:pt x="30269" y="38668"/>
                </a:cubicBezTo>
                <a:cubicBezTo>
                  <a:pt x="29388" y="38703"/>
                  <a:pt x="28473" y="38703"/>
                  <a:pt x="27513" y="38738"/>
                </a:cubicBezTo>
                <a:lnTo>
                  <a:pt x="27513" y="37893"/>
                </a:lnTo>
                <a:lnTo>
                  <a:pt x="27513" y="37858"/>
                </a:lnTo>
                <a:cubicBezTo>
                  <a:pt x="28394" y="37822"/>
                  <a:pt x="29309" y="37822"/>
                  <a:pt x="30234" y="37787"/>
                </a:cubicBezTo>
                <a:close/>
                <a:moveTo>
                  <a:pt x="42040" y="37717"/>
                </a:moveTo>
                <a:lnTo>
                  <a:pt x="42374" y="38377"/>
                </a:lnTo>
                <a:cubicBezTo>
                  <a:pt x="41344" y="38518"/>
                  <a:pt x="40314" y="38668"/>
                  <a:pt x="39293" y="38773"/>
                </a:cubicBezTo>
                <a:cubicBezTo>
                  <a:pt x="39178" y="38553"/>
                  <a:pt x="39108" y="38333"/>
                  <a:pt x="38994" y="38113"/>
                </a:cubicBezTo>
                <a:cubicBezTo>
                  <a:pt x="40024" y="38007"/>
                  <a:pt x="41018" y="37858"/>
                  <a:pt x="42040" y="37717"/>
                </a:cubicBezTo>
                <a:close/>
                <a:moveTo>
                  <a:pt x="64604" y="37162"/>
                </a:moveTo>
                <a:cubicBezTo>
                  <a:pt x="64824" y="37347"/>
                  <a:pt x="65009" y="37497"/>
                  <a:pt x="65185" y="37673"/>
                </a:cubicBezTo>
                <a:cubicBezTo>
                  <a:pt x="64085" y="38042"/>
                  <a:pt x="63028" y="38412"/>
                  <a:pt x="61928" y="38773"/>
                </a:cubicBezTo>
                <a:cubicBezTo>
                  <a:pt x="61743" y="38632"/>
                  <a:pt x="61558" y="38447"/>
                  <a:pt x="61408" y="38263"/>
                </a:cubicBezTo>
                <a:cubicBezTo>
                  <a:pt x="62474" y="37893"/>
                  <a:pt x="63539" y="37532"/>
                  <a:pt x="64604" y="37162"/>
                </a:cubicBezTo>
                <a:close/>
                <a:moveTo>
                  <a:pt x="8664" y="38703"/>
                </a:moveTo>
                <a:lnTo>
                  <a:pt x="8664" y="38703"/>
                </a:lnTo>
                <a:cubicBezTo>
                  <a:pt x="8588" y="38729"/>
                  <a:pt x="8512" y="38755"/>
                  <a:pt x="8436" y="38781"/>
                </a:cubicBezTo>
                <a:lnTo>
                  <a:pt x="8436" y="38781"/>
                </a:lnTo>
                <a:cubicBezTo>
                  <a:pt x="8511" y="38758"/>
                  <a:pt x="8586" y="38736"/>
                  <a:pt x="8661" y="38714"/>
                </a:cubicBezTo>
                <a:lnTo>
                  <a:pt x="8661" y="38714"/>
                </a:lnTo>
                <a:cubicBezTo>
                  <a:pt x="8662" y="38710"/>
                  <a:pt x="8663" y="38707"/>
                  <a:pt x="8664" y="38703"/>
                </a:cubicBezTo>
                <a:close/>
                <a:moveTo>
                  <a:pt x="3822" y="36502"/>
                </a:moveTo>
                <a:cubicBezTo>
                  <a:pt x="3637" y="36792"/>
                  <a:pt x="3417" y="37092"/>
                  <a:pt x="3232" y="37347"/>
                </a:cubicBezTo>
                <a:cubicBezTo>
                  <a:pt x="2607" y="37822"/>
                  <a:pt x="2061" y="38333"/>
                  <a:pt x="1471" y="38817"/>
                </a:cubicBezTo>
                <a:cubicBezTo>
                  <a:pt x="1656" y="38553"/>
                  <a:pt x="1797" y="38298"/>
                  <a:pt x="1982" y="38042"/>
                </a:cubicBezTo>
                <a:cubicBezTo>
                  <a:pt x="2572" y="37497"/>
                  <a:pt x="3197" y="36977"/>
                  <a:pt x="3822" y="36502"/>
                </a:cubicBezTo>
                <a:close/>
                <a:moveTo>
                  <a:pt x="27478" y="37858"/>
                </a:moveTo>
                <a:lnTo>
                  <a:pt x="27478" y="37893"/>
                </a:lnTo>
                <a:lnTo>
                  <a:pt x="27478" y="38738"/>
                </a:lnTo>
                <a:cubicBezTo>
                  <a:pt x="26853" y="38773"/>
                  <a:pt x="26272" y="38773"/>
                  <a:pt x="25647" y="38817"/>
                </a:cubicBezTo>
                <a:lnTo>
                  <a:pt x="24872" y="38817"/>
                </a:lnTo>
                <a:cubicBezTo>
                  <a:pt x="24872" y="38518"/>
                  <a:pt x="24907" y="38192"/>
                  <a:pt x="24907" y="37893"/>
                </a:cubicBezTo>
                <a:cubicBezTo>
                  <a:pt x="25277" y="37858"/>
                  <a:pt x="25612" y="37858"/>
                  <a:pt x="25973" y="37858"/>
                </a:cubicBezTo>
                <a:close/>
                <a:moveTo>
                  <a:pt x="45051" y="37937"/>
                </a:moveTo>
                <a:cubicBezTo>
                  <a:pt x="45121" y="38007"/>
                  <a:pt x="45156" y="38078"/>
                  <a:pt x="45236" y="38157"/>
                </a:cubicBezTo>
                <a:cubicBezTo>
                  <a:pt x="45271" y="38227"/>
                  <a:pt x="45306" y="38263"/>
                  <a:pt x="45341" y="38333"/>
                </a:cubicBezTo>
                <a:cubicBezTo>
                  <a:pt x="44426" y="38518"/>
                  <a:pt x="43545" y="38668"/>
                  <a:pt x="42630" y="38817"/>
                </a:cubicBezTo>
                <a:cubicBezTo>
                  <a:pt x="42594" y="38703"/>
                  <a:pt x="42515" y="38597"/>
                  <a:pt x="42445" y="38483"/>
                </a:cubicBezTo>
                <a:cubicBezTo>
                  <a:pt x="42445" y="38447"/>
                  <a:pt x="42445" y="38412"/>
                  <a:pt x="42410" y="38412"/>
                </a:cubicBezTo>
                <a:cubicBezTo>
                  <a:pt x="43290" y="38263"/>
                  <a:pt x="44170" y="38113"/>
                  <a:pt x="45051" y="37937"/>
                </a:cubicBezTo>
                <a:close/>
                <a:moveTo>
                  <a:pt x="51944" y="37347"/>
                </a:moveTo>
                <a:cubicBezTo>
                  <a:pt x="52129" y="37532"/>
                  <a:pt x="52314" y="37752"/>
                  <a:pt x="52499" y="37937"/>
                </a:cubicBezTo>
                <a:cubicBezTo>
                  <a:pt x="51469" y="38263"/>
                  <a:pt x="50439" y="38553"/>
                  <a:pt x="49417" y="38817"/>
                </a:cubicBezTo>
                <a:lnTo>
                  <a:pt x="49083" y="38483"/>
                </a:lnTo>
                <a:cubicBezTo>
                  <a:pt x="49012" y="38377"/>
                  <a:pt x="48898" y="38263"/>
                  <a:pt x="48828" y="38192"/>
                </a:cubicBezTo>
                <a:cubicBezTo>
                  <a:pt x="49858" y="37937"/>
                  <a:pt x="50923" y="37637"/>
                  <a:pt x="51944" y="37347"/>
                </a:cubicBezTo>
                <a:close/>
                <a:moveTo>
                  <a:pt x="5838" y="36651"/>
                </a:moveTo>
                <a:cubicBezTo>
                  <a:pt x="5653" y="36907"/>
                  <a:pt x="5433" y="37197"/>
                  <a:pt x="5248" y="37497"/>
                </a:cubicBezTo>
                <a:cubicBezTo>
                  <a:pt x="4517" y="37893"/>
                  <a:pt x="3822" y="38377"/>
                  <a:pt x="3117" y="38852"/>
                </a:cubicBezTo>
                <a:cubicBezTo>
                  <a:pt x="3338" y="38553"/>
                  <a:pt x="3522" y="38263"/>
                  <a:pt x="3743" y="37972"/>
                </a:cubicBezTo>
                <a:cubicBezTo>
                  <a:pt x="4438" y="37497"/>
                  <a:pt x="5142" y="37056"/>
                  <a:pt x="5838" y="36651"/>
                </a:cubicBezTo>
                <a:close/>
                <a:moveTo>
                  <a:pt x="48352" y="37717"/>
                </a:moveTo>
                <a:cubicBezTo>
                  <a:pt x="48458" y="37858"/>
                  <a:pt x="48608" y="38007"/>
                  <a:pt x="48757" y="38157"/>
                </a:cubicBezTo>
                <a:cubicBezTo>
                  <a:pt x="47762" y="38412"/>
                  <a:pt x="46776" y="38632"/>
                  <a:pt x="45746" y="38852"/>
                </a:cubicBezTo>
                <a:cubicBezTo>
                  <a:pt x="45641" y="38668"/>
                  <a:pt x="45526" y="38518"/>
                  <a:pt x="45420" y="38377"/>
                </a:cubicBezTo>
                <a:cubicBezTo>
                  <a:pt x="46407" y="38157"/>
                  <a:pt x="47357" y="37937"/>
                  <a:pt x="48352" y="37717"/>
                </a:cubicBezTo>
                <a:close/>
                <a:moveTo>
                  <a:pt x="24872" y="37893"/>
                </a:moveTo>
                <a:cubicBezTo>
                  <a:pt x="24837" y="38192"/>
                  <a:pt x="24837" y="38518"/>
                  <a:pt x="24837" y="38817"/>
                </a:cubicBezTo>
                <a:cubicBezTo>
                  <a:pt x="23956" y="38852"/>
                  <a:pt x="23041" y="38888"/>
                  <a:pt x="22090" y="38923"/>
                </a:cubicBezTo>
                <a:cubicBezTo>
                  <a:pt x="22125" y="38597"/>
                  <a:pt x="22160" y="38263"/>
                  <a:pt x="22196" y="37937"/>
                </a:cubicBezTo>
                <a:cubicBezTo>
                  <a:pt x="23076" y="37937"/>
                  <a:pt x="23956" y="37893"/>
                  <a:pt x="24872" y="37893"/>
                </a:cubicBezTo>
                <a:close/>
                <a:moveTo>
                  <a:pt x="38958" y="38113"/>
                </a:moveTo>
                <a:cubicBezTo>
                  <a:pt x="39038" y="38333"/>
                  <a:pt x="39143" y="38553"/>
                  <a:pt x="39214" y="38773"/>
                </a:cubicBezTo>
                <a:cubicBezTo>
                  <a:pt x="38333" y="38888"/>
                  <a:pt x="37418" y="38993"/>
                  <a:pt x="36537" y="39073"/>
                </a:cubicBezTo>
                <a:cubicBezTo>
                  <a:pt x="36467" y="38852"/>
                  <a:pt x="36396" y="38597"/>
                  <a:pt x="36282" y="38333"/>
                </a:cubicBezTo>
                <a:cubicBezTo>
                  <a:pt x="37162" y="38263"/>
                  <a:pt x="38078" y="38192"/>
                  <a:pt x="38958" y="38113"/>
                </a:cubicBezTo>
                <a:close/>
                <a:moveTo>
                  <a:pt x="14017" y="37497"/>
                </a:moveTo>
                <a:lnTo>
                  <a:pt x="14017" y="37497"/>
                </a:lnTo>
                <a:cubicBezTo>
                  <a:pt x="13946" y="37858"/>
                  <a:pt x="13867" y="38227"/>
                  <a:pt x="13797" y="38597"/>
                </a:cubicBezTo>
                <a:cubicBezTo>
                  <a:pt x="13462" y="38668"/>
                  <a:pt x="13172" y="38703"/>
                  <a:pt x="12846" y="38773"/>
                </a:cubicBezTo>
                <a:cubicBezTo>
                  <a:pt x="12256" y="38888"/>
                  <a:pt x="11701" y="38993"/>
                  <a:pt x="11120" y="39108"/>
                </a:cubicBezTo>
                <a:cubicBezTo>
                  <a:pt x="11226" y="38738"/>
                  <a:pt x="11305" y="38377"/>
                  <a:pt x="11411" y="38007"/>
                </a:cubicBezTo>
                <a:cubicBezTo>
                  <a:pt x="12256" y="37787"/>
                  <a:pt x="13136" y="37637"/>
                  <a:pt x="14017" y="37497"/>
                </a:cubicBezTo>
                <a:close/>
                <a:moveTo>
                  <a:pt x="22160" y="37937"/>
                </a:moveTo>
                <a:cubicBezTo>
                  <a:pt x="22125" y="38263"/>
                  <a:pt x="22090" y="38597"/>
                  <a:pt x="22046" y="38923"/>
                </a:cubicBezTo>
                <a:cubicBezTo>
                  <a:pt x="21095" y="38958"/>
                  <a:pt x="20144" y="39037"/>
                  <a:pt x="19149" y="39108"/>
                </a:cubicBezTo>
                <a:cubicBezTo>
                  <a:pt x="19229" y="38773"/>
                  <a:pt x="19264" y="38412"/>
                  <a:pt x="19334" y="38078"/>
                </a:cubicBezTo>
                <a:cubicBezTo>
                  <a:pt x="20250" y="38042"/>
                  <a:pt x="21210" y="37972"/>
                  <a:pt x="22160" y="37937"/>
                </a:cubicBezTo>
                <a:close/>
                <a:moveTo>
                  <a:pt x="56346" y="37673"/>
                </a:moveTo>
                <a:cubicBezTo>
                  <a:pt x="56461" y="37752"/>
                  <a:pt x="56602" y="37858"/>
                  <a:pt x="56822" y="38113"/>
                </a:cubicBezTo>
                <a:cubicBezTo>
                  <a:pt x="56091" y="38333"/>
                  <a:pt x="55395" y="38597"/>
                  <a:pt x="54665" y="38817"/>
                </a:cubicBezTo>
                <a:cubicBezTo>
                  <a:pt x="54295" y="38923"/>
                  <a:pt x="53890" y="39037"/>
                  <a:pt x="53520" y="39143"/>
                </a:cubicBezTo>
                <a:cubicBezTo>
                  <a:pt x="53414" y="38993"/>
                  <a:pt x="53265" y="38852"/>
                  <a:pt x="53159" y="38703"/>
                </a:cubicBezTo>
                <a:cubicBezTo>
                  <a:pt x="53520" y="38597"/>
                  <a:pt x="53855" y="38483"/>
                  <a:pt x="54224" y="38377"/>
                </a:cubicBezTo>
                <a:cubicBezTo>
                  <a:pt x="54920" y="38157"/>
                  <a:pt x="55651" y="37937"/>
                  <a:pt x="56346" y="37673"/>
                </a:cubicBezTo>
                <a:close/>
                <a:moveTo>
                  <a:pt x="42374" y="38412"/>
                </a:moveTo>
                <a:cubicBezTo>
                  <a:pt x="42410" y="38447"/>
                  <a:pt x="42410" y="38447"/>
                  <a:pt x="42410" y="38483"/>
                </a:cubicBezTo>
                <a:cubicBezTo>
                  <a:pt x="42480" y="38597"/>
                  <a:pt x="42515" y="38703"/>
                  <a:pt x="42594" y="38817"/>
                </a:cubicBezTo>
                <a:cubicBezTo>
                  <a:pt x="41564" y="38993"/>
                  <a:pt x="40534" y="39143"/>
                  <a:pt x="39513" y="39293"/>
                </a:cubicBezTo>
                <a:cubicBezTo>
                  <a:pt x="39434" y="39178"/>
                  <a:pt x="39399" y="39073"/>
                  <a:pt x="39363" y="38993"/>
                </a:cubicBezTo>
                <a:cubicBezTo>
                  <a:pt x="39328" y="38923"/>
                  <a:pt x="39328" y="38888"/>
                  <a:pt x="39293" y="38817"/>
                </a:cubicBezTo>
                <a:cubicBezTo>
                  <a:pt x="40314" y="38703"/>
                  <a:pt x="41344" y="38553"/>
                  <a:pt x="42374" y="38412"/>
                </a:cubicBezTo>
                <a:close/>
                <a:moveTo>
                  <a:pt x="19299" y="38078"/>
                </a:moveTo>
                <a:lnTo>
                  <a:pt x="19299" y="38078"/>
                </a:lnTo>
                <a:cubicBezTo>
                  <a:pt x="19229" y="38412"/>
                  <a:pt x="19185" y="38773"/>
                  <a:pt x="19114" y="39108"/>
                </a:cubicBezTo>
                <a:cubicBezTo>
                  <a:pt x="18234" y="39178"/>
                  <a:pt x="17318" y="39257"/>
                  <a:pt x="16403" y="39328"/>
                </a:cubicBezTo>
                <a:cubicBezTo>
                  <a:pt x="16438" y="39178"/>
                  <a:pt x="16473" y="39037"/>
                  <a:pt x="16473" y="38888"/>
                </a:cubicBezTo>
                <a:cubicBezTo>
                  <a:pt x="16508" y="38703"/>
                  <a:pt x="16543" y="38483"/>
                  <a:pt x="16543" y="38298"/>
                </a:cubicBezTo>
                <a:cubicBezTo>
                  <a:pt x="17468" y="38227"/>
                  <a:pt x="18384" y="38157"/>
                  <a:pt x="19299" y="38078"/>
                </a:cubicBezTo>
                <a:close/>
                <a:moveTo>
                  <a:pt x="36247" y="38377"/>
                </a:moveTo>
                <a:cubicBezTo>
                  <a:pt x="36317" y="38597"/>
                  <a:pt x="36432" y="38852"/>
                  <a:pt x="36502" y="39073"/>
                </a:cubicBezTo>
                <a:cubicBezTo>
                  <a:pt x="35516" y="39178"/>
                  <a:pt x="34556" y="39257"/>
                  <a:pt x="33570" y="39328"/>
                </a:cubicBezTo>
                <a:cubicBezTo>
                  <a:pt x="33535" y="39073"/>
                  <a:pt x="33456" y="38817"/>
                  <a:pt x="33421" y="38553"/>
                </a:cubicBezTo>
                <a:cubicBezTo>
                  <a:pt x="34372" y="38483"/>
                  <a:pt x="35296" y="38447"/>
                  <a:pt x="36247" y="38377"/>
                </a:cubicBezTo>
                <a:close/>
                <a:moveTo>
                  <a:pt x="65229" y="37717"/>
                </a:moveTo>
                <a:cubicBezTo>
                  <a:pt x="65335" y="37787"/>
                  <a:pt x="65405" y="37858"/>
                  <a:pt x="65485" y="37937"/>
                </a:cubicBezTo>
                <a:cubicBezTo>
                  <a:pt x="65590" y="38007"/>
                  <a:pt x="65705" y="38113"/>
                  <a:pt x="65775" y="38192"/>
                </a:cubicBezTo>
                <a:cubicBezTo>
                  <a:pt x="64930" y="38483"/>
                  <a:pt x="64085" y="38773"/>
                  <a:pt x="63248" y="39073"/>
                </a:cubicBezTo>
                <a:cubicBezTo>
                  <a:pt x="62984" y="39143"/>
                  <a:pt x="62729" y="39257"/>
                  <a:pt x="62474" y="39328"/>
                </a:cubicBezTo>
                <a:cubicBezTo>
                  <a:pt x="62403" y="39257"/>
                  <a:pt x="62289" y="39178"/>
                  <a:pt x="62218" y="39108"/>
                </a:cubicBezTo>
                <a:cubicBezTo>
                  <a:pt x="62148" y="38993"/>
                  <a:pt x="62034" y="38923"/>
                  <a:pt x="61963" y="38817"/>
                </a:cubicBezTo>
                <a:cubicBezTo>
                  <a:pt x="63064" y="38447"/>
                  <a:pt x="64129" y="38078"/>
                  <a:pt x="65229" y="37717"/>
                </a:cubicBezTo>
                <a:close/>
                <a:moveTo>
                  <a:pt x="45376" y="38377"/>
                </a:moveTo>
                <a:cubicBezTo>
                  <a:pt x="45491" y="38518"/>
                  <a:pt x="45597" y="38703"/>
                  <a:pt x="45711" y="38852"/>
                </a:cubicBezTo>
                <a:cubicBezTo>
                  <a:pt x="44795" y="39037"/>
                  <a:pt x="43836" y="39213"/>
                  <a:pt x="42920" y="39363"/>
                </a:cubicBezTo>
                <a:cubicBezTo>
                  <a:pt x="42815" y="39213"/>
                  <a:pt x="42735" y="39037"/>
                  <a:pt x="42665" y="38852"/>
                </a:cubicBezTo>
                <a:cubicBezTo>
                  <a:pt x="43545" y="38703"/>
                  <a:pt x="44461" y="38553"/>
                  <a:pt x="45376" y="38377"/>
                </a:cubicBezTo>
                <a:close/>
                <a:moveTo>
                  <a:pt x="60678" y="37637"/>
                </a:moveTo>
                <a:cubicBezTo>
                  <a:pt x="60898" y="37822"/>
                  <a:pt x="61118" y="38042"/>
                  <a:pt x="61303" y="38227"/>
                </a:cubicBezTo>
                <a:cubicBezTo>
                  <a:pt x="60387" y="38553"/>
                  <a:pt x="59428" y="38852"/>
                  <a:pt x="58512" y="39178"/>
                </a:cubicBezTo>
                <a:cubicBezTo>
                  <a:pt x="58327" y="39213"/>
                  <a:pt x="58142" y="39293"/>
                  <a:pt x="57966" y="39363"/>
                </a:cubicBezTo>
                <a:cubicBezTo>
                  <a:pt x="57852" y="39257"/>
                  <a:pt x="57781" y="39143"/>
                  <a:pt x="57702" y="39037"/>
                </a:cubicBezTo>
                <a:cubicBezTo>
                  <a:pt x="57596" y="38923"/>
                  <a:pt x="57526" y="38852"/>
                  <a:pt x="57447" y="38738"/>
                </a:cubicBezTo>
                <a:lnTo>
                  <a:pt x="58442" y="38412"/>
                </a:lnTo>
                <a:cubicBezTo>
                  <a:pt x="59172" y="38157"/>
                  <a:pt x="59903" y="37893"/>
                  <a:pt x="60678" y="37637"/>
                </a:cubicBezTo>
                <a:close/>
                <a:moveTo>
                  <a:pt x="52499" y="37972"/>
                </a:moveTo>
                <a:cubicBezTo>
                  <a:pt x="52640" y="38157"/>
                  <a:pt x="52789" y="38333"/>
                  <a:pt x="52939" y="38518"/>
                </a:cubicBezTo>
                <a:cubicBezTo>
                  <a:pt x="51979" y="38852"/>
                  <a:pt x="50958" y="39143"/>
                  <a:pt x="49963" y="39433"/>
                </a:cubicBezTo>
                <a:cubicBezTo>
                  <a:pt x="49778" y="39213"/>
                  <a:pt x="49638" y="39037"/>
                  <a:pt x="49453" y="38852"/>
                </a:cubicBezTo>
                <a:cubicBezTo>
                  <a:pt x="50483" y="38597"/>
                  <a:pt x="51504" y="38298"/>
                  <a:pt x="52499" y="37972"/>
                </a:cubicBezTo>
                <a:close/>
                <a:moveTo>
                  <a:pt x="2536" y="37092"/>
                </a:moveTo>
                <a:lnTo>
                  <a:pt x="2536" y="37092"/>
                </a:lnTo>
                <a:cubicBezTo>
                  <a:pt x="2352" y="37382"/>
                  <a:pt x="2131" y="37717"/>
                  <a:pt x="1947" y="38007"/>
                </a:cubicBezTo>
                <a:cubicBezTo>
                  <a:pt x="1656" y="38298"/>
                  <a:pt x="1321" y="38553"/>
                  <a:pt x="1031" y="38852"/>
                </a:cubicBezTo>
                <a:cubicBezTo>
                  <a:pt x="776" y="39073"/>
                  <a:pt x="520" y="39293"/>
                  <a:pt x="256" y="39513"/>
                </a:cubicBezTo>
                <a:cubicBezTo>
                  <a:pt x="476" y="39213"/>
                  <a:pt x="661" y="38888"/>
                  <a:pt x="846" y="38553"/>
                </a:cubicBezTo>
                <a:cubicBezTo>
                  <a:pt x="1031" y="38412"/>
                  <a:pt x="1216" y="38263"/>
                  <a:pt x="1357" y="38113"/>
                </a:cubicBezTo>
                <a:cubicBezTo>
                  <a:pt x="1762" y="37787"/>
                  <a:pt x="2131" y="37417"/>
                  <a:pt x="2536" y="37092"/>
                </a:cubicBezTo>
                <a:close/>
                <a:moveTo>
                  <a:pt x="52974" y="38553"/>
                </a:moveTo>
                <a:cubicBezTo>
                  <a:pt x="53009" y="38597"/>
                  <a:pt x="53045" y="38632"/>
                  <a:pt x="53080" y="38668"/>
                </a:cubicBezTo>
                <a:cubicBezTo>
                  <a:pt x="52059" y="38958"/>
                  <a:pt x="51064" y="39257"/>
                  <a:pt x="50043" y="39513"/>
                </a:cubicBezTo>
                <a:lnTo>
                  <a:pt x="49999" y="39478"/>
                </a:lnTo>
                <a:cubicBezTo>
                  <a:pt x="50993" y="39178"/>
                  <a:pt x="51979" y="38888"/>
                  <a:pt x="52974" y="38553"/>
                </a:cubicBezTo>
                <a:close/>
                <a:moveTo>
                  <a:pt x="33385" y="38553"/>
                </a:moveTo>
                <a:cubicBezTo>
                  <a:pt x="33421" y="38817"/>
                  <a:pt x="33456" y="39108"/>
                  <a:pt x="33535" y="39328"/>
                </a:cubicBezTo>
                <a:cubicBezTo>
                  <a:pt x="32470" y="39398"/>
                  <a:pt x="31440" y="39478"/>
                  <a:pt x="30375" y="39548"/>
                </a:cubicBezTo>
                <a:cubicBezTo>
                  <a:pt x="30375" y="39257"/>
                  <a:pt x="30339" y="38958"/>
                  <a:pt x="30339" y="38703"/>
                </a:cubicBezTo>
                <a:cubicBezTo>
                  <a:pt x="31369" y="38668"/>
                  <a:pt x="32355" y="38597"/>
                  <a:pt x="33385" y="38553"/>
                </a:cubicBezTo>
                <a:close/>
                <a:moveTo>
                  <a:pt x="48792" y="38192"/>
                </a:moveTo>
                <a:cubicBezTo>
                  <a:pt x="48863" y="38298"/>
                  <a:pt x="48977" y="38412"/>
                  <a:pt x="49048" y="38518"/>
                </a:cubicBezTo>
                <a:lnTo>
                  <a:pt x="49382" y="38852"/>
                </a:lnTo>
                <a:cubicBezTo>
                  <a:pt x="48352" y="39108"/>
                  <a:pt x="47322" y="39328"/>
                  <a:pt x="46301" y="39583"/>
                </a:cubicBezTo>
                <a:cubicBezTo>
                  <a:pt x="46222" y="39478"/>
                  <a:pt x="46151" y="39363"/>
                  <a:pt x="46081" y="39257"/>
                </a:cubicBezTo>
                <a:cubicBezTo>
                  <a:pt x="45966" y="39108"/>
                  <a:pt x="45896" y="38993"/>
                  <a:pt x="45781" y="38888"/>
                </a:cubicBezTo>
                <a:cubicBezTo>
                  <a:pt x="46776" y="38668"/>
                  <a:pt x="47798" y="38447"/>
                  <a:pt x="48792" y="38192"/>
                </a:cubicBezTo>
                <a:close/>
                <a:moveTo>
                  <a:pt x="39258" y="38852"/>
                </a:moveTo>
                <a:cubicBezTo>
                  <a:pt x="39293" y="38888"/>
                  <a:pt x="39293" y="38958"/>
                  <a:pt x="39328" y="38993"/>
                </a:cubicBezTo>
                <a:cubicBezTo>
                  <a:pt x="39363" y="39108"/>
                  <a:pt x="39399" y="39178"/>
                  <a:pt x="39434" y="39293"/>
                </a:cubicBezTo>
                <a:cubicBezTo>
                  <a:pt x="38518" y="39398"/>
                  <a:pt x="37603" y="39513"/>
                  <a:pt x="36687" y="39618"/>
                </a:cubicBezTo>
                <a:cubicBezTo>
                  <a:pt x="36652" y="39478"/>
                  <a:pt x="36617" y="39328"/>
                  <a:pt x="36572" y="39178"/>
                </a:cubicBezTo>
                <a:cubicBezTo>
                  <a:pt x="36537" y="39143"/>
                  <a:pt x="36537" y="39143"/>
                  <a:pt x="36537" y="39108"/>
                </a:cubicBezTo>
                <a:cubicBezTo>
                  <a:pt x="37453" y="39037"/>
                  <a:pt x="38333" y="38923"/>
                  <a:pt x="39258" y="38852"/>
                </a:cubicBezTo>
                <a:close/>
                <a:moveTo>
                  <a:pt x="6974" y="37382"/>
                </a:moveTo>
                <a:cubicBezTo>
                  <a:pt x="6789" y="37752"/>
                  <a:pt x="6639" y="38113"/>
                  <a:pt x="6498" y="38518"/>
                </a:cubicBezTo>
                <a:cubicBezTo>
                  <a:pt x="5688" y="38852"/>
                  <a:pt x="4922" y="39257"/>
                  <a:pt x="4183" y="39654"/>
                </a:cubicBezTo>
                <a:cubicBezTo>
                  <a:pt x="4368" y="39293"/>
                  <a:pt x="4553" y="38888"/>
                  <a:pt x="4702" y="38518"/>
                </a:cubicBezTo>
                <a:cubicBezTo>
                  <a:pt x="5468" y="38113"/>
                  <a:pt x="6199" y="37717"/>
                  <a:pt x="6974" y="37382"/>
                </a:cubicBezTo>
                <a:close/>
                <a:moveTo>
                  <a:pt x="30269" y="38703"/>
                </a:moveTo>
                <a:cubicBezTo>
                  <a:pt x="30304" y="38958"/>
                  <a:pt x="30304" y="39257"/>
                  <a:pt x="30339" y="39548"/>
                </a:cubicBezTo>
                <a:cubicBezTo>
                  <a:pt x="29424" y="39583"/>
                  <a:pt x="28473" y="39654"/>
                  <a:pt x="27548" y="39698"/>
                </a:cubicBezTo>
                <a:cubicBezTo>
                  <a:pt x="27548" y="39398"/>
                  <a:pt x="27513" y="39073"/>
                  <a:pt x="27513" y="38773"/>
                </a:cubicBezTo>
                <a:cubicBezTo>
                  <a:pt x="28473" y="38773"/>
                  <a:pt x="29388" y="38738"/>
                  <a:pt x="30269" y="38703"/>
                </a:cubicBezTo>
                <a:close/>
                <a:moveTo>
                  <a:pt x="16508" y="38298"/>
                </a:moveTo>
                <a:lnTo>
                  <a:pt x="16508" y="38298"/>
                </a:lnTo>
                <a:cubicBezTo>
                  <a:pt x="16473" y="38483"/>
                  <a:pt x="16473" y="38703"/>
                  <a:pt x="16438" y="38888"/>
                </a:cubicBezTo>
                <a:cubicBezTo>
                  <a:pt x="16403" y="39037"/>
                  <a:pt x="16403" y="39178"/>
                  <a:pt x="16367" y="39363"/>
                </a:cubicBezTo>
                <a:cubicBezTo>
                  <a:pt x="15443" y="39433"/>
                  <a:pt x="14527" y="39583"/>
                  <a:pt x="13647" y="39733"/>
                </a:cubicBezTo>
                <a:cubicBezTo>
                  <a:pt x="13682" y="39513"/>
                  <a:pt x="13726" y="39293"/>
                  <a:pt x="13761" y="39108"/>
                </a:cubicBezTo>
                <a:cubicBezTo>
                  <a:pt x="13797" y="38958"/>
                  <a:pt x="13832" y="38817"/>
                  <a:pt x="13832" y="38668"/>
                </a:cubicBezTo>
                <a:cubicBezTo>
                  <a:pt x="14712" y="38518"/>
                  <a:pt x="15628" y="38412"/>
                  <a:pt x="16508" y="38298"/>
                </a:cubicBezTo>
                <a:close/>
                <a:moveTo>
                  <a:pt x="56866" y="38157"/>
                </a:moveTo>
                <a:cubicBezTo>
                  <a:pt x="56936" y="38227"/>
                  <a:pt x="57006" y="38298"/>
                  <a:pt x="57121" y="38412"/>
                </a:cubicBezTo>
                <a:cubicBezTo>
                  <a:pt x="57191" y="38518"/>
                  <a:pt x="57262" y="38632"/>
                  <a:pt x="57341" y="38703"/>
                </a:cubicBezTo>
                <a:cubicBezTo>
                  <a:pt x="56716" y="38923"/>
                  <a:pt x="56020" y="39143"/>
                  <a:pt x="55360" y="39363"/>
                </a:cubicBezTo>
                <a:cubicBezTo>
                  <a:pt x="54920" y="39513"/>
                  <a:pt x="54480" y="39654"/>
                  <a:pt x="54040" y="39768"/>
                </a:cubicBezTo>
                <a:cubicBezTo>
                  <a:pt x="53855" y="39583"/>
                  <a:pt x="53705" y="39363"/>
                  <a:pt x="53564" y="39178"/>
                </a:cubicBezTo>
                <a:cubicBezTo>
                  <a:pt x="53925" y="39073"/>
                  <a:pt x="54295" y="38958"/>
                  <a:pt x="54665" y="38852"/>
                </a:cubicBezTo>
                <a:cubicBezTo>
                  <a:pt x="55395" y="38632"/>
                  <a:pt x="56126" y="38377"/>
                  <a:pt x="56866" y="38157"/>
                </a:cubicBezTo>
                <a:close/>
                <a:moveTo>
                  <a:pt x="27478" y="38773"/>
                </a:moveTo>
                <a:cubicBezTo>
                  <a:pt x="27478" y="39073"/>
                  <a:pt x="27478" y="39398"/>
                  <a:pt x="27513" y="39698"/>
                </a:cubicBezTo>
                <a:cubicBezTo>
                  <a:pt x="26967" y="39733"/>
                  <a:pt x="26448" y="39733"/>
                  <a:pt x="25902" y="39768"/>
                </a:cubicBezTo>
                <a:cubicBezTo>
                  <a:pt x="25568" y="39768"/>
                  <a:pt x="25207" y="39803"/>
                  <a:pt x="24872" y="39803"/>
                </a:cubicBezTo>
                <a:lnTo>
                  <a:pt x="24872" y="38852"/>
                </a:lnTo>
                <a:lnTo>
                  <a:pt x="25647" y="38852"/>
                </a:lnTo>
                <a:cubicBezTo>
                  <a:pt x="26272" y="38817"/>
                  <a:pt x="26853" y="38817"/>
                  <a:pt x="27478" y="38773"/>
                </a:cubicBezTo>
                <a:close/>
                <a:moveTo>
                  <a:pt x="11340" y="38007"/>
                </a:moveTo>
                <a:lnTo>
                  <a:pt x="11340" y="38007"/>
                </a:lnTo>
                <a:cubicBezTo>
                  <a:pt x="11261" y="38377"/>
                  <a:pt x="11155" y="38738"/>
                  <a:pt x="11085" y="39108"/>
                </a:cubicBezTo>
                <a:cubicBezTo>
                  <a:pt x="10161" y="39328"/>
                  <a:pt x="9280" y="39583"/>
                  <a:pt x="8400" y="39838"/>
                </a:cubicBezTo>
                <a:cubicBezTo>
                  <a:pt x="8514" y="39478"/>
                  <a:pt x="8620" y="39073"/>
                  <a:pt x="8734" y="38703"/>
                </a:cubicBezTo>
                <a:cubicBezTo>
                  <a:pt x="9580" y="38412"/>
                  <a:pt x="10460" y="38192"/>
                  <a:pt x="11340" y="38007"/>
                </a:cubicBezTo>
                <a:close/>
                <a:moveTo>
                  <a:pt x="42630" y="38852"/>
                </a:moveTo>
                <a:cubicBezTo>
                  <a:pt x="42700" y="39037"/>
                  <a:pt x="42779" y="39213"/>
                  <a:pt x="42885" y="39398"/>
                </a:cubicBezTo>
                <a:cubicBezTo>
                  <a:pt x="41820" y="39583"/>
                  <a:pt x="40798" y="39733"/>
                  <a:pt x="39733" y="39874"/>
                </a:cubicBezTo>
                <a:cubicBezTo>
                  <a:pt x="39654" y="39698"/>
                  <a:pt x="39583" y="39513"/>
                  <a:pt x="39513" y="39328"/>
                </a:cubicBezTo>
                <a:cubicBezTo>
                  <a:pt x="40534" y="39178"/>
                  <a:pt x="41564" y="39037"/>
                  <a:pt x="42630" y="38852"/>
                </a:cubicBezTo>
                <a:close/>
                <a:moveTo>
                  <a:pt x="4368" y="37056"/>
                </a:moveTo>
                <a:cubicBezTo>
                  <a:pt x="4148" y="37347"/>
                  <a:pt x="3927" y="37637"/>
                  <a:pt x="3707" y="37937"/>
                </a:cubicBezTo>
                <a:cubicBezTo>
                  <a:pt x="3382" y="38157"/>
                  <a:pt x="3082" y="38377"/>
                  <a:pt x="2756" y="38632"/>
                </a:cubicBezTo>
                <a:cubicBezTo>
                  <a:pt x="2457" y="38888"/>
                  <a:pt x="2131" y="39143"/>
                  <a:pt x="1841" y="39398"/>
                </a:cubicBezTo>
                <a:cubicBezTo>
                  <a:pt x="2061" y="39073"/>
                  <a:pt x="2281" y="38773"/>
                  <a:pt x="2457" y="38447"/>
                </a:cubicBezTo>
                <a:lnTo>
                  <a:pt x="2457" y="38447"/>
                </a:lnTo>
                <a:cubicBezTo>
                  <a:pt x="1876" y="38923"/>
                  <a:pt x="1321" y="39398"/>
                  <a:pt x="811" y="39918"/>
                </a:cubicBezTo>
                <a:cubicBezTo>
                  <a:pt x="996" y="39583"/>
                  <a:pt x="1216" y="39293"/>
                  <a:pt x="1401" y="38958"/>
                </a:cubicBezTo>
                <a:cubicBezTo>
                  <a:pt x="1947" y="38447"/>
                  <a:pt x="2536" y="37937"/>
                  <a:pt x="3117" y="37497"/>
                </a:cubicBezTo>
                <a:lnTo>
                  <a:pt x="3117" y="37497"/>
                </a:lnTo>
                <a:lnTo>
                  <a:pt x="3082" y="37532"/>
                </a:lnTo>
                <a:cubicBezTo>
                  <a:pt x="2862" y="37822"/>
                  <a:pt x="2677" y="38113"/>
                  <a:pt x="2457" y="38447"/>
                </a:cubicBezTo>
                <a:cubicBezTo>
                  <a:pt x="2897" y="38113"/>
                  <a:pt x="3338" y="37752"/>
                  <a:pt x="3778" y="37453"/>
                </a:cubicBezTo>
                <a:cubicBezTo>
                  <a:pt x="3963" y="37312"/>
                  <a:pt x="4183" y="37162"/>
                  <a:pt x="4368" y="37056"/>
                </a:cubicBezTo>
                <a:close/>
                <a:moveTo>
                  <a:pt x="5178" y="37567"/>
                </a:moveTo>
                <a:cubicBezTo>
                  <a:pt x="4993" y="37858"/>
                  <a:pt x="4843" y="38157"/>
                  <a:pt x="4702" y="38483"/>
                </a:cubicBezTo>
                <a:lnTo>
                  <a:pt x="4658" y="38483"/>
                </a:lnTo>
                <a:cubicBezTo>
                  <a:pt x="3927" y="38923"/>
                  <a:pt x="3197" y="39398"/>
                  <a:pt x="2501" y="39918"/>
                </a:cubicBezTo>
                <a:cubicBezTo>
                  <a:pt x="2677" y="39583"/>
                  <a:pt x="2862" y="39257"/>
                  <a:pt x="3047" y="38958"/>
                </a:cubicBezTo>
                <a:cubicBezTo>
                  <a:pt x="3778" y="38447"/>
                  <a:pt x="4482" y="38007"/>
                  <a:pt x="5178" y="37567"/>
                </a:cubicBezTo>
                <a:close/>
                <a:moveTo>
                  <a:pt x="36502" y="39143"/>
                </a:moveTo>
                <a:lnTo>
                  <a:pt x="36502" y="39178"/>
                </a:lnTo>
                <a:cubicBezTo>
                  <a:pt x="36537" y="39328"/>
                  <a:pt x="36572" y="39478"/>
                  <a:pt x="36617" y="39618"/>
                </a:cubicBezTo>
                <a:cubicBezTo>
                  <a:pt x="35622" y="39733"/>
                  <a:pt x="34636" y="39838"/>
                  <a:pt x="33641" y="39918"/>
                </a:cubicBezTo>
                <a:cubicBezTo>
                  <a:pt x="33641" y="39803"/>
                  <a:pt x="33606" y="39654"/>
                  <a:pt x="33606" y="39548"/>
                </a:cubicBezTo>
                <a:cubicBezTo>
                  <a:pt x="33606" y="39478"/>
                  <a:pt x="33570" y="39433"/>
                  <a:pt x="33570" y="39363"/>
                </a:cubicBezTo>
                <a:cubicBezTo>
                  <a:pt x="34556" y="39293"/>
                  <a:pt x="35516" y="39213"/>
                  <a:pt x="36502" y="39143"/>
                </a:cubicBezTo>
                <a:close/>
                <a:moveTo>
                  <a:pt x="24837" y="38852"/>
                </a:moveTo>
                <a:cubicBezTo>
                  <a:pt x="24837" y="39178"/>
                  <a:pt x="24802" y="39513"/>
                  <a:pt x="24802" y="39803"/>
                </a:cubicBezTo>
                <a:cubicBezTo>
                  <a:pt x="23886" y="39874"/>
                  <a:pt x="22926" y="39918"/>
                  <a:pt x="22011" y="39953"/>
                </a:cubicBezTo>
                <a:cubicBezTo>
                  <a:pt x="22011" y="39618"/>
                  <a:pt x="22046" y="39293"/>
                  <a:pt x="22090" y="38958"/>
                </a:cubicBezTo>
                <a:cubicBezTo>
                  <a:pt x="23006" y="38923"/>
                  <a:pt x="23921" y="38888"/>
                  <a:pt x="24837" y="38852"/>
                </a:cubicBezTo>
                <a:close/>
                <a:moveTo>
                  <a:pt x="61338" y="38263"/>
                </a:moveTo>
                <a:cubicBezTo>
                  <a:pt x="61523" y="38447"/>
                  <a:pt x="61708" y="38632"/>
                  <a:pt x="61884" y="38817"/>
                </a:cubicBezTo>
                <a:cubicBezTo>
                  <a:pt x="61664" y="38888"/>
                  <a:pt x="61488" y="38923"/>
                  <a:pt x="61303" y="38993"/>
                </a:cubicBezTo>
                <a:cubicBezTo>
                  <a:pt x="60387" y="39328"/>
                  <a:pt x="59428" y="39618"/>
                  <a:pt x="58477" y="39953"/>
                </a:cubicBezTo>
                <a:cubicBezTo>
                  <a:pt x="58327" y="39768"/>
                  <a:pt x="58142" y="39583"/>
                  <a:pt x="58001" y="39398"/>
                </a:cubicBezTo>
                <a:cubicBezTo>
                  <a:pt x="58186" y="39328"/>
                  <a:pt x="58362" y="39257"/>
                  <a:pt x="58512" y="39213"/>
                </a:cubicBezTo>
                <a:cubicBezTo>
                  <a:pt x="59463" y="38888"/>
                  <a:pt x="60422" y="38597"/>
                  <a:pt x="61338" y="38263"/>
                </a:cubicBezTo>
                <a:close/>
                <a:moveTo>
                  <a:pt x="53124" y="38703"/>
                </a:moveTo>
                <a:cubicBezTo>
                  <a:pt x="53230" y="38852"/>
                  <a:pt x="53344" y="38993"/>
                  <a:pt x="53485" y="39143"/>
                </a:cubicBezTo>
                <a:cubicBezTo>
                  <a:pt x="52464" y="39433"/>
                  <a:pt x="51434" y="39733"/>
                  <a:pt x="50404" y="39988"/>
                </a:cubicBezTo>
                <a:cubicBezTo>
                  <a:pt x="50298" y="39838"/>
                  <a:pt x="50183" y="39698"/>
                  <a:pt x="50078" y="39548"/>
                </a:cubicBezTo>
                <a:cubicBezTo>
                  <a:pt x="51099" y="39293"/>
                  <a:pt x="52094" y="38993"/>
                  <a:pt x="53124" y="38703"/>
                </a:cubicBezTo>
                <a:close/>
                <a:moveTo>
                  <a:pt x="22046" y="38958"/>
                </a:moveTo>
                <a:lnTo>
                  <a:pt x="22046" y="38958"/>
                </a:lnTo>
                <a:cubicBezTo>
                  <a:pt x="22011" y="39293"/>
                  <a:pt x="21976" y="39618"/>
                  <a:pt x="21940" y="39953"/>
                </a:cubicBezTo>
                <a:cubicBezTo>
                  <a:pt x="20945" y="40023"/>
                  <a:pt x="19959" y="40094"/>
                  <a:pt x="19009" y="40173"/>
                </a:cubicBezTo>
                <a:cubicBezTo>
                  <a:pt x="19044" y="39838"/>
                  <a:pt x="19114" y="39513"/>
                  <a:pt x="19149" y="39143"/>
                </a:cubicBezTo>
                <a:cubicBezTo>
                  <a:pt x="20109" y="39073"/>
                  <a:pt x="21060" y="39037"/>
                  <a:pt x="22046" y="38958"/>
                </a:cubicBezTo>
                <a:close/>
                <a:moveTo>
                  <a:pt x="33535" y="39363"/>
                </a:moveTo>
                <a:cubicBezTo>
                  <a:pt x="33535" y="39433"/>
                  <a:pt x="33535" y="39478"/>
                  <a:pt x="33570" y="39548"/>
                </a:cubicBezTo>
                <a:cubicBezTo>
                  <a:pt x="33570" y="39654"/>
                  <a:pt x="33606" y="39803"/>
                  <a:pt x="33606" y="39918"/>
                </a:cubicBezTo>
                <a:cubicBezTo>
                  <a:pt x="32540" y="40023"/>
                  <a:pt x="31510" y="40094"/>
                  <a:pt x="30489" y="40173"/>
                </a:cubicBezTo>
                <a:cubicBezTo>
                  <a:pt x="30454" y="40138"/>
                  <a:pt x="30454" y="40094"/>
                  <a:pt x="30454" y="40023"/>
                </a:cubicBezTo>
                <a:cubicBezTo>
                  <a:pt x="30410" y="39874"/>
                  <a:pt x="30410" y="39733"/>
                  <a:pt x="30410" y="39583"/>
                </a:cubicBezTo>
                <a:cubicBezTo>
                  <a:pt x="31440" y="39513"/>
                  <a:pt x="32505" y="39433"/>
                  <a:pt x="33535" y="39363"/>
                </a:cubicBezTo>
                <a:close/>
                <a:moveTo>
                  <a:pt x="45746" y="38888"/>
                </a:moveTo>
                <a:cubicBezTo>
                  <a:pt x="45817" y="38993"/>
                  <a:pt x="45931" y="39143"/>
                  <a:pt x="46037" y="39257"/>
                </a:cubicBezTo>
                <a:cubicBezTo>
                  <a:pt x="46116" y="39363"/>
                  <a:pt x="46186" y="39478"/>
                  <a:pt x="46257" y="39583"/>
                </a:cubicBezTo>
                <a:cubicBezTo>
                  <a:pt x="45271" y="39803"/>
                  <a:pt x="44276" y="39988"/>
                  <a:pt x="43290" y="40173"/>
                </a:cubicBezTo>
                <a:cubicBezTo>
                  <a:pt x="43175" y="39918"/>
                  <a:pt x="43070" y="39654"/>
                  <a:pt x="42920" y="39433"/>
                </a:cubicBezTo>
                <a:cubicBezTo>
                  <a:pt x="43880" y="39257"/>
                  <a:pt x="44795" y="39073"/>
                  <a:pt x="45746" y="38888"/>
                </a:cubicBezTo>
                <a:close/>
                <a:moveTo>
                  <a:pt x="13797" y="38668"/>
                </a:moveTo>
                <a:lnTo>
                  <a:pt x="13797" y="38668"/>
                </a:lnTo>
                <a:cubicBezTo>
                  <a:pt x="13761" y="38817"/>
                  <a:pt x="13761" y="38958"/>
                  <a:pt x="13726" y="39073"/>
                </a:cubicBezTo>
                <a:cubicBezTo>
                  <a:pt x="13682" y="39293"/>
                  <a:pt x="13647" y="39513"/>
                  <a:pt x="13612" y="39733"/>
                </a:cubicBezTo>
                <a:cubicBezTo>
                  <a:pt x="13207" y="39803"/>
                  <a:pt x="12846" y="39838"/>
                  <a:pt x="12441" y="39918"/>
                </a:cubicBezTo>
                <a:cubicBezTo>
                  <a:pt x="11921" y="40023"/>
                  <a:pt x="11411" y="40138"/>
                  <a:pt x="10900" y="40243"/>
                </a:cubicBezTo>
                <a:cubicBezTo>
                  <a:pt x="10935" y="40023"/>
                  <a:pt x="10971" y="39838"/>
                  <a:pt x="11006" y="39618"/>
                </a:cubicBezTo>
                <a:cubicBezTo>
                  <a:pt x="11041" y="39478"/>
                  <a:pt x="11085" y="39328"/>
                  <a:pt x="11120" y="39178"/>
                </a:cubicBezTo>
                <a:cubicBezTo>
                  <a:pt x="12001" y="38958"/>
                  <a:pt x="12881" y="38817"/>
                  <a:pt x="13797" y="38668"/>
                </a:cubicBezTo>
                <a:close/>
                <a:moveTo>
                  <a:pt x="49417" y="38888"/>
                </a:moveTo>
                <a:cubicBezTo>
                  <a:pt x="49558" y="39073"/>
                  <a:pt x="49743" y="39257"/>
                  <a:pt x="49928" y="39433"/>
                </a:cubicBezTo>
                <a:cubicBezTo>
                  <a:pt x="48898" y="39733"/>
                  <a:pt x="47842" y="39988"/>
                  <a:pt x="46812" y="40243"/>
                </a:cubicBezTo>
                <a:cubicBezTo>
                  <a:pt x="46662" y="40023"/>
                  <a:pt x="46477" y="39803"/>
                  <a:pt x="46336" y="39618"/>
                </a:cubicBezTo>
                <a:cubicBezTo>
                  <a:pt x="47357" y="39363"/>
                  <a:pt x="48387" y="39143"/>
                  <a:pt x="49417" y="38888"/>
                </a:cubicBezTo>
                <a:close/>
                <a:moveTo>
                  <a:pt x="39478" y="39328"/>
                </a:moveTo>
                <a:cubicBezTo>
                  <a:pt x="39548" y="39513"/>
                  <a:pt x="39619" y="39698"/>
                  <a:pt x="39698" y="39874"/>
                </a:cubicBezTo>
                <a:cubicBezTo>
                  <a:pt x="38738" y="40023"/>
                  <a:pt x="37787" y="40173"/>
                  <a:pt x="36837" y="40279"/>
                </a:cubicBezTo>
                <a:cubicBezTo>
                  <a:pt x="36793" y="40059"/>
                  <a:pt x="36722" y="39874"/>
                  <a:pt x="36687" y="39654"/>
                </a:cubicBezTo>
                <a:cubicBezTo>
                  <a:pt x="37603" y="39583"/>
                  <a:pt x="38518" y="39478"/>
                  <a:pt x="39478" y="39328"/>
                </a:cubicBezTo>
                <a:close/>
                <a:moveTo>
                  <a:pt x="49928" y="39478"/>
                </a:moveTo>
                <a:cubicBezTo>
                  <a:pt x="49963" y="39513"/>
                  <a:pt x="49963" y="39513"/>
                  <a:pt x="49999" y="39548"/>
                </a:cubicBezTo>
                <a:cubicBezTo>
                  <a:pt x="48942" y="39803"/>
                  <a:pt x="47912" y="40059"/>
                  <a:pt x="46847" y="40314"/>
                </a:cubicBezTo>
                <a:cubicBezTo>
                  <a:pt x="46847" y="40314"/>
                  <a:pt x="46847" y="40279"/>
                  <a:pt x="46812" y="40279"/>
                </a:cubicBezTo>
                <a:cubicBezTo>
                  <a:pt x="47877" y="40023"/>
                  <a:pt x="48898" y="39768"/>
                  <a:pt x="49928" y="39478"/>
                </a:cubicBezTo>
                <a:close/>
                <a:moveTo>
                  <a:pt x="30339" y="39583"/>
                </a:moveTo>
                <a:cubicBezTo>
                  <a:pt x="30375" y="39733"/>
                  <a:pt x="30375" y="39874"/>
                  <a:pt x="30410" y="40023"/>
                </a:cubicBezTo>
                <a:lnTo>
                  <a:pt x="30410" y="40208"/>
                </a:lnTo>
                <a:cubicBezTo>
                  <a:pt x="29459" y="40243"/>
                  <a:pt x="28508" y="40314"/>
                  <a:pt x="27592" y="40393"/>
                </a:cubicBezTo>
                <a:cubicBezTo>
                  <a:pt x="27592" y="40279"/>
                  <a:pt x="27592" y="40173"/>
                  <a:pt x="27548" y="40059"/>
                </a:cubicBezTo>
                <a:lnTo>
                  <a:pt x="27548" y="39733"/>
                </a:lnTo>
                <a:cubicBezTo>
                  <a:pt x="28508" y="39698"/>
                  <a:pt x="29424" y="39618"/>
                  <a:pt x="30339" y="39583"/>
                </a:cubicBezTo>
                <a:close/>
                <a:moveTo>
                  <a:pt x="3637" y="38042"/>
                </a:moveTo>
                <a:lnTo>
                  <a:pt x="3637" y="38042"/>
                </a:lnTo>
                <a:cubicBezTo>
                  <a:pt x="3417" y="38333"/>
                  <a:pt x="3232" y="38632"/>
                  <a:pt x="3047" y="38923"/>
                </a:cubicBezTo>
                <a:lnTo>
                  <a:pt x="3012" y="38923"/>
                </a:lnTo>
                <a:cubicBezTo>
                  <a:pt x="2352" y="39398"/>
                  <a:pt x="1726" y="39953"/>
                  <a:pt x="1101" y="40464"/>
                </a:cubicBezTo>
                <a:cubicBezTo>
                  <a:pt x="1321" y="40173"/>
                  <a:pt x="1506" y="39838"/>
                  <a:pt x="1726" y="39548"/>
                </a:cubicBezTo>
                <a:cubicBezTo>
                  <a:pt x="2096" y="39213"/>
                  <a:pt x="2422" y="38923"/>
                  <a:pt x="2792" y="38668"/>
                </a:cubicBezTo>
                <a:cubicBezTo>
                  <a:pt x="3082" y="38447"/>
                  <a:pt x="3338" y="38227"/>
                  <a:pt x="3637" y="38042"/>
                </a:cubicBezTo>
                <a:close/>
                <a:moveTo>
                  <a:pt x="19114" y="39143"/>
                </a:moveTo>
                <a:cubicBezTo>
                  <a:pt x="19044" y="39513"/>
                  <a:pt x="19009" y="39838"/>
                  <a:pt x="18929" y="40173"/>
                </a:cubicBezTo>
                <a:cubicBezTo>
                  <a:pt x="18049" y="40279"/>
                  <a:pt x="17133" y="40358"/>
                  <a:pt x="16253" y="40464"/>
                </a:cubicBezTo>
                <a:cubicBezTo>
                  <a:pt x="16288" y="40094"/>
                  <a:pt x="16367" y="39768"/>
                  <a:pt x="16403" y="39398"/>
                </a:cubicBezTo>
                <a:cubicBezTo>
                  <a:pt x="17318" y="39293"/>
                  <a:pt x="18199" y="39213"/>
                  <a:pt x="19114" y="39143"/>
                </a:cubicBezTo>
                <a:close/>
                <a:moveTo>
                  <a:pt x="57376" y="38738"/>
                </a:moveTo>
                <a:cubicBezTo>
                  <a:pt x="57482" y="38852"/>
                  <a:pt x="57561" y="38958"/>
                  <a:pt x="57667" y="39073"/>
                </a:cubicBezTo>
                <a:cubicBezTo>
                  <a:pt x="57746" y="39178"/>
                  <a:pt x="57816" y="39257"/>
                  <a:pt x="57922" y="39363"/>
                </a:cubicBezTo>
                <a:cubicBezTo>
                  <a:pt x="57156" y="39618"/>
                  <a:pt x="56381" y="39874"/>
                  <a:pt x="55615" y="40138"/>
                </a:cubicBezTo>
                <a:cubicBezTo>
                  <a:pt x="55281" y="40243"/>
                  <a:pt x="54920" y="40358"/>
                  <a:pt x="54550" y="40464"/>
                </a:cubicBezTo>
                <a:cubicBezTo>
                  <a:pt x="54401" y="40243"/>
                  <a:pt x="54224" y="40023"/>
                  <a:pt x="54075" y="39803"/>
                </a:cubicBezTo>
                <a:cubicBezTo>
                  <a:pt x="54515" y="39698"/>
                  <a:pt x="54955" y="39548"/>
                  <a:pt x="55395" y="39398"/>
                </a:cubicBezTo>
                <a:cubicBezTo>
                  <a:pt x="56056" y="39213"/>
                  <a:pt x="56716" y="38958"/>
                  <a:pt x="57376" y="38738"/>
                </a:cubicBezTo>
                <a:close/>
                <a:moveTo>
                  <a:pt x="61928" y="38852"/>
                </a:moveTo>
                <a:cubicBezTo>
                  <a:pt x="61998" y="38923"/>
                  <a:pt x="62104" y="39037"/>
                  <a:pt x="62183" y="39143"/>
                </a:cubicBezTo>
                <a:cubicBezTo>
                  <a:pt x="62254" y="39213"/>
                  <a:pt x="62324" y="39293"/>
                  <a:pt x="62403" y="39363"/>
                </a:cubicBezTo>
                <a:cubicBezTo>
                  <a:pt x="61303" y="39768"/>
                  <a:pt x="60167" y="40138"/>
                  <a:pt x="59023" y="40534"/>
                </a:cubicBezTo>
                <a:cubicBezTo>
                  <a:pt x="58847" y="40358"/>
                  <a:pt x="58697" y="40173"/>
                  <a:pt x="58512" y="39988"/>
                </a:cubicBezTo>
                <a:cubicBezTo>
                  <a:pt x="59463" y="39654"/>
                  <a:pt x="60387" y="39363"/>
                  <a:pt x="61303" y="39037"/>
                </a:cubicBezTo>
                <a:cubicBezTo>
                  <a:pt x="61523" y="38958"/>
                  <a:pt x="61708" y="38923"/>
                  <a:pt x="61928" y="38852"/>
                </a:cubicBezTo>
                <a:close/>
                <a:moveTo>
                  <a:pt x="27513" y="39733"/>
                </a:moveTo>
                <a:lnTo>
                  <a:pt x="27513" y="40059"/>
                </a:lnTo>
                <a:cubicBezTo>
                  <a:pt x="27513" y="40173"/>
                  <a:pt x="27548" y="40279"/>
                  <a:pt x="27548" y="40393"/>
                </a:cubicBezTo>
                <a:cubicBezTo>
                  <a:pt x="26967" y="40428"/>
                  <a:pt x="26378" y="40464"/>
                  <a:pt x="25832" y="40499"/>
                </a:cubicBezTo>
                <a:cubicBezTo>
                  <a:pt x="25497" y="40534"/>
                  <a:pt x="25171" y="40534"/>
                  <a:pt x="24837" y="40578"/>
                </a:cubicBezTo>
                <a:cubicBezTo>
                  <a:pt x="24837" y="40428"/>
                  <a:pt x="24872" y="40279"/>
                  <a:pt x="24872" y="40138"/>
                </a:cubicBezTo>
                <a:lnTo>
                  <a:pt x="24872" y="39838"/>
                </a:lnTo>
                <a:cubicBezTo>
                  <a:pt x="25207" y="39838"/>
                  <a:pt x="25568" y="39838"/>
                  <a:pt x="25902" y="39803"/>
                </a:cubicBezTo>
                <a:cubicBezTo>
                  <a:pt x="26448" y="39768"/>
                  <a:pt x="26967" y="39768"/>
                  <a:pt x="27513" y="39733"/>
                </a:cubicBezTo>
                <a:close/>
                <a:moveTo>
                  <a:pt x="36652" y="39698"/>
                </a:moveTo>
                <a:cubicBezTo>
                  <a:pt x="36687" y="39874"/>
                  <a:pt x="36722" y="40094"/>
                  <a:pt x="36793" y="40279"/>
                </a:cubicBezTo>
                <a:cubicBezTo>
                  <a:pt x="35771" y="40393"/>
                  <a:pt x="34776" y="40534"/>
                  <a:pt x="33755" y="40613"/>
                </a:cubicBezTo>
                <a:cubicBezTo>
                  <a:pt x="33755" y="40393"/>
                  <a:pt x="33711" y="40208"/>
                  <a:pt x="33676" y="39988"/>
                </a:cubicBezTo>
                <a:cubicBezTo>
                  <a:pt x="34636" y="39874"/>
                  <a:pt x="35622" y="39768"/>
                  <a:pt x="36652" y="39698"/>
                </a:cubicBezTo>
                <a:close/>
                <a:moveTo>
                  <a:pt x="53485" y="39178"/>
                </a:moveTo>
                <a:cubicBezTo>
                  <a:pt x="53670" y="39398"/>
                  <a:pt x="53819" y="39583"/>
                  <a:pt x="54004" y="39803"/>
                </a:cubicBezTo>
                <a:cubicBezTo>
                  <a:pt x="52974" y="40094"/>
                  <a:pt x="51944" y="40393"/>
                  <a:pt x="50923" y="40648"/>
                </a:cubicBezTo>
                <a:cubicBezTo>
                  <a:pt x="50808" y="40534"/>
                  <a:pt x="50738" y="40428"/>
                  <a:pt x="50659" y="40314"/>
                </a:cubicBezTo>
                <a:cubicBezTo>
                  <a:pt x="50588" y="40208"/>
                  <a:pt x="50518" y="40138"/>
                  <a:pt x="50439" y="40023"/>
                </a:cubicBezTo>
                <a:cubicBezTo>
                  <a:pt x="51469" y="39768"/>
                  <a:pt x="52499" y="39478"/>
                  <a:pt x="53485" y="39178"/>
                </a:cubicBezTo>
                <a:close/>
                <a:moveTo>
                  <a:pt x="42885" y="39433"/>
                </a:moveTo>
                <a:cubicBezTo>
                  <a:pt x="42999" y="39698"/>
                  <a:pt x="43105" y="39918"/>
                  <a:pt x="43255" y="40173"/>
                </a:cubicBezTo>
                <a:cubicBezTo>
                  <a:pt x="42189" y="40358"/>
                  <a:pt x="41124" y="40534"/>
                  <a:pt x="40059" y="40719"/>
                </a:cubicBezTo>
                <a:cubicBezTo>
                  <a:pt x="39953" y="40464"/>
                  <a:pt x="39874" y="40173"/>
                  <a:pt x="39768" y="39918"/>
                </a:cubicBezTo>
                <a:cubicBezTo>
                  <a:pt x="40798" y="39768"/>
                  <a:pt x="41855" y="39618"/>
                  <a:pt x="42885" y="39433"/>
                </a:cubicBezTo>
                <a:close/>
                <a:moveTo>
                  <a:pt x="9025" y="37602"/>
                </a:moveTo>
                <a:lnTo>
                  <a:pt x="8699" y="38703"/>
                </a:lnTo>
                <a:cubicBezTo>
                  <a:pt x="8686" y="38706"/>
                  <a:pt x="8674" y="38710"/>
                  <a:pt x="8661" y="38714"/>
                </a:cubicBezTo>
                <a:lnTo>
                  <a:pt x="8661" y="38714"/>
                </a:lnTo>
                <a:cubicBezTo>
                  <a:pt x="8548" y="39115"/>
                  <a:pt x="8478" y="39481"/>
                  <a:pt x="8365" y="39838"/>
                </a:cubicBezTo>
                <a:cubicBezTo>
                  <a:pt x="7449" y="40138"/>
                  <a:pt x="6604" y="40464"/>
                  <a:pt x="5759" y="40798"/>
                </a:cubicBezTo>
                <a:cubicBezTo>
                  <a:pt x="5873" y="40428"/>
                  <a:pt x="5979" y="40059"/>
                  <a:pt x="6128" y="39654"/>
                </a:cubicBezTo>
                <a:cubicBezTo>
                  <a:pt x="6898" y="39325"/>
                  <a:pt x="7667" y="39048"/>
                  <a:pt x="8436" y="38781"/>
                </a:cubicBezTo>
                <a:lnTo>
                  <a:pt x="8436" y="38781"/>
                </a:lnTo>
                <a:cubicBezTo>
                  <a:pt x="7644" y="39025"/>
                  <a:pt x="6858" y="39325"/>
                  <a:pt x="6128" y="39618"/>
                </a:cubicBezTo>
                <a:cubicBezTo>
                  <a:pt x="6243" y="39257"/>
                  <a:pt x="6384" y="38888"/>
                  <a:pt x="6533" y="38553"/>
                </a:cubicBezTo>
                <a:cubicBezTo>
                  <a:pt x="7343" y="38192"/>
                  <a:pt x="8180" y="37858"/>
                  <a:pt x="9025" y="37602"/>
                </a:cubicBezTo>
                <a:close/>
                <a:moveTo>
                  <a:pt x="24802" y="39838"/>
                </a:moveTo>
                <a:lnTo>
                  <a:pt x="24802" y="40138"/>
                </a:lnTo>
                <a:lnTo>
                  <a:pt x="24802" y="40578"/>
                </a:lnTo>
                <a:cubicBezTo>
                  <a:pt x="23851" y="40648"/>
                  <a:pt x="22891" y="40719"/>
                  <a:pt x="21940" y="40798"/>
                </a:cubicBezTo>
                <a:cubicBezTo>
                  <a:pt x="21940" y="40613"/>
                  <a:pt x="21976" y="40428"/>
                  <a:pt x="21976" y="40279"/>
                </a:cubicBezTo>
                <a:cubicBezTo>
                  <a:pt x="21976" y="40173"/>
                  <a:pt x="21976" y="40094"/>
                  <a:pt x="22011" y="40023"/>
                </a:cubicBezTo>
                <a:cubicBezTo>
                  <a:pt x="22926" y="39953"/>
                  <a:pt x="23851" y="39918"/>
                  <a:pt x="24802" y="39838"/>
                </a:cubicBezTo>
                <a:close/>
                <a:moveTo>
                  <a:pt x="50043" y="39583"/>
                </a:moveTo>
                <a:cubicBezTo>
                  <a:pt x="50148" y="39698"/>
                  <a:pt x="50263" y="39838"/>
                  <a:pt x="50368" y="39988"/>
                </a:cubicBezTo>
                <a:cubicBezTo>
                  <a:pt x="49303" y="40279"/>
                  <a:pt x="48238" y="40534"/>
                  <a:pt x="47181" y="40798"/>
                </a:cubicBezTo>
                <a:cubicBezTo>
                  <a:pt x="47067" y="40648"/>
                  <a:pt x="46996" y="40499"/>
                  <a:pt x="46882" y="40358"/>
                </a:cubicBezTo>
                <a:cubicBezTo>
                  <a:pt x="47947" y="40094"/>
                  <a:pt x="48977" y="39838"/>
                  <a:pt x="50043" y="39583"/>
                </a:cubicBezTo>
                <a:close/>
                <a:moveTo>
                  <a:pt x="6463" y="38553"/>
                </a:moveTo>
                <a:lnTo>
                  <a:pt x="6463" y="38553"/>
                </a:lnTo>
                <a:cubicBezTo>
                  <a:pt x="6349" y="38923"/>
                  <a:pt x="6199" y="39293"/>
                  <a:pt x="6093" y="39654"/>
                </a:cubicBezTo>
                <a:cubicBezTo>
                  <a:pt x="5248" y="40023"/>
                  <a:pt x="4482" y="40393"/>
                  <a:pt x="3707" y="40833"/>
                </a:cubicBezTo>
                <a:cubicBezTo>
                  <a:pt x="3857" y="40464"/>
                  <a:pt x="3998" y="40094"/>
                  <a:pt x="4148" y="39733"/>
                </a:cubicBezTo>
                <a:cubicBezTo>
                  <a:pt x="4922" y="39293"/>
                  <a:pt x="5688" y="38923"/>
                  <a:pt x="6463" y="38553"/>
                </a:cubicBezTo>
                <a:close/>
                <a:moveTo>
                  <a:pt x="16367" y="39398"/>
                </a:moveTo>
                <a:cubicBezTo>
                  <a:pt x="16323" y="39768"/>
                  <a:pt x="16253" y="40138"/>
                  <a:pt x="16183" y="40464"/>
                </a:cubicBezTo>
                <a:cubicBezTo>
                  <a:pt x="15267" y="40578"/>
                  <a:pt x="14343" y="40719"/>
                  <a:pt x="13392" y="40869"/>
                </a:cubicBezTo>
                <a:cubicBezTo>
                  <a:pt x="13506" y="40499"/>
                  <a:pt x="13577" y="40138"/>
                  <a:pt x="13647" y="39768"/>
                </a:cubicBezTo>
                <a:cubicBezTo>
                  <a:pt x="14527" y="39618"/>
                  <a:pt x="15443" y="39513"/>
                  <a:pt x="16367" y="39398"/>
                </a:cubicBezTo>
                <a:close/>
                <a:moveTo>
                  <a:pt x="46301" y="39618"/>
                </a:moveTo>
                <a:cubicBezTo>
                  <a:pt x="46442" y="39838"/>
                  <a:pt x="46591" y="40023"/>
                  <a:pt x="46741" y="40243"/>
                </a:cubicBezTo>
                <a:cubicBezTo>
                  <a:pt x="45711" y="40499"/>
                  <a:pt x="44681" y="40719"/>
                  <a:pt x="43616" y="40904"/>
                </a:cubicBezTo>
                <a:cubicBezTo>
                  <a:pt x="43510" y="40684"/>
                  <a:pt x="43396" y="40428"/>
                  <a:pt x="43290" y="40208"/>
                </a:cubicBezTo>
                <a:cubicBezTo>
                  <a:pt x="44320" y="40023"/>
                  <a:pt x="45306" y="39838"/>
                  <a:pt x="46301" y="39618"/>
                </a:cubicBezTo>
                <a:close/>
                <a:moveTo>
                  <a:pt x="2352" y="38553"/>
                </a:moveTo>
                <a:lnTo>
                  <a:pt x="2352" y="38553"/>
                </a:lnTo>
                <a:cubicBezTo>
                  <a:pt x="2131" y="38888"/>
                  <a:pt x="1911" y="39178"/>
                  <a:pt x="1691" y="39513"/>
                </a:cubicBezTo>
                <a:cubicBezTo>
                  <a:pt x="1181" y="39988"/>
                  <a:pt x="661" y="40464"/>
                  <a:pt x="151" y="40939"/>
                </a:cubicBezTo>
                <a:cubicBezTo>
                  <a:pt x="335" y="40648"/>
                  <a:pt x="520" y="40358"/>
                  <a:pt x="696" y="40059"/>
                </a:cubicBezTo>
                <a:cubicBezTo>
                  <a:pt x="1251" y="39548"/>
                  <a:pt x="1762" y="39073"/>
                  <a:pt x="2352" y="38553"/>
                </a:cubicBezTo>
                <a:close/>
                <a:moveTo>
                  <a:pt x="33606" y="39988"/>
                </a:moveTo>
                <a:cubicBezTo>
                  <a:pt x="33641" y="40208"/>
                  <a:pt x="33676" y="40428"/>
                  <a:pt x="33711" y="40648"/>
                </a:cubicBezTo>
                <a:cubicBezTo>
                  <a:pt x="32655" y="40754"/>
                  <a:pt x="31625" y="40833"/>
                  <a:pt x="30559" y="40939"/>
                </a:cubicBezTo>
                <a:cubicBezTo>
                  <a:pt x="30559" y="40719"/>
                  <a:pt x="30524" y="40464"/>
                  <a:pt x="30489" y="40243"/>
                </a:cubicBezTo>
                <a:cubicBezTo>
                  <a:pt x="31510" y="40173"/>
                  <a:pt x="32540" y="40059"/>
                  <a:pt x="33606" y="39988"/>
                </a:cubicBezTo>
                <a:close/>
                <a:moveTo>
                  <a:pt x="11085" y="39178"/>
                </a:moveTo>
                <a:cubicBezTo>
                  <a:pt x="11041" y="39328"/>
                  <a:pt x="11006" y="39478"/>
                  <a:pt x="10971" y="39618"/>
                </a:cubicBezTo>
                <a:cubicBezTo>
                  <a:pt x="10935" y="39803"/>
                  <a:pt x="10900" y="40023"/>
                  <a:pt x="10821" y="40243"/>
                </a:cubicBezTo>
                <a:cubicBezTo>
                  <a:pt x="9905" y="40464"/>
                  <a:pt x="8990" y="40719"/>
                  <a:pt x="8109" y="40974"/>
                </a:cubicBezTo>
                <a:cubicBezTo>
                  <a:pt x="8180" y="40798"/>
                  <a:pt x="8224" y="40578"/>
                  <a:pt x="8259" y="40393"/>
                </a:cubicBezTo>
                <a:cubicBezTo>
                  <a:pt x="8329" y="40208"/>
                  <a:pt x="8365" y="40059"/>
                  <a:pt x="8400" y="39874"/>
                </a:cubicBezTo>
                <a:cubicBezTo>
                  <a:pt x="9280" y="39618"/>
                  <a:pt x="10161" y="39363"/>
                  <a:pt x="11085" y="39178"/>
                </a:cubicBezTo>
                <a:close/>
                <a:moveTo>
                  <a:pt x="46776" y="40279"/>
                </a:moveTo>
                <a:lnTo>
                  <a:pt x="46812" y="40314"/>
                </a:lnTo>
                <a:cubicBezTo>
                  <a:pt x="45746" y="40578"/>
                  <a:pt x="44716" y="40798"/>
                  <a:pt x="43660" y="41018"/>
                </a:cubicBezTo>
                <a:cubicBezTo>
                  <a:pt x="43660" y="41018"/>
                  <a:pt x="43660" y="40974"/>
                  <a:pt x="43616" y="40939"/>
                </a:cubicBezTo>
                <a:cubicBezTo>
                  <a:pt x="44681" y="40754"/>
                  <a:pt x="45746" y="40534"/>
                  <a:pt x="46776" y="40279"/>
                </a:cubicBezTo>
                <a:close/>
                <a:moveTo>
                  <a:pt x="21940" y="40023"/>
                </a:moveTo>
                <a:lnTo>
                  <a:pt x="21940" y="40243"/>
                </a:lnTo>
                <a:cubicBezTo>
                  <a:pt x="21940" y="40428"/>
                  <a:pt x="21905" y="40613"/>
                  <a:pt x="21905" y="40798"/>
                </a:cubicBezTo>
                <a:cubicBezTo>
                  <a:pt x="20875" y="40869"/>
                  <a:pt x="19845" y="40974"/>
                  <a:pt x="18859" y="41089"/>
                </a:cubicBezTo>
                <a:cubicBezTo>
                  <a:pt x="18894" y="40904"/>
                  <a:pt x="18894" y="40719"/>
                  <a:pt x="18929" y="40534"/>
                </a:cubicBezTo>
                <a:cubicBezTo>
                  <a:pt x="18929" y="40428"/>
                  <a:pt x="18965" y="40314"/>
                  <a:pt x="18965" y="40243"/>
                </a:cubicBezTo>
                <a:cubicBezTo>
                  <a:pt x="19959" y="40138"/>
                  <a:pt x="20945" y="40059"/>
                  <a:pt x="21940" y="40023"/>
                </a:cubicBezTo>
                <a:close/>
                <a:moveTo>
                  <a:pt x="4658" y="38553"/>
                </a:moveTo>
                <a:cubicBezTo>
                  <a:pt x="4482" y="38923"/>
                  <a:pt x="4297" y="39328"/>
                  <a:pt x="4112" y="39698"/>
                </a:cubicBezTo>
                <a:cubicBezTo>
                  <a:pt x="3382" y="40138"/>
                  <a:pt x="2642" y="40613"/>
                  <a:pt x="1911" y="41124"/>
                </a:cubicBezTo>
                <a:cubicBezTo>
                  <a:pt x="2061" y="40798"/>
                  <a:pt x="2237" y="40428"/>
                  <a:pt x="2422" y="40059"/>
                </a:cubicBezTo>
                <a:cubicBezTo>
                  <a:pt x="2422" y="40059"/>
                  <a:pt x="2457" y="40023"/>
                  <a:pt x="2457" y="39988"/>
                </a:cubicBezTo>
                <a:cubicBezTo>
                  <a:pt x="3197" y="39478"/>
                  <a:pt x="3892" y="38993"/>
                  <a:pt x="4658" y="38553"/>
                </a:cubicBezTo>
                <a:close/>
                <a:moveTo>
                  <a:pt x="39733" y="39953"/>
                </a:moveTo>
                <a:cubicBezTo>
                  <a:pt x="39804" y="40208"/>
                  <a:pt x="39918" y="40464"/>
                  <a:pt x="40024" y="40719"/>
                </a:cubicBezTo>
                <a:cubicBezTo>
                  <a:pt x="39038" y="40869"/>
                  <a:pt x="38043" y="41018"/>
                  <a:pt x="37013" y="41124"/>
                </a:cubicBezTo>
                <a:cubicBezTo>
                  <a:pt x="36977" y="40869"/>
                  <a:pt x="36907" y="40578"/>
                  <a:pt x="36837" y="40314"/>
                </a:cubicBezTo>
                <a:cubicBezTo>
                  <a:pt x="37787" y="40208"/>
                  <a:pt x="38738" y="40059"/>
                  <a:pt x="39733" y="39953"/>
                </a:cubicBezTo>
                <a:close/>
                <a:moveTo>
                  <a:pt x="57922" y="39398"/>
                </a:moveTo>
                <a:cubicBezTo>
                  <a:pt x="58107" y="39583"/>
                  <a:pt x="58257" y="39768"/>
                  <a:pt x="58442" y="39988"/>
                </a:cubicBezTo>
                <a:cubicBezTo>
                  <a:pt x="57746" y="40208"/>
                  <a:pt x="57042" y="40428"/>
                  <a:pt x="56381" y="40684"/>
                </a:cubicBezTo>
                <a:cubicBezTo>
                  <a:pt x="55941" y="40833"/>
                  <a:pt x="55501" y="40974"/>
                  <a:pt x="55061" y="41124"/>
                </a:cubicBezTo>
                <a:cubicBezTo>
                  <a:pt x="54920" y="40904"/>
                  <a:pt x="54770" y="40719"/>
                  <a:pt x="54585" y="40499"/>
                </a:cubicBezTo>
                <a:cubicBezTo>
                  <a:pt x="54955" y="40393"/>
                  <a:pt x="55281" y="40279"/>
                  <a:pt x="55651" y="40173"/>
                </a:cubicBezTo>
                <a:cubicBezTo>
                  <a:pt x="56425" y="39918"/>
                  <a:pt x="57191" y="39654"/>
                  <a:pt x="57922" y="39398"/>
                </a:cubicBezTo>
                <a:close/>
                <a:moveTo>
                  <a:pt x="62439" y="39398"/>
                </a:moveTo>
                <a:cubicBezTo>
                  <a:pt x="62623" y="39583"/>
                  <a:pt x="62808" y="39768"/>
                  <a:pt x="62984" y="39953"/>
                </a:cubicBezTo>
                <a:cubicBezTo>
                  <a:pt x="61849" y="40358"/>
                  <a:pt x="60713" y="40754"/>
                  <a:pt x="59577" y="41159"/>
                </a:cubicBezTo>
                <a:cubicBezTo>
                  <a:pt x="59392" y="40974"/>
                  <a:pt x="59207" y="40798"/>
                  <a:pt x="59023" y="40578"/>
                </a:cubicBezTo>
                <a:cubicBezTo>
                  <a:pt x="60202" y="40173"/>
                  <a:pt x="61338" y="39803"/>
                  <a:pt x="62439" y="39398"/>
                </a:cubicBezTo>
                <a:close/>
                <a:moveTo>
                  <a:pt x="30454" y="40243"/>
                </a:moveTo>
                <a:cubicBezTo>
                  <a:pt x="30454" y="40464"/>
                  <a:pt x="30489" y="40719"/>
                  <a:pt x="30524" y="40939"/>
                </a:cubicBezTo>
                <a:cubicBezTo>
                  <a:pt x="29529" y="41053"/>
                  <a:pt x="28579" y="41124"/>
                  <a:pt x="27628" y="41194"/>
                </a:cubicBezTo>
                <a:cubicBezTo>
                  <a:pt x="27628" y="40939"/>
                  <a:pt x="27592" y="40684"/>
                  <a:pt x="27592" y="40428"/>
                </a:cubicBezTo>
                <a:cubicBezTo>
                  <a:pt x="28508" y="40358"/>
                  <a:pt x="29459" y="40314"/>
                  <a:pt x="30454" y="40243"/>
                </a:cubicBezTo>
                <a:close/>
                <a:moveTo>
                  <a:pt x="13577" y="39768"/>
                </a:moveTo>
                <a:lnTo>
                  <a:pt x="13577" y="39768"/>
                </a:lnTo>
                <a:cubicBezTo>
                  <a:pt x="13506" y="40138"/>
                  <a:pt x="13427" y="40499"/>
                  <a:pt x="13356" y="40869"/>
                </a:cubicBezTo>
                <a:cubicBezTo>
                  <a:pt x="12987" y="40939"/>
                  <a:pt x="12626" y="41018"/>
                  <a:pt x="12291" y="41053"/>
                </a:cubicBezTo>
                <a:cubicBezTo>
                  <a:pt x="11701" y="41159"/>
                  <a:pt x="11155" y="41309"/>
                  <a:pt x="10601" y="41414"/>
                </a:cubicBezTo>
                <a:cubicBezTo>
                  <a:pt x="10715" y="41053"/>
                  <a:pt x="10786" y="40684"/>
                  <a:pt x="10865" y="40314"/>
                </a:cubicBezTo>
                <a:cubicBezTo>
                  <a:pt x="11781" y="40094"/>
                  <a:pt x="12661" y="39918"/>
                  <a:pt x="13577" y="39768"/>
                </a:cubicBezTo>
                <a:close/>
                <a:moveTo>
                  <a:pt x="18929" y="40243"/>
                </a:moveTo>
                <a:cubicBezTo>
                  <a:pt x="18929" y="40314"/>
                  <a:pt x="18894" y="40428"/>
                  <a:pt x="18894" y="40534"/>
                </a:cubicBezTo>
                <a:cubicBezTo>
                  <a:pt x="18859" y="40719"/>
                  <a:pt x="18824" y="40904"/>
                  <a:pt x="18824" y="41089"/>
                </a:cubicBezTo>
                <a:cubicBezTo>
                  <a:pt x="17908" y="41159"/>
                  <a:pt x="16984" y="41274"/>
                  <a:pt x="16068" y="41414"/>
                </a:cubicBezTo>
                <a:cubicBezTo>
                  <a:pt x="16103" y="41194"/>
                  <a:pt x="16147" y="40974"/>
                  <a:pt x="16183" y="40798"/>
                </a:cubicBezTo>
                <a:cubicBezTo>
                  <a:pt x="16218" y="40684"/>
                  <a:pt x="16218" y="40613"/>
                  <a:pt x="16253" y="40499"/>
                </a:cubicBezTo>
                <a:cubicBezTo>
                  <a:pt x="17133" y="40393"/>
                  <a:pt x="18014" y="40314"/>
                  <a:pt x="18929" y="40243"/>
                </a:cubicBezTo>
                <a:close/>
                <a:moveTo>
                  <a:pt x="54004" y="39838"/>
                </a:moveTo>
                <a:cubicBezTo>
                  <a:pt x="54180" y="40059"/>
                  <a:pt x="54365" y="40243"/>
                  <a:pt x="54515" y="40464"/>
                </a:cubicBezTo>
                <a:cubicBezTo>
                  <a:pt x="53485" y="40798"/>
                  <a:pt x="52420" y="41124"/>
                  <a:pt x="51363" y="41414"/>
                </a:cubicBezTo>
                <a:cubicBezTo>
                  <a:pt x="51249" y="41159"/>
                  <a:pt x="51064" y="40939"/>
                  <a:pt x="50923" y="40684"/>
                </a:cubicBezTo>
                <a:cubicBezTo>
                  <a:pt x="51944" y="40428"/>
                  <a:pt x="52974" y="40138"/>
                  <a:pt x="54004" y="39838"/>
                </a:cubicBezTo>
                <a:close/>
                <a:moveTo>
                  <a:pt x="27548" y="40428"/>
                </a:moveTo>
                <a:cubicBezTo>
                  <a:pt x="27548" y="40684"/>
                  <a:pt x="27592" y="40939"/>
                  <a:pt x="27592" y="41194"/>
                </a:cubicBezTo>
                <a:cubicBezTo>
                  <a:pt x="27073" y="41274"/>
                  <a:pt x="26562" y="41309"/>
                  <a:pt x="26052" y="41344"/>
                </a:cubicBezTo>
                <a:cubicBezTo>
                  <a:pt x="25612" y="41379"/>
                  <a:pt x="25207" y="41414"/>
                  <a:pt x="24802" y="41458"/>
                </a:cubicBezTo>
                <a:cubicBezTo>
                  <a:pt x="24837" y="41159"/>
                  <a:pt x="24837" y="40904"/>
                  <a:pt x="24837" y="40613"/>
                </a:cubicBezTo>
                <a:cubicBezTo>
                  <a:pt x="25171" y="40578"/>
                  <a:pt x="25497" y="40578"/>
                  <a:pt x="25832" y="40534"/>
                </a:cubicBezTo>
                <a:cubicBezTo>
                  <a:pt x="26378" y="40499"/>
                  <a:pt x="26967" y="40464"/>
                  <a:pt x="27548" y="40428"/>
                </a:cubicBezTo>
                <a:close/>
                <a:moveTo>
                  <a:pt x="36793" y="40314"/>
                </a:moveTo>
                <a:cubicBezTo>
                  <a:pt x="36872" y="40613"/>
                  <a:pt x="36942" y="40869"/>
                  <a:pt x="36977" y="41124"/>
                </a:cubicBezTo>
                <a:cubicBezTo>
                  <a:pt x="35956" y="41274"/>
                  <a:pt x="34926" y="41379"/>
                  <a:pt x="33896" y="41494"/>
                </a:cubicBezTo>
                <a:cubicBezTo>
                  <a:pt x="33861" y="41238"/>
                  <a:pt x="33826" y="40939"/>
                  <a:pt x="33790" y="40684"/>
                </a:cubicBezTo>
                <a:cubicBezTo>
                  <a:pt x="34776" y="40578"/>
                  <a:pt x="35771" y="40464"/>
                  <a:pt x="36793" y="40314"/>
                </a:cubicBezTo>
                <a:close/>
                <a:moveTo>
                  <a:pt x="43255" y="40208"/>
                </a:moveTo>
                <a:cubicBezTo>
                  <a:pt x="43360" y="40464"/>
                  <a:pt x="43475" y="40684"/>
                  <a:pt x="43580" y="40904"/>
                </a:cubicBezTo>
                <a:cubicBezTo>
                  <a:pt x="42515" y="41124"/>
                  <a:pt x="41415" y="41309"/>
                  <a:pt x="40358" y="41494"/>
                </a:cubicBezTo>
                <a:cubicBezTo>
                  <a:pt x="40244" y="41238"/>
                  <a:pt x="40173" y="40974"/>
                  <a:pt x="40059" y="40754"/>
                </a:cubicBezTo>
                <a:cubicBezTo>
                  <a:pt x="41124" y="40578"/>
                  <a:pt x="42189" y="40428"/>
                  <a:pt x="43255" y="40208"/>
                </a:cubicBezTo>
                <a:close/>
                <a:moveTo>
                  <a:pt x="50404" y="40023"/>
                </a:moveTo>
                <a:cubicBezTo>
                  <a:pt x="50483" y="40138"/>
                  <a:pt x="50553" y="40243"/>
                  <a:pt x="50624" y="40358"/>
                </a:cubicBezTo>
                <a:cubicBezTo>
                  <a:pt x="50703" y="40464"/>
                  <a:pt x="50773" y="40578"/>
                  <a:pt x="50844" y="40684"/>
                </a:cubicBezTo>
                <a:cubicBezTo>
                  <a:pt x="49778" y="40974"/>
                  <a:pt x="48678" y="41238"/>
                  <a:pt x="47621" y="41494"/>
                </a:cubicBezTo>
                <a:cubicBezTo>
                  <a:pt x="47542" y="41379"/>
                  <a:pt x="47472" y="41274"/>
                  <a:pt x="47437" y="41194"/>
                </a:cubicBezTo>
                <a:cubicBezTo>
                  <a:pt x="47357" y="41053"/>
                  <a:pt x="47287" y="40939"/>
                  <a:pt x="47216" y="40833"/>
                </a:cubicBezTo>
                <a:cubicBezTo>
                  <a:pt x="48282" y="40578"/>
                  <a:pt x="49338" y="40314"/>
                  <a:pt x="50404" y="40023"/>
                </a:cubicBezTo>
                <a:close/>
                <a:moveTo>
                  <a:pt x="46847" y="40358"/>
                </a:moveTo>
                <a:cubicBezTo>
                  <a:pt x="46917" y="40499"/>
                  <a:pt x="47032" y="40648"/>
                  <a:pt x="47137" y="40798"/>
                </a:cubicBezTo>
                <a:cubicBezTo>
                  <a:pt x="46037" y="41053"/>
                  <a:pt x="44980" y="41274"/>
                  <a:pt x="43880" y="41529"/>
                </a:cubicBezTo>
                <a:cubicBezTo>
                  <a:pt x="43801" y="41379"/>
                  <a:pt x="43730" y="41238"/>
                  <a:pt x="43695" y="41053"/>
                </a:cubicBezTo>
                <a:cubicBezTo>
                  <a:pt x="44716" y="40833"/>
                  <a:pt x="45781" y="40613"/>
                  <a:pt x="46847" y="40358"/>
                </a:cubicBezTo>
                <a:close/>
                <a:moveTo>
                  <a:pt x="2977" y="39037"/>
                </a:moveTo>
                <a:cubicBezTo>
                  <a:pt x="2792" y="39328"/>
                  <a:pt x="2607" y="39654"/>
                  <a:pt x="2422" y="39988"/>
                </a:cubicBezTo>
                <a:cubicBezTo>
                  <a:pt x="2387" y="39988"/>
                  <a:pt x="2352" y="40023"/>
                  <a:pt x="2316" y="40059"/>
                </a:cubicBezTo>
                <a:cubicBezTo>
                  <a:pt x="1691" y="40534"/>
                  <a:pt x="1066" y="41053"/>
                  <a:pt x="476" y="41599"/>
                </a:cubicBezTo>
                <a:cubicBezTo>
                  <a:pt x="476" y="41529"/>
                  <a:pt x="520" y="41494"/>
                  <a:pt x="556" y="41458"/>
                </a:cubicBezTo>
                <a:cubicBezTo>
                  <a:pt x="696" y="41159"/>
                  <a:pt x="881" y="40869"/>
                  <a:pt x="1031" y="40613"/>
                </a:cubicBezTo>
                <a:cubicBezTo>
                  <a:pt x="1656" y="40059"/>
                  <a:pt x="2316" y="39513"/>
                  <a:pt x="2977" y="39037"/>
                </a:cubicBezTo>
                <a:close/>
                <a:moveTo>
                  <a:pt x="43580" y="40974"/>
                </a:moveTo>
                <a:cubicBezTo>
                  <a:pt x="43580" y="40974"/>
                  <a:pt x="43616" y="41018"/>
                  <a:pt x="43616" y="41053"/>
                </a:cubicBezTo>
                <a:cubicBezTo>
                  <a:pt x="42559" y="41274"/>
                  <a:pt x="41494" y="41458"/>
                  <a:pt x="40429" y="41678"/>
                </a:cubicBezTo>
                <a:cubicBezTo>
                  <a:pt x="40393" y="41634"/>
                  <a:pt x="40393" y="41564"/>
                  <a:pt x="40358" y="41529"/>
                </a:cubicBezTo>
                <a:cubicBezTo>
                  <a:pt x="41459" y="41344"/>
                  <a:pt x="42515" y="41159"/>
                  <a:pt x="43580" y="40974"/>
                </a:cubicBezTo>
                <a:close/>
                <a:moveTo>
                  <a:pt x="24802" y="40613"/>
                </a:moveTo>
                <a:cubicBezTo>
                  <a:pt x="24802" y="40904"/>
                  <a:pt x="24766" y="41159"/>
                  <a:pt x="24766" y="41458"/>
                </a:cubicBezTo>
                <a:cubicBezTo>
                  <a:pt x="23772" y="41529"/>
                  <a:pt x="22821" y="41634"/>
                  <a:pt x="21870" y="41714"/>
                </a:cubicBezTo>
                <a:cubicBezTo>
                  <a:pt x="21905" y="41414"/>
                  <a:pt x="21905" y="41124"/>
                  <a:pt x="21940" y="40833"/>
                </a:cubicBezTo>
                <a:cubicBezTo>
                  <a:pt x="22891" y="40754"/>
                  <a:pt x="23851" y="40684"/>
                  <a:pt x="24802" y="40613"/>
                </a:cubicBezTo>
                <a:close/>
                <a:moveTo>
                  <a:pt x="58477" y="40023"/>
                </a:moveTo>
                <a:cubicBezTo>
                  <a:pt x="58626" y="40208"/>
                  <a:pt x="58802" y="40393"/>
                  <a:pt x="58952" y="40578"/>
                </a:cubicBezTo>
                <a:cubicBezTo>
                  <a:pt x="58327" y="40798"/>
                  <a:pt x="57746" y="41018"/>
                  <a:pt x="57121" y="41238"/>
                </a:cubicBezTo>
                <a:cubicBezTo>
                  <a:pt x="56602" y="41414"/>
                  <a:pt x="56091" y="41599"/>
                  <a:pt x="55580" y="41749"/>
                </a:cubicBezTo>
                <a:cubicBezTo>
                  <a:pt x="55431" y="41564"/>
                  <a:pt x="55281" y="41344"/>
                  <a:pt x="55105" y="41159"/>
                </a:cubicBezTo>
                <a:cubicBezTo>
                  <a:pt x="55545" y="41018"/>
                  <a:pt x="55941" y="40869"/>
                  <a:pt x="56381" y="40719"/>
                </a:cubicBezTo>
                <a:cubicBezTo>
                  <a:pt x="57086" y="40499"/>
                  <a:pt x="57781" y="40243"/>
                  <a:pt x="58477" y="40023"/>
                </a:cubicBezTo>
                <a:close/>
                <a:moveTo>
                  <a:pt x="63028" y="39988"/>
                </a:moveTo>
                <a:cubicBezTo>
                  <a:pt x="63204" y="40173"/>
                  <a:pt x="63425" y="40358"/>
                  <a:pt x="63609" y="40534"/>
                </a:cubicBezTo>
                <a:cubicBezTo>
                  <a:pt x="63469" y="40578"/>
                  <a:pt x="63319" y="40648"/>
                  <a:pt x="63169" y="40684"/>
                </a:cubicBezTo>
                <a:cubicBezTo>
                  <a:pt x="62183" y="41053"/>
                  <a:pt x="61153" y="41414"/>
                  <a:pt x="60123" y="41749"/>
                </a:cubicBezTo>
                <a:cubicBezTo>
                  <a:pt x="59947" y="41564"/>
                  <a:pt x="59762" y="41379"/>
                  <a:pt x="59612" y="41194"/>
                </a:cubicBezTo>
                <a:cubicBezTo>
                  <a:pt x="60748" y="40798"/>
                  <a:pt x="61884" y="40393"/>
                  <a:pt x="63028" y="39988"/>
                </a:cubicBezTo>
                <a:close/>
                <a:moveTo>
                  <a:pt x="16183" y="40499"/>
                </a:moveTo>
                <a:cubicBezTo>
                  <a:pt x="16183" y="40613"/>
                  <a:pt x="16183" y="40684"/>
                  <a:pt x="16147" y="40754"/>
                </a:cubicBezTo>
                <a:cubicBezTo>
                  <a:pt x="16103" y="40974"/>
                  <a:pt x="16068" y="41194"/>
                  <a:pt x="16033" y="41414"/>
                </a:cubicBezTo>
                <a:cubicBezTo>
                  <a:pt x="15082" y="41564"/>
                  <a:pt x="14122" y="41714"/>
                  <a:pt x="13172" y="41855"/>
                </a:cubicBezTo>
                <a:cubicBezTo>
                  <a:pt x="13242" y="41678"/>
                  <a:pt x="13286" y="41458"/>
                  <a:pt x="13321" y="41238"/>
                </a:cubicBezTo>
                <a:cubicBezTo>
                  <a:pt x="13356" y="41124"/>
                  <a:pt x="13392" y="41018"/>
                  <a:pt x="13392" y="40904"/>
                </a:cubicBezTo>
                <a:cubicBezTo>
                  <a:pt x="14307" y="40754"/>
                  <a:pt x="15267" y="40613"/>
                  <a:pt x="16183" y="40499"/>
                </a:cubicBezTo>
                <a:close/>
                <a:moveTo>
                  <a:pt x="33711" y="40684"/>
                </a:moveTo>
                <a:cubicBezTo>
                  <a:pt x="33790" y="40939"/>
                  <a:pt x="33826" y="41238"/>
                  <a:pt x="33861" y="41494"/>
                </a:cubicBezTo>
                <a:cubicBezTo>
                  <a:pt x="32796" y="41634"/>
                  <a:pt x="31730" y="41749"/>
                  <a:pt x="30674" y="41855"/>
                </a:cubicBezTo>
                <a:cubicBezTo>
                  <a:pt x="30630" y="41564"/>
                  <a:pt x="30595" y="41274"/>
                  <a:pt x="30559" y="40974"/>
                </a:cubicBezTo>
                <a:cubicBezTo>
                  <a:pt x="31625" y="40904"/>
                  <a:pt x="32690" y="40798"/>
                  <a:pt x="33711" y="40684"/>
                </a:cubicBezTo>
                <a:close/>
                <a:moveTo>
                  <a:pt x="8365" y="39918"/>
                </a:moveTo>
                <a:lnTo>
                  <a:pt x="8365" y="39918"/>
                </a:lnTo>
                <a:cubicBezTo>
                  <a:pt x="8294" y="40059"/>
                  <a:pt x="8259" y="40208"/>
                  <a:pt x="8224" y="40358"/>
                </a:cubicBezTo>
                <a:cubicBezTo>
                  <a:pt x="8180" y="40578"/>
                  <a:pt x="8109" y="40798"/>
                  <a:pt x="8074" y="41018"/>
                </a:cubicBezTo>
                <a:cubicBezTo>
                  <a:pt x="7158" y="41274"/>
                  <a:pt x="6243" y="41599"/>
                  <a:pt x="5398" y="41969"/>
                </a:cubicBezTo>
                <a:cubicBezTo>
                  <a:pt x="5433" y="41819"/>
                  <a:pt x="5468" y="41714"/>
                  <a:pt x="5503" y="41564"/>
                </a:cubicBezTo>
                <a:cubicBezTo>
                  <a:pt x="5583" y="41344"/>
                  <a:pt x="5653" y="41089"/>
                  <a:pt x="5723" y="40869"/>
                </a:cubicBezTo>
                <a:cubicBezTo>
                  <a:pt x="6604" y="40499"/>
                  <a:pt x="7449" y="40173"/>
                  <a:pt x="8365" y="39918"/>
                </a:cubicBezTo>
                <a:close/>
                <a:moveTo>
                  <a:pt x="40024" y="40754"/>
                </a:moveTo>
                <a:cubicBezTo>
                  <a:pt x="40138" y="41018"/>
                  <a:pt x="40209" y="41238"/>
                  <a:pt x="40314" y="41494"/>
                </a:cubicBezTo>
                <a:cubicBezTo>
                  <a:pt x="39293" y="41678"/>
                  <a:pt x="38263" y="41819"/>
                  <a:pt x="37233" y="41969"/>
                </a:cubicBezTo>
                <a:cubicBezTo>
                  <a:pt x="37162" y="41714"/>
                  <a:pt x="37092" y="41414"/>
                  <a:pt x="37057" y="41159"/>
                </a:cubicBezTo>
                <a:cubicBezTo>
                  <a:pt x="38043" y="41053"/>
                  <a:pt x="39038" y="40904"/>
                  <a:pt x="40024" y="40754"/>
                </a:cubicBezTo>
                <a:close/>
                <a:moveTo>
                  <a:pt x="6058" y="39698"/>
                </a:moveTo>
                <a:cubicBezTo>
                  <a:pt x="5944" y="40059"/>
                  <a:pt x="5803" y="40464"/>
                  <a:pt x="5688" y="40833"/>
                </a:cubicBezTo>
                <a:cubicBezTo>
                  <a:pt x="4843" y="41194"/>
                  <a:pt x="4042" y="41564"/>
                  <a:pt x="3232" y="42004"/>
                </a:cubicBezTo>
                <a:cubicBezTo>
                  <a:pt x="3382" y="41634"/>
                  <a:pt x="3522" y="41238"/>
                  <a:pt x="3672" y="40869"/>
                </a:cubicBezTo>
                <a:cubicBezTo>
                  <a:pt x="4482" y="40428"/>
                  <a:pt x="5248" y="40023"/>
                  <a:pt x="6058" y="39698"/>
                </a:cubicBezTo>
                <a:close/>
                <a:moveTo>
                  <a:pt x="21905" y="40833"/>
                </a:moveTo>
                <a:lnTo>
                  <a:pt x="21905" y="40833"/>
                </a:lnTo>
                <a:cubicBezTo>
                  <a:pt x="21870" y="41124"/>
                  <a:pt x="21870" y="41414"/>
                  <a:pt x="21826" y="41714"/>
                </a:cubicBezTo>
                <a:cubicBezTo>
                  <a:pt x="20769" y="41819"/>
                  <a:pt x="19739" y="41934"/>
                  <a:pt x="18709" y="42075"/>
                </a:cubicBezTo>
                <a:cubicBezTo>
                  <a:pt x="18744" y="41749"/>
                  <a:pt x="18789" y="41414"/>
                  <a:pt x="18859" y="41124"/>
                </a:cubicBezTo>
                <a:cubicBezTo>
                  <a:pt x="19845" y="41018"/>
                  <a:pt x="20875" y="40904"/>
                  <a:pt x="21905" y="40833"/>
                </a:cubicBezTo>
                <a:close/>
                <a:moveTo>
                  <a:pt x="54550" y="40499"/>
                </a:moveTo>
                <a:lnTo>
                  <a:pt x="54550" y="40534"/>
                </a:lnTo>
                <a:cubicBezTo>
                  <a:pt x="54735" y="40719"/>
                  <a:pt x="54885" y="40939"/>
                  <a:pt x="55026" y="41124"/>
                </a:cubicBezTo>
                <a:cubicBezTo>
                  <a:pt x="53960" y="41494"/>
                  <a:pt x="52904" y="41819"/>
                  <a:pt x="51803" y="42119"/>
                </a:cubicBezTo>
                <a:cubicBezTo>
                  <a:pt x="51654" y="41899"/>
                  <a:pt x="51539" y="41678"/>
                  <a:pt x="51398" y="41458"/>
                </a:cubicBezTo>
                <a:cubicBezTo>
                  <a:pt x="52464" y="41159"/>
                  <a:pt x="53520" y="40833"/>
                  <a:pt x="54550" y="40499"/>
                </a:cubicBezTo>
                <a:close/>
                <a:moveTo>
                  <a:pt x="10821" y="40314"/>
                </a:moveTo>
                <a:cubicBezTo>
                  <a:pt x="10750" y="40684"/>
                  <a:pt x="10645" y="41053"/>
                  <a:pt x="10566" y="41414"/>
                </a:cubicBezTo>
                <a:cubicBezTo>
                  <a:pt x="9615" y="41634"/>
                  <a:pt x="8699" y="41899"/>
                  <a:pt x="7784" y="42154"/>
                </a:cubicBezTo>
                <a:cubicBezTo>
                  <a:pt x="7889" y="41784"/>
                  <a:pt x="8004" y="41414"/>
                  <a:pt x="8109" y="41053"/>
                </a:cubicBezTo>
                <a:cubicBezTo>
                  <a:pt x="8990" y="40754"/>
                  <a:pt x="9905" y="40534"/>
                  <a:pt x="10821" y="40314"/>
                </a:cubicBezTo>
                <a:close/>
                <a:moveTo>
                  <a:pt x="30524" y="40974"/>
                </a:moveTo>
                <a:cubicBezTo>
                  <a:pt x="30559" y="41274"/>
                  <a:pt x="30595" y="41564"/>
                  <a:pt x="30630" y="41855"/>
                </a:cubicBezTo>
                <a:cubicBezTo>
                  <a:pt x="29644" y="41969"/>
                  <a:pt x="28649" y="42039"/>
                  <a:pt x="27663" y="42154"/>
                </a:cubicBezTo>
                <a:cubicBezTo>
                  <a:pt x="27663" y="41855"/>
                  <a:pt x="27628" y="41564"/>
                  <a:pt x="27628" y="41238"/>
                </a:cubicBezTo>
                <a:cubicBezTo>
                  <a:pt x="28579" y="41159"/>
                  <a:pt x="29573" y="41089"/>
                  <a:pt x="30524" y="40974"/>
                </a:cubicBezTo>
                <a:close/>
                <a:moveTo>
                  <a:pt x="43616" y="41089"/>
                </a:moveTo>
                <a:cubicBezTo>
                  <a:pt x="43695" y="41238"/>
                  <a:pt x="43765" y="41379"/>
                  <a:pt x="43836" y="41529"/>
                </a:cubicBezTo>
                <a:cubicBezTo>
                  <a:pt x="42779" y="41749"/>
                  <a:pt x="41679" y="41969"/>
                  <a:pt x="40614" y="42189"/>
                </a:cubicBezTo>
                <a:cubicBezTo>
                  <a:pt x="40534" y="42039"/>
                  <a:pt x="40499" y="41855"/>
                  <a:pt x="40429" y="41714"/>
                </a:cubicBezTo>
                <a:cubicBezTo>
                  <a:pt x="41494" y="41529"/>
                  <a:pt x="42559" y="41309"/>
                  <a:pt x="43616" y="41089"/>
                </a:cubicBezTo>
                <a:close/>
                <a:moveTo>
                  <a:pt x="40314" y="41529"/>
                </a:moveTo>
                <a:cubicBezTo>
                  <a:pt x="40358" y="41599"/>
                  <a:pt x="40358" y="41634"/>
                  <a:pt x="40393" y="41678"/>
                </a:cubicBezTo>
                <a:cubicBezTo>
                  <a:pt x="39328" y="41899"/>
                  <a:pt x="38298" y="42075"/>
                  <a:pt x="37277" y="42260"/>
                </a:cubicBezTo>
                <a:cubicBezTo>
                  <a:pt x="37277" y="42154"/>
                  <a:pt x="37233" y="42075"/>
                  <a:pt x="37233" y="42004"/>
                </a:cubicBezTo>
                <a:cubicBezTo>
                  <a:pt x="38263" y="41855"/>
                  <a:pt x="39293" y="41714"/>
                  <a:pt x="40314" y="41529"/>
                </a:cubicBezTo>
                <a:close/>
                <a:moveTo>
                  <a:pt x="4112" y="39768"/>
                </a:moveTo>
                <a:cubicBezTo>
                  <a:pt x="3927" y="40138"/>
                  <a:pt x="3778" y="40499"/>
                  <a:pt x="3637" y="40869"/>
                </a:cubicBezTo>
                <a:cubicBezTo>
                  <a:pt x="2862" y="41309"/>
                  <a:pt x="2096" y="41784"/>
                  <a:pt x="1357" y="42295"/>
                </a:cubicBezTo>
                <a:cubicBezTo>
                  <a:pt x="1506" y="41934"/>
                  <a:pt x="1691" y="41564"/>
                  <a:pt x="1876" y="41238"/>
                </a:cubicBezTo>
                <a:cubicBezTo>
                  <a:pt x="1876" y="41194"/>
                  <a:pt x="1911" y="41159"/>
                  <a:pt x="1947" y="41159"/>
                </a:cubicBezTo>
                <a:cubicBezTo>
                  <a:pt x="2642" y="40648"/>
                  <a:pt x="3382" y="40173"/>
                  <a:pt x="4112" y="39768"/>
                </a:cubicBezTo>
                <a:close/>
                <a:moveTo>
                  <a:pt x="47137" y="40833"/>
                </a:moveTo>
                <a:cubicBezTo>
                  <a:pt x="47252" y="40939"/>
                  <a:pt x="47322" y="41089"/>
                  <a:pt x="47401" y="41194"/>
                </a:cubicBezTo>
                <a:cubicBezTo>
                  <a:pt x="47437" y="41309"/>
                  <a:pt x="47507" y="41414"/>
                  <a:pt x="47542" y="41529"/>
                </a:cubicBezTo>
                <a:cubicBezTo>
                  <a:pt x="46442" y="41784"/>
                  <a:pt x="45306" y="42039"/>
                  <a:pt x="44206" y="42295"/>
                </a:cubicBezTo>
                <a:cubicBezTo>
                  <a:pt x="44100" y="42039"/>
                  <a:pt x="43985" y="41784"/>
                  <a:pt x="43880" y="41564"/>
                </a:cubicBezTo>
                <a:cubicBezTo>
                  <a:pt x="44980" y="41344"/>
                  <a:pt x="46081" y="41089"/>
                  <a:pt x="47137" y="40833"/>
                </a:cubicBezTo>
                <a:close/>
                <a:moveTo>
                  <a:pt x="50879" y="40719"/>
                </a:moveTo>
                <a:cubicBezTo>
                  <a:pt x="51029" y="40939"/>
                  <a:pt x="51178" y="41194"/>
                  <a:pt x="51319" y="41414"/>
                </a:cubicBezTo>
                <a:cubicBezTo>
                  <a:pt x="50219" y="41749"/>
                  <a:pt x="49118" y="42039"/>
                  <a:pt x="48018" y="42295"/>
                </a:cubicBezTo>
                <a:cubicBezTo>
                  <a:pt x="47912" y="42039"/>
                  <a:pt x="47762" y="41784"/>
                  <a:pt x="47621" y="41529"/>
                </a:cubicBezTo>
                <a:cubicBezTo>
                  <a:pt x="48722" y="41274"/>
                  <a:pt x="49822" y="41018"/>
                  <a:pt x="50879" y="40719"/>
                </a:cubicBezTo>
                <a:close/>
                <a:moveTo>
                  <a:pt x="63645" y="40578"/>
                </a:moveTo>
                <a:cubicBezTo>
                  <a:pt x="63724" y="40613"/>
                  <a:pt x="63759" y="40648"/>
                  <a:pt x="63830" y="40719"/>
                </a:cubicBezTo>
                <a:cubicBezTo>
                  <a:pt x="63944" y="40833"/>
                  <a:pt x="64085" y="40939"/>
                  <a:pt x="64270" y="41089"/>
                </a:cubicBezTo>
                <a:cubicBezTo>
                  <a:pt x="63504" y="41344"/>
                  <a:pt x="62729" y="41599"/>
                  <a:pt x="61963" y="41899"/>
                </a:cubicBezTo>
                <a:cubicBezTo>
                  <a:pt x="61558" y="42039"/>
                  <a:pt x="61118" y="42189"/>
                  <a:pt x="60713" y="42339"/>
                </a:cubicBezTo>
                <a:cubicBezTo>
                  <a:pt x="60607" y="42224"/>
                  <a:pt x="60528" y="42154"/>
                  <a:pt x="60422" y="42039"/>
                </a:cubicBezTo>
                <a:cubicBezTo>
                  <a:pt x="60343" y="41969"/>
                  <a:pt x="60273" y="41899"/>
                  <a:pt x="60167" y="41784"/>
                </a:cubicBezTo>
                <a:cubicBezTo>
                  <a:pt x="61188" y="41458"/>
                  <a:pt x="62183" y="41089"/>
                  <a:pt x="63169" y="40719"/>
                </a:cubicBezTo>
                <a:cubicBezTo>
                  <a:pt x="63354" y="40684"/>
                  <a:pt x="63504" y="40613"/>
                  <a:pt x="63645" y="40578"/>
                </a:cubicBezTo>
                <a:close/>
                <a:moveTo>
                  <a:pt x="61849" y="1"/>
                </a:moveTo>
                <a:lnTo>
                  <a:pt x="61813" y="36"/>
                </a:lnTo>
                <a:cubicBezTo>
                  <a:pt x="61642" y="30"/>
                  <a:pt x="61472" y="28"/>
                  <a:pt x="61302" y="28"/>
                </a:cubicBezTo>
                <a:cubicBezTo>
                  <a:pt x="60383" y="28"/>
                  <a:pt x="59494" y="107"/>
                  <a:pt x="58662" y="256"/>
                </a:cubicBezTo>
                <a:cubicBezTo>
                  <a:pt x="56161" y="740"/>
                  <a:pt x="54260" y="1911"/>
                  <a:pt x="53124" y="3637"/>
                </a:cubicBezTo>
                <a:cubicBezTo>
                  <a:pt x="52939" y="3892"/>
                  <a:pt x="52789" y="4183"/>
                  <a:pt x="52684" y="4438"/>
                </a:cubicBezTo>
                <a:lnTo>
                  <a:pt x="52640" y="4482"/>
                </a:lnTo>
                <a:lnTo>
                  <a:pt x="52684" y="4482"/>
                </a:lnTo>
                <a:cubicBezTo>
                  <a:pt x="51979" y="6093"/>
                  <a:pt x="52059" y="7924"/>
                  <a:pt x="52164" y="9685"/>
                </a:cubicBezTo>
                <a:cubicBezTo>
                  <a:pt x="52244" y="11481"/>
                  <a:pt x="52349" y="13356"/>
                  <a:pt x="51618" y="15047"/>
                </a:cubicBezTo>
                <a:cubicBezTo>
                  <a:pt x="51029" y="16367"/>
                  <a:pt x="50043" y="17468"/>
                  <a:pt x="48792" y="18269"/>
                </a:cubicBezTo>
                <a:lnTo>
                  <a:pt x="48757" y="18269"/>
                </a:lnTo>
                <a:lnTo>
                  <a:pt x="48757" y="18304"/>
                </a:lnTo>
                <a:cubicBezTo>
                  <a:pt x="48203" y="18639"/>
                  <a:pt x="47657" y="18929"/>
                  <a:pt x="47067" y="19149"/>
                </a:cubicBezTo>
                <a:lnTo>
                  <a:pt x="47032" y="19184"/>
                </a:lnTo>
                <a:cubicBezTo>
                  <a:pt x="45497" y="19813"/>
                  <a:pt x="43756" y="20147"/>
                  <a:pt x="42202" y="20147"/>
                </a:cubicBezTo>
                <a:cubicBezTo>
                  <a:pt x="42124" y="20147"/>
                  <a:pt x="42046" y="20146"/>
                  <a:pt x="41969" y="20144"/>
                </a:cubicBezTo>
                <a:lnTo>
                  <a:pt x="41564" y="20144"/>
                </a:lnTo>
                <a:cubicBezTo>
                  <a:pt x="41529" y="20144"/>
                  <a:pt x="41494" y="20144"/>
                  <a:pt x="41415" y="20109"/>
                </a:cubicBezTo>
                <a:cubicBezTo>
                  <a:pt x="40754" y="20109"/>
                  <a:pt x="40279" y="20109"/>
                  <a:pt x="39619" y="20285"/>
                </a:cubicBezTo>
                <a:cubicBezTo>
                  <a:pt x="39619" y="20250"/>
                  <a:pt x="39583" y="20215"/>
                  <a:pt x="39583" y="20179"/>
                </a:cubicBezTo>
                <a:lnTo>
                  <a:pt x="39548" y="20215"/>
                </a:lnTo>
                <a:cubicBezTo>
                  <a:pt x="39548" y="20250"/>
                  <a:pt x="39548" y="20250"/>
                  <a:pt x="39583" y="20285"/>
                </a:cubicBezTo>
                <a:cubicBezTo>
                  <a:pt x="39478" y="20329"/>
                  <a:pt x="39363" y="20329"/>
                  <a:pt x="39258" y="20399"/>
                </a:cubicBezTo>
                <a:cubicBezTo>
                  <a:pt x="38888" y="20505"/>
                  <a:pt x="38553" y="20655"/>
                  <a:pt x="38228" y="20804"/>
                </a:cubicBezTo>
                <a:cubicBezTo>
                  <a:pt x="37752" y="21024"/>
                  <a:pt x="37277" y="21280"/>
                  <a:pt x="36722" y="21350"/>
                </a:cubicBezTo>
                <a:cubicBezTo>
                  <a:pt x="36314" y="21430"/>
                  <a:pt x="35890" y="21469"/>
                  <a:pt x="35449" y="21469"/>
                </a:cubicBezTo>
                <a:cubicBezTo>
                  <a:pt x="34228" y="21469"/>
                  <a:pt x="32877" y="21164"/>
                  <a:pt x="31369" y="20549"/>
                </a:cubicBezTo>
                <a:lnTo>
                  <a:pt x="30964" y="20399"/>
                </a:lnTo>
                <a:cubicBezTo>
                  <a:pt x="30815" y="20329"/>
                  <a:pt x="30674" y="20285"/>
                  <a:pt x="30524" y="20215"/>
                </a:cubicBezTo>
                <a:lnTo>
                  <a:pt x="30524" y="20179"/>
                </a:lnTo>
                <a:lnTo>
                  <a:pt x="30489" y="20215"/>
                </a:lnTo>
                <a:cubicBezTo>
                  <a:pt x="29934" y="19994"/>
                  <a:pt x="29353" y="19774"/>
                  <a:pt x="28799" y="19554"/>
                </a:cubicBezTo>
                <a:cubicBezTo>
                  <a:pt x="28799" y="19484"/>
                  <a:pt x="28763" y="19449"/>
                  <a:pt x="28728" y="19405"/>
                </a:cubicBezTo>
                <a:lnTo>
                  <a:pt x="28693" y="19405"/>
                </a:lnTo>
                <a:cubicBezTo>
                  <a:pt x="28728" y="19449"/>
                  <a:pt x="28728" y="19484"/>
                  <a:pt x="28763" y="19519"/>
                </a:cubicBezTo>
                <a:cubicBezTo>
                  <a:pt x="28174" y="19264"/>
                  <a:pt x="27592" y="19044"/>
                  <a:pt x="27003" y="18788"/>
                </a:cubicBezTo>
                <a:cubicBezTo>
                  <a:pt x="27003" y="18709"/>
                  <a:pt x="26967" y="18674"/>
                  <a:pt x="26967" y="18639"/>
                </a:cubicBezTo>
                <a:lnTo>
                  <a:pt x="26888" y="18674"/>
                </a:lnTo>
                <a:cubicBezTo>
                  <a:pt x="26932" y="18674"/>
                  <a:pt x="26932" y="18709"/>
                  <a:pt x="26967" y="18744"/>
                </a:cubicBezTo>
                <a:cubicBezTo>
                  <a:pt x="25022" y="17864"/>
                  <a:pt x="23146" y="16843"/>
                  <a:pt x="21500" y="15522"/>
                </a:cubicBezTo>
                <a:cubicBezTo>
                  <a:pt x="21166" y="15267"/>
                  <a:pt x="20840" y="15003"/>
                  <a:pt x="20470" y="14712"/>
                </a:cubicBezTo>
                <a:cubicBezTo>
                  <a:pt x="20435" y="14712"/>
                  <a:pt x="20435" y="14677"/>
                  <a:pt x="20435" y="14642"/>
                </a:cubicBezTo>
                <a:lnTo>
                  <a:pt x="20400" y="14677"/>
                </a:lnTo>
                <a:cubicBezTo>
                  <a:pt x="19924" y="14342"/>
                  <a:pt x="19449" y="14017"/>
                  <a:pt x="18929" y="13682"/>
                </a:cubicBezTo>
                <a:cubicBezTo>
                  <a:pt x="18894" y="13647"/>
                  <a:pt x="18859" y="13612"/>
                  <a:pt x="18824" y="13541"/>
                </a:cubicBezTo>
                <a:lnTo>
                  <a:pt x="18789" y="13576"/>
                </a:lnTo>
                <a:cubicBezTo>
                  <a:pt x="18824" y="13612"/>
                  <a:pt x="18824" y="13612"/>
                  <a:pt x="18859" y="13647"/>
                </a:cubicBezTo>
                <a:cubicBezTo>
                  <a:pt x="18304" y="13321"/>
                  <a:pt x="17723" y="13022"/>
                  <a:pt x="17133" y="12766"/>
                </a:cubicBezTo>
                <a:cubicBezTo>
                  <a:pt x="17133" y="12766"/>
                  <a:pt x="17098" y="12731"/>
                  <a:pt x="17098" y="12696"/>
                </a:cubicBezTo>
                <a:lnTo>
                  <a:pt x="17063" y="12731"/>
                </a:lnTo>
                <a:lnTo>
                  <a:pt x="17063" y="12766"/>
                </a:lnTo>
                <a:cubicBezTo>
                  <a:pt x="16473" y="12511"/>
                  <a:pt x="15883" y="12291"/>
                  <a:pt x="15267" y="12185"/>
                </a:cubicBezTo>
                <a:cubicBezTo>
                  <a:pt x="14598" y="12025"/>
                  <a:pt x="13914" y="11934"/>
                  <a:pt x="13215" y="11934"/>
                </a:cubicBezTo>
                <a:cubicBezTo>
                  <a:pt x="12451" y="11934"/>
                  <a:pt x="11669" y="12043"/>
                  <a:pt x="10865" y="12291"/>
                </a:cubicBezTo>
                <a:cubicBezTo>
                  <a:pt x="8805" y="12916"/>
                  <a:pt x="7784" y="14122"/>
                  <a:pt x="7079" y="15592"/>
                </a:cubicBezTo>
                <a:cubicBezTo>
                  <a:pt x="7079" y="15557"/>
                  <a:pt x="7044" y="15557"/>
                  <a:pt x="7009" y="15522"/>
                </a:cubicBezTo>
                <a:lnTo>
                  <a:pt x="7009" y="15557"/>
                </a:lnTo>
                <a:cubicBezTo>
                  <a:pt x="7009" y="15592"/>
                  <a:pt x="7044" y="15628"/>
                  <a:pt x="7079" y="15628"/>
                </a:cubicBezTo>
                <a:cubicBezTo>
                  <a:pt x="6789" y="16218"/>
                  <a:pt x="6604" y="16843"/>
                  <a:pt x="6384" y="17468"/>
                </a:cubicBezTo>
                <a:cubicBezTo>
                  <a:pt x="6349" y="17424"/>
                  <a:pt x="6313" y="17353"/>
                  <a:pt x="6278" y="17283"/>
                </a:cubicBezTo>
                <a:lnTo>
                  <a:pt x="6243" y="17318"/>
                </a:lnTo>
                <a:cubicBezTo>
                  <a:pt x="6278" y="17388"/>
                  <a:pt x="6313" y="17468"/>
                  <a:pt x="6384" y="17538"/>
                </a:cubicBezTo>
                <a:cubicBezTo>
                  <a:pt x="6278" y="17829"/>
                  <a:pt x="6199" y="18128"/>
                  <a:pt x="6093" y="18454"/>
                </a:cubicBezTo>
                <a:cubicBezTo>
                  <a:pt x="6023" y="18709"/>
                  <a:pt x="5944" y="18964"/>
                  <a:pt x="5873" y="19264"/>
                </a:cubicBezTo>
                <a:cubicBezTo>
                  <a:pt x="5838" y="19228"/>
                  <a:pt x="5838" y="19184"/>
                  <a:pt x="5803" y="19184"/>
                </a:cubicBezTo>
                <a:lnTo>
                  <a:pt x="5759" y="19184"/>
                </a:lnTo>
                <a:cubicBezTo>
                  <a:pt x="5803" y="19228"/>
                  <a:pt x="5838" y="19264"/>
                  <a:pt x="5838" y="19299"/>
                </a:cubicBezTo>
                <a:cubicBezTo>
                  <a:pt x="5503" y="20364"/>
                  <a:pt x="5142" y="21429"/>
                  <a:pt x="4553" y="22380"/>
                </a:cubicBezTo>
                <a:cubicBezTo>
                  <a:pt x="3602" y="23886"/>
                  <a:pt x="2061" y="25206"/>
                  <a:pt x="1" y="26272"/>
                </a:cubicBezTo>
                <a:lnTo>
                  <a:pt x="1" y="26307"/>
                </a:lnTo>
                <a:cubicBezTo>
                  <a:pt x="80" y="26272"/>
                  <a:pt x="186" y="26228"/>
                  <a:pt x="256" y="26157"/>
                </a:cubicBezTo>
                <a:cubicBezTo>
                  <a:pt x="441" y="26448"/>
                  <a:pt x="591" y="26782"/>
                  <a:pt x="696" y="27152"/>
                </a:cubicBezTo>
                <a:cubicBezTo>
                  <a:pt x="520" y="27222"/>
                  <a:pt x="371" y="27328"/>
                  <a:pt x="186" y="27407"/>
                </a:cubicBezTo>
                <a:cubicBezTo>
                  <a:pt x="115" y="27443"/>
                  <a:pt x="36" y="27478"/>
                  <a:pt x="1" y="27478"/>
                </a:cubicBezTo>
                <a:lnTo>
                  <a:pt x="1" y="27548"/>
                </a:lnTo>
                <a:cubicBezTo>
                  <a:pt x="80" y="27513"/>
                  <a:pt x="115" y="27478"/>
                  <a:pt x="186" y="27443"/>
                </a:cubicBezTo>
                <a:cubicBezTo>
                  <a:pt x="371" y="27372"/>
                  <a:pt x="556" y="27258"/>
                  <a:pt x="696" y="27187"/>
                </a:cubicBezTo>
                <a:cubicBezTo>
                  <a:pt x="811" y="27513"/>
                  <a:pt x="881" y="27918"/>
                  <a:pt x="881" y="28323"/>
                </a:cubicBezTo>
                <a:cubicBezTo>
                  <a:pt x="696" y="28429"/>
                  <a:pt x="476" y="28543"/>
                  <a:pt x="256" y="28649"/>
                </a:cubicBezTo>
                <a:cubicBezTo>
                  <a:pt x="186" y="28693"/>
                  <a:pt x="80" y="28728"/>
                  <a:pt x="1" y="28763"/>
                </a:cubicBezTo>
                <a:lnTo>
                  <a:pt x="1" y="28834"/>
                </a:lnTo>
                <a:cubicBezTo>
                  <a:pt x="80" y="28798"/>
                  <a:pt x="186" y="28728"/>
                  <a:pt x="300" y="28693"/>
                </a:cubicBezTo>
                <a:cubicBezTo>
                  <a:pt x="476" y="28578"/>
                  <a:pt x="696" y="28508"/>
                  <a:pt x="881" y="28393"/>
                </a:cubicBezTo>
                <a:lnTo>
                  <a:pt x="881" y="28393"/>
                </a:lnTo>
                <a:cubicBezTo>
                  <a:pt x="881" y="28798"/>
                  <a:pt x="846" y="29239"/>
                  <a:pt x="776" y="29679"/>
                </a:cubicBezTo>
                <a:cubicBezTo>
                  <a:pt x="556" y="29793"/>
                  <a:pt x="335" y="29934"/>
                  <a:pt x="80" y="30049"/>
                </a:cubicBezTo>
                <a:cubicBezTo>
                  <a:pt x="36" y="30049"/>
                  <a:pt x="1" y="30049"/>
                  <a:pt x="1" y="30084"/>
                </a:cubicBezTo>
                <a:lnTo>
                  <a:pt x="1" y="30119"/>
                </a:lnTo>
                <a:cubicBezTo>
                  <a:pt x="36" y="30119"/>
                  <a:pt x="80" y="30084"/>
                  <a:pt x="80" y="30084"/>
                </a:cubicBezTo>
                <a:cubicBezTo>
                  <a:pt x="335" y="29969"/>
                  <a:pt x="556" y="29864"/>
                  <a:pt x="776" y="29749"/>
                </a:cubicBezTo>
                <a:lnTo>
                  <a:pt x="776" y="29749"/>
                </a:lnTo>
                <a:cubicBezTo>
                  <a:pt x="696" y="30154"/>
                  <a:pt x="591" y="30594"/>
                  <a:pt x="441" y="31035"/>
                </a:cubicBezTo>
                <a:cubicBezTo>
                  <a:pt x="300" y="31114"/>
                  <a:pt x="151" y="31184"/>
                  <a:pt x="1" y="31255"/>
                </a:cubicBezTo>
                <a:lnTo>
                  <a:pt x="1" y="31334"/>
                </a:lnTo>
                <a:cubicBezTo>
                  <a:pt x="151" y="31255"/>
                  <a:pt x="300" y="31184"/>
                  <a:pt x="406" y="31114"/>
                </a:cubicBezTo>
                <a:lnTo>
                  <a:pt x="406" y="31114"/>
                </a:lnTo>
                <a:cubicBezTo>
                  <a:pt x="300" y="31475"/>
                  <a:pt x="151" y="31880"/>
                  <a:pt x="1" y="32285"/>
                </a:cubicBezTo>
                <a:lnTo>
                  <a:pt x="1" y="32390"/>
                </a:lnTo>
                <a:cubicBezTo>
                  <a:pt x="591" y="32065"/>
                  <a:pt x="1137" y="31774"/>
                  <a:pt x="1656" y="31475"/>
                </a:cubicBezTo>
                <a:lnTo>
                  <a:pt x="1656" y="31475"/>
                </a:lnTo>
                <a:cubicBezTo>
                  <a:pt x="1506" y="31845"/>
                  <a:pt x="1321" y="32285"/>
                  <a:pt x="1137" y="32690"/>
                </a:cubicBezTo>
                <a:cubicBezTo>
                  <a:pt x="776" y="32910"/>
                  <a:pt x="406" y="33130"/>
                  <a:pt x="1" y="33350"/>
                </a:cubicBezTo>
                <a:lnTo>
                  <a:pt x="1" y="33385"/>
                </a:lnTo>
                <a:cubicBezTo>
                  <a:pt x="371" y="33200"/>
                  <a:pt x="740" y="32980"/>
                  <a:pt x="1101" y="32760"/>
                </a:cubicBezTo>
                <a:lnTo>
                  <a:pt x="1101" y="32760"/>
                </a:lnTo>
                <a:cubicBezTo>
                  <a:pt x="881" y="33165"/>
                  <a:pt x="696" y="33605"/>
                  <a:pt x="476" y="34010"/>
                </a:cubicBezTo>
                <a:cubicBezTo>
                  <a:pt x="300" y="34116"/>
                  <a:pt x="151" y="34230"/>
                  <a:pt x="1" y="34301"/>
                </a:cubicBezTo>
                <a:lnTo>
                  <a:pt x="1" y="34371"/>
                </a:lnTo>
                <a:cubicBezTo>
                  <a:pt x="151" y="34266"/>
                  <a:pt x="300" y="34195"/>
                  <a:pt x="406" y="34116"/>
                </a:cubicBezTo>
                <a:lnTo>
                  <a:pt x="406" y="34116"/>
                </a:lnTo>
                <a:cubicBezTo>
                  <a:pt x="300" y="34336"/>
                  <a:pt x="186" y="34556"/>
                  <a:pt x="36" y="34776"/>
                </a:cubicBezTo>
                <a:cubicBezTo>
                  <a:pt x="36" y="34811"/>
                  <a:pt x="1" y="34855"/>
                  <a:pt x="1" y="34891"/>
                </a:cubicBezTo>
                <a:lnTo>
                  <a:pt x="1" y="34961"/>
                </a:lnTo>
                <a:cubicBezTo>
                  <a:pt x="36" y="34926"/>
                  <a:pt x="36" y="34855"/>
                  <a:pt x="80" y="34811"/>
                </a:cubicBezTo>
                <a:cubicBezTo>
                  <a:pt x="221" y="34556"/>
                  <a:pt x="371" y="34301"/>
                  <a:pt x="476" y="34045"/>
                </a:cubicBezTo>
                <a:cubicBezTo>
                  <a:pt x="1066" y="33711"/>
                  <a:pt x="1621" y="33350"/>
                  <a:pt x="2096" y="32945"/>
                </a:cubicBezTo>
                <a:lnTo>
                  <a:pt x="2096" y="32945"/>
                </a:lnTo>
                <a:cubicBezTo>
                  <a:pt x="2061" y="33095"/>
                  <a:pt x="1982" y="33236"/>
                  <a:pt x="1911" y="33350"/>
                </a:cubicBezTo>
                <a:cubicBezTo>
                  <a:pt x="1762" y="33641"/>
                  <a:pt x="1656" y="33896"/>
                  <a:pt x="1506" y="34151"/>
                </a:cubicBezTo>
                <a:cubicBezTo>
                  <a:pt x="1031" y="34521"/>
                  <a:pt x="520" y="34855"/>
                  <a:pt x="1" y="35181"/>
                </a:cubicBezTo>
                <a:lnTo>
                  <a:pt x="1" y="35252"/>
                </a:lnTo>
                <a:cubicBezTo>
                  <a:pt x="520" y="34926"/>
                  <a:pt x="996" y="34591"/>
                  <a:pt x="1436" y="34266"/>
                </a:cubicBezTo>
                <a:lnTo>
                  <a:pt x="1436" y="34266"/>
                </a:lnTo>
                <a:cubicBezTo>
                  <a:pt x="1251" y="34635"/>
                  <a:pt x="1031" y="35032"/>
                  <a:pt x="811" y="35437"/>
                </a:cubicBezTo>
                <a:cubicBezTo>
                  <a:pt x="556" y="35621"/>
                  <a:pt x="256" y="35806"/>
                  <a:pt x="1" y="36026"/>
                </a:cubicBezTo>
                <a:lnTo>
                  <a:pt x="1" y="36062"/>
                </a:lnTo>
                <a:cubicBezTo>
                  <a:pt x="256" y="35877"/>
                  <a:pt x="520" y="35692"/>
                  <a:pt x="740" y="35516"/>
                </a:cubicBezTo>
                <a:lnTo>
                  <a:pt x="740" y="35516"/>
                </a:lnTo>
                <a:cubicBezTo>
                  <a:pt x="520" y="35956"/>
                  <a:pt x="256" y="36396"/>
                  <a:pt x="1" y="36836"/>
                </a:cubicBezTo>
                <a:lnTo>
                  <a:pt x="1" y="36907"/>
                </a:lnTo>
                <a:cubicBezTo>
                  <a:pt x="1" y="36907"/>
                  <a:pt x="1" y="36872"/>
                  <a:pt x="36" y="36872"/>
                </a:cubicBezTo>
                <a:cubicBezTo>
                  <a:pt x="661" y="36396"/>
                  <a:pt x="1216" y="35912"/>
                  <a:pt x="1762" y="35437"/>
                </a:cubicBezTo>
                <a:lnTo>
                  <a:pt x="1762" y="35437"/>
                </a:lnTo>
                <a:cubicBezTo>
                  <a:pt x="1542" y="35841"/>
                  <a:pt x="1357" y="36211"/>
                  <a:pt x="1137" y="36572"/>
                </a:cubicBezTo>
                <a:cubicBezTo>
                  <a:pt x="776" y="36907"/>
                  <a:pt x="406" y="37197"/>
                  <a:pt x="1" y="37497"/>
                </a:cubicBezTo>
                <a:lnTo>
                  <a:pt x="1" y="37567"/>
                </a:lnTo>
                <a:cubicBezTo>
                  <a:pt x="371" y="37277"/>
                  <a:pt x="740" y="36977"/>
                  <a:pt x="1066" y="36687"/>
                </a:cubicBezTo>
                <a:lnTo>
                  <a:pt x="1066" y="36687"/>
                </a:lnTo>
                <a:cubicBezTo>
                  <a:pt x="881" y="37012"/>
                  <a:pt x="696" y="37347"/>
                  <a:pt x="520" y="37673"/>
                </a:cubicBezTo>
                <a:cubicBezTo>
                  <a:pt x="335" y="37787"/>
                  <a:pt x="186" y="37937"/>
                  <a:pt x="1" y="38078"/>
                </a:cubicBezTo>
                <a:lnTo>
                  <a:pt x="1" y="38157"/>
                </a:lnTo>
                <a:cubicBezTo>
                  <a:pt x="151" y="38007"/>
                  <a:pt x="300" y="37893"/>
                  <a:pt x="441" y="37787"/>
                </a:cubicBezTo>
                <a:lnTo>
                  <a:pt x="441" y="37787"/>
                </a:lnTo>
                <a:cubicBezTo>
                  <a:pt x="300" y="38007"/>
                  <a:pt x="151" y="38263"/>
                  <a:pt x="1" y="38518"/>
                </a:cubicBezTo>
                <a:lnTo>
                  <a:pt x="1" y="38597"/>
                </a:lnTo>
                <a:cubicBezTo>
                  <a:pt x="186" y="38298"/>
                  <a:pt x="371" y="38007"/>
                  <a:pt x="556" y="37673"/>
                </a:cubicBezTo>
                <a:cubicBezTo>
                  <a:pt x="740" y="37532"/>
                  <a:pt x="881" y="37382"/>
                  <a:pt x="1066" y="37233"/>
                </a:cubicBezTo>
                <a:cubicBezTo>
                  <a:pt x="1401" y="36977"/>
                  <a:pt x="1726" y="36687"/>
                  <a:pt x="2017" y="36396"/>
                </a:cubicBezTo>
                <a:cubicBezTo>
                  <a:pt x="2061" y="36352"/>
                  <a:pt x="2096" y="36317"/>
                  <a:pt x="2131" y="36282"/>
                </a:cubicBezTo>
                <a:lnTo>
                  <a:pt x="2131" y="36282"/>
                </a:lnTo>
                <a:cubicBezTo>
                  <a:pt x="1947" y="36651"/>
                  <a:pt x="1726" y="37012"/>
                  <a:pt x="1542" y="37382"/>
                </a:cubicBezTo>
                <a:lnTo>
                  <a:pt x="1506" y="37382"/>
                </a:lnTo>
                <a:cubicBezTo>
                  <a:pt x="1216" y="37673"/>
                  <a:pt x="881" y="37937"/>
                  <a:pt x="591" y="38227"/>
                </a:cubicBezTo>
                <a:cubicBezTo>
                  <a:pt x="406" y="38377"/>
                  <a:pt x="186" y="38553"/>
                  <a:pt x="1" y="38703"/>
                </a:cubicBezTo>
                <a:lnTo>
                  <a:pt x="1" y="38773"/>
                </a:lnTo>
                <a:cubicBezTo>
                  <a:pt x="186" y="38597"/>
                  <a:pt x="406" y="38412"/>
                  <a:pt x="626" y="38263"/>
                </a:cubicBezTo>
                <a:cubicBezTo>
                  <a:pt x="881" y="38007"/>
                  <a:pt x="1181" y="37752"/>
                  <a:pt x="1471" y="37497"/>
                </a:cubicBezTo>
                <a:lnTo>
                  <a:pt x="1471" y="37497"/>
                </a:lnTo>
                <a:cubicBezTo>
                  <a:pt x="1286" y="37787"/>
                  <a:pt x="1137" y="38042"/>
                  <a:pt x="960" y="38333"/>
                </a:cubicBezTo>
                <a:cubicBezTo>
                  <a:pt x="916" y="38412"/>
                  <a:pt x="881" y="38483"/>
                  <a:pt x="846" y="38518"/>
                </a:cubicBezTo>
                <a:cubicBezTo>
                  <a:pt x="556" y="38773"/>
                  <a:pt x="256" y="39037"/>
                  <a:pt x="1" y="39257"/>
                </a:cubicBezTo>
                <a:lnTo>
                  <a:pt x="1" y="39328"/>
                </a:lnTo>
                <a:cubicBezTo>
                  <a:pt x="256" y="39108"/>
                  <a:pt x="520" y="38888"/>
                  <a:pt x="740" y="38668"/>
                </a:cubicBezTo>
                <a:lnTo>
                  <a:pt x="740" y="38668"/>
                </a:lnTo>
                <a:cubicBezTo>
                  <a:pt x="556" y="38993"/>
                  <a:pt x="335" y="39328"/>
                  <a:pt x="151" y="39618"/>
                </a:cubicBezTo>
                <a:cubicBezTo>
                  <a:pt x="115" y="39698"/>
                  <a:pt x="36" y="39733"/>
                  <a:pt x="1" y="39768"/>
                </a:cubicBezTo>
                <a:lnTo>
                  <a:pt x="1" y="39838"/>
                </a:lnTo>
                <a:cubicBezTo>
                  <a:pt x="1" y="39803"/>
                  <a:pt x="36" y="39803"/>
                  <a:pt x="80" y="39768"/>
                </a:cubicBezTo>
                <a:lnTo>
                  <a:pt x="80" y="39768"/>
                </a:lnTo>
                <a:cubicBezTo>
                  <a:pt x="36" y="39803"/>
                  <a:pt x="1" y="39838"/>
                  <a:pt x="1" y="39874"/>
                </a:cubicBezTo>
                <a:lnTo>
                  <a:pt x="1" y="39953"/>
                </a:lnTo>
                <a:cubicBezTo>
                  <a:pt x="36" y="39838"/>
                  <a:pt x="115" y="39768"/>
                  <a:pt x="186" y="39654"/>
                </a:cubicBezTo>
                <a:cubicBezTo>
                  <a:pt x="476" y="39398"/>
                  <a:pt x="776" y="39143"/>
                  <a:pt x="1066" y="38888"/>
                </a:cubicBezTo>
                <a:cubicBezTo>
                  <a:pt x="1321" y="38632"/>
                  <a:pt x="1577" y="38377"/>
                  <a:pt x="1876" y="38157"/>
                </a:cubicBezTo>
                <a:lnTo>
                  <a:pt x="1876" y="38157"/>
                </a:lnTo>
                <a:cubicBezTo>
                  <a:pt x="1691" y="38412"/>
                  <a:pt x="1542" y="38668"/>
                  <a:pt x="1357" y="38923"/>
                </a:cubicBezTo>
                <a:cubicBezTo>
                  <a:pt x="1066" y="39213"/>
                  <a:pt x="776" y="39478"/>
                  <a:pt x="476" y="39768"/>
                </a:cubicBezTo>
                <a:cubicBezTo>
                  <a:pt x="335" y="39918"/>
                  <a:pt x="151" y="40059"/>
                  <a:pt x="1" y="40208"/>
                </a:cubicBezTo>
                <a:lnTo>
                  <a:pt x="1" y="40279"/>
                </a:lnTo>
                <a:cubicBezTo>
                  <a:pt x="151" y="40094"/>
                  <a:pt x="335" y="39953"/>
                  <a:pt x="520" y="39803"/>
                </a:cubicBezTo>
                <a:cubicBezTo>
                  <a:pt x="776" y="39548"/>
                  <a:pt x="1031" y="39328"/>
                  <a:pt x="1286" y="39073"/>
                </a:cubicBezTo>
                <a:lnTo>
                  <a:pt x="1286" y="39073"/>
                </a:lnTo>
                <a:cubicBezTo>
                  <a:pt x="1066" y="39398"/>
                  <a:pt x="881" y="39733"/>
                  <a:pt x="661" y="40023"/>
                </a:cubicBezTo>
                <a:cubicBezTo>
                  <a:pt x="520" y="40208"/>
                  <a:pt x="335" y="40358"/>
                  <a:pt x="186" y="40499"/>
                </a:cubicBezTo>
                <a:cubicBezTo>
                  <a:pt x="115" y="40578"/>
                  <a:pt x="36" y="40613"/>
                  <a:pt x="1" y="40684"/>
                </a:cubicBezTo>
                <a:lnTo>
                  <a:pt x="1" y="40754"/>
                </a:lnTo>
                <a:cubicBezTo>
                  <a:pt x="80" y="40684"/>
                  <a:pt x="151" y="40613"/>
                  <a:pt x="221" y="40534"/>
                </a:cubicBezTo>
                <a:cubicBezTo>
                  <a:pt x="335" y="40428"/>
                  <a:pt x="441" y="40314"/>
                  <a:pt x="591" y="40173"/>
                </a:cubicBezTo>
                <a:lnTo>
                  <a:pt x="591" y="40173"/>
                </a:lnTo>
                <a:cubicBezTo>
                  <a:pt x="406" y="40464"/>
                  <a:pt x="221" y="40719"/>
                  <a:pt x="80" y="41018"/>
                </a:cubicBezTo>
                <a:cubicBezTo>
                  <a:pt x="36" y="41053"/>
                  <a:pt x="36" y="41053"/>
                  <a:pt x="1" y="41089"/>
                </a:cubicBezTo>
                <a:lnTo>
                  <a:pt x="1" y="41194"/>
                </a:lnTo>
                <a:cubicBezTo>
                  <a:pt x="1" y="41159"/>
                  <a:pt x="36" y="41124"/>
                  <a:pt x="36" y="41124"/>
                </a:cubicBezTo>
                <a:cubicBezTo>
                  <a:pt x="556" y="40613"/>
                  <a:pt x="1066" y="40138"/>
                  <a:pt x="1621" y="39654"/>
                </a:cubicBezTo>
                <a:lnTo>
                  <a:pt x="1621" y="39654"/>
                </a:lnTo>
                <a:cubicBezTo>
                  <a:pt x="1401" y="39953"/>
                  <a:pt x="1216" y="40279"/>
                  <a:pt x="996" y="40578"/>
                </a:cubicBezTo>
                <a:cubicBezTo>
                  <a:pt x="661" y="40869"/>
                  <a:pt x="335" y="41194"/>
                  <a:pt x="1" y="41494"/>
                </a:cubicBezTo>
                <a:lnTo>
                  <a:pt x="1" y="41564"/>
                </a:lnTo>
                <a:cubicBezTo>
                  <a:pt x="300" y="41274"/>
                  <a:pt x="626" y="40974"/>
                  <a:pt x="916" y="40719"/>
                </a:cubicBezTo>
                <a:lnTo>
                  <a:pt x="916" y="40719"/>
                </a:lnTo>
                <a:cubicBezTo>
                  <a:pt x="776" y="40939"/>
                  <a:pt x="626" y="41159"/>
                  <a:pt x="520" y="41414"/>
                </a:cubicBezTo>
                <a:cubicBezTo>
                  <a:pt x="441" y="41494"/>
                  <a:pt x="406" y="41599"/>
                  <a:pt x="371" y="41678"/>
                </a:cubicBezTo>
                <a:cubicBezTo>
                  <a:pt x="221" y="41784"/>
                  <a:pt x="115" y="41899"/>
                  <a:pt x="1" y="42004"/>
                </a:cubicBezTo>
                <a:lnTo>
                  <a:pt x="1" y="42075"/>
                </a:lnTo>
                <a:cubicBezTo>
                  <a:pt x="115" y="41969"/>
                  <a:pt x="186" y="41899"/>
                  <a:pt x="300" y="41784"/>
                </a:cubicBezTo>
                <a:lnTo>
                  <a:pt x="300" y="41784"/>
                </a:lnTo>
                <a:cubicBezTo>
                  <a:pt x="186" y="41969"/>
                  <a:pt x="115" y="42154"/>
                  <a:pt x="1" y="42339"/>
                </a:cubicBezTo>
                <a:lnTo>
                  <a:pt x="1" y="42374"/>
                </a:lnTo>
                <a:lnTo>
                  <a:pt x="36" y="42374"/>
                </a:lnTo>
                <a:cubicBezTo>
                  <a:pt x="151" y="42154"/>
                  <a:pt x="256" y="41934"/>
                  <a:pt x="406" y="41714"/>
                </a:cubicBezTo>
                <a:cubicBezTo>
                  <a:pt x="1031" y="41124"/>
                  <a:pt x="1656" y="40578"/>
                  <a:pt x="2352" y="40094"/>
                </a:cubicBezTo>
                <a:cubicBezTo>
                  <a:pt x="2352" y="40059"/>
                  <a:pt x="2352" y="40059"/>
                  <a:pt x="2387" y="40059"/>
                </a:cubicBezTo>
                <a:cubicBezTo>
                  <a:pt x="2202" y="40428"/>
                  <a:pt x="2017" y="40798"/>
                  <a:pt x="1841" y="41194"/>
                </a:cubicBezTo>
                <a:cubicBezTo>
                  <a:pt x="1321" y="41564"/>
                  <a:pt x="811" y="41969"/>
                  <a:pt x="335" y="42374"/>
                </a:cubicBezTo>
                <a:lnTo>
                  <a:pt x="406" y="42374"/>
                </a:lnTo>
                <a:cubicBezTo>
                  <a:pt x="846" y="42004"/>
                  <a:pt x="1321" y="41634"/>
                  <a:pt x="1762" y="41274"/>
                </a:cubicBezTo>
                <a:lnTo>
                  <a:pt x="1762" y="41274"/>
                </a:lnTo>
                <a:cubicBezTo>
                  <a:pt x="1621" y="41634"/>
                  <a:pt x="1471" y="41969"/>
                  <a:pt x="1286" y="42339"/>
                </a:cubicBezTo>
                <a:lnTo>
                  <a:pt x="1251" y="42374"/>
                </a:lnTo>
                <a:lnTo>
                  <a:pt x="1321" y="42374"/>
                </a:lnTo>
                <a:cubicBezTo>
                  <a:pt x="2096" y="41819"/>
                  <a:pt x="2827" y="41344"/>
                  <a:pt x="3602" y="40904"/>
                </a:cubicBezTo>
                <a:lnTo>
                  <a:pt x="3602" y="40904"/>
                </a:lnTo>
                <a:cubicBezTo>
                  <a:pt x="3452" y="41274"/>
                  <a:pt x="3302" y="41678"/>
                  <a:pt x="3161" y="42039"/>
                </a:cubicBezTo>
                <a:cubicBezTo>
                  <a:pt x="2977" y="42154"/>
                  <a:pt x="2756" y="42260"/>
                  <a:pt x="2572" y="42374"/>
                </a:cubicBezTo>
                <a:lnTo>
                  <a:pt x="2642" y="42374"/>
                </a:lnTo>
                <a:cubicBezTo>
                  <a:pt x="2827" y="42260"/>
                  <a:pt x="2977" y="42189"/>
                  <a:pt x="3161" y="42075"/>
                </a:cubicBezTo>
                <a:lnTo>
                  <a:pt x="3161" y="42075"/>
                </a:lnTo>
                <a:cubicBezTo>
                  <a:pt x="3117" y="42189"/>
                  <a:pt x="3082" y="42260"/>
                  <a:pt x="3047" y="42374"/>
                </a:cubicBezTo>
                <a:lnTo>
                  <a:pt x="3082" y="42374"/>
                </a:lnTo>
                <a:cubicBezTo>
                  <a:pt x="3117" y="42260"/>
                  <a:pt x="3161" y="42154"/>
                  <a:pt x="3197" y="42039"/>
                </a:cubicBezTo>
                <a:cubicBezTo>
                  <a:pt x="3998" y="41634"/>
                  <a:pt x="4843" y="41238"/>
                  <a:pt x="5688" y="40869"/>
                </a:cubicBezTo>
                <a:lnTo>
                  <a:pt x="5688" y="40869"/>
                </a:lnTo>
                <a:cubicBezTo>
                  <a:pt x="5618" y="41124"/>
                  <a:pt x="5539" y="41344"/>
                  <a:pt x="5468" y="41564"/>
                </a:cubicBezTo>
                <a:cubicBezTo>
                  <a:pt x="5433" y="41714"/>
                  <a:pt x="5398" y="41819"/>
                  <a:pt x="5318" y="41969"/>
                </a:cubicBezTo>
                <a:cubicBezTo>
                  <a:pt x="5028" y="42119"/>
                  <a:pt x="4702" y="42224"/>
                  <a:pt x="4403" y="42374"/>
                </a:cubicBezTo>
                <a:lnTo>
                  <a:pt x="4517" y="42374"/>
                </a:lnTo>
                <a:cubicBezTo>
                  <a:pt x="4773" y="42260"/>
                  <a:pt x="5063" y="42154"/>
                  <a:pt x="5318" y="42039"/>
                </a:cubicBezTo>
                <a:lnTo>
                  <a:pt x="5318" y="42039"/>
                </a:lnTo>
                <a:cubicBezTo>
                  <a:pt x="5283" y="42154"/>
                  <a:pt x="5248" y="42260"/>
                  <a:pt x="5213" y="42374"/>
                </a:cubicBezTo>
                <a:lnTo>
                  <a:pt x="5248" y="42374"/>
                </a:lnTo>
                <a:cubicBezTo>
                  <a:pt x="5283" y="42260"/>
                  <a:pt x="5318" y="42119"/>
                  <a:pt x="5362" y="42004"/>
                </a:cubicBezTo>
                <a:cubicBezTo>
                  <a:pt x="6243" y="41634"/>
                  <a:pt x="7158" y="41344"/>
                  <a:pt x="8039" y="41053"/>
                </a:cubicBezTo>
                <a:lnTo>
                  <a:pt x="8039" y="41053"/>
                </a:lnTo>
                <a:cubicBezTo>
                  <a:pt x="7960" y="41414"/>
                  <a:pt x="7854" y="41819"/>
                  <a:pt x="7740" y="42189"/>
                </a:cubicBezTo>
                <a:cubicBezTo>
                  <a:pt x="7519" y="42260"/>
                  <a:pt x="7343" y="42295"/>
                  <a:pt x="7158" y="42374"/>
                </a:cubicBezTo>
                <a:lnTo>
                  <a:pt x="7229" y="42374"/>
                </a:lnTo>
                <a:cubicBezTo>
                  <a:pt x="7414" y="42339"/>
                  <a:pt x="7563" y="42260"/>
                  <a:pt x="7704" y="42224"/>
                </a:cubicBezTo>
                <a:lnTo>
                  <a:pt x="7704" y="42224"/>
                </a:lnTo>
                <a:cubicBezTo>
                  <a:pt x="7704" y="42260"/>
                  <a:pt x="7704" y="42339"/>
                  <a:pt x="7669" y="42374"/>
                </a:cubicBezTo>
                <a:lnTo>
                  <a:pt x="7704" y="42374"/>
                </a:lnTo>
                <a:cubicBezTo>
                  <a:pt x="7740" y="42295"/>
                  <a:pt x="7740" y="42260"/>
                  <a:pt x="7784" y="42189"/>
                </a:cubicBezTo>
                <a:cubicBezTo>
                  <a:pt x="8699" y="41934"/>
                  <a:pt x="9615" y="41678"/>
                  <a:pt x="10530" y="41458"/>
                </a:cubicBezTo>
                <a:lnTo>
                  <a:pt x="10530" y="41458"/>
                </a:lnTo>
                <a:cubicBezTo>
                  <a:pt x="10530" y="41599"/>
                  <a:pt x="10495" y="41714"/>
                  <a:pt x="10460" y="41855"/>
                </a:cubicBezTo>
                <a:cubicBezTo>
                  <a:pt x="10381" y="42004"/>
                  <a:pt x="10346" y="42189"/>
                  <a:pt x="10310" y="42374"/>
                </a:cubicBezTo>
                <a:lnTo>
                  <a:pt x="10346" y="42374"/>
                </a:lnTo>
                <a:cubicBezTo>
                  <a:pt x="10381" y="42189"/>
                  <a:pt x="10460" y="42039"/>
                  <a:pt x="10495" y="41855"/>
                </a:cubicBezTo>
                <a:cubicBezTo>
                  <a:pt x="10530" y="41714"/>
                  <a:pt x="10566" y="41599"/>
                  <a:pt x="10601" y="41458"/>
                </a:cubicBezTo>
                <a:cubicBezTo>
                  <a:pt x="11481" y="41238"/>
                  <a:pt x="12406" y="41089"/>
                  <a:pt x="13356" y="40904"/>
                </a:cubicBezTo>
                <a:lnTo>
                  <a:pt x="13356" y="40904"/>
                </a:lnTo>
                <a:cubicBezTo>
                  <a:pt x="13321" y="41018"/>
                  <a:pt x="13321" y="41124"/>
                  <a:pt x="13286" y="41238"/>
                </a:cubicBezTo>
                <a:cubicBezTo>
                  <a:pt x="13242" y="41458"/>
                  <a:pt x="13172" y="41678"/>
                  <a:pt x="13136" y="41855"/>
                </a:cubicBezTo>
                <a:cubicBezTo>
                  <a:pt x="12326" y="42039"/>
                  <a:pt x="11525" y="42189"/>
                  <a:pt x="10715" y="42374"/>
                </a:cubicBezTo>
                <a:lnTo>
                  <a:pt x="10935" y="42374"/>
                </a:lnTo>
                <a:cubicBezTo>
                  <a:pt x="11631" y="42224"/>
                  <a:pt x="12362" y="42039"/>
                  <a:pt x="13136" y="41934"/>
                </a:cubicBezTo>
                <a:lnTo>
                  <a:pt x="13136" y="41934"/>
                </a:lnTo>
                <a:cubicBezTo>
                  <a:pt x="13101" y="42075"/>
                  <a:pt x="13066" y="42224"/>
                  <a:pt x="13022" y="42374"/>
                </a:cubicBezTo>
                <a:lnTo>
                  <a:pt x="13066" y="42374"/>
                </a:lnTo>
                <a:cubicBezTo>
                  <a:pt x="13101" y="42224"/>
                  <a:pt x="13136" y="42075"/>
                  <a:pt x="13172" y="41934"/>
                </a:cubicBezTo>
                <a:cubicBezTo>
                  <a:pt x="14122" y="41749"/>
                  <a:pt x="15047" y="41599"/>
                  <a:pt x="16033" y="41458"/>
                </a:cubicBezTo>
                <a:lnTo>
                  <a:pt x="16033" y="41458"/>
                </a:lnTo>
                <a:cubicBezTo>
                  <a:pt x="15962" y="41749"/>
                  <a:pt x="15927" y="42075"/>
                  <a:pt x="15848" y="42374"/>
                </a:cubicBezTo>
                <a:lnTo>
                  <a:pt x="15883" y="42374"/>
                </a:lnTo>
                <a:cubicBezTo>
                  <a:pt x="15962" y="42075"/>
                  <a:pt x="15998" y="41749"/>
                  <a:pt x="16068" y="41458"/>
                </a:cubicBezTo>
                <a:cubicBezTo>
                  <a:pt x="16984" y="41344"/>
                  <a:pt x="17864" y="41238"/>
                  <a:pt x="18789" y="41124"/>
                </a:cubicBezTo>
                <a:lnTo>
                  <a:pt x="18789" y="41124"/>
                </a:lnTo>
                <a:cubicBezTo>
                  <a:pt x="18744" y="41458"/>
                  <a:pt x="18709" y="41749"/>
                  <a:pt x="18639" y="42075"/>
                </a:cubicBezTo>
                <a:cubicBezTo>
                  <a:pt x="17908" y="42154"/>
                  <a:pt x="17169" y="42260"/>
                  <a:pt x="16403" y="42374"/>
                </a:cubicBezTo>
                <a:lnTo>
                  <a:pt x="16658" y="42374"/>
                </a:lnTo>
                <a:cubicBezTo>
                  <a:pt x="17318" y="42260"/>
                  <a:pt x="17979" y="42189"/>
                  <a:pt x="18639" y="42119"/>
                </a:cubicBezTo>
                <a:lnTo>
                  <a:pt x="18639" y="42119"/>
                </a:lnTo>
                <a:cubicBezTo>
                  <a:pt x="18639" y="42189"/>
                  <a:pt x="18639" y="42295"/>
                  <a:pt x="18604" y="42374"/>
                </a:cubicBezTo>
                <a:lnTo>
                  <a:pt x="18639" y="42374"/>
                </a:lnTo>
                <a:cubicBezTo>
                  <a:pt x="18674" y="42295"/>
                  <a:pt x="18674" y="42189"/>
                  <a:pt x="18709" y="42119"/>
                </a:cubicBezTo>
                <a:cubicBezTo>
                  <a:pt x="19739" y="41969"/>
                  <a:pt x="20805" y="41855"/>
                  <a:pt x="21826" y="41749"/>
                </a:cubicBezTo>
                <a:lnTo>
                  <a:pt x="21826" y="41749"/>
                </a:lnTo>
                <a:cubicBezTo>
                  <a:pt x="21791" y="41969"/>
                  <a:pt x="21791" y="42154"/>
                  <a:pt x="21755" y="42374"/>
                </a:cubicBezTo>
                <a:lnTo>
                  <a:pt x="21791" y="42374"/>
                </a:lnTo>
                <a:cubicBezTo>
                  <a:pt x="21826" y="42154"/>
                  <a:pt x="21826" y="41969"/>
                  <a:pt x="21870" y="41749"/>
                </a:cubicBezTo>
                <a:cubicBezTo>
                  <a:pt x="22856" y="41678"/>
                  <a:pt x="23807" y="41564"/>
                  <a:pt x="24766" y="41494"/>
                </a:cubicBezTo>
                <a:lnTo>
                  <a:pt x="24766" y="41494"/>
                </a:lnTo>
                <a:cubicBezTo>
                  <a:pt x="24766" y="41714"/>
                  <a:pt x="24731" y="41969"/>
                  <a:pt x="24731" y="42189"/>
                </a:cubicBezTo>
                <a:cubicBezTo>
                  <a:pt x="24731" y="42224"/>
                  <a:pt x="24731" y="42295"/>
                  <a:pt x="24687" y="42374"/>
                </a:cubicBezTo>
                <a:lnTo>
                  <a:pt x="24766" y="42374"/>
                </a:lnTo>
                <a:lnTo>
                  <a:pt x="24766" y="42189"/>
                </a:lnTo>
                <a:cubicBezTo>
                  <a:pt x="24766" y="41969"/>
                  <a:pt x="24802" y="41714"/>
                  <a:pt x="24802" y="41494"/>
                </a:cubicBezTo>
                <a:cubicBezTo>
                  <a:pt x="25207" y="41458"/>
                  <a:pt x="25647" y="41414"/>
                  <a:pt x="26052" y="41379"/>
                </a:cubicBezTo>
                <a:cubicBezTo>
                  <a:pt x="26562" y="41344"/>
                  <a:pt x="27073" y="41309"/>
                  <a:pt x="27592" y="41274"/>
                </a:cubicBezTo>
                <a:cubicBezTo>
                  <a:pt x="27592" y="41564"/>
                  <a:pt x="27628" y="41855"/>
                  <a:pt x="27628" y="42154"/>
                </a:cubicBezTo>
                <a:cubicBezTo>
                  <a:pt x="27293" y="42189"/>
                  <a:pt x="26967" y="42224"/>
                  <a:pt x="26633" y="42224"/>
                </a:cubicBezTo>
                <a:lnTo>
                  <a:pt x="25832" y="42339"/>
                </a:lnTo>
                <a:cubicBezTo>
                  <a:pt x="25647" y="42339"/>
                  <a:pt x="25462" y="42374"/>
                  <a:pt x="25242" y="42374"/>
                </a:cubicBezTo>
                <a:lnTo>
                  <a:pt x="25832" y="42374"/>
                </a:lnTo>
                <a:lnTo>
                  <a:pt x="26668" y="42295"/>
                </a:lnTo>
                <a:cubicBezTo>
                  <a:pt x="26967" y="42260"/>
                  <a:pt x="27293" y="42224"/>
                  <a:pt x="27628" y="42189"/>
                </a:cubicBezTo>
                <a:lnTo>
                  <a:pt x="27628" y="42374"/>
                </a:lnTo>
                <a:lnTo>
                  <a:pt x="27663" y="42374"/>
                </a:lnTo>
                <a:lnTo>
                  <a:pt x="27663" y="42189"/>
                </a:lnTo>
                <a:cubicBezTo>
                  <a:pt x="28649" y="42075"/>
                  <a:pt x="29644" y="42004"/>
                  <a:pt x="30630" y="41899"/>
                </a:cubicBezTo>
                <a:cubicBezTo>
                  <a:pt x="30630" y="42039"/>
                  <a:pt x="30674" y="42224"/>
                  <a:pt x="30674" y="42374"/>
                </a:cubicBezTo>
                <a:lnTo>
                  <a:pt x="30744" y="42374"/>
                </a:lnTo>
                <a:cubicBezTo>
                  <a:pt x="30709" y="42224"/>
                  <a:pt x="30709" y="42039"/>
                  <a:pt x="30674" y="41899"/>
                </a:cubicBezTo>
                <a:cubicBezTo>
                  <a:pt x="31730" y="41784"/>
                  <a:pt x="32796" y="41678"/>
                  <a:pt x="33861" y="41564"/>
                </a:cubicBezTo>
                <a:cubicBezTo>
                  <a:pt x="33896" y="41819"/>
                  <a:pt x="33931" y="42119"/>
                  <a:pt x="33975" y="42374"/>
                </a:cubicBezTo>
                <a:lnTo>
                  <a:pt x="34011" y="42374"/>
                </a:lnTo>
                <a:cubicBezTo>
                  <a:pt x="33975" y="42119"/>
                  <a:pt x="33931" y="41819"/>
                  <a:pt x="33896" y="41564"/>
                </a:cubicBezTo>
                <a:cubicBezTo>
                  <a:pt x="34926" y="41414"/>
                  <a:pt x="35956" y="41309"/>
                  <a:pt x="36977" y="41159"/>
                </a:cubicBezTo>
                <a:cubicBezTo>
                  <a:pt x="37057" y="41458"/>
                  <a:pt x="37127" y="41714"/>
                  <a:pt x="37162" y="41969"/>
                </a:cubicBezTo>
                <a:cubicBezTo>
                  <a:pt x="36132" y="42119"/>
                  <a:pt x="35076" y="42260"/>
                  <a:pt x="34011" y="42374"/>
                </a:cubicBezTo>
                <a:lnTo>
                  <a:pt x="34372" y="42374"/>
                </a:lnTo>
                <a:cubicBezTo>
                  <a:pt x="35331" y="42260"/>
                  <a:pt x="36247" y="42154"/>
                  <a:pt x="37198" y="42004"/>
                </a:cubicBezTo>
                <a:cubicBezTo>
                  <a:pt x="37198" y="42075"/>
                  <a:pt x="37233" y="42189"/>
                  <a:pt x="37233" y="42260"/>
                </a:cubicBezTo>
                <a:cubicBezTo>
                  <a:pt x="37013" y="42295"/>
                  <a:pt x="36757" y="42339"/>
                  <a:pt x="36537" y="42374"/>
                </a:cubicBezTo>
                <a:lnTo>
                  <a:pt x="36793" y="42374"/>
                </a:lnTo>
                <a:cubicBezTo>
                  <a:pt x="36942" y="42339"/>
                  <a:pt x="37092" y="42339"/>
                  <a:pt x="37233" y="42295"/>
                </a:cubicBezTo>
                <a:cubicBezTo>
                  <a:pt x="37277" y="42339"/>
                  <a:pt x="37277" y="42339"/>
                  <a:pt x="37277" y="42374"/>
                </a:cubicBezTo>
                <a:lnTo>
                  <a:pt x="37312" y="42374"/>
                </a:lnTo>
                <a:lnTo>
                  <a:pt x="37312" y="42295"/>
                </a:lnTo>
                <a:cubicBezTo>
                  <a:pt x="38333" y="42119"/>
                  <a:pt x="39363" y="41934"/>
                  <a:pt x="40393" y="41714"/>
                </a:cubicBezTo>
                <a:cubicBezTo>
                  <a:pt x="40429" y="41899"/>
                  <a:pt x="40499" y="42039"/>
                  <a:pt x="40534" y="42189"/>
                </a:cubicBezTo>
                <a:cubicBezTo>
                  <a:pt x="40209" y="42260"/>
                  <a:pt x="39874" y="42295"/>
                  <a:pt x="39548" y="42374"/>
                </a:cubicBezTo>
                <a:lnTo>
                  <a:pt x="39804" y="42374"/>
                </a:lnTo>
                <a:cubicBezTo>
                  <a:pt x="40059" y="42339"/>
                  <a:pt x="40314" y="42260"/>
                  <a:pt x="40578" y="42224"/>
                </a:cubicBezTo>
                <a:cubicBezTo>
                  <a:pt x="40578" y="42260"/>
                  <a:pt x="40614" y="42339"/>
                  <a:pt x="40614" y="42374"/>
                </a:cubicBezTo>
                <a:lnTo>
                  <a:pt x="40649" y="42374"/>
                </a:lnTo>
                <a:cubicBezTo>
                  <a:pt x="40649" y="42339"/>
                  <a:pt x="40614" y="42260"/>
                  <a:pt x="40614" y="42224"/>
                </a:cubicBezTo>
                <a:cubicBezTo>
                  <a:pt x="41714" y="42004"/>
                  <a:pt x="42779" y="41784"/>
                  <a:pt x="43836" y="41564"/>
                </a:cubicBezTo>
                <a:cubicBezTo>
                  <a:pt x="43950" y="41819"/>
                  <a:pt x="44056" y="42039"/>
                  <a:pt x="44170" y="42295"/>
                </a:cubicBezTo>
                <a:cubicBezTo>
                  <a:pt x="44021" y="42339"/>
                  <a:pt x="43915" y="42339"/>
                  <a:pt x="43801" y="42374"/>
                </a:cubicBezTo>
                <a:lnTo>
                  <a:pt x="43985" y="42374"/>
                </a:lnTo>
                <a:cubicBezTo>
                  <a:pt x="44056" y="42374"/>
                  <a:pt x="44135" y="42339"/>
                  <a:pt x="44170" y="42339"/>
                </a:cubicBezTo>
                <a:cubicBezTo>
                  <a:pt x="44170" y="42339"/>
                  <a:pt x="44170" y="42374"/>
                  <a:pt x="44206" y="42374"/>
                </a:cubicBezTo>
                <a:lnTo>
                  <a:pt x="44241" y="42374"/>
                </a:lnTo>
                <a:cubicBezTo>
                  <a:pt x="44241" y="42374"/>
                  <a:pt x="44241" y="42339"/>
                  <a:pt x="44206" y="42339"/>
                </a:cubicBezTo>
                <a:cubicBezTo>
                  <a:pt x="45341" y="42075"/>
                  <a:pt x="46477" y="41819"/>
                  <a:pt x="47577" y="41564"/>
                </a:cubicBezTo>
                <a:cubicBezTo>
                  <a:pt x="47727" y="41784"/>
                  <a:pt x="47877" y="42039"/>
                  <a:pt x="47982" y="42295"/>
                </a:cubicBezTo>
                <a:cubicBezTo>
                  <a:pt x="47912" y="42339"/>
                  <a:pt x="47842" y="42339"/>
                  <a:pt x="47727" y="42374"/>
                </a:cubicBezTo>
                <a:lnTo>
                  <a:pt x="47912" y="42374"/>
                </a:lnTo>
                <a:cubicBezTo>
                  <a:pt x="47947" y="42374"/>
                  <a:pt x="47982" y="42374"/>
                  <a:pt x="48018" y="42339"/>
                </a:cubicBezTo>
                <a:lnTo>
                  <a:pt x="48018" y="42374"/>
                </a:lnTo>
                <a:lnTo>
                  <a:pt x="48062" y="42374"/>
                </a:lnTo>
                <a:lnTo>
                  <a:pt x="48062" y="42339"/>
                </a:lnTo>
                <a:cubicBezTo>
                  <a:pt x="49162" y="42075"/>
                  <a:pt x="50263" y="41784"/>
                  <a:pt x="51363" y="41458"/>
                </a:cubicBezTo>
                <a:cubicBezTo>
                  <a:pt x="51504" y="41678"/>
                  <a:pt x="51618" y="41934"/>
                  <a:pt x="51759" y="42154"/>
                </a:cubicBezTo>
                <a:cubicBezTo>
                  <a:pt x="51469" y="42224"/>
                  <a:pt x="51213" y="42295"/>
                  <a:pt x="50923" y="42374"/>
                </a:cubicBezTo>
                <a:lnTo>
                  <a:pt x="51099" y="42374"/>
                </a:lnTo>
                <a:cubicBezTo>
                  <a:pt x="51319" y="42295"/>
                  <a:pt x="51539" y="42260"/>
                  <a:pt x="51759" y="42189"/>
                </a:cubicBezTo>
                <a:cubicBezTo>
                  <a:pt x="51803" y="42224"/>
                  <a:pt x="51874" y="42295"/>
                  <a:pt x="51909" y="42374"/>
                </a:cubicBezTo>
                <a:lnTo>
                  <a:pt x="51944" y="42374"/>
                </a:lnTo>
                <a:cubicBezTo>
                  <a:pt x="51909" y="42295"/>
                  <a:pt x="51874" y="42224"/>
                  <a:pt x="51839" y="42154"/>
                </a:cubicBezTo>
                <a:cubicBezTo>
                  <a:pt x="52904" y="41855"/>
                  <a:pt x="54004" y="41529"/>
                  <a:pt x="55061" y="41159"/>
                </a:cubicBezTo>
                <a:cubicBezTo>
                  <a:pt x="55210" y="41379"/>
                  <a:pt x="55395" y="41564"/>
                  <a:pt x="55545" y="41784"/>
                </a:cubicBezTo>
                <a:cubicBezTo>
                  <a:pt x="54955" y="41969"/>
                  <a:pt x="54330" y="42189"/>
                  <a:pt x="53705" y="42374"/>
                </a:cubicBezTo>
                <a:lnTo>
                  <a:pt x="53855" y="42374"/>
                </a:lnTo>
                <a:cubicBezTo>
                  <a:pt x="54445" y="42189"/>
                  <a:pt x="54990" y="42004"/>
                  <a:pt x="55580" y="41819"/>
                </a:cubicBezTo>
                <a:cubicBezTo>
                  <a:pt x="55721" y="42004"/>
                  <a:pt x="55871" y="42189"/>
                  <a:pt x="56020" y="42374"/>
                </a:cubicBezTo>
                <a:lnTo>
                  <a:pt x="56091" y="42374"/>
                </a:lnTo>
                <a:cubicBezTo>
                  <a:pt x="55941" y="42189"/>
                  <a:pt x="55765" y="42004"/>
                  <a:pt x="55615" y="41784"/>
                </a:cubicBezTo>
                <a:cubicBezTo>
                  <a:pt x="56126" y="41634"/>
                  <a:pt x="56646" y="41458"/>
                  <a:pt x="57121" y="41274"/>
                </a:cubicBezTo>
                <a:cubicBezTo>
                  <a:pt x="57746" y="41053"/>
                  <a:pt x="58362" y="40833"/>
                  <a:pt x="58987" y="40613"/>
                </a:cubicBezTo>
                <a:cubicBezTo>
                  <a:pt x="59172" y="40798"/>
                  <a:pt x="59357" y="40974"/>
                  <a:pt x="59542" y="41159"/>
                </a:cubicBezTo>
                <a:cubicBezTo>
                  <a:pt x="58847" y="41414"/>
                  <a:pt x="58186" y="41678"/>
                  <a:pt x="57526" y="41899"/>
                </a:cubicBezTo>
                <a:cubicBezTo>
                  <a:pt x="57086" y="42075"/>
                  <a:pt x="56602" y="42224"/>
                  <a:pt x="56161" y="42374"/>
                </a:cubicBezTo>
                <a:lnTo>
                  <a:pt x="56311" y="42374"/>
                </a:lnTo>
                <a:cubicBezTo>
                  <a:pt x="56716" y="42224"/>
                  <a:pt x="57121" y="42075"/>
                  <a:pt x="57526" y="41934"/>
                </a:cubicBezTo>
                <a:cubicBezTo>
                  <a:pt x="58186" y="41714"/>
                  <a:pt x="58882" y="41458"/>
                  <a:pt x="59542" y="41194"/>
                </a:cubicBezTo>
                <a:cubicBezTo>
                  <a:pt x="59727" y="41414"/>
                  <a:pt x="59903" y="41599"/>
                  <a:pt x="60088" y="41784"/>
                </a:cubicBezTo>
                <a:cubicBezTo>
                  <a:pt x="59542" y="41969"/>
                  <a:pt x="58987" y="42189"/>
                  <a:pt x="58442" y="42374"/>
                </a:cubicBezTo>
                <a:lnTo>
                  <a:pt x="58582" y="42374"/>
                </a:lnTo>
                <a:cubicBezTo>
                  <a:pt x="59102" y="42189"/>
                  <a:pt x="59612" y="42004"/>
                  <a:pt x="60123" y="41819"/>
                </a:cubicBezTo>
                <a:cubicBezTo>
                  <a:pt x="60238" y="41899"/>
                  <a:pt x="60308" y="42004"/>
                  <a:pt x="60422" y="42075"/>
                </a:cubicBezTo>
                <a:cubicBezTo>
                  <a:pt x="60493" y="42189"/>
                  <a:pt x="60563" y="42260"/>
                  <a:pt x="60678" y="42339"/>
                </a:cubicBezTo>
                <a:cubicBezTo>
                  <a:pt x="60643" y="42374"/>
                  <a:pt x="60607" y="42374"/>
                  <a:pt x="60607" y="42374"/>
                </a:cubicBezTo>
                <a:lnTo>
                  <a:pt x="60748" y="42374"/>
                </a:lnTo>
                <a:cubicBezTo>
                  <a:pt x="61153" y="42224"/>
                  <a:pt x="61558" y="42075"/>
                  <a:pt x="61963" y="41934"/>
                </a:cubicBezTo>
                <a:cubicBezTo>
                  <a:pt x="62729" y="41678"/>
                  <a:pt x="63504" y="41379"/>
                  <a:pt x="64305" y="41124"/>
                </a:cubicBezTo>
                <a:cubicBezTo>
                  <a:pt x="64490" y="41274"/>
                  <a:pt x="64710" y="41458"/>
                  <a:pt x="64930" y="41599"/>
                </a:cubicBezTo>
                <a:cubicBezTo>
                  <a:pt x="64569" y="41749"/>
                  <a:pt x="64199" y="41855"/>
                  <a:pt x="63865" y="42004"/>
                </a:cubicBezTo>
                <a:cubicBezTo>
                  <a:pt x="63504" y="42119"/>
                  <a:pt x="63134" y="42260"/>
                  <a:pt x="62808" y="42374"/>
                </a:cubicBezTo>
                <a:lnTo>
                  <a:pt x="62914" y="42374"/>
                </a:lnTo>
                <a:cubicBezTo>
                  <a:pt x="63248" y="42260"/>
                  <a:pt x="63574" y="42154"/>
                  <a:pt x="63865" y="42039"/>
                </a:cubicBezTo>
                <a:cubicBezTo>
                  <a:pt x="64235" y="41899"/>
                  <a:pt x="64604" y="41784"/>
                  <a:pt x="64965" y="41634"/>
                </a:cubicBezTo>
                <a:cubicBezTo>
                  <a:pt x="65150" y="41784"/>
                  <a:pt x="65335" y="41934"/>
                  <a:pt x="65520" y="42075"/>
                </a:cubicBezTo>
                <a:cubicBezTo>
                  <a:pt x="65229" y="42154"/>
                  <a:pt x="64930" y="42260"/>
                  <a:pt x="64675" y="42374"/>
                </a:cubicBezTo>
                <a:lnTo>
                  <a:pt x="64789" y="42374"/>
                </a:lnTo>
                <a:cubicBezTo>
                  <a:pt x="65044" y="42260"/>
                  <a:pt x="65300" y="42189"/>
                  <a:pt x="65555" y="42075"/>
                </a:cubicBezTo>
                <a:cubicBezTo>
                  <a:pt x="65670" y="42189"/>
                  <a:pt x="65810" y="42260"/>
                  <a:pt x="65925" y="42374"/>
                </a:cubicBezTo>
                <a:lnTo>
                  <a:pt x="65995" y="42374"/>
                </a:lnTo>
                <a:cubicBezTo>
                  <a:pt x="65846" y="42260"/>
                  <a:pt x="65740" y="42189"/>
                  <a:pt x="65590" y="42075"/>
                </a:cubicBezTo>
                <a:cubicBezTo>
                  <a:pt x="65740" y="42039"/>
                  <a:pt x="65846" y="41969"/>
                  <a:pt x="65995" y="41934"/>
                </a:cubicBezTo>
                <a:lnTo>
                  <a:pt x="65995" y="41899"/>
                </a:lnTo>
                <a:cubicBezTo>
                  <a:pt x="65846" y="41934"/>
                  <a:pt x="65705" y="42004"/>
                  <a:pt x="65555" y="42039"/>
                </a:cubicBezTo>
                <a:cubicBezTo>
                  <a:pt x="65370" y="41899"/>
                  <a:pt x="65185" y="41749"/>
                  <a:pt x="65009" y="41634"/>
                </a:cubicBezTo>
                <a:cubicBezTo>
                  <a:pt x="65335" y="41494"/>
                  <a:pt x="65670" y="41379"/>
                  <a:pt x="65995" y="41274"/>
                </a:cubicBezTo>
                <a:lnTo>
                  <a:pt x="65995" y="41238"/>
                </a:lnTo>
                <a:cubicBezTo>
                  <a:pt x="65670" y="41344"/>
                  <a:pt x="65300" y="41458"/>
                  <a:pt x="64965" y="41599"/>
                </a:cubicBezTo>
                <a:cubicBezTo>
                  <a:pt x="64745" y="41414"/>
                  <a:pt x="64569" y="41274"/>
                  <a:pt x="64349" y="41089"/>
                </a:cubicBezTo>
                <a:cubicBezTo>
                  <a:pt x="64895" y="40904"/>
                  <a:pt x="65449" y="40719"/>
                  <a:pt x="65995" y="40499"/>
                </a:cubicBezTo>
                <a:lnTo>
                  <a:pt x="65995" y="40464"/>
                </a:lnTo>
                <a:cubicBezTo>
                  <a:pt x="65449" y="40648"/>
                  <a:pt x="64860" y="40869"/>
                  <a:pt x="64305" y="41053"/>
                </a:cubicBezTo>
                <a:cubicBezTo>
                  <a:pt x="64164" y="40939"/>
                  <a:pt x="63979" y="40798"/>
                  <a:pt x="63830" y="40684"/>
                </a:cubicBezTo>
                <a:cubicBezTo>
                  <a:pt x="63794" y="40648"/>
                  <a:pt x="63759" y="40578"/>
                  <a:pt x="63689" y="40534"/>
                </a:cubicBezTo>
                <a:cubicBezTo>
                  <a:pt x="64455" y="40279"/>
                  <a:pt x="65229" y="40023"/>
                  <a:pt x="65995" y="39733"/>
                </a:cubicBezTo>
                <a:lnTo>
                  <a:pt x="65995" y="39698"/>
                </a:lnTo>
                <a:cubicBezTo>
                  <a:pt x="65229" y="39953"/>
                  <a:pt x="64455" y="40243"/>
                  <a:pt x="63645" y="40499"/>
                </a:cubicBezTo>
                <a:cubicBezTo>
                  <a:pt x="63469" y="40358"/>
                  <a:pt x="63284" y="40173"/>
                  <a:pt x="63064" y="39953"/>
                </a:cubicBezTo>
                <a:cubicBezTo>
                  <a:pt x="63204" y="39918"/>
                  <a:pt x="63319" y="39874"/>
                  <a:pt x="63469" y="39838"/>
                </a:cubicBezTo>
                <a:cubicBezTo>
                  <a:pt x="64305" y="39548"/>
                  <a:pt x="65150" y="39257"/>
                  <a:pt x="65995" y="38923"/>
                </a:cubicBezTo>
                <a:lnTo>
                  <a:pt x="65995" y="38888"/>
                </a:lnTo>
                <a:cubicBezTo>
                  <a:pt x="65150" y="39178"/>
                  <a:pt x="64270" y="39513"/>
                  <a:pt x="63425" y="39803"/>
                </a:cubicBezTo>
                <a:cubicBezTo>
                  <a:pt x="63319" y="39838"/>
                  <a:pt x="63169" y="39874"/>
                  <a:pt x="63064" y="39918"/>
                </a:cubicBezTo>
                <a:cubicBezTo>
                  <a:pt x="62844" y="39768"/>
                  <a:pt x="62694" y="39548"/>
                  <a:pt x="62509" y="39363"/>
                </a:cubicBezTo>
                <a:cubicBezTo>
                  <a:pt x="62764" y="39293"/>
                  <a:pt x="63028" y="39213"/>
                  <a:pt x="63284" y="39108"/>
                </a:cubicBezTo>
                <a:cubicBezTo>
                  <a:pt x="64129" y="38817"/>
                  <a:pt x="64965" y="38518"/>
                  <a:pt x="65810" y="38227"/>
                </a:cubicBezTo>
                <a:cubicBezTo>
                  <a:pt x="65890" y="38263"/>
                  <a:pt x="65925" y="38333"/>
                  <a:pt x="65995" y="38377"/>
                </a:cubicBezTo>
                <a:lnTo>
                  <a:pt x="65995" y="38298"/>
                </a:lnTo>
                <a:cubicBezTo>
                  <a:pt x="65960" y="38263"/>
                  <a:pt x="65925" y="38227"/>
                  <a:pt x="65846" y="38192"/>
                </a:cubicBezTo>
                <a:cubicBezTo>
                  <a:pt x="65925" y="38192"/>
                  <a:pt x="65960" y="38192"/>
                  <a:pt x="65995" y="38157"/>
                </a:cubicBezTo>
                <a:lnTo>
                  <a:pt x="65995" y="38113"/>
                </a:lnTo>
                <a:cubicBezTo>
                  <a:pt x="65925" y="38157"/>
                  <a:pt x="65890" y="38157"/>
                  <a:pt x="65810" y="38192"/>
                </a:cubicBezTo>
                <a:cubicBezTo>
                  <a:pt x="65740" y="38078"/>
                  <a:pt x="65626" y="38007"/>
                  <a:pt x="65520" y="37893"/>
                </a:cubicBezTo>
                <a:cubicBezTo>
                  <a:pt x="65449" y="37822"/>
                  <a:pt x="65370" y="37752"/>
                  <a:pt x="65300" y="37673"/>
                </a:cubicBezTo>
                <a:cubicBezTo>
                  <a:pt x="65520" y="37602"/>
                  <a:pt x="65740" y="37532"/>
                  <a:pt x="65995" y="37453"/>
                </a:cubicBezTo>
                <a:lnTo>
                  <a:pt x="65995" y="37417"/>
                </a:lnTo>
                <a:cubicBezTo>
                  <a:pt x="65740" y="37497"/>
                  <a:pt x="65485" y="37567"/>
                  <a:pt x="65265" y="37673"/>
                </a:cubicBezTo>
                <a:cubicBezTo>
                  <a:pt x="65044" y="37497"/>
                  <a:pt x="64860" y="37312"/>
                  <a:pt x="64675" y="37162"/>
                </a:cubicBezTo>
                <a:cubicBezTo>
                  <a:pt x="65115" y="37012"/>
                  <a:pt x="65555" y="36872"/>
                  <a:pt x="65995" y="36687"/>
                </a:cubicBezTo>
                <a:lnTo>
                  <a:pt x="65995" y="36651"/>
                </a:lnTo>
                <a:cubicBezTo>
                  <a:pt x="65555" y="36792"/>
                  <a:pt x="65080" y="36977"/>
                  <a:pt x="64640" y="37127"/>
                </a:cubicBezTo>
                <a:cubicBezTo>
                  <a:pt x="64419" y="36942"/>
                  <a:pt x="64235" y="36792"/>
                  <a:pt x="64014" y="36616"/>
                </a:cubicBezTo>
                <a:cubicBezTo>
                  <a:pt x="64675" y="36396"/>
                  <a:pt x="65335" y="36211"/>
                  <a:pt x="65995" y="35991"/>
                </a:cubicBezTo>
                <a:lnTo>
                  <a:pt x="65995" y="35912"/>
                </a:lnTo>
                <a:cubicBezTo>
                  <a:pt x="65335" y="36132"/>
                  <a:pt x="64640" y="36352"/>
                  <a:pt x="63979" y="36572"/>
                </a:cubicBezTo>
                <a:cubicBezTo>
                  <a:pt x="63830" y="36467"/>
                  <a:pt x="63724" y="36352"/>
                  <a:pt x="63574" y="36282"/>
                </a:cubicBezTo>
                <a:cubicBezTo>
                  <a:pt x="63469" y="36176"/>
                  <a:pt x="63389" y="36132"/>
                  <a:pt x="63284" y="36062"/>
                </a:cubicBezTo>
                <a:cubicBezTo>
                  <a:pt x="64199" y="35806"/>
                  <a:pt x="65080" y="35516"/>
                  <a:pt x="65995" y="35181"/>
                </a:cubicBezTo>
                <a:lnTo>
                  <a:pt x="65995" y="35146"/>
                </a:lnTo>
                <a:cubicBezTo>
                  <a:pt x="65080" y="35437"/>
                  <a:pt x="64164" y="35771"/>
                  <a:pt x="63248" y="36026"/>
                </a:cubicBezTo>
                <a:cubicBezTo>
                  <a:pt x="62984" y="35877"/>
                  <a:pt x="62808" y="35806"/>
                  <a:pt x="62623" y="35736"/>
                </a:cubicBezTo>
                <a:cubicBezTo>
                  <a:pt x="63609" y="35437"/>
                  <a:pt x="64569" y="35111"/>
                  <a:pt x="65555" y="34776"/>
                </a:cubicBezTo>
                <a:cubicBezTo>
                  <a:pt x="65626" y="34776"/>
                  <a:pt x="65670" y="34811"/>
                  <a:pt x="65740" y="34811"/>
                </a:cubicBezTo>
                <a:cubicBezTo>
                  <a:pt x="65810" y="34855"/>
                  <a:pt x="65925" y="34855"/>
                  <a:pt x="65995" y="34891"/>
                </a:cubicBezTo>
                <a:lnTo>
                  <a:pt x="65995" y="34855"/>
                </a:lnTo>
                <a:cubicBezTo>
                  <a:pt x="65925" y="34811"/>
                  <a:pt x="65810" y="34811"/>
                  <a:pt x="65740" y="34776"/>
                </a:cubicBezTo>
                <a:cubicBezTo>
                  <a:pt x="65705" y="34776"/>
                  <a:pt x="65670" y="34776"/>
                  <a:pt x="65626" y="34741"/>
                </a:cubicBezTo>
                <a:cubicBezTo>
                  <a:pt x="65740" y="34706"/>
                  <a:pt x="65890" y="34671"/>
                  <a:pt x="65995" y="34635"/>
                </a:cubicBezTo>
                <a:lnTo>
                  <a:pt x="65995" y="34591"/>
                </a:lnTo>
                <a:cubicBezTo>
                  <a:pt x="65846" y="34635"/>
                  <a:pt x="65705" y="34671"/>
                  <a:pt x="65555" y="34741"/>
                </a:cubicBezTo>
                <a:cubicBezTo>
                  <a:pt x="65370" y="34706"/>
                  <a:pt x="65185" y="34635"/>
                  <a:pt x="65009" y="34556"/>
                </a:cubicBezTo>
                <a:cubicBezTo>
                  <a:pt x="64965" y="34521"/>
                  <a:pt x="64930" y="34521"/>
                  <a:pt x="64930" y="34521"/>
                </a:cubicBezTo>
                <a:cubicBezTo>
                  <a:pt x="65300" y="34415"/>
                  <a:pt x="65626" y="34266"/>
                  <a:pt x="65995" y="34151"/>
                </a:cubicBezTo>
                <a:lnTo>
                  <a:pt x="65995" y="34116"/>
                </a:lnTo>
                <a:cubicBezTo>
                  <a:pt x="65626" y="34230"/>
                  <a:pt x="65265" y="34371"/>
                  <a:pt x="64860" y="34486"/>
                </a:cubicBezTo>
                <a:cubicBezTo>
                  <a:pt x="64745" y="34415"/>
                  <a:pt x="64640" y="34336"/>
                  <a:pt x="64525" y="34266"/>
                </a:cubicBezTo>
                <a:cubicBezTo>
                  <a:pt x="65009" y="34081"/>
                  <a:pt x="65485" y="33931"/>
                  <a:pt x="65995" y="33755"/>
                </a:cubicBezTo>
                <a:lnTo>
                  <a:pt x="65995" y="33711"/>
                </a:lnTo>
                <a:cubicBezTo>
                  <a:pt x="65485" y="33861"/>
                  <a:pt x="64965" y="34045"/>
                  <a:pt x="64455" y="34230"/>
                </a:cubicBezTo>
                <a:cubicBezTo>
                  <a:pt x="64270" y="34081"/>
                  <a:pt x="64050" y="33896"/>
                  <a:pt x="63865" y="33755"/>
                </a:cubicBezTo>
                <a:cubicBezTo>
                  <a:pt x="63830" y="33711"/>
                  <a:pt x="63830" y="33711"/>
                  <a:pt x="63794" y="33676"/>
                </a:cubicBezTo>
                <a:cubicBezTo>
                  <a:pt x="64525" y="33456"/>
                  <a:pt x="65265" y="33200"/>
                  <a:pt x="65995" y="32910"/>
                </a:cubicBezTo>
                <a:lnTo>
                  <a:pt x="65995" y="32875"/>
                </a:lnTo>
                <a:cubicBezTo>
                  <a:pt x="65265" y="33165"/>
                  <a:pt x="64490" y="33420"/>
                  <a:pt x="63759" y="33676"/>
                </a:cubicBezTo>
                <a:cubicBezTo>
                  <a:pt x="63609" y="33535"/>
                  <a:pt x="63469" y="33420"/>
                  <a:pt x="63319" y="33315"/>
                </a:cubicBezTo>
                <a:cubicBezTo>
                  <a:pt x="64199" y="33015"/>
                  <a:pt x="65080" y="32725"/>
                  <a:pt x="65925" y="32390"/>
                </a:cubicBezTo>
                <a:cubicBezTo>
                  <a:pt x="65960" y="32390"/>
                  <a:pt x="65960" y="32355"/>
                  <a:pt x="65995" y="32355"/>
                </a:cubicBezTo>
                <a:lnTo>
                  <a:pt x="65995" y="32320"/>
                </a:lnTo>
                <a:cubicBezTo>
                  <a:pt x="65960" y="32320"/>
                  <a:pt x="65960" y="32320"/>
                  <a:pt x="65925" y="32355"/>
                </a:cubicBezTo>
                <a:cubicBezTo>
                  <a:pt x="65044" y="32690"/>
                  <a:pt x="64164" y="32980"/>
                  <a:pt x="63284" y="33271"/>
                </a:cubicBezTo>
                <a:cubicBezTo>
                  <a:pt x="63169" y="33200"/>
                  <a:pt x="63028" y="33095"/>
                  <a:pt x="62914" y="33015"/>
                </a:cubicBezTo>
                <a:cubicBezTo>
                  <a:pt x="62879" y="33015"/>
                  <a:pt x="62844" y="32980"/>
                  <a:pt x="62764" y="32980"/>
                </a:cubicBezTo>
                <a:cubicBezTo>
                  <a:pt x="63609" y="32690"/>
                  <a:pt x="64419" y="32390"/>
                  <a:pt x="65265" y="32100"/>
                </a:cubicBezTo>
                <a:cubicBezTo>
                  <a:pt x="65300" y="32065"/>
                  <a:pt x="65335" y="32065"/>
                  <a:pt x="65370" y="32029"/>
                </a:cubicBezTo>
                <a:cubicBezTo>
                  <a:pt x="65485" y="32100"/>
                  <a:pt x="65626" y="32135"/>
                  <a:pt x="65740" y="32170"/>
                </a:cubicBezTo>
                <a:cubicBezTo>
                  <a:pt x="65810" y="32214"/>
                  <a:pt x="65925" y="32249"/>
                  <a:pt x="65995" y="32285"/>
                </a:cubicBezTo>
                <a:lnTo>
                  <a:pt x="65995" y="32249"/>
                </a:lnTo>
                <a:cubicBezTo>
                  <a:pt x="65925" y="32214"/>
                  <a:pt x="65810" y="32170"/>
                  <a:pt x="65740" y="32135"/>
                </a:cubicBezTo>
                <a:cubicBezTo>
                  <a:pt x="65626" y="32100"/>
                  <a:pt x="65555" y="32065"/>
                  <a:pt x="65449" y="32029"/>
                </a:cubicBezTo>
                <a:cubicBezTo>
                  <a:pt x="65626" y="31950"/>
                  <a:pt x="65810" y="31880"/>
                  <a:pt x="65995" y="31809"/>
                </a:cubicBezTo>
                <a:lnTo>
                  <a:pt x="65995" y="31730"/>
                </a:lnTo>
                <a:cubicBezTo>
                  <a:pt x="65775" y="31845"/>
                  <a:pt x="65590" y="31915"/>
                  <a:pt x="65370" y="31994"/>
                </a:cubicBezTo>
                <a:cubicBezTo>
                  <a:pt x="65115" y="31880"/>
                  <a:pt x="64860" y="31774"/>
                  <a:pt x="64604" y="31624"/>
                </a:cubicBezTo>
                <a:cubicBezTo>
                  <a:pt x="65080" y="31440"/>
                  <a:pt x="65555" y="31255"/>
                  <a:pt x="65995" y="31070"/>
                </a:cubicBezTo>
                <a:lnTo>
                  <a:pt x="65995" y="31035"/>
                </a:lnTo>
                <a:cubicBezTo>
                  <a:pt x="65520" y="31219"/>
                  <a:pt x="65044" y="31404"/>
                  <a:pt x="64569" y="31589"/>
                </a:cubicBezTo>
                <a:cubicBezTo>
                  <a:pt x="64305" y="31475"/>
                  <a:pt x="64050" y="31334"/>
                  <a:pt x="63794" y="31184"/>
                </a:cubicBezTo>
                <a:cubicBezTo>
                  <a:pt x="64569" y="30894"/>
                  <a:pt x="65300" y="30594"/>
                  <a:pt x="65995" y="30304"/>
                </a:cubicBezTo>
                <a:lnTo>
                  <a:pt x="65995" y="30233"/>
                </a:lnTo>
                <a:cubicBezTo>
                  <a:pt x="65265" y="30559"/>
                  <a:pt x="64525" y="30850"/>
                  <a:pt x="63724" y="31149"/>
                </a:cubicBezTo>
                <a:cubicBezTo>
                  <a:pt x="63504" y="30999"/>
                  <a:pt x="63248" y="30850"/>
                  <a:pt x="63028" y="30709"/>
                </a:cubicBezTo>
                <a:cubicBezTo>
                  <a:pt x="63909" y="30374"/>
                  <a:pt x="64789" y="30013"/>
                  <a:pt x="65626" y="29644"/>
                </a:cubicBezTo>
                <a:cubicBezTo>
                  <a:pt x="65740" y="29714"/>
                  <a:pt x="65890" y="29749"/>
                  <a:pt x="65995" y="29828"/>
                </a:cubicBezTo>
                <a:lnTo>
                  <a:pt x="65995" y="29793"/>
                </a:lnTo>
                <a:cubicBezTo>
                  <a:pt x="65890" y="29714"/>
                  <a:pt x="65775" y="29679"/>
                  <a:pt x="65670" y="29608"/>
                </a:cubicBezTo>
                <a:cubicBezTo>
                  <a:pt x="65775" y="29573"/>
                  <a:pt x="65890" y="29529"/>
                  <a:pt x="65995" y="29459"/>
                </a:cubicBezTo>
                <a:lnTo>
                  <a:pt x="65995" y="29423"/>
                </a:lnTo>
                <a:cubicBezTo>
                  <a:pt x="65890" y="29459"/>
                  <a:pt x="65740" y="29529"/>
                  <a:pt x="65626" y="29573"/>
                </a:cubicBezTo>
                <a:cubicBezTo>
                  <a:pt x="65405" y="29459"/>
                  <a:pt x="65185" y="29309"/>
                  <a:pt x="64965" y="29168"/>
                </a:cubicBezTo>
                <a:cubicBezTo>
                  <a:pt x="65300" y="29018"/>
                  <a:pt x="65670" y="28834"/>
                  <a:pt x="65995" y="28693"/>
                </a:cubicBezTo>
                <a:lnTo>
                  <a:pt x="65995" y="28613"/>
                </a:lnTo>
                <a:cubicBezTo>
                  <a:pt x="65626" y="28798"/>
                  <a:pt x="65300" y="28983"/>
                  <a:pt x="64895" y="29133"/>
                </a:cubicBezTo>
                <a:cubicBezTo>
                  <a:pt x="64640" y="28948"/>
                  <a:pt x="64349" y="28763"/>
                  <a:pt x="64050" y="28543"/>
                </a:cubicBezTo>
                <a:cubicBezTo>
                  <a:pt x="64710" y="28253"/>
                  <a:pt x="65370" y="27918"/>
                  <a:pt x="65995" y="27548"/>
                </a:cubicBezTo>
                <a:lnTo>
                  <a:pt x="65995" y="27513"/>
                </a:lnTo>
                <a:cubicBezTo>
                  <a:pt x="65370" y="27883"/>
                  <a:pt x="64710" y="28208"/>
                  <a:pt x="64014" y="28508"/>
                </a:cubicBezTo>
                <a:cubicBezTo>
                  <a:pt x="63574" y="28208"/>
                  <a:pt x="63169" y="27883"/>
                  <a:pt x="62764" y="27548"/>
                </a:cubicBezTo>
                <a:cubicBezTo>
                  <a:pt x="63539" y="27152"/>
                  <a:pt x="64270" y="26782"/>
                  <a:pt x="64965" y="26342"/>
                </a:cubicBezTo>
                <a:cubicBezTo>
                  <a:pt x="65300" y="26597"/>
                  <a:pt x="65626" y="26853"/>
                  <a:pt x="65995" y="27073"/>
                </a:cubicBezTo>
                <a:lnTo>
                  <a:pt x="65995" y="27038"/>
                </a:lnTo>
                <a:cubicBezTo>
                  <a:pt x="65670" y="26817"/>
                  <a:pt x="65335" y="26562"/>
                  <a:pt x="65009" y="26342"/>
                </a:cubicBezTo>
                <a:cubicBezTo>
                  <a:pt x="65335" y="26122"/>
                  <a:pt x="65670" y="25937"/>
                  <a:pt x="65995" y="25717"/>
                </a:cubicBezTo>
                <a:lnTo>
                  <a:pt x="65995" y="25682"/>
                </a:lnTo>
                <a:cubicBezTo>
                  <a:pt x="65670" y="25902"/>
                  <a:pt x="65335" y="26087"/>
                  <a:pt x="64965" y="26307"/>
                </a:cubicBezTo>
                <a:cubicBezTo>
                  <a:pt x="64569" y="25972"/>
                  <a:pt x="64164" y="25647"/>
                  <a:pt x="63794" y="25312"/>
                </a:cubicBezTo>
                <a:cubicBezTo>
                  <a:pt x="64419" y="24907"/>
                  <a:pt x="65080" y="24467"/>
                  <a:pt x="65740" y="24027"/>
                </a:cubicBezTo>
                <a:cubicBezTo>
                  <a:pt x="65810" y="24106"/>
                  <a:pt x="65890" y="24141"/>
                  <a:pt x="65995" y="24212"/>
                </a:cubicBezTo>
                <a:lnTo>
                  <a:pt x="65995" y="24176"/>
                </a:lnTo>
                <a:cubicBezTo>
                  <a:pt x="65925" y="24106"/>
                  <a:pt x="65846" y="24071"/>
                  <a:pt x="65775" y="23991"/>
                </a:cubicBezTo>
                <a:cubicBezTo>
                  <a:pt x="65846" y="23921"/>
                  <a:pt x="65925" y="23886"/>
                  <a:pt x="65995" y="23807"/>
                </a:cubicBezTo>
                <a:lnTo>
                  <a:pt x="65995" y="23771"/>
                </a:lnTo>
                <a:cubicBezTo>
                  <a:pt x="65925" y="23851"/>
                  <a:pt x="65810" y="23886"/>
                  <a:pt x="65740" y="23956"/>
                </a:cubicBezTo>
                <a:cubicBezTo>
                  <a:pt x="65300" y="23630"/>
                  <a:pt x="64860" y="23261"/>
                  <a:pt x="64455" y="22891"/>
                </a:cubicBezTo>
                <a:cubicBezTo>
                  <a:pt x="64525" y="22820"/>
                  <a:pt x="64640" y="22750"/>
                  <a:pt x="64710" y="22706"/>
                </a:cubicBezTo>
                <a:cubicBezTo>
                  <a:pt x="65150" y="22416"/>
                  <a:pt x="65555" y="22090"/>
                  <a:pt x="65995" y="21755"/>
                </a:cubicBezTo>
                <a:lnTo>
                  <a:pt x="65995" y="21720"/>
                </a:lnTo>
                <a:cubicBezTo>
                  <a:pt x="65555" y="22046"/>
                  <a:pt x="65115" y="22380"/>
                  <a:pt x="64710" y="22671"/>
                </a:cubicBezTo>
                <a:cubicBezTo>
                  <a:pt x="64604" y="22706"/>
                  <a:pt x="64525" y="22785"/>
                  <a:pt x="64419" y="22856"/>
                </a:cubicBezTo>
                <a:cubicBezTo>
                  <a:pt x="63979" y="22486"/>
                  <a:pt x="63574" y="22125"/>
                  <a:pt x="63169" y="21720"/>
                </a:cubicBezTo>
                <a:cubicBezTo>
                  <a:pt x="63319" y="21650"/>
                  <a:pt x="63425" y="21535"/>
                  <a:pt x="63574" y="21465"/>
                </a:cubicBezTo>
                <a:lnTo>
                  <a:pt x="64235" y="20989"/>
                </a:lnTo>
                <a:cubicBezTo>
                  <a:pt x="64455" y="20840"/>
                  <a:pt x="64675" y="20690"/>
                  <a:pt x="64895" y="20549"/>
                </a:cubicBezTo>
                <a:cubicBezTo>
                  <a:pt x="65265" y="20840"/>
                  <a:pt x="65626" y="21130"/>
                  <a:pt x="65995" y="21385"/>
                </a:cubicBezTo>
                <a:lnTo>
                  <a:pt x="65995" y="21350"/>
                </a:lnTo>
                <a:cubicBezTo>
                  <a:pt x="65626" y="21060"/>
                  <a:pt x="65300" y="20804"/>
                  <a:pt x="64930" y="20505"/>
                </a:cubicBezTo>
                <a:cubicBezTo>
                  <a:pt x="65300" y="20285"/>
                  <a:pt x="65626" y="20065"/>
                  <a:pt x="65995" y="19810"/>
                </a:cubicBezTo>
                <a:lnTo>
                  <a:pt x="65995" y="19774"/>
                </a:lnTo>
                <a:cubicBezTo>
                  <a:pt x="65626" y="19994"/>
                  <a:pt x="65265" y="20250"/>
                  <a:pt x="64895" y="20505"/>
                </a:cubicBezTo>
                <a:cubicBezTo>
                  <a:pt x="64745" y="20364"/>
                  <a:pt x="64569" y="20215"/>
                  <a:pt x="64384" y="20065"/>
                </a:cubicBezTo>
                <a:cubicBezTo>
                  <a:pt x="64129" y="19889"/>
                  <a:pt x="63865" y="19669"/>
                  <a:pt x="63574" y="19449"/>
                </a:cubicBezTo>
                <a:cubicBezTo>
                  <a:pt x="64014" y="19149"/>
                  <a:pt x="64419" y="18894"/>
                  <a:pt x="64824" y="18603"/>
                </a:cubicBezTo>
                <a:cubicBezTo>
                  <a:pt x="64895" y="18524"/>
                  <a:pt x="65009" y="18489"/>
                  <a:pt x="65080" y="18419"/>
                </a:cubicBezTo>
                <a:cubicBezTo>
                  <a:pt x="65370" y="18639"/>
                  <a:pt x="65705" y="18859"/>
                  <a:pt x="65995" y="19079"/>
                </a:cubicBezTo>
                <a:lnTo>
                  <a:pt x="65995" y="19008"/>
                </a:lnTo>
                <a:cubicBezTo>
                  <a:pt x="65705" y="18824"/>
                  <a:pt x="65405" y="18603"/>
                  <a:pt x="65115" y="18419"/>
                </a:cubicBezTo>
                <a:cubicBezTo>
                  <a:pt x="65405" y="18198"/>
                  <a:pt x="65705" y="18014"/>
                  <a:pt x="65995" y="17793"/>
                </a:cubicBezTo>
                <a:lnTo>
                  <a:pt x="65995" y="17758"/>
                </a:lnTo>
                <a:cubicBezTo>
                  <a:pt x="65705" y="17978"/>
                  <a:pt x="65370" y="18163"/>
                  <a:pt x="65080" y="18383"/>
                </a:cubicBezTo>
                <a:cubicBezTo>
                  <a:pt x="64640" y="18084"/>
                  <a:pt x="64199" y="17758"/>
                  <a:pt x="63794" y="17503"/>
                </a:cubicBezTo>
                <a:cubicBezTo>
                  <a:pt x="64305" y="17168"/>
                  <a:pt x="64824" y="16878"/>
                  <a:pt x="65370" y="16543"/>
                </a:cubicBezTo>
                <a:lnTo>
                  <a:pt x="65740" y="16763"/>
                </a:lnTo>
                <a:cubicBezTo>
                  <a:pt x="65810" y="16807"/>
                  <a:pt x="65925" y="16878"/>
                  <a:pt x="65995" y="16913"/>
                </a:cubicBezTo>
                <a:lnTo>
                  <a:pt x="65995" y="16843"/>
                </a:lnTo>
                <a:cubicBezTo>
                  <a:pt x="65925" y="16807"/>
                  <a:pt x="65846" y="16763"/>
                  <a:pt x="65775" y="16728"/>
                </a:cubicBezTo>
                <a:lnTo>
                  <a:pt x="65405" y="16543"/>
                </a:lnTo>
                <a:cubicBezTo>
                  <a:pt x="65590" y="16438"/>
                  <a:pt x="65810" y="16323"/>
                  <a:pt x="65995" y="16218"/>
                </a:cubicBezTo>
                <a:lnTo>
                  <a:pt x="65995" y="16147"/>
                </a:lnTo>
                <a:cubicBezTo>
                  <a:pt x="65775" y="16253"/>
                  <a:pt x="65555" y="16402"/>
                  <a:pt x="65370" y="16508"/>
                </a:cubicBezTo>
                <a:lnTo>
                  <a:pt x="65150" y="16402"/>
                </a:lnTo>
                <a:cubicBezTo>
                  <a:pt x="64895" y="16253"/>
                  <a:pt x="64604" y="16103"/>
                  <a:pt x="64349" y="15962"/>
                </a:cubicBezTo>
                <a:cubicBezTo>
                  <a:pt x="64270" y="15927"/>
                  <a:pt x="64235" y="15883"/>
                  <a:pt x="64199" y="15848"/>
                </a:cubicBezTo>
                <a:cubicBezTo>
                  <a:pt x="64384" y="15777"/>
                  <a:pt x="64569" y="15707"/>
                  <a:pt x="64745" y="15592"/>
                </a:cubicBezTo>
                <a:cubicBezTo>
                  <a:pt x="65080" y="15443"/>
                  <a:pt x="65405" y="15302"/>
                  <a:pt x="65740" y="15117"/>
                </a:cubicBezTo>
                <a:cubicBezTo>
                  <a:pt x="65810" y="15152"/>
                  <a:pt x="65925" y="15187"/>
                  <a:pt x="65995" y="15223"/>
                </a:cubicBezTo>
                <a:lnTo>
                  <a:pt x="65995" y="15187"/>
                </a:lnTo>
                <a:cubicBezTo>
                  <a:pt x="65925" y="15152"/>
                  <a:pt x="65846" y="15117"/>
                  <a:pt x="65775" y="15082"/>
                </a:cubicBezTo>
                <a:cubicBezTo>
                  <a:pt x="65846" y="15047"/>
                  <a:pt x="65925" y="15003"/>
                  <a:pt x="65995" y="14967"/>
                </a:cubicBezTo>
                <a:lnTo>
                  <a:pt x="65995" y="14932"/>
                </a:lnTo>
                <a:cubicBezTo>
                  <a:pt x="65925" y="14967"/>
                  <a:pt x="65810" y="15047"/>
                  <a:pt x="65740" y="15082"/>
                </a:cubicBezTo>
                <a:cubicBezTo>
                  <a:pt x="65265" y="14862"/>
                  <a:pt x="64789" y="14642"/>
                  <a:pt x="64305" y="14457"/>
                </a:cubicBezTo>
                <a:cubicBezTo>
                  <a:pt x="64824" y="14201"/>
                  <a:pt x="65335" y="13946"/>
                  <a:pt x="65846" y="13682"/>
                </a:cubicBezTo>
                <a:cubicBezTo>
                  <a:pt x="65890" y="13726"/>
                  <a:pt x="65960" y="13726"/>
                  <a:pt x="65995" y="13761"/>
                </a:cubicBezTo>
                <a:lnTo>
                  <a:pt x="65995" y="13682"/>
                </a:lnTo>
                <a:lnTo>
                  <a:pt x="65890" y="13682"/>
                </a:lnTo>
                <a:cubicBezTo>
                  <a:pt x="65925" y="13647"/>
                  <a:pt x="65960" y="13647"/>
                  <a:pt x="65995" y="13612"/>
                </a:cubicBezTo>
                <a:lnTo>
                  <a:pt x="65995" y="13576"/>
                </a:lnTo>
                <a:cubicBezTo>
                  <a:pt x="65960" y="13612"/>
                  <a:pt x="65890" y="13612"/>
                  <a:pt x="65846" y="13647"/>
                </a:cubicBezTo>
                <a:cubicBezTo>
                  <a:pt x="65405" y="13506"/>
                  <a:pt x="64965" y="13356"/>
                  <a:pt x="64525" y="13171"/>
                </a:cubicBezTo>
                <a:cubicBezTo>
                  <a:pt x="65009" y="12951"/>
                  <a:pt x="65520" y="12731"/>
                  <a:pt x="65995" y="12511"/>
                </a:cubicBezTo>
                <a:lnTo>
                  <a:pt x="65995" y="12476"/>
                </a:lnTo>
                <a:cubicBezTo>
                  <a:pt x="65485" y="12696"/>
                  <a:pt x="64965" y="12951"/>
                  <a:pt x="64455" y="13171"/>
                </a:cubicBezTo>
                <a:cubicBezTo>
                  <a:pt x="64014" y="13022"/>
                  <a:pt x="63539" y="12846"/>
                  <a:pt x="63099" y="12696"/>
                </a:cubicBezTo>
                <a:cubicBezTo>
                  <a:pt x="63645" y="12476"/>
                  <a:pt x="64164" y="12221"/>
                  <a:pt x="64675" y="12000"/>
                </a:cubicBezTo>
                <a:cubicBezTo>
                  <a:pt x="65115" y="12141"/>
                  <a:pt x="65555" y="12291"/>
                  <a:pt x="65995" y="12405"/>
                </a:cubicBezTo>
                <a:lnTo>
                  <a:pt x="65995" y="12361"/>
                </a:lnTo>
                <a:cubicBezTo>
                  <a:pt x="65555" y="12256"/>
                  <a:pt x="65150" y="12106"/>
                  <a:pt x="64710" y="11965"/>
                </a:cubicBezTo>
                <a:cubicBezTo>
                  <a:pt x="65080" y="11816"/>
                  <a:pt x="65405" y="11666"/>
                  <a:pt x="65705" y="11481"/>
                </a:cubicBezTo>
                <a:cubicBezTo>
                  <a:pt x="65810" y="11446"/>
                  <a:pt x="65890" y="11411"/>
                  <a:pt x="65995" y="11375"/>
                </a:cubicBezTo>
                <a:lnTo>
                  <a:pt x="65995" y="11305"/>
                </a:lnTo>
                <a:cubicBezTo>
                  <a:pt x="65890" y="11375"/>
                  <a:pt x="65775" y="11411"/>
                  <a:pt x="65705" y="11446"/>
                </a:cubicBezTo>
                <a:cubicBezTo>
                  <a:pt x="65370" y="11631"/>
                  <a:pt x="65009" y="11780"/>
                  <a:pt x="64675" y="11965"/>
                </a:cubicBezTo>
                <a:cubicBezTo>
                  <a:pt x="64164" y="11816"/>
                  <a:pt x="63689" y="11631"/>
                  <a:pt x="63204" y="11481"/>
                </a:cubicBezTo>
                <a:cubicBezTo>
                  <a:pt x="63425" y="11375"/>
                  <a:pt x="63609" y="11261"/>
                  <a:pt x="63830" y="11155"/>
                </a:cubicBezTo>
                <a:cubicBezTo>
                  <a:pt x="64164" y="11006"/>
                  <a:pt x="64455" y="10865"/>
                  <a:pt x="64789" y="10680"/>
                </a:cubicBezTo>
                <a:cubicBezTo>
                  <a:pt x="65185" y="10821"/>
                  <a:pt x="65590" y="10935"/>
                  <a:pt x="65995" y="11085"/>
                </a:cubicBezTo>
                <a:lnTo>
                  <a:pt x="65995" y="11006"/>
                </a:lnTo>
                <a:cubicBezTo>
                  <a:pt x="65590" y="10900"/>
                  <a:pt x="65229" y="10786"/>
                  <a:pt x="64860" y="10680"/>
                </a:cubicBezTo>
                <a:cubicBezTo>
                  <a:pt x="65229" y="10495"/>
                  <a:pt x="65590" y="10310"/>
                  <a:pt x="65995" y="10125"/>
                </a:cubicBezTo>
                <a:lnTo>
                  <a:pt x="65995" y="10090"/>
                </a:lnTo>
                <a:cubicBezTo>
                  <a:pt x="65590" y="10275"/>
                  <a:pt x="65185" y="10460"/>
                  <a:pt x="64789" y="10645"/>
                </a:cubicBezTo>
                <a:cubicBezTo>
                  <a:pt x="64305" y="10495"/>
                  <a:pt x="63830" y="10310"/>
                  <a:pt x="63354" y="10160"/>
                </a:cubicBezTo>
                <a:cubicBezTo>
                  <a:pt x="64014" y="9799"/>
                  <a:pt x="64675" y="9500"/>
                  <a:pt x="65300" y="9210"/>
                </a:cubicBezTo>
                <a:cubicBezTo>
                  <a:pt x="65520" y="9280"/>
                  <a:pt x="65775" y="9359"/>
                  <a:pt x="65995" y="9430"/>
                </a:cubicBezTo>
                <a:lnTo>
                  <a:pt x="65995" y="9394"/>
                </a:lnTo>
                <a:cubicBezTo>
                  <a:pt x="65775" y="9324"/>
                  <a:pt x="65590" y="9245"/>
                  <a:pt x="65370" y="9174"/>
                </a:cubicBezTo>
                <a:cubicBezTo>
                  <a:pt x="65590" y="9104"/>
                  <a:pt x="65775" y="8990"/>
                  <a:pt x="65995" y="8919"/>
                </a:cubicBezTo>
                <a:lnTo>
                  <a:pt x="65995" y="8840"/>
                </a:lnTo>
                <a:cubicBezTo>
                  <a:pt x="65775" y="8954"/>
                  <a:pt x="65520" y="9060"/>
                  <a:pt x="65300" y="9174"/>
                </a:cubicBezTo>
                <a:cubicBezTo>
                  <a:pt x="65044" y="9060"/>
                  <a:pt x="64824" y="8990"/>
                  <a:pt x="64569" y="8919"/>
                </a:cubicBezTo>
                <a:cubicBezTo>
                  <a:pt x="64305" y="8840"/>
                  <a:pt x="64050" y="8734"/>
                  <a:pt x="63830" y="8664"/>
                </a:cubicBezTo>
                <a:cubicBezTo>
                  <a:pt x="64419" y="8364"/>
                  <a:pt x="65044" y="8109"/>
                  <a:pt x="65626" y="7889"/>
                </a:cubicBezTo>
                <a:cubicBezTo>
                  <a:pt x="65775" y="7924"/>
                  <a:pt x="65890" y="7959"/>
                  <a:pt x="65995" y="8003"/>
                </a:cubicBezTo>
                <a:lnTo>
                  <a:pt x="65995" y="7959"/>
                </a:lnTo>
                <a:cubicBezTo>
                  <a:pt x="65890" y="7924"/>
                  <a:pt x="65810" y="7889"/>
                  <a:pt x="65705" y="7854"/>
                </a:cubicBezTo>
                <a:cubicBezTo>
                  <a:pt x="65810" y="7819"/>
                  <a:pt x="65890" y="7783"/>
                  <a:pt x="65995" y="7783"/>
                </a:cubicBezTo>
                <a:lnTo>
                  <a:pt x="65995" y="7704"/>
                </a:lnTo>
                <a:cubicBezTo>
                  <a:pt x="65890" y="7739"/>
                  <a:pt x="65775" y="7819"/>
                  <a:pt x="65670" y="7854"/>
                </a:cubicBezTo>
                <a:cubicBezTo>
                  <a:pt x="65150" y="7669"/>
                  <a:pt x="64604" y="7484"/>
                  <a:pt x="64050" y="7264"/>
                </a:cubicBezTo>
                <a:cubicBezTo>
                  <a:pt x="64640" y="7079"/>
                  <a:pt x="65265" y="6903"/>
                  <a:pt x="65890" y="6753"/>
                </a:cubicBezTo>
                <a:cubicBezTo>
                  <a:pt x="65925" y="6753"/>
                  <a:pt x="65960" y="6753"/>
                  <a:pt x="65995" y="6789"/>
                </a:cubicBezTo>
                <a:lnTo>
                  <a:pt x="65995" y="6753"/>
                </a:lnTo>
                <a:cubicBezTo>
                  <a:pt x="65995" y="6718"/>
                  <a:pt x="65960" y="6718"/>
                  <a:pt x="65960" y="6718"/>
                </a:cubicBezTo>
                <a:lnTo>
                  <a:pt x="65995" y="6718"/>
                </a:lnTo>
                <a:lnTo>
                  <a:pt x="65995" y="6683"/>
                </a:lnTo>
                <a:cubicBezTo>
                  <a:pt x="65960" y="6683"/>
                  <a:pt x="65925" y="6683"/>
                  <a:pt x="65890" y="6718"/>
                </a:cubicBezTo>
                <a:cubicBezTo>
                  <a:pt x="65405" y="6533"/>
                  <a:pt x="64895" y="6313"/>
                  <a:pt x="64419" y="6093"/>
                </a:cubicBezTo>
                <a:cubicBezTo>
                  <a:pt x="64930" y="6023"/>
                  <a:pt x="65449" y="5943"/>
                  <a:pt x="65995" y="5873"/>
                </a:cubicBezTo>
                <a:lnTo>
                  <a:pt x="65995" y="5873"/>
                </a:lnTo>
                <a:cubicBezTo>
                  <a:pt x="65555" y="5908"/>
                  <a:pt x="65080" y="5943"/>
                  <a:pt x="64640" y="6023"/>
                </a:cubicBezTo>
                <a:cubicBezTo>
                  <a:pt x="64569" y="6023"/>
                  <a:pt x="64455" y="6058"/>
                  <a:pt x="64349" y="6093"/>
                </a:cubicBezTo>
                <a:cubicBezTo>
                  <a:pt x="63865" y="5873"/>
                  <a:pt x="63389" y="5618"/>
                  <a:pt x="62914" y="5398"/>
                </a:cubicBezTo>
                <a:cubicBezTo>
                  <a:pt x="62914" y="5362"/>
                  <a:pt x="62879" y="5362"/>
                  <a:pt x="62844" y="5318"/>
                </a:cubicBezTo>
                <a:cubicBezTo>
                  <a:pt x="63469" y="5213"/>
                  <a:pt x="64129" y="5142"/>
                  <a:pt x="64789" y="5142"/>
                </a:cubicBezTo>
                <a:cubicBezTo>
                  <a:pt x="65185" y="5362"/>
                  <a:pt x="65590" y="5538"/>
                  <a:pt x="65995" y="5723"/>
                </a:cubicBezTo>
                <a:lnTo>
                  <a:pt x="65995" y="5688"/>
                </a:lnTo>
                <a:cubicBezTo>
                  <a:pt x="65590" y="5503"/>
                  <a:pt x="65229" y="5318"/>
                  <a:pt x="64860" y="5142"/>
                </a:cubicBezTo>
                <a:cubicBezTo>
                  <a:pt x="65044" y="5120"/>
                  <a:pt x="65236" y="5109"/>
                  <a:pt x="65427" y="5109"/>
                </a:cubicBezTo>
                <a:cubicBezTo>
                  <a:pt x="65619" y="5109"/>
                  <a:pt x="65810" y="5120"/>
                  <a:pt x="65995" y="5142"/>
                </a:cubicBezTo>
                <a:lnTo>
                  <a:pt x="65995" y="5063"/>
                </a:lnTo>
                <a:cubicBezTo>
                  <a:pt x="65590" y="5063"/>
                  <a:pt x="65185" y="5063"/>
                  <a:pt x="64789" y="5098"/>
                </a:cubicBezTo>
                <a:cubicBezTo>
                  <a:pt x="64745" y="5063"/>
                  <a:pt x="64745" y="5063"/>
                  <a:pt x="64710" y="5063"/>
                </a:cubicBezTo>
                <a:cubicBezTo>
                  <a:pt x="64270" y="4808"/>
                  <a:pt x="63830" y="4517"/>
                  <a:pt x="63425" y="4183"/>
                </a:cubicBezTo>
                <a:cubicBezTo>
                  <a:pt x="64085" y="4183"/>
                  <a:pt x="64710" y="4183"/>
                  <a:pt x="65335" y="4262"/>
                </a:cubicBezTo>
                <a:cubicBezTo>
                  <a:pt x="65555" y="4403"/>
                  <a:pt x="65775" y="4588"/>
                  <a:pt x="65995" y="4737"/>
                </a:cubicBezTo>
                <a:lnTo>
                  <a:pt x="65995" y="4658"/>
                </a:lnTo>
                <a:cubicBezTo>
                  <a:pt x="65775" y="4552"/>
                  <a:pt x="65590" y="4403"/>
                  <a:pt x="65405" y="4262"/>
                </a:cubicBezTo>
                <a:cubicBezTo>
                  <a:pt x="65590" y="4262"/>
                  <a:pt x="65810" y="4297"/>
                  <a:pt x="65995" y="4332"/>
                </a:cubicBezTo>
                <a:lnTo>
                  <a:pt x="65995" y="4297"/>
                </a:lnTo>
                <a:cubicBezTo>
                  <a:pt x="65775" y="4262"/>
                  <a:pt x="65555" y="4218"/>
                  <a:pt x="65370" y="4218"/>
                </a:cubicBezTo>
                <a:cubicBezTo>
                  <a:pt x="64895" y="3822"/>
                  <a:pt x="64455" y="3381"/>
                  <a:pt x="64050" y="2941"/>
                </a:cubicBezTo>
                <a:lnTo>
                  <a:pt x="64050" y="2941"/>
                </a:lnTo>
                <a:cubicBezTo>
                  <a:pt x="64640" y="2976"/>
                  <a:pt x="65185" y="3047"/>
                  <a:pt x="65775" y="3161"/>
                </a:cubicBezTo>
                <a:cubicBezTo>
                  <a:pt x="65846" y="3232"/>
                  <a:pt x="65925" y="3302"/>
                  <a:pt x="65995" y="3381"/>
                </a:cubicBezTo>
                <a:lnTo>
                  <a:pt x="65995" y="3337"/>
                </a:lnTo>
                <a:cubicBezTo>
                  <a:pt x="65960" y="3267"/>
                  <a:pt x="65890" y="3232"/>
                  <a:pt x="65846" y="3161"/>
                </a:cubicBezTo>
                <a:cubicBezTo>
                  <a:pt x="65890" y="3161"/>
                  <a:pt x="65960" y="3197"/>
                  <a:pt x="65995" y="3197"/>
                </a:cubicBezTo>
                <a:lnTo>
                  <a:pt x="65995" y="3161"/>
                </a:lnTo>
                <a:cubicBezTo>
                  <a:pt x="65925" y="3117"/>
                  <a:pt x="65846" y="3117"/>
                  <a:pt x="65810" y="3117"/>
                </a:cubicBezTo>
                <a:cubicBezTo>
                  <a:pt x="65405" y="2677"/>
                  <a:pt x="65080" y="2202"/>
                  <a:pt x="64745" y="1761"/>
                </a:cubicBezTo>
                <a:lnTo>
                  <a:pt x="64745" y="1761"/>
                </a:lnTo>
                <a:cubicBezTo>
                  <a:pt x="65150" y="1841"/>
                  <a:pt x="65590" y="1911"/>
                  <a:pt x="65995" y="2017"/>
                </a:cubicBezTo>
                <a:lnTo>
                  <a:pt x="65995" y="1982"/>
                </a:lnTo>
                <a:cubicBezTo>
                  <a:pt x="65555" y="1876"/>
                  <a:pt x="65150" y="1761"/>
                  <a:pt x="64710" y="1691"/>
                </a:cubicBezTo>
                <a:cubicBezTo>
                  <a:pt x="64419" y="1286"/>
                  <a:pt x="64129" y="881"/>
                  <a:pt x="63865" y="476"/>
                </a:cubicBezTo>
                <a:cubicBezTo>
                  <a:pt x="63794" y="406"/>
                  <a:pt x="63759" y="335"/>
                  <a:pt x="63724" y="256"/>
                </a:cubicBezTo>
                <a:lnTo>
                  <a:pt x="63724" y="256"/>
                </a:lnTo>
                <a:cubicBezTo>
                  <a:pt x="64235" y="335"/>
                  <a:pt x="64789" y="441"/>
                  <a:pt x="65300" y="591"/>
                </a:cubicBezTo>
                <a:cubicBezTo>
                  <a:pt x="65370" y="696"/>
                  <a:pt x="65449" y="811"/>
                  <a:pt x="65520" y="916"/>
                </a:cubicBezTo>
                <a:cubicBezTo>
                  <a:pt x="65670" y="1180"/>
                  <a:pt x="65810" y="1401"/>
                  <a:pt x="65995" y="1656"/>
                </a:cubicBezTo>
                <a:lnTo>
                  <a:pt x="65995" y="1577"/>
                </a:lnTo>
                <a:cubicBezTo>
                  <a:pt x="65846" y="1357"/>
                  <a:pt x="65705" y="1136"/>
                  <a:pt x="65555" y="916"/>
                </a:cubicBezTo>
                <a:cubicBezTo>
                  <a:pt x="65485" y="775"/>
                  <a:pt x="65405" y="661"/>
                  <a:pt x="65335" y="555"/>
                </a:cubicBezTo>
                <a:lnTo>
                  <a:pt x="65300" y="555"/>
                </a:lnTo>
                <a:cubicBezTo>
                  <a:pt x="64789" y="406"/>
                  <a:pt x="64235" y="300"/>
                  <a:pt x="63689" y="221"/>
                </a:cubicBezTo>
                <a:cubicBezTo>
                  <a:pt x="63689" y="186"/>
                  <a:pt x="63645" y="186"/>
                  <a:pt x="63645" y="150"/>
                </a:cubicBezTo>
                <a:lnTo>
                  <a:pt x="63609" y="186"/>
                </a:lnTo>
                <a:cubicBezTo>
                  <a:pt x="63028" y="115"/>
                  <a:pt x="62439" y="80"/>
                  <a:pt x="61849" y="36"/>
                </a:cubicBezTo>
                <a:lnTo>
                  <a:pt x="61849" y="1"/>
                </a:lnTo>
                <a:close/>
              </a:path>
            </a:pathLst>
          </a:custGeom>
          <a:gradFill>
            <a:gsLst>
              <a:gs pos="0">
                <a:srgbClr val="9C1B40"/>
              </a:gs>
              <a:gs pos="100000">
                <a:srgbClr val="24263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type="ctrTitle"/>
          </p:nvPr>
        </p:nvSpPr>
        <p:spPr>
          <a:xfrm>
            <a:off x="504201" y="892950"/>
            <a:ext cx="3102123" cy="935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latin typeface="Quattrocento Sans"/>
                <a:ea typeface="Quattrocento Sans"/>
                <a:cs typeface="Quattrocento Sans"/>
                <a:sym typeface="Quattrocento Sans"/>
              </a:rPr>
              <a:t>EPIDEMIC NETWORK SIMULATION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504201" y="2175450"/>
            <a:ext cx="3102122" cy="24649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E0E2"/>
              </a:buClr>
              <a:buSzPts val="1100"/>
              <a:buFont typeface="Arial"/>
              <a:buChar char="•"/>
            </a:pPr>
            <a:r>
              <a:rPr lang="en-IN" sz="1200">
                <a:latin typeface="Quattrocento Sans"/>
                <a:ea typeface="Quattrocento Sans"/>
                <a:cs typeface="Quattrocento Sans"/>
                <a:sym typeface="Quattrocento Sans"/>
              </a:rPr>
              <a:t>Collaboration between MIT WPU, CU Boulder, VIT and Algo Asylum.</a:t>
            </a:r>
            <a:endParaRPr/>
          </a:p>
          <a:p>
            <a:pPr indent="-171450" lvl="0" marL="17145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DFE0E2"/>
              </a:buClr>
              <a:buSzPts val="1100"/>
              <a:buFont typeface="Arial"/>
              <a:buChar char="•"/>
            </a:pPr>
            <a:r>
              <a:rPr lang="en-IN" sz="1200">
                <a:latin typeface="Quattrocento Sans"/>
                <a:ea typeface="Quattrocento Sans"/>
                <a:cs typeface="Quattrocento Sans"/>
                <a:sym typeface="Quattrocento Sans"/>
              </a:rPr>
              <a:t>Development of meaningful simulations</a:t>
            </a:r>
            <a:endParaRPr/>
          </a:p>
          <a:p>
            <a:pPr indent="-171450" lvl="0" marL="17145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DFE0E2"/>
              </a:buClr>
              <a:buSzPts val="1100"/>
              <a:buFont typeface="Arial"/>
              <a:buChar char="•"/>
            </a:pPr>
            <a:r>
              <a:rPr lang="en-IN" sz="1200">
                <a:latin typeface="Quattrocento Sans"/>
                <a:ea typeface="Quattrocento Sans"/>
                <a:cs typeface="Quattrocento Sans"/>
                <a:sym typeface="Quattrocento Sans"/>
              </a:rPr>
              <a:t>Population Modelling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lgoAsylum | LinkedIn" id="71" name="Google Shape;71;p10"/>
          <p:cNvPicPr preferRelativeResize="0"/>
          <p:nvPr/>
        </p:nvPicPr>
        <p:blipFill rotWithShape="1">
          <a:blip r:embed="rId3">
            <a:alphaModFix/>
          </a:blip>
          <a:srcRect b="18121" l="0" r="0" t="18626"/>
          <a:stretch/>
        </p:blipFill>
        <p:spPr>
          <a:xfrm>
            <a:off x="6953021" y="2980299"/>
            <a:ext cx="1641777" cy="952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ld parliament by MIT World Peace university - Times of India" id="72" name="Google Shape;7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3021" y="1504234"/>
            <a:ext cx="1641777" cy="952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y of Colorado Boulder - Badges - Acclaim" id="73" name="Google Shape;73;p10"/>
          <p:cNvPicPr preferRelativeResize="0"/>
          <p:nvPr/>
        </p:nvPicPr>
        <p:blipFill rotWithShape="1">
          <a:blip r:embed="rId5">
            <a:alphaModFix/>
          </a:blip>
          <a:srcRect b="24238" l="0" r="0" t="19937"/>
          <a:stretch/>
        </p:blipFill>
        <p:spPr>
          <a:xfrm>
            <a:off x="4869228" y="1507644"/>
            <a:ext cx="1641777" cy="952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t pune - YouTube" id="74" name="Google Shape;74;p10"/>
          <p:cNvPicPr preferRelativeResize="0"/>
          <p:nvPr/>
        </p:nvPicPr>
        <p:blipFill rotWithShape="1">
          <a:blip r:embed="rId6">
            <a:alphaModFix/>
          </a:blip>
          <a:srcRect b="31878" l="22868" r="27899" t="17361"/>
          <a:stretch/>
        </p:blipFill>
        <p:spPr>
          <a:xfrm>
            <a:off x="4869228" y="2980298"/>
            <a:ext cx="1643147" cy="9529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8674443" y="113802"/>
            <a:ext cx="2584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en-IN" sz="1400" u="none" cap="none" strike="noStrike">
                <a:solidFill>
                  <a:srgbClr val="DFE0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1" sz="1400" u="none" cap="none" strike="noStrike">
              <a:solidFill>
                <a:srgbClr val="DFE0E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5574143" y="1274143"/>
            <a:ext cx="3204907" cy="3248041"/>
          </a:xfrm>
          <a:prstGeom prst="rect">
            <a:avLst/>
          </a:prstGeom>
          <a:solidFill>
            <a:srgbClr val="2B2E4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1"/>
          <p:cNvCxnSpPr>
            <a:stCxn id="82" idx="3"/>
            <a:endCxn id="83" idx="7"/>
          </p:cNvCxnSpPr>
          <p:nvPr/>
        </p:nvCxnSpPr>
        <p:spPr>
          <a:xfrm>
            <a:off x="6705963" y="2791730"/>
            <a:ext cx="353700" cy="49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1"/>
          <p:cNvSpPr/>
          <p:nvPr/>
        </p:nvSpPr>
        <p:spPr>
          <a:xfrm flipH="1">
            <a:off x="7791257" y="1751696"/>
            <a:ext cx="154939" cy="1549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 flipH="1">
            <a:off x="6274032" y="2372422"/>
            <a:ext cx="154939" cy="1549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 flipH="1">
            <a:off x="6533112" y="2462520"/>
            <a:ext cx="154939" cy="1549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 flipH="1">
            <a:off x="8079162" y="2271976"/>
            <a:ext cx="154939" cy="1549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 flipH="1">
            <a:off x="6573714" y="2659481"/>
            <a:ext cx="154939" cy="1549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 flipH="1">
            <a:off x="6425414" y="3145279"/>
            <a:ext cx="154939" cy="1549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 flipH="1">
            <a:off x="6162509" y="3442535"/>
            <a:ext cx="154939" cy="1549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 flipH="1">
            <a:off x="7153756" y="2837181"/>
            <a:ext cx="154939" cy="1549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/>
          <p:nvPr/>
        </p:nvSpPr>
        <p:spPr>
          <a:xfrm flipH="1">
            <a:off x="7551393" y="3068472"/>
            <a:ext cx="154939" cy="1549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/>
          <p:nvPr/>
        </p:nvSpPr>
        <p:spPr>
          <a:xfrm flipH="1">
            <a:off x="7632893" y="3262891"/>
            <a:ext cx="154939" cy="1549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 flipH="1">
            <a:off x="6507541" y="3706669"/>
            <a:ext cx="154939" cy="1549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 flipH="1">
            <a:off x="7498715" y="2445356"/>
            <a:ext cx="154939" cy="154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 flipH="1">
            <a:off x="7971155" y="2828274"/>
            <a:ext cx="154939" cy="154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 flipH="1">
            <a:off x="7955915" y="3713260"/>
            <a:ext cx="154939" cy="154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/>
          <p:nvPr/>
        </p:nvSpPr>
        <p:spPr>
          <a:xfrm flipH="1">
            <a:off x="7572169" y="3390128"/>
            <a:ext cx="154939" cy="154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 flipH="1">
            <a:off x="7242813" y="2977032"/>
            <a:ext cx="154939" cy="154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/>
          <p:nvPr/>
        </p:nvSpPr>
        <p:spPr>
          <a:xfrm flipH="1">
            <a:off x="7206877" y="3565680"/>
            <a:ext cx="154939" cy="154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/>
          <p:nvPr/>
        </p:nvSpPr>
        <p:spPr>
          <a:xfrm flipH="1">
            <a:off x="6084902" y="3351095"/>
            <a:ext cx="154939" cy="154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/>
          <p:nvPr/>
        </p:nvSpPr>
        <p:spPr>
          <a:xfrm flipH="1">
            <a:off x="5963920" y="2226945"/>
            <a:ext cx="154939" cy="154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/>
          <p:nvPr/>
        </p:nvSpPr>
        <p:spPr>
          <a:xfrm flipH="1">
            <a:off x="6297737" y="1889193"/>
            <a:ext cx="154939" cy="1549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/>
          <p:nvPr/>
        </p:nvSpPr>
        <p:spPr>
          <a:xfrm flipH="1">
            <a:off x="7176597" y="2279640"/>
            <a:ext cx="154939" cy="1549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"/>
          <p:cNvSpPr/>
          <p:nvPr/>
        </p:nvSpPr>
        <p:spPr>
          <a:xfrm flipH="1">
            <a:off x="7590155" y="2557195"/>
            <a:ext cx="154939" cy="1549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/>
          <p:nvPr/>
        </p:nvSpPr>
        <p:spPr>
          <a:xfrm flipH="1">
            <a:off x="6772295" y="2701895"/>
            <a:ext cx="154939" cy="1549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6582205" y="2313931"/>
            <a:ext cx="154939" cy="1549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6449233" y="2271976"/>
            <a:ext cx="154939" cy="1549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 flipH="1">
            <a:off x="6765643" y="3539251"/>
            <a:ext cx="154939" cy="1549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 flipH="1">
            <a:off x="7379575" y="2695517"/>
            <a:ext cx="154939" cy="1549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 flipH="1">
            <a:off x="7037008" y="3262891"/>
            <a:ext cx="154939" cy="1549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7632562" y="3768044"/>
            <a:ext cx="154939" cy="1549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317513" y="122688"/>
            <a:ext cx="6038775" cy="10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</a:pPr>
            <a:r>
              <a:rPr b="1" i="0" lang="en-IN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MODELLING POPULATION</a:t>
            </a:r>
            <a:endParaRPr b="1" i="0" sz="3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2500016" y="1653268"/>
            <a:ext cx="1863076" cy="7038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Individuals are represented by </a:t>
            </a:r>
            <a:r>
              <a:rPr b="0" i="1" lang="en-IN" sz="1400" u="sng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nodes</a:t>
            </a:r>
            <a:endParaRPr b="0" i="0" sz="1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3" name="Google Shape;113;p11"/>
          <p:cNvCxnSpPr>
            <a:stCxn id="112" idx="3"/>
            <a:endCxn id="102" idx="6"/>
          </p:cNvCxnSpPr>
          <p:nvPr/>
        </p:nvCxnSpPr>
        <p:spPr>
          <a:xfrm flipH="1" rot="10800000">
            <a:off x="4363092" y="1966788"/>
            <a:ext cx="1934700" cy="38400"/>
          </a:xfrm>
          <a:prstGeom prst="straightConnector1">
            <a:avLst/>
          </a:prstGeom>
          <a:noFill/>
          <a:ln cap="flat" cmpd="sng" w="9525">
            <a:solidFill>
              <a:srgbClr val="DFE0E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11"/>
          <p:cNvCxnSpPr>
            <a:stCxn id="112" idx="3"/>
            <a:endCxn id="100" idx="7"/>
          </p:cNvCxnSpPr>
          <p:nvPr/>
        </p:nvCxnSpPr>
        <p:spPr>
          <a:xfrm>
            <a:off x="4363092" y="2005188"/>
            <a:ext cx="1744500" cy="1368600"/>
          </a:xfrm>
          <a:prstGeom prst="straightConnector1">
            <a:avLst/>
          </a:prstGeom>
          <a:noFill/>
          <a:ln cap="flat" cmpd="sng" w="9525">
            <a:solidFill>
              <a:srgbClr val="DFE0E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11"/>
          <p:cNvCxnSpPr>
            <a:stCxn id="112" idx="3"/>
            <a:endCxn id="88" idx="7"/>
          </p:cNvCxnSpPr>
          <p:nvPr/>
        </p:nvCxnSpPr>
        <p:spPr>
          <a:xfrm>
            <a:off x="4363092" y="2005188"/>
            <a:ext cx="2085000" cy="1162800"/>
          </a:xfrm>
          <a:prstGeom prst="straightConnector1">
            <a:avLst/>
          </a:prstGeom>
          <a:noFill/>
          <a:ln cap="flat" cmpd="sng" w="9525">
            <a:solidFill>
              <a:srgbClr val="DFE0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p11"/>
          <p:cNvSpPr/>
          <p:nvPr/>
        </p:nvSpPr>
        <p:spPr>
          <a:xfrm>
            <a:off x="6154268" y="2153608"/>
            <a:ext cx="882740" cy="88331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7311476" y="2962892"/>
            <a:ext cx="712800" cy="711883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 txBox="1"/>
          <p:nvPr/>
        </p:nvSpPr>
        <p:spPr>
          <a:xfrm>
            <a:off x="2997200" y="3674775"/>
            <a:ext cx="1998405" cy="7038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Clusters of Nodes can represent communities</a:t>
            </a:r>
            <a:endParaRPr/>
          </a:p>
        </p:txBody>
      </p:sp>
      <p:cxnSp>
        <p:nvCxnSpPr>
          <p:cNvPr id="119" name="Google Shape;119;p11"/>
          <p:cNvCxnSpPr>
            <a:stCxn id="118" idx="3"/>
            <a:endCxn id="116" idx="3"/>
          </p:cNvCxnSpPr>
          <p:nvPr/>
        </p:nvCxnSpPr>
        <p:spPr>
          <a:xfrm flipH="1" rot="10800000">
            <a:off x="4995605" y="2907696"/>
            <a:ext cx="1287900" cy="1119000"/>
          </a:xfrm>
          <a:prstGeom prst="straightConnector1">
            <a:avLst/>
          </a:prstGeom>
          <a:noFill/>
          <a:ln cap="flat" cmpd="sng" w="9525">
            <a:solidFill>
              <a:srgbClr val="DFE0E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11"/>
          <p:cNvCxnSpPr>
            <a:stCxn id="88" idx="4"/>
            <a:endCxn id="93" idx="0"/>
          </p:cNvCxnSpPr>
          <p:nvPr/>
        </p:nvCxnSpPr>
        <p:spPr>
          <a:xfrm>
            <a:off x="6502884" y="3300218"/>
            <a:ext cx="82200" cy="40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1"/>
          <p:cNvCxnSpPr>
            <a:stCxn id="118" idx="3"/>
            <a:endCxn id="117" idx="2"/>
          </p:cNvCxnSpPr>
          <p:nvPr/>
        </p:nvCxnSpPr>
        <p:spPr>
          <a:xfrm flipH="1" rot="10800000">
            <a:off x="4995605" y="3318696"/>
            <a:ext cx="2316000" cy="708000"/>
          </a:xfrm>
          <a:prstGeom prst="straightConnector1">
            <a:avLst/>
          </a:prstGeom>
          <a:noFill/>
          <a:ln cap="flat" cmpd="sng" w="9525">
            <a:solidFill>
              <a:srgbClr val="DFE0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" name="Google Shape;122;p11"/>
          <p:cNvSpPr txBox="1"/>
          <p:nvPr/>
        </p:nvSpPr>
        <p:spPr>
          <a:xfrm>
            <a:off x="2600134" y="2709258"/>
            <a:ext cx="1940521" cy="7038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Interaction between individuals can be represented by </a:t>
            </a:r>
            <a:r>
              <a:rPr b="0" i="1" lang="en-IN" sz="1400" u="sng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edges</a:t>
            </a: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</p:txBody>
      </p:sp>
      <p:cxnSp>
        <p:nvCxnSpPr>
          <p:cNvPr id="123" name="Google Shape;123;p11"/>
          <p:cNvCxnSpPr>
            <a:stCxn id="122" idx="3"/>
          </p:cNvCxnSpPr>
          <p:nvPr/>
        </p:nvCxnSpPr>
        <p:spPr>
          <a:xfrm>
            <a:off x="4540655" y="3061179"/>
            <a:ext cx="1966800" cy="420900"/>
          </a:xfrm>
          <a:prstGeom prst="straightConnector1">
            <a:avLst/>
          </a:prstGeom>
          <a:noFill/>
          <a:ln cap="flat" cmpd="sng" w="9525">
            <a:solidFill>
              <a:srgbClr val="DFE0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p11"/>
          <p:cNvSpPr txBox="1"/>
          <p:nvPr/>
        </p:nvSpPr>
        <p:spPr>
          <a:xfrm>
            <a:off x="2992809" y="3872038"/>
            <a:ext cx="2205124" cy="7038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weight affects the probability of transmission</a:t>
            </a:r>
            <a:endParaRPr/>
          </a:p>
        </p:txBody>
      </p:sp>
      <p:cxnSp>
        <p:nvCxnSpPr>
          <p:cNvPr id="125" name="Google Shape;125;p11"/>
          <p:cNvCxnSpPr>
            <a:stCxn id="124" idx="3"/>
          </p:cNvCxnSpPr>
          <p:nvPr/>
        </p:nvCxnSpPr>
        <p:spPr>
          <a:xfrm flipH="1" rot="10800000">
            <a:off x="5197933" y="3059958"/>
            <a:ext cx="1651800" cy="1164000"/>
          </a:xfrm>
          <a:prstGeom prst="straightConnector1">
            <a:avLst/>
          </a:prstGeom>
          <a:noFill/>
          <a:ln cap="flat" cmpd="sng" w="9525">
            <a:solidFill>
              <a:srgbClr val="DFE0E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p11"/>
          <p:cNvSpPr txBox="1"/>
          <p:nvPr/>
        </p:nvSpPr>
        <p:spPr>
          <a:xfrm>
            <a:off x="8674443" y="113802"/>
            <a:ext cx="2584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en-IN" sz="1400" u="none" cap="none" strike="noStrike">
                <a:solidFill>
                  <a:srgbClr val="DFE0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1" sz="1400" u="none" cap="none" strike="noStrike">
              <a:solidFill>
                <a:srgbClr val="DFE0E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/>
        </p:nvSpPr>
        <p:spPr>
          <a:xfrm>
            <a:off x="523704" y="69882"/>
            <a:ext cx="6038775" cy="10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quada One"/>
              <a:buNone/>
            </a:pPr>
            <a:r>
              <a:rPr b="1" i="0" lang="en-IN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UMAP</a:t>
            </a:r>
            <a:endParaRPr b="1" i="0" sz="3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12"/>
          <p:cNvSpPr txBox="1"/>
          <p:nvPr>
            <p:ph idx="1" type="subTitle"/>
          </p:nvPr>
        </p:nvSpPr>
        <p:spPr>
          <a:xfrm>
            <a:off x="523704" y="1268262"/>
            <a:ext cx="4619796" cy="1303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600">
                <a:latin typeface="Quattrocento Sans"/>
                <a:ea typeface="Quattrocento Sans"/>
                <a:cs typeface="Quattrocento Sans"/>
                <a:sym typeface="Quattrocento Sans"/>
              </a:rPr>
              <a:t>Uniform Manifold Approximation and Projection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IN" sz="1600">
                <a:latin typeface="Quattrocento Sans"/>
                <a:ea typeface="Quattrocento Sans"/>
                <a:cs typeface="Quattrocento Sans"/>
                <a:sym typeface="Quattrocento Sans"/>
              </a:rPr>
              <a:t>Topological Data Analysis &amp; Manifold Learning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IN" sz="1600">
                <a:latin typeface="Quattrocento Sans"/>
                <a:ea typeface="Quattrocento Sans"/>
                <a:cs typeface="Quattrocento Sans"/>
                <a:sym typeface="Quattrocento Sans"/>
              </a:rPr>
              <a:t>Clustering and Unsupervised Learning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IN" sz="1600">
                <a:latin typeface="Quattrocento Sans"/>
                <a:ea typeface="Quattrocento Sans"/>
                <a:cs typeface="Quattrocento Sans"/>
                <a:sym typeface="Quattrocento Sans"/>
              </a:rPr>
              <a:t>Network Generation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95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3">
            <a:alphaModFix/>
          </a:blip>
          <a:srcRect b="13718" l="13936" r="10303" t="12015"/>
          <a:stretch/>
        </p:blipFill>
        <p:spPr>
          <a:xfrm>
            <a:off x="1654629" y="2571750"/>
            <a:ext cx="3184071" cy="2251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2"/>
          <p:cNvPicPr preferRelativeResize="0"/>
          <p:nvPr/>
        </p:nvPicPr>
        <p:blipFill rotWithShape="1">
          <a:blip r:embed="rId4">
            <a:alphaModFix/>
          </a:blip>
          <a:srcRect b="3677" l="0" r="0" t="0"/>
          <a:stretch/>
        </p:blipFill>
        <p:spPr>
          <a:xfrm>
            <a:off x="5436226" y="2571750"/>
            <a:ext cx="2802970" cy="2251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2"/>
          <p:cNvPicPr preferRelativeResize="0"/>
          <p:nvPr/>
        </p:nvPicPr>
        <p:blipFill rotWithShape="1">
          <a:blip r:embed="rId5">
            <a:alphaModFix/>
          </a:blip>
          <a:srcRect b="12974" l="13809" r="11016" t="12699"/>
          <a:stretch/>
        </p:blipFill>
        <p:spPr>
          <a:xfrm>
            <a:off x="5436226" y="165315"/>
            <a:ext cx="3184070" cy="220589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2"/>
          <p:cNvSpPr txBox="1"/>
          <p:nvPr/>
        </p:nvSpPr>
        <p:spPr>
          <a:xfrm>
            <a:off x="0" y="4842786"/>
            <a:ext cx="355916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900" u="sng" cap="none" strike="noStrike">
                <a:solidFill>
                  <a:srgbClr val="DFE0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https://umap-learn.readthedocs.io/en/latest/basic_usage.html</a:t>
            </a:r>
            <a:endParaRPr/>
          </a:p>
        </p:txBody>
      </p:sp>
      <p:sp>
        <p:nvSpPr>
          <p:cNvPr id="137" name="Google Shape;137;p12"/>
          <p:cNvSpPr txBox="1"/>
          <p:nvPr/>
        </p:nvSpPr>
        <p:spPr>
          <a:xfrm>
            <a:off x="8674443" y="113802"/>
            <a:ext cx="2584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en-IN" sz="1400" u="none" cap="none" strike="noStrike">
                <a:solidFill>
                  <a:srgbClr val="DFE0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1" sz="1400" u="none" cap="none" strike="noStrike">
              <a:solidFill>
                <a:srgbClr val="DFE0E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/>
        </p:nvSpPr>
        <p:spPr>
          <a:xfrm>
            <a:off x="419430" y="93946"/>
            <a:ext cx="6038775" cy="10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523704" y="1205867"/>
            <a:ext cx="2203387" cy="48126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Work Done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523704" y="69882"/>
            <a:ext cx="6038775" cy="10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 of Action</a:t>
            </a:r>
            <a:endParaRPr b="1" i="0" sz="36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6416910" y="1205867"/>
            <a:ext cx="2203386" cy="48126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Scope</a:t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523704" y="1205867"/>
            <a:ext cx="2203387" cy="481264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Work Done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6416909" y="1205867"/>
            <a:ext cx="2203386" cy="481264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Scope</a:t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 b="2570" l="4362" r="5847" t="1370"/>
          <a:stretch/>
        </p:blipFill>
        <p:spPr>
          <a:xfrm>
            <a:off x="419430" y="2573163"/>
            <a:ext cx="3675745" cy="221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/>
          <p:nvPr/>
        </p:nvSpPr>
        <p:spPr>
          <a:xfrm>
            <a:off x="2988333" y="2871835"/>
            <a:ext cx="872604" cy="14761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CA7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Recovered</a:t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1119534" y="3401530"/>
            <a:ext cx="872604" cy="14761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7F99E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Exposed</a:t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2552031" y="3236093"/>
            <a:ext cx="872604" cy="14761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Susceptible</a:t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3079346" y="4201296"/>
            <a:ext cx="872604" cy="14761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C972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Infected</a:t>
            </a:r>
            <a:endParaRPr/>
          </a:p>
        </p:txBody>
      </p:sp>
      <p:pic>
        <p:nvPicPr>
          <p:cNvPr id="153" name="Google Shape;153;p13"/>
          <p:cNvPicPr preferRelativeResize="0"/>
          <p:nvPr/>
        </p:nvPicPr>
        <p:blipFill rotWithShape="1">
          <a:blip r:embed="rId4">
            <a:alphaModFix/>
          </a:blip>
          <a:srcRect b="12485" l="13776" r="9452" t="12021"/>
          <a:stretch/>
        </p:blipFill>
        <p:spPr>
          <a:xfrm>
            <a:off x="5451786" y="2571750"/>
            <a:ext cx="3329535" cy="221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 txBox="1"/>
          <p:nvPr/>
        </p:nvSpPr>
        <p:spPr>
          <a:xfrm>
            <a:off x="419430" y="1948711"/>
            <a:ext cx="3337233" cy="481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72000" spcFirstLastPara="1" rIns="91425" wrap="square" tIns="14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Network Generation and SEIR simulations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5468044" y="1948712"/>
            <a:ext cx="3402332" cy="481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72000" spcFirstLastPara="1" rIns="91425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Understanding of TDA and UMAP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337" y="2633776"/>
            <a:ext cx="3879160" cy="2180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/>
        </p:nvSpPr>
        <p:spPr>
          <a:xfrm>
            <a:off x="419430" y="1935870"/>
            <a:ext cx="3337233" cy="481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72000" spcFirstLastPara="1" rIns="91425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Talks and Presentations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53083" y="3003550"/>
            <a:ext cx="2866442" cy="187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3983" y="2239667"/>
            <a:ext cx="2496481" cy="1655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/>
          <p:nvPr/>
        </p:nvSpPr>
        <p:spPr>
          <a:xfrm>
            <a:off x="5729878" y="2101112"/>
            <a:ext cx="3292898" cy="2759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72000" spcFirstLastPara="1" rIns="91425" wrap="square" tIns="1440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E0E2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In-depth comparison of variations in SEIR plots</a:t>
            </a:r>
            <a:endParaRPr/>
          </a:p>
          <a:p>
            <a:pPr indent="-285750" lvl="3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FE0E2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Network Generation Models: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Barabasi-Albert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T-SNE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KNN</a:t>
            </a:r>
            <a:b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1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6850" lvl="3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E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1" name="Google Shape;161;p13"/>
          <p:cNvPicPr preferRelativeResize="0"/>
          <p:nvPr/>
        </p:nvPicPr>
        <p:blipFill rotWithShape="1">
          <a:blip r:embed="rId8">
            <a:alphaModFix/>
          </a:blip>
          <a:srcRect b="10230" l="2686" r="4412" t="0"/>
          <a:stretch/>
        </p:blipFill>
        <p:spPr>
          <a:xfrm>
            <a:off x="4096094" y="2633776"/>
            <a:ext cx="4724221" cy="221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91796" y="2845179"/>
            <a:ext cx="3596878" cy="2023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9278" y="2855889"/>
            <a:ext cx="3596878" cy="20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/>
        </p:nvSpPr>
        <p:spPr>
          <a:xfrm>
            <a:off x="411771" y="2464378"/>
            <a:ext cx="3337233" cy="4059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72000" spcFirstLastPara="1" rIns="91425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Lockdown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857713" y="2429975"/>
            <a:ext cx="3337233" cy="4038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72000" spcFirstLastPara="1" rIns="91425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Lockdown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8674443" y="113802"/>
            <a:ext cx="2584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en-IN" sz="1400" u="none" cap="none" strike="noStrike">
                <a:solidFill>
                  <a:srgbClr val="DFE0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1" sz="1400" u="none" cap="none" strike="noStrike">
              <a:solidFill>
                <a:srgbClr val="DFE0E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ctrTitle"/>
          </p:nvPr>
        </p:nvSpPr>
        <p:spPr>
          <a:xfrm>
            <a:off x="272400" y="1663150"/>
            <a:ext cx="85992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IN" sz="5400"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 sz="5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8674443" y="113802"/>
            <a:ext cx="2584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1" lang="en-IN" sz="1400" u="none" cap="none" strike="noStrike">
                <a:solidFill>
                  <a:srgbClr val="DFE0E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1" sz="1400" u="none" cap="none" strike="noStrike">
              <a:solidFill>
                <a:srgbClr val="DFE0E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Waves by Slidesgo">
  <a:themeElements>
    <a:clrScheme name="Simple Light">
      <a:dk1>
        <a:srgbClr val="242637"/>
      </a:dk1>
      <a:lt1>
        <a:srgbClr val="FFFFFF"/>
      </a:lt1>
      <a:dk2>
        <a:srgbClr val="242637"/>
      </a:dk2>
      <a:lt2>
        <a:srgbClr val="FFFFFF"/>
      </a:lt2>
      <a:accent1>
        <a:srgbClr val="33364F"/>
      </a:accent1>
      <a:accent2>
        <a:srgbClr val="9C1B40"/>
      </a:accent2>
      <a:accent3>
        <a:srgbClr val="999999"/>
      </a:accent3>
      <a:accent4>
        <a:srgbClr val="242637"/>
      </a:accent4>
      <a:accent5>
        <a:srgbClr val="242637"/>
      </a:accent5>
      <a:accent6>
        <a:srgbClr val="24263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