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59" r:id="rId4"/>
    <p:sldId id="260" r:id="rId5"/>
    <p:sldId id="263" r:id="rId6"/>
    <p:sldId id="267" r:id="rId7"/>
    <p:sldId id="322" r:id="rId8"/>
    <p:sldId id="324" r:id="rId9"/>
    <p:sldId id="296" r:id="rId10"/>
    <p:sldId id="318" r:id="rId11"/>
    <p:sldId id="325" r:id="rId12"/>
    <p:sldId id="271" r:id="rId13"/>
    <p:sldId id="319" r:id="rId14"/>
    <p:sldId id="306" r:id="rId15"/>
    <p:sldId id="307" r:id="rId16"/>
    <p:sldId id="308" r:id="rId17"/>
    <p:sldId id="320" r:id="rId18"/>
    <p:sldId id="311" r:id="rId19"/>
    <p:sldId id="312" r:id="rId20"/>
    <p:sldId id="297" r:id="rId21"/>
    <p:sldId id="299" r:id="rId22"/>
    <p:sldId id="300" r:id="rId23"/>
    <p:sldId id="301" r:id="rId24"/>
    <p:sldId id="302" r:id="rId25"/>
    <p:sldId id="289" r:id="rId26"/>
    <p:sldId id="321" r:id="rId27"/>
    <p:sldId id="333" r:id="rId28"/>
    <p:sldId id="334" r:id="rId29"/>
    <p:sldId id="314" r:id="rId30"/>
    <p:sldId id="327" r:id="rId31"/>
    <p:sldId id="328" r:id="rId32"/>
    <p:sldId id="332" r:id="rId33"/>
    <p:sldId id="335" r:id="rId34"/>
    <p:sldId id="326" r:id="rId35"/>
    <p:sldId id="329" r:id="rId36"/>
    <p:sldId id="315" r:id="rId37"/>
    <p:sldId id="317" r:id="rId38"/>
    <p:sldId id="313" r:id="rId39"/>
    <p:sldId id="316" r:id="rId40"/>
    <p:sldId id="261" r:id="rId41"/>
    <p:sldId id="264" r:id="rId42"/>
    <p:sldId id="266" r:id="rId43"/>
    <p:sldId id="265" r:id="rId44"/>
    <p:sldId id="294" r:id="rId45"/>
    <p:sldId id="279" r:id="rId46"/>
    <p:sldId id="288" r:id="rId47"/>
    <p:sldId id="276" r:id="rId48"/>
    <p:sldId id="274" r:id="rId49"/>
    <p:sldId id="281" r:id="rId50"/>
    <p:sldId id="282" r:id="rId51"/>
    <p:sldId id="268" r:id="rId52"/>
    <p:sldId id="269" r:id="rId53"/>
    <p:sldId id="270" r:id="rId54"/>
    <p:sldId id="273" r:id="rId55"/>
    <p:sldId id="285" r:id="rId56"/>
    <p:sldId id="309" r:id="rId57"/>
    <p:sldId id="310" r:id="rId58"/>
    <p:sldId id="275" r:id="rId59"/>
    <p:sldId id="304" r:id="rId60"/>
    <p:sldId id="30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38" autoAdjust="0"/>
  </p:normalViewPr>
  <p:slideViewPr>
    <p:cSldViewPr snapToGrid="0">
      <p:cViewPr>
        <p:scale>
          <a:sx n="72" d="100"/>
          <a:sy n="72" d="100"/>
        </p:scale>
        <p:origin x="126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8BFE7-1FD8-4EC0-BB7F-F8A9AFD565D9}" type="datetimeFigureOut">
              <a:rPr lang="en-IN" smtClean="0"/>
              <a:t>06-09-2020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E052D-018C-4665-B622-B4F7E48A525B}" type="slidenum">
              <a:rPr lang="en-IN" smtClean="0"/>
              <a:t>‹#›</a:t>
            </a:fld>
            <a:endParaRPr lang="en-IN"/>
          </a:p>
        </p:txBody>
      </p:sp>
    </p:spTree>
    <p:extLst>
      <p:ext uri="{BB962C8B-B14F-4D97-AF65-F5344CB8AC3E}">
        <p14:creationId xmlns:p14="http://schemas.microsoft.com/office/powerpoint/2010/main" val="131648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 as of 02 September, 2020</a:t>
            </a:r>
          </a:p>
          <a:p>
            <a:r>
              <a:rPr lang="en-IN" dirty="0"/>
              <a:t>Map Courtesy </a:t>
            </a:r>
            <a:r>
              <a:rPr lang="en-IN" dirty="0" err="1"/>
              <a:t>nytimes</a:t>
            </a:r>
            <a:r>
              <a:rPr lang="en-IN" dirty="0"/>
              <a:t>: https://www.nytimes.com/interactive/2020/world/coronavirus-maps.html</a:t>
            </a:r>
          </a:p>
          <a:p>
            <a:r>
              <a:rPr lang="en-IN" dirty="0"/>
              <a:t>Data Courtesy John Hopkins Coronavirus Research </a:t>
            </a:r>
            <a:r>
              <a:rPr lang="en-IN" dirty="0" err="1"/>
              <a:t>Center</a:t>
            </a:r>
            <a:endParaRPr lang="en-IN" dirty="0"/>
          </a:p>
          <a:p>
            <a:endParaRPr lang="en-IN" dirty="0"/>
          </a:p>
          <a:p>
            <a:r>
              <a:rPr lang="en-IN" dirty="0"/>
              <a:t>New Cases / day : 260K</a:t>
            </a:r>
          </a:p>
          <a:p>
            <a:r>
              <a:rPr lang="en-IN" dirty="0"/>
              <a:t>Deaths / day: 4K</a:t>
            </a:r>
          </a:p>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2</a:t>
            </a:fld>
            <a:endParaRPr lang="en-IN"/>
          </a:p>
        </p:txBody>
      </p:sp>
    </p:spTree>
    <p:extLst>
      <p:ext uri="{BB962C8B-B14F-4D97-AF65-F5344CB8AC3E}">
        <p14:creationId xmlns:p14="http://schemas.microsoft.com/office/powerpoint/2010/main" val="87572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1500 people infected at start</a:t>
            </a:r>
          </a:p>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15</a:t>
            </a:fld>
            <a:endParaRPr lang="en-IN"/>
          </a:p>
        </p:txBody>
      </p:sp>
    </p:spTree>
    <p:extLst>
      <p:ext uri="{BB962C8B-B14F-4D97-AF65-F5344CB8AC3E}">
        <p14:creationId xmlns:p14="http://schemas.microsoft.com/office/powerpoint/2010/main" val="4039317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10K starting infected</a:t>
            </a:r>
          </a:p>
          <a:p>
            <a:r>
              <a:rPr lang="en-IN" dirty="0"/>
              <a:t>Didn’t matter after we crossed 1500 starting infections!</a:t>
            </a:r>
          </a:p>
        </p:txBody>
      </p:sp>
      <p:sp>
        <p:nvSpPr>
          <p:cNvPr id="4" name="Slide Number Placeholder 3"/>
          <p:cNvSpPr>
            <a:spLocks noGrp="1"/>
          </p:cNvSpPr>
          <p:nvPr>
            <p:ph type="sldNum" sz="quarter" idx="5"/>
          </p:nvPr>
        </p:nvSpPr>
        <p:spPr/>
        <p:txBody>
          <a:bodyPr/>
          <a:lstStyle/>
          <a:p>
            <a:fld id="{AB3E052D-018C-4665-B622-B4F7E48A525B}" type="slidenum">
              <a:rPr lang="en-IN" smtClean="0"/>
              <a:t>16</a:t>
            </a:fld>
            <a:endParaRPr lang="en-IN"/>
          </a:p>
        </p:txBody>
      </p:sp>
    </p:spTree>
    <p:extLst>
      <p:ext uri="{BB962C8B-B14F-4D97-AF65-F5344CB8AC3E}">
        <p14:creationId xmlns:p14="http://schemas.microsoft.com/office/powerpoint/2010/main" val="2307954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17</a:t>
            </a:fld>
            <a:endParaRPr lang="en-IN"/>
          </a:p>
        </p:txBody>
      </p:sp>
    </p:spTree>
    <p:extLst>
      <p:ext uri="{BB962C8B-B14F-4D97-AF65-F5344CB8AC3E}">
        <p14:creationId xmlns:p14="http://schemas.microsoft.com/office/powerpoint/2010/main" val="378720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21</a:t>
            </a:fld>
            <a:endParaRPr lang="en-IN"/>
          </a:p>
        </p:txBody>
      </p:sp>
    </p:spTree>
    <p:extLst>
      <p:ext uri="{BB962C8B-B14F-4D97-AF65-F5344CB8AC3E}">
        <p14:creationId xmlns:p14="http://schemas.microsoft.com/office/powerpoint/2010/main" val="6192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better we map </a:t>
            </a:r>
          </a:p>
        </p:txBody>
      </p:sp>
      <p:sp>
        <p:nvSpPr>
          <p:cNvPr id="4" name="Slide Number Placeholder 3"/>
          <p:cNvSpPr>
            <a:spLocks noGrp="1"/>
          </p:cNvSpPr>
          <p:nvPr>
            <p:ph type="sldNum" sz="quarter" idx="5"/>
          </p:nvPr>
        </p:nvSpPr>
        <p:spPr/>
        <p:txBody>
          <a:bodyPr/>
          <a:lstStyle/>
          <a:p>
            <a:fld id="{AB3E052D-018C-4665-B622-B4F7E48A525B}" type="slidenum">
              <a:rPr lang="en-IN" smtClean="0"/>
              <a:t>29</a:t>
            </a:fld>
            <a:endParaRPr lang="en-IN"/>
          </a:p>
        </p:txBody>
      </p:sp>
    </p:spTree>
    <p:extLst>
      <p:ext uri="{BB962C8B-B14F-4D97-AF65-F5344CB8AC3E}">
        <p14:creationId xmlns:p14="http://schemas.microsoft.com/office/powerpoint/2010/main" val="159124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better we map </a:t>
            </a:r>
          </a:p>
        </p:txBody>
      </p:sp>
      <p:sp>
        <p:nvSpPr>
          <p:cNvPr id="4" name="Slide Number Placeholder 3"/>
          <p:cNvSpPr>
            <a:spLocks noGrp="1"/>
          </p:cNvSpPr>
          <p:nvPr>
            <p:ph type="sldNum" sz="quarter" idx="5"/>
          </p:nvPr>
        </p:nvSpPr>
        <p:spPr/>
        <p:txBody>
          <a:bodyPr/>
          <a:lstStyle/>
          <a:p>
            <a:fld id="{AB3E052D-018C-4665-B622-B4F7E48A525B}" type="slidenum">
              <a:rPr lang="en-IN" smtClean="0"/>
              <a:t>30</a:t>
            </a:fld>
            <a:endParaRPr lang="en-IN"/>
          </a:p>
        </p:txBody>
      </p:sp>
    </p:spTree>
    <p:extLst>
      <p:ext uri="{BB962C8B-B14F-4D97-AF65-F5344CB8AC3E}">
        <p14:creationId xmlns:p14="http://schemas.microsoft.com/office/powerpoint/2010/main" val="3047563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Python ecosystem, libraries too many to mention, but especially UMAP and </a:t>
            </a:r>
            <a:r>
              <a:rPr lang="en-IN" dirty="0" err="1"/>
              <a:t>EoN</a:t>
            </a:r>
            <a:endParaRPr lang="en-IN" dirty="0"/>
          </a:p>
          <a:p>
            <a:r>
              <a:rPr lang="en-IN" dirty="0" err="1"/>
              <a:t>OneAPI</a:t>
            </a:r>
            <a:r>
              <a:rPr lang="en-IN" dirty="0"/>
              <a:t> for the s/w</a:t>
            </a:r>
          </a:p>
          <a:p>
            <a:r>
              <a:rPr lang="en-IN" dirty="0"/>
              <a:t>Intel for the support (incl. </a:t>
            </a:r>
            <a:r>
              <a:rPr lang="en-IN" dirty="0" err="1"/>
              <a:t>DevCloud</a:t>
            </a:r>
            <a:r>
              <a:rPr lang="en-IN" dirty="0"/>
              <a:t>) and technical collaboration</a:t>
            </a:r>
          </a:p>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33</a:t>
            </a:fld>
            <a:endParaRPr lang="en-IN"/>
          </a:p>
        </p:txBody>
      </p:sp>
    </p:spTree>
    <p:extLst>
      <p:ext uri="{BB962C8B-B14F-4D97-AF65-F5344CB8AC3E}">
        <p14:creationId xmlns:p14="http://schemas.microsoft.com/office/powerpoint/2010/main" val="1276230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Umap</a:t>
            </a:r>
            <a:r>
              <a:rPr lang="en-IN" dirty="0"/>
              <a:t> is a dimension reduction technique for general non-linear dimension reduction. We assume that the data is uniformly distributed on a </a:t>
            </a:r>
            <a:r>
              <a:rPr lang="en-IN" dirty="0" err="1"/>
              <a:t>Reimannian</a:t>
            </a:r>
            <a:r>
              <a:rPr lang="en-IN" dirty="0"/>
              <a:t> manifold, the </a:t>
            </a:r>
            <a:r>
              <a:rPr lang="en-IN" dirty="0" err="1"/>
              <a:t>Reimannian</a:t>
            </a:r>
            <a:r>
              <a:rPr lang="en-IN" dirty="0"/>
              <a:t> metric is locally constant and the manifold is locally connected. </a:t>
            </a:r>
          </a:p>
          <a:p>
            <a:endParaRPr lang="en-IN" dirty="0"/>
          </a:p>
          <a:p>
            <a:r>
              <a:rPr lang="en-IN" dirty="0"/>
              <a:t>We model the manifold with a fuzzy topological structure</a:t>
            </a:r>
          </a:p>
        </p:txBody>
      </p:sp>
      <p:sp>
        <p:nvSpPr>
          <p:cNvPr id="4" name="Slide Number Placeholder 3"/>
          <p:cNvSpPr>
            <a:spLocks noGrp="1"/>
          </p:cNvSpPr>
          <p:nvPr>
            <p:ph type="sldNum" sz="quarter" idx="5"/>
          </p:nvPr>
        </p:nvSpPr>
        <p:spPr/>
        <p:txBody>
          <a:bodyPr/>
          <a:lstStyle/>
          <a:p>
            <a:fld id="{AB3E052D-018C-4665-B622-B4F7E48A525B}" type="slidenum">
              <a:rPr lang="en-IN" smtClean="0"/>
              <a:t>44</a:t>
            </a:fld>
            <a:endParaRPr lang="en-IN"/>
          </a:p>
        </p:txBody>
      </p:sp>
    </p:spTree>
    <p:extLst>
      <p:ext uri="{BB962C8B-B14F-4D97-AF65-F5344CB8AC3E}">
        <p14:creationId xmlns:p14="http://schemas.microsoft.com/office/powerpoint/2010/main" val="337766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 as of 02 September,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Map Courtesy </a:t>
            </a:r>
            <a:r>
              <a:rPr lang="en-IN" dirty="0" err="1"/>
              <a:t>nytimes</a:t>
            </a:r>
            <a:r>
              <a:rPr lang="en-IN" dirty="0"/>
              <a:t>: https://www.nytimes.com/interactive/2020/world/asia/india-coronavirus-cases.html#map</a:t>
            </a:r>
          </a:p>
          <a:p>
            <a:r>
              <a:rPr lang="en-IN" dirty="0"/>
              <a:t>Data Courtesy John Hopkins Coronavirus Research </a:t>
            </a:r>
            <a:r>
              <a:rPr lang="en-IN" dirty="0" err="1"/>
              <a:t>Center</a:t>
            </a:r>
            <a:endParaRPr lang="en-IN" dirty="0"/>
          </a:p>
          <a:p>
            <a:endParaRPr lang="en-IN" dirty="0"/>
          </a:p>
          <a:p>
            <a:r>
              <a:rPr lang="en-IN" dirty="0"/>
              <a:t>New Cases / day : 78K</a:t>
            </a:r>
          </a:p>
          <a:p>
            <a:r>
              <a:rPr lang="en-IN" dirty="0"/>
              <a:t>Deaths / day: 800</a:t>
            </a:r>
          </a:p>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3</a:t>
            </a:fld>
            <a:endParaRPr lang="en-IN"/>
          </a:p>
        </p:txBody>
      </p:sp>
    </p:spTree>
    <p:extLst>
      <p:ext uri="{BB962C8B-B14F-4D97-AF65-F5344CB8AC3E}">
        <p14:creationId xmlns:p14="http://schemas.microsoft.com/office/powerpoint/2010/main" val="133787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Headline categories</a:t>
            </a:r>
          </a:p>
          <a:p>
            <a:pPr marL="228600" indent="-228600">
              <a:buAutoNum type="arabicPeriod"/>
            </a:pPr>
            <a:r>
              <a:rPr lang="en-IN" dirty="0"/>
              <a:t>Spread of the pandemic</a:t>
            </a:r>
          </a:p>
          <a:p>
            <a:pPr marL="228600" indent="-228600">
              <a:buAutoNum type="arabicPeriod"/>
            </a:pPr>
            <a:r>
              <a:rPr lang="en-IN" dirty="0"/>
              <a:t>Govt. reaction (lockdown) + policies</a:t>
            </a:r>
          </a:p>
          <a:p>
            <a:pPr marL="228600" indent="-228600">
              <a:buAutoNum type="arabicPeriod"/>
            </a:pPr>
            <a:r>
              <a:rPr lang="en-IN" dirty="0"/>
              <a:t>Human impact/interest</a:t>
            </a:r>
          </a:p>
        </p:txBody>
      </p:sp>
      <p:sp>
        <p:nvSpPr>
          <p:cNvPr id="4" name="Slide Number Placeholder 3"/>
          <p:cNvSpPr>
            <a:spLocks noGrp="1"/>
          </p:cNvSpPr>
          <p:nvPr>
            <p:ph type="sldNum" sz="quarter" idx="5"/>
          </p:nvPr>
        </p:nvSpPr>
        <p:spPr/>
        <p:txBody>
          <a:bodyPr/>
          <a:lstStyle/>
          <a:p>
            <a:fld id="{AB3E052D-018C-4665-B622-B4F7E48A525B}" type="slidenum">
              <a:rPr lang="en-IN" smtClean="0"/>
              <a:t>4</a:t>
            </a:fld>
            <a:endParaRPr lang="en-IN"/>
          </a:p>
        </p:txBody>
      </p:sp>
    </p:spTree>
    <p:extLst>
      <p:ext uri="{BB962C8B-B14F-4D97-AF65-F5344CB8AC3E}">
        <p14:creationId xmlns:p14="http://schemas.microsoft.com/office/powerpoint/2010/main" val="102430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6</a:t>
            </a:fld>
            <a:endParaRPr lang="en-IN"/>
          </a:p>
        </p:txBody>
      </p:sp>
    </p:spTree>
    <p:extLst>
      <p:ext uri="{BB962C8B-B14F-4D97-AF65-F5344CB8AC3E}">
        <p14:creationId xmlns:p14="http://schemas.microsoft.com/office/powerpoint/2010/main" val="260816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Umap</a:t>
            </a:r>
            <a:r>
              <a:rPr lang="en-IN" dirty="0"/>
              <a:t> is a dimension reduction technique for general non-linear dimension reduction. We assume that the data is uniformly distributed on a </a:t>
            </a:r>
            <a:r>
              <a:rPr lang="en-IN" dirty="0" err="1"/>
              <a:t>Reimannian</a:t>
            </a:r>
            <a:r>
              <a:rPr lang="en-IN" dirty="0"/>
              <a:t> manifold, the </a:t>
            </a:r>
            <a:r>
              <a:rPr lang="en-IN" dirty="0" err="1"/>
              <a:t>Reimannian</a:t>
            </a:r>
            <a:r>
              <a:rPr lang="en-IN" dirty="0"/>
              <a:t> metric is locally constant and the manifold is locally connected. </a:t>
            </a:r>
          </a:p>
          <a:p>
            <a:endParaRPr lang="en-IN" dirty="0"/>
          </a:p>
          <a:p>
            <a:r>
              <a:rPr lang="en-IN" dirty="0"/>
              <a:t>We model the manifold with a fuzzy topological structure</a:t>
            </a:r>
          </a:p>
        </p:txBody>
      </p:sp>
      <p:sp>
        <p:nvSpPr>
          <p:cNvPr id="4" name="Slide Number Placeholder 3"/>
          <p:cNvSpPr>
            <a:spLocks noGrp="1"/>
          </p:cNvSpPr>
          <p:nvPr>
            <p:ph type="sldNum" sz="quarter" idx="5"/>
          </p:nvPr>
        </p:nvSpPr>
        <p:spPr/>
        <p:txBody>
          <a:bodyPr/>
          <a:lstStyle/>
          <a:p>
            <a:fld id="{AB3E052D-018C-4665-B622-B4F7E48A525B}" type="slidenum">
              <a:rPr lang="en-IN" smtClean="0"/>
              <a:t>9</a:t>
            </a:fld>
            <a:endParaRPr lang="en-IN"/>
          </a:p>
        </p:txBody>
      </p:sp>
    </p:spTree>
    <p:extLst>
      <p:ext uri="{BB962C8B-B14F-4D97-AF65-F5344CB8AC3E}">
        <p14:creationId xmlns:p14="http://schemas.microsoft.com/office/powerpoint/2010/main" val="250621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Umap</a:t>
            </a:r>
            <a:r>
              <a:rPr lang="en-IN" dirty="0"/>
              <a:t> is a dimension reduction technique for general non-linear dimension reduction. We assume that the data is uniformly distributed on a </a:t>
            </a:r>
            <a:r>
              <a:rPr lang="en-IN" dirty="0" err="1"/>
              <a:t>Reimannian</a:t>
            </a:r>
            <a:r>
              <a:rPr lang="en-IN" dirty="0"/>
              <a:t> manifold, the </a:t>
            </a:r>
            <a:r>
              <a:rPr lang="en-IN" dirty="0" err="1"/>
              <a:t>Reimannian</a:t>
            </a:r>
            <a:r>
              <a:rPr lang="en-IN" dirty="0"/>
              <a:t> metric is locally constant and the manifold is locally connected. </a:t>
            </a:r>
          </a:p>
          <a:p>
            <a:endParaRPr lang="en-IN" dirty="0"/>
          </a:p>
          <a:p>
            <a:r>
              <a:rPr lang="en-IN" dirty="0"/>
              <a:t>We model the manifold with a fuzzy topological structure</a:t>
            </a:r>
          </a:p>
        </p:txBody>
      </p:sp>
      <p:sp>
        <p:nvSpPr>
          <p:cNvPr id="4" name="Slide Number Placeholder 3"/>
          <p:cNvSpPr>
            <a:spLocks noGrp="1"/>
          </p:cNvSpPr>
          <p:nvPr>
            <p:ph type="sldNum" sz="quarter" idx="5"/>
          </p:nvPr>
        </p:nvSpPr>
        <p:spPr/>
        <p:txBody>
          <a:bodyPr/>
          <a:lstStyle/>
          <a:p>
            <a:fld id="{AB3E052D-018C-4665-B622-B4F7E48A525B}" type="slidenum">
              <a:rPr lang="en-IN" smtClean="0"/>
              <a:t>11</a:t>
            </a:fld>
            <a:endParaRPr lang="en-IN"/>
          </a:p>
        </p:txBody>
      </p:sp>
    </p:spTree>
    <p:extLst>
      <p:ext uri="{BB962C8B-B14F-4D97-AF65-F5344CB8AC3E}">
        <p14:creationId xmlns:p14="http://schemas.microsoft.com/office/powerpoint/2010/main" val="162095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12</a:t>
            </a:fld>
            <a:endParaRPr lang="en-IN"/>
          </a:p>
        </p:txBody>
      </p:sp>
    </p:spTree>
    <p:extLst>
      <p:ext uri="{BB962C8B-B14F-4D97-AF65-F5344CB8AC3E}">
        <p14:creationId xmlns:p14="http://schemas.microsoft.com/office/powerpoint/2010/main" val="389823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3E052D-018C-4665-B622-B4F7E48A525B}" type="slidenum">
              <a:rPr lang="en-IN" smtClean="0"/>
              <a:t>13</a:t>
            </a:fld>
            <a:endParaRPr lang="en-IN"/>
          </a:p>
        </p:txBody>
      </p:sp>
    </p:spTree>
    <p:extLst>
      <p:ext uri="{BB962C8B-B14F-4D97-AF65-F5344CB8AC3E}">
        <p14:creationId xmlns:p14="http://schemas.microsoft.com/office/powerpoint/2010/main" val="2591676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100 people infected at start</a:t>
            </a:r>
          </a:p>
        </p:txBody>
      </p:sp>
      <p:sp>
        <p:nvSpPr>
          <p:cNvPr id="4" name="Slide Number Placeholder 3"/>
          <p:cNvSpPr>
            <a:spLocks noGrp="1"/>
          </p:cNvSpPr>
          <p:nvPr>
            <p:ph type="sldNum" sz="quarter" idx="5"/>
          </p:nvPr>
        </p:nvSpPr>
        <p:spPr/>
        <p:txBody>
          <a:bodyPr/>
          <a:lstStyle/>
          <a:p>
            <a:fld id="{AB3E052D-018C-4665-B622-B4F7E48A525B}" type="slidenum">
              <a:rPr lang="en-IN" smtClean="0"/>
              <a:t>14</a:t>
            </a:fld>
            <a:endParaRPr lang="en-IN"/>
          </a:p>
        </p:txBody>
      </p:sp>
    </p:spTree>
    <p:extLst>
      <p:ext uri="{BB962C8B-B14F-4D97-AF65-F5344CB8AC3E}">
        <p14:creationId xmlns:p14="http://schemas.microsoft.com/office/powerpoint/2010/main" val="282551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F434-BA92-45EF-BDDE-08FADF983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4D15F4-0925-414A-ACF6-241AA6397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B4493E-7EC8-460C-BFD2-1B82A593D4AF}"/>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5" name="Footer Placeholder 4">
            <a:extLst>
              <a:ext uri="{FF2B5EF4-FFF2-40B4-BE49-F238E27FC236}">
                <a16:creationId xmlns:a16="http://schemas.microsoft.com/office/drawing/2014/main" id="{908CE314-ACD2-4410-9078-2910393D323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C6CE0DF-1DCA-4720-B469-6C7C707B4915}"/>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316585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79F7-016D-4841-A435-4842EEB44D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A95AF9-28D8-4C4A-A488-8D673D8DE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77F2B7-79D6-4F97-B5BA-2A2773A9E60C}"/>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5" name="Footer Placeholder 4">
            <a:extLst>
              <a:ext uri="{FF2B5EF4-FFF2-40B4-BE49-F238E27FC236}">
                <a16:creationId xmlns:a16="http://schemas.microsoft.com/office/drawing/2014/main" id="{D7356B64-F3EA-4ABF-98FC-3447CCDE8B1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865043E-34F5-4E1E-BAB3-C7C9B97C30A7}"/>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178633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7D545-A748-4BB2-9C86-E8F0489F0A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1ADE81-052F-4D1E-AFA1-38A87BCAA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CE617-9840-4E54-ABC1-B6EABDD4B80C}"/>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5" name="Footer Placeholder 4">
            <a:extLst>
              <a:ext uri="{FF2B5EF4-FFF2-40B4-BE49-F238E27FC236}">
                <a16:creationId xmlns:a16="http://schemas.microsoft.com/office/drawing/2014/main" id="{24976330-D594-4F65-B299-DC59E8CF9FB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58495C7-43BA-4398-A72C-F674AA921129}"/>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118186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D601-E14E-4211-A217-0B0F0FC19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F85BE-D4E1-4454-BF62-1F221F95B2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8BB0B-E158-4285-87D3-0B171E1560F4}"/>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5" name="Footer Placeholder 4">
            <a:extLst>
              <a:ext uri="{FF2B5EF4-FFF2-40B4-BE49-F238E27FC236}">
                <a16:creationId xmlns:a16="http://schemas.microsoft.com/office/drawing/2014/main" id="{F02BE6A8-05D9-4DA3-BEDE-4B149C982F7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E017FB09-100E-4F47-901B-03431B8066C5}"/>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31549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DD74-0DAB-4BB2-B382-A8675E784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B843F9-32CE-464E-AB13-FF83539DE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D06E5-995D-4D6A-9D79-947B519CC7E6}"/>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5" name="Footer Placeholder 4">
            <a:extLst>
              <a:ext uri="{FF2B5EF4-FFF2-40B4-BE49-F238E27FC236}">
                <a16:creationId xmlns:a16="http://schemas.microsoft.com/office/drawing/2014/main" id="{88392DAA-3BC7-474C-8278-DDB46385EA2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7B9826F-532D-427D-BEF4-87CC81A83254}"/>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6647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B12A-940A-42D3-805F-6C3B648532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31980-B3F9-4DFD-B1B1-9C2F43B3A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ED976E-F85A-4BAE-8A77-90CE36C7C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3CD0F0-BFC8-43F3-8FD0-D129E7DA0027}"/>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6" name="Footer Placeholder 5">
            <a:extLst>
              <a:ext uri="{FF2B5EF4-FFF2-40B4-BE49-F238E27FC236}">
                <a16:creationId xmlns:a16="http://schemas.microsoft.com/office/drawing/2014/main" id="{D4E709E7-1A91-43AB-8838-538BFE2BA67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055F849-E8E2-4B85-B2AD-91CFA6637A9B}"/>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401254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B305-DF20-4AAA-9C31-1865BA8CEE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F49478-04DA-46B7-8ED8-9B6CFEB3A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11A4B-8655-4C5E-BE90-1A4127D93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A789C5-1271-4544-B81D-488E2449F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CB3F56-3ECC-4C11-9C95-EB83F87B5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E1404E-E373-47F1-939E-7C28D615CE59}"/>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8" name="Footer Placeholder 7">
            <a:extLst>
              <a:ext uri="{FF2B5EF4-FFF2-40B4-BE49-F238E27FC236}">
                <a16:creationId xmlns:a16="http://schemas.microsoft.com/office/drawing/2014/main" id="{52D49F05-E8CE-4451-A599-6348221402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D7F33B7C-0462-45A7-A664-B5A79E17147E}"/>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34001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B12B-E29C-401B-AA3E-FE991CB2B4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A3832C-9414-44BE-94B9-678615676E10}"/>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4" name="Footer Placeholder 3">
            <a:extLst>
              <a:ext uri="{FF2B5EF4-FFF2-40B4-BE49-F238E27FC236}">
                <a16:creationId xmlns:a16="http://schemas.microsoft.com/office/drawing/2014/main" id="{87974EB1-F0AA-48D6-8C3F-3813B0222EC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B437FF22-540C-4740-8463-00DF284D8A9A}"/>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305188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7B5E1-F529-4196-B462-324259839757}"/>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3" name="Footer Placeholder 2">
            <a:extLst>
              <a:ext uri="{FF2B5EF4-FFF2-40B4-BE49-F238E27FC236}">
                <a16:creationId xmlns:a16="http://schemas.microsoft.com/office/drawing/2014/main" id="{2A2EBB49-E407-42CC-84CF-61628B27CB4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9014D3DF-9308-43E1-82AC-63C9CF89C020}"/>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259403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E11C-3E46-4BF1-90B5-4E9B1107C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2C5396-C05F-4DC6-9D63-7B338C7DB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738983-305E-4BEC-B24F-C550B06E1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D68F-5AFC-4458-887D-9817AC433D3D}"/>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6" name="Footer Placeholder 5">
            <a:extLst>
              <a:ext uri="{FF2B5EF4-FFF2-40B4-BE49-F238E27FC236}">
                <a16:creationId xmlns:a16="http://schemas.microsoft.com/office/drawing/2014/main" id="{AD9DBB30-23EE-48C6-9D8C-5C668C616FE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61CE34A-CEBE-41C0-B811-45C22B8F265A}"/>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217265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C296-14E1-402B-AC24-C57703FFC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93A71A-16E0-47B2-A3BC-D460947C7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12A7DA-3E55-4A39-8FFB-3DCBEC23B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17FBEE-1116-4B1F-BD6B-5E04BA1949E0}"/>
              </a:ext>
            </a:extLst>
          </p:cNvPr>
          <p:cNvSpPr>
            <a:spLocks noGrp="1"/>
          </p:cNvSpPr>
          <p:nvPr>
            <p:ph type="dt" sz="half" idx="10"/>
          </p:nvPr>
        </p:nvSpPr>
        <p:spPr>
          <a:xfrm>
            <a:off x="838200" y="6356350"/>
            <a:ext cx="2743200" cy="365125"/>
          </a:xfrm>
          <a:prstGeom prst="rect">
            <a:avLst/>
          </a:prstGeom>
        </p:spPr>
        <p:txBody>
          <a:bodyPr/>
          <a:lstStyle/>
          <a:p>
            <a:fld id="{C1277089-7C49-4DF4-A44F-22139EE2EEDD}" type="datetimeFigureOut">
              <a:rPr lang="en-IN" smtClean="0"/>
              <a:t>06-09-2020</a:t>
            </a:fld>
            <a:endParaRPr lang="en-IN"/>
          </a:p>
        </p:txBody>
      </p:sp>
      <p:sp>
        <p:nvSpPr>
          <p:cNvPr id="6" name="Footer Placeholder 5">
            <a:extLst>
              <a:ext uri="{FF2B5EF4-FFF2-40B4-BE49-F238E27FC236}">
                <a16:creationId xmlns:a16="http://schemas.microsoft.com/office/drawing/2014/main" id="{34F6A10E-E141-4886-99F1-8CA9DC00575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C8193FC-5646-4C68-874E-1796A0D91E97}"/>
              </a:ext>
            </a:extLst>
          </p:cNvPr>
          <p:cNvSpPr>
            <a:spLocks noGrp="1"/>
          </p:cNvSpPr>
          <p:nvPr>
            <p:ph type="sldNum" sz="quarter" idx="12"/>
          </p:nvPr>
        </p:nvSpPr>
        <p:spPr/>
        <p:txBody>
          <a:bodyPr/>
          <a:lstStyle/>
          <a:p>
            <a:fld id="{AF359B47-6272-455C-A9EF-907C14D673D3}" type="slidenum">
              <a:rPr lang="en-IN" smtClean="0"/>
              <a:t>‹#›</a:t>
            </a:fld>
            <a:endParaRPr lang="en-IN"/>
          </a:p>
        </p:txBody>
      </p:sp>
    </p:spTree>
    <p:extLst>
      <p:ext uri="{BB962C8B-B14F-4D97-AF65-F5344CB8AC3E}">
        <p14:creationId xmlns:p14="http://schemas.microsoft.com/office/powerpoint/2010/main" val="9987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82BBA-309D-492B-BD73-B90A28FA4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C53A90-4B5B-4574-92D3-D334A5E9A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FF67102F-C7D1-44DB-9E93-2DB9FC56C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59B47-6272-455C-A9EF-907C14D673D3}" type="slidenum">
              <a:rPr lang="en-IN" smtClean="0"/>
              <a:t>‹#›</a:t>
            </a:fld>
            <a:endParaRPr lang="en-IN"/>
          </a:p>
        </p:txBody>
      </p:sp>
    </p:spTree>
    <p:extLst>
      <p:ext uri="{BB962C8B-B14F-4D97-AF65-F5344CB8AC3E}">
        <p14:creationId xmlns:p14="http://schemas.microsoft.com/office/powerpoint/2010/main" val="2449721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jpeg"/></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7.xml"/><Relationship Id="rId5" Type="http://schemas.openxmlformats.org/officeDocument/2006/relationships/image" Target="../media/image320.png"/><Relationship Id="rId4" Type="http://schemas.openxmlformats.org/officeDocument/2006/relationships/image" Target="../media/image3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4860-ADF5-4257-BA3F-B627CB32299B}"/>
              </a:ext>
            </a:extLst>
          </p:cNvPr>
          <p:cNvSpPr>
            <a:spLocks noGrp="1"/>
          </p:cNvSpPr>
          <p:nvPr>
            <p:ph type="ctrTitle"/>
          </p:nvPr>
        </p:nvSpPr>
        <p:spPr/>
        <p:txBody>
          <a:bodyPr/>
          <a:lstStyle/>
          <a:p>
            <a:pPr algn="r"/>
            <a:r>
              <a:rPr lang="en-IN" dirty="0"/>
              <a:t>Modelling Pandemics</a:t>
            </a:r>
          </a:p>
        </p:txBody>
      </p:sp>
      <p:sp>
        <p:nvSpPr>
          <p:cNvPr id="3" name="Subtitle 2">
            <a:extLst>
              <a:ext uri="{FF2B5EF4-FFF2-40B4-BE49-F238E27FC236}">
                <a16:creationId xmlns:a16="http://schemas.microsoft.com/office/drawing/2014/main" id="{4448A512-FF79-4916-9FE6-0A967275D74D}"/>
              </a:ext>
            </a:extLst>
          </p:cNvPr>
          <p:cNvSpPr>
            <a:spLocks noGrp="1"/>
          </p:cNvSpPr>
          <p:nvPr>
            <p:ph type="subTitle" idx="1"/>
          </p:nvPr>
        </p:nvSpPr>
        <p:spPr/>
        <p:txBody>
          <a:bodyPr>
            <a:normAutofit lnSpcReduction="10000"/>
          </a:bodyPr>
          <a:lstStyle/>
          <a:p>
            <a:pPr algn="r"/>
            <a:r>
              <a:rPr lang="en-IN" dirty="0">
                <a:solidFill>
                  <a:schemeClr val="bg2">
                    <a:lumMod val="50000"/>
                  </a:schemeClr>
                </a:solidFill>
              </a:rPr>
              <a:t>Abhishek Deshpande</a:t>
            </a:r>
          </a:p>
          <a:p>
            <a:pPr algn="r"/>
            <a:r>
              <a:rPr lang="en-IN" dirty="0">
                <a:solidFill>
                  <a:schemeClr val="bg2">
                    <a:lumMod val="50000"/>
                  </a:schemeClr>
                </a:solidFill>
              </a:rPr>
              <a:t>Soham Joshi</a:t>
            </a:r>
          </a:p>
          <a:p>
            <a:pPr algn="r"/>
            <a:r>
              <a:rPr lang="en-IN" dirty="0" err="1">
                <a:solidFill>
                  <a:schemeClr val="bg2">
                    <a:lumMod val="50000"/>
                  </a:schemeClr>
                </a:solidFill>
              </a:rPr>
              <a:t>Varad</a:t>
            </a:r>
            <a:r>
              <a:rPr lang="en-IN" dirty="0">
                <a:solidFill>
                  <a:schemeClr val="bg2">
                    <a:lumMod val="50000"/>
                  </a:schemeClr>
                </a:solidFill>
              </a:rPr>
              <a:t> Deshmukh</a:t>
            </a:r>
          </a:p>
          <a:p>
            <a:pPr algn="r"/>
            <a:r>
              <a:rPr lang="en-IN" dirty="0">
                <a:solidFill>
                  <a:schemeClr val="bg2">
                    <a:lumMod val="50000"/>
                  </a:schemeClr>
                </a:solidFill>
              </a:rPr>
              <a:t>Shrirang Karandikar</a:t>
            </a:r>
          </a:p>
        </p:txBody>
      </p:sp>
      <p:sp>
        <p:nvSpPr>
          <p:cNvPr id="6" name="Rectangle 5">
            <a:extLst>
              <a:ext uri="{FF2B5EF4-FFF2-40B4-BE49-F238E27FC236}">
                <a16:creationId xmlns:a16="http://schemas.microsoft.com/office/drawing/2014/main" id="{3FE34F2B-BA9C-4C67-B56F-9D81D2CCC545}"/>
              </a:ext>
            </a:extLst>
          </p:cNvPr>
          <p:cNvSpPr/>
          <p:nvPr/>
        </p:nvSpPr>
        <p:spPr>
          <a:xfrm>
            <a:off x="4105072" y="3429000"/>
            <a:ext cx="6459166" cy="809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ubtitle 2">
            <a:extLst>
              <a:ext uri="{FF2B5EF4-FFF2-40B4-BE49-F238E27FC236}">
                <a16:creationId xmlns:a16="http://schemas.microsoft.com/office/drawing/2014/main" id="{72F4B05C-4ED3-4346-B65B-8BCC32AAF54D}"/>
              </a:ext>
            </a:extLst>
          </p:cNvPr>
          <p:cNvSpPr txBox="1">
            <a:spLocks/>
          </p:cNvSpPr>
          <p:nvPr/>
        </p:nvSpPr>
        <p:spPr>
          <a:xfrm>
            <a:off x="82282" y="6042097"/>
            <a:ext cx="9144000" cy="53339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3600" dirty="0">
                <a:solidFill>
                  <a:schemeClr val="accent1"/>
                </a:solidFill>
              </a:rPr>
              <a:t>Intel AI Summit, September 2020</a:t>
            </a:r>
          </a:p>
        </p:txBody>
      </p:sp>
    </p:spTree>
    <p:extLst>
      <p:ext uri="{BB962C8B-B14F-4D97-AF65-F5344CB8AC3E}">
        <p14:creationId xmlns:p14="http://schemas.microsoft.com/office/powerpoint/2010/main" val="278144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C837D5-5E0F-4DB6-A21C-4E099F1C4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077" y="137290"/>
            <a:ext cx="6858000" cy="6858000"/>
          </a:xfrm>
          <a:prstGeom prst="rect">
            <a:avLst/>
          </a:prstGeom>
        </p:spPr>
      </p:pic>
      <p:sp>
        <p:nvSpPr>
          <p:cNvPr id="6" name="Title 2059">
            <a:extLst>
              <a:ext uri="{FF2B5EF4-FFF2-40B4-BE49-F238E27FC236}">
                <a16:creationId xmlns:a16="http://schemas.microsoft.com/office/drawing/2014/main" id="{3274EC02-DAAE-437B-8C5F-65576E83DC87}"/>
              </a:ext>
            </a:extLst>
          </p:cNvPr>
          <p:cNvSpPr txBox="1">
            <a:spLocks/>
          </p:cNvSpPr>
          <p:nvPr/>
        </p:nvSpPr>
        <p:spPr>
          <a:xfrm>
            <a:off x="0" y="29822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Modelling the Population</a:t>
            </a:r>
          </a:p>
        </p:txBody>
      </p:sp>
      <p:sp>
        <p:nvSpPr>
          <p:cNvPr id="8" name="Rectangle 7">
            <a:extLst>
              <a:ext uri="{FF2B5EF4-FFF2-40B4-BE49-F238E27FC236}">
                <a16:creationId xmlns:a16="http://schemas.microsoft.com/office/drawing/2014/main" id="{5D5F3FCD-C18D-45A4-9D08-CB2F2CFECB1A}"/>
              </a:ext>
            </a:extLst>
          </p:cNvPr>
          <p:cNvSpPr/>
          <p:nvPr/>
        </p:nvSpPr>
        <p:spPr>
          <a:xfrm>
            <a:off x="142846" y="961009"/>
            <a:ext cx="5572154"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1" name="Group 60">
            <a:extLst>
              <a:ext uri="{FF2B5EF4-FFF2-40B4-BE49-F238E27FC236}">
                <a16:creationId xmlns:a16="http://schemas.microsoft.com/office/drawing/2014/main" id="{95208A4A-957A-4345-8808-B834C326DDE2}"/>
              </a:ext>
            </a:extLst>
          </p:cNvPr>
          <p:cNvGrpSpPr/>
          <p:nvPr/>
        </p:nvGrpSpPr>
        <p:grpSpPr>
          <a:xfrm>
            <a:off x="142846" y="1396662"/>
            <a:ext cx="5016304" cy="4903176"/>
            <a:chOff x="6338159" y="976151"/>
            <a:chExt cx="5016304" cy="4903176"/>
          </a:xfrm>
        </p:grpSpPr>
        <p:sp>
          <p:nvSpPr>
            <p:cNvPr id="9" name="Oval 8">
              <a:extLst>
                <a:ext uri="{FF2B5EF4-FFF2-40B4-BE49-F238E27FC236}">
                  <a16:creationId xmlns:a16="http://schemas.microsoft.com/office/drawing/2014/main" id="{9FB5C3CB-6B8E-4325-81F9-4C7FDFDD00FA}"/>
                </a:ext>
              </a:extLst>
            </p:cNvPr>
            <p:cNvSpPr>
              <a:spLocks noChangeAspect="1"/>
            </p:cNvSpPr>
            <p:nvPr/>
          </p:nvSpPr>
          <p:spPr>
            <a:xfrm>
              <a:off x="9131742" y="2343515"/>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FA0094B-C716-42BC-A123-CCC1E61670C5}"/>
                </a:ext>
              </a:extLst>
            </p:cNvPr>
            <p:cNvSpPr>
              <a:spLocks noChangeAspect="1"/>
            </p:cNvSpPr>
            <p:nvPr/>
          </p:nvSpPr>
          <p:spPr>
            <a:xfrm>
              <a:off x="7614517" y="296424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4A7B7E1-44D0-48AB-ADF5-1E9BE5C014A1}"/>
                </a:ext>
              </a:extLst>
            </p:cNvPr>
            <p:cNvSpPr>
              <a:spLocks noChangeAspect="1"/>
            </p:cNvSpPr>
            <p:nvPr/>
          </p:nvSpPr>
          <p:spPr>
            <a:xfrm>
              <a:off x="7873597" y="3054339"/>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AD8AD1B-63AC-437B-AC57-7CE1F427FA4C}"/>
                </a:ext>
              </a:extLst>
            </p:cNvPr>
            <p:cNvSpPr>
              <a:spLocks noChangeAspect="1"/>
            </p:cNvSpPr>
            <p:nvPr/>
          </p:nvSpPr>
          <p:spPr>
            <a:xfrm>
              <a:off x="9419647" y="2863795"/>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0970C74-4DA3-47A5-9B25-65BD2E22F02A}"/>
                </a:ext>
              </a:extLst>
            </p:cNvPr>
            <p:cNvSpPr>
              <a:spLocks noChangeAspect="1"/>
            </p:cNvSpPr>
            <p:nvPr/>
          </p:nvSpPr>
          <p:spPr>
            <a:xfrm>
              <a:off x="7914199" y="325130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828BD44A-272A-4804-AC5B-926547538B70}"/>
                </a:ext>
              </a:extLst>
            </p:cNvPr>
            <p:cNvSpPr>
              <a:spLocks noChangeAspect="1"/>
            </p:cNvSpPr>
            <p:nvPr/>
          </p:nvSpPr>
          <p:spPr>
            <a:xfrm>
              <a:off x="6338159" y="4301373"/>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CFC4E37-A220-4FF9-9A5B-E65675704FE7}"/>
                </a:ext>
              </a:extLst>
            </p:cNvPr>
            <p:cNvSpPr>
              <a:spLocks noChangeAspect="1"/>
            </p:cNvSpPr>
            <p:nvPr/>
          </p:nvSpPr>
          <p:spPr>
            <a:xfrm>
              <a:off x="7502994" y="4034354"/>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2A4BC5BB-9126-4AD5-9E77-1D87C7E86334}"/>
                </a:ext>
              </a:extLst>
            </p:cNvPr>
            <p:cNvSpPr>
              <a:spLocks noChangeAspect="1"/>
            </p:cNvSpPr>
            <p:nvPr/>
          </p:nvSpPr>
          <p:spPr>
            <a:xfrm>
              <a:off x="8494241" y="342900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D2F97E7-6CF6-49AD-B5FD-052396074958}"/>
                </a:ext>
              </a:extLst>
            </p:cNvPr>
            <p:cNvSpPr>
              <a:spLocks noChangeAspect="1"/>
            </p:cNvSpPr>
            <p:nvPr/>
          </p:nvSpPr>
          <p:spPr>
            <a:xfrm>
              <a:off x="8891878" y="366029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19CC01F4-0C5A-47BD-9D57-13BAC0E88A2B}"/>
                </a:ext>
              </a:extLst>
            </p:cNvPr>
            <p:cNvSpPr>
              <a:spLocks noChangeAspect="1"/>
            </p:cNvSpPr>
            <p:nvPr/>
          </p:nvSpPr>
          <p:spPr>
            <a:xfrm>
              <a:off x="8973378" y="385471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F824DD56-C35B-4CE9-8E2B-2B61E427D424}"/>
                </a:ext>
              </a:extLst>
            </p:cNvPr>
            <p:cNvSpPr>
              <a:spLocks noChangeAspect="1"/>
            </p:cNvSpPr>
            <p:nvPr/>
          </p:nvSpPr>
          <p:spPr>
            <a:xfrm>
              <a:off x="7848026" y="4298488"/>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1F8574A0-AE89-4E14-82C4-0D7C5D3A75BA}"/>
                </a:ext>
              </a:extLst>
            </p:cNvPr>
            <p:cNvSpPr>
              <a:spLocks noChangeAspect="1"/>
            </p:cNvSpPr>
            <p:nvPr/>
          </p:nvSpPr>
          <p:spPr>
            <a:xfrm>
              <a:off x="11171583" y="3242027"/>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6BA47324-FCEB-4265-8757-FBB2D1D23FE1}"/>
                </a:ext>
              </a:extLst>
            </p:cNvPr>
            <p:cNvSpPr>
              <a:spLocks noChangeAspect="1"/>
            </p:cNvSpPr>
            <p:nvPr/>
          </p:nvSpPr>
          <p:spPr>
            <a:xfrm>
              <a:off x="10552327" y="3981947"/>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B22828A0-70FD-415D-B243-C112361B4397}"/>
                </a:ext>
              </a:extLst>
            </p:cNvPr>
            <p:cNvSpPr>
              <a:spLocks noChangeAspect="1"/>
            </p:cNvSpPr>
            <p:nvPr/>
          </p:nvSpPr>
          <p:spPr>
            <a:xfrm>
              <a:off x="10369447" y="2843916"/>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7D0649D-24AF-4351-A145-BCD41FAB9A9E}"/>
                </a:ext>
              </a:extLst>
            </p:cNvPr>
            <p:cNvSpPr>
              <a:spLocks noChangeAspect="1"/>
            </p:cNvSpPr>
            <p:nvPr/>
          </p:nvSpPr>
          <p:spPr>
            <a:xfrm>
              <a:off x="10552327" y="2876053"/>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9253D497-4E9B-45CF-8B09-E347453E7FDE}"/>
                </a:ext>
              </a:extLst>
            </p:cNvPr>
            <p:cNvSpPr>
              <a:spLocks noChangeAspect="1"/>
            </p:cNvSpPr>
            <p:nvPr/>
          </p:nvSpPr>
          <p:spPr>
            <a:xfrm>
              <a:off x="10424160" y="2323106"/>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7D02BB3C-EEA7-4744-946A-763C53F35732}"/>
                </a:ext>
              </a:extLst>
            </p:cNvPr>
            <p:cNvSpPr>
              <a:spLocks noChangeAspect="1"/>
            </p:cNvSpPr>
            <p:nvPr/>
          </p:nvSpPr>
          <p:spPr>
            <a:xfrm>
              <a:off x="9498616" y="273837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73A0A180-1440-473D-B736-7C1210951165}"/>
                </a:ext>
              </a:extLst>
            </p:cNvPr>
            <p:cNvSpPr>
              <a:spLocks noChangeAspect="1"/>
            </p:cNvSpPr>
            <p:nvPr/>
          </p:nvSpPr>
          <p:spPr>
            <a:xfrm>
              <a:off x="8839200" y="3037175"/>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2D598264-E5A8-4799-849D-4695310F19EB}"/>
                </a:ext>
              </a:extLst>
            </p:cNvPr>
            <p:cNvSpPr>
              <a:spLocks noChangeAspect="1"/>
            </p:cNvSpPr>
            <p:nvPr/>
          </p:nvSpPr>
          <p:spPr>
            <a:xfrm>
              <a:off x="9311640" y="3420093"/>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450D4CE5-1959-4F15-8127-2D818CF57021}"/>
                </a:ext>
              </a:extLst>
            </p:cNvPr>
            <p:cNvSpPr>
              <a:spLocks noChangeAspect="1"/>
            </p:cNvSpPr>
            <p:nvPr/>
          </p:nvSpPr>
          <p:spPr>
            <a:xfrm>
              <a:off x="9540832" y="347659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8FE05846-57BB-478F-8236-BB67A6138050}"/>
                </a:ext>
              </a:extLst>
            </p:cNvPr>
            <p:cNvSpPr>
              <a:spLocks noChangeAspect="1"/>
            </p:cNvSpPr>
            <p:nvPr/>
          </p:nvSpPr>
          <p:spPr>
            <a:xfrm>
              <a:off x="9670111" y="3841445"/>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2DBE96AA-974A-4B4A-8F7E-B27DE4123C47}"/>
                </a:ext>
              </a:extLst>
            </p:cNvPr>
            <p:cNvSpPr>
              <a:spLocks noChangeAspect="1"/>
            </p:cNvSpPr>
            <p:nvPr/>
          </p:nvSpPr>
          <p:spPr>
            <a:xfrm>
              <a:off x="9296400" y="4305079"/>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F8A07F22-120E-424D-927B-72A49A46E3B3}"/>
                </a:ext>
              </a:extLst>
            </p:cNvPr>
            <p:cNvSpPr>
              <a:spLocks noChangeAspect="1"/>
            </p:cNvSpPr>
            <p:nvPr/>
          </p:nvSpPr>
          <p:spPr>
            <a:xfrm>
              <a:off x="8912654" y="39819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AA8C8C64-4345-4F8D-958F-A13E3FC1243B}"/>
                </a:ext>
              </a:extLst>
            </p:cNvPr>
            <p:cNvSpPr>
              <a:spLocks noChangeAspect="1"/>
            </p:cNvSpPr>
            <p:nvPr/>
          </p:nvSpPr>
          <p:spPr>
            <a:xfrm>
              <a:off x="8583298" y="3568851"/>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F3816CAD-DF24-4168-B30E-F8248AAFF579}"/>
                </a:ext>
              </a:extLst>
            </p:cNvPr>
            <p:cNvSpPr>
              <a:spLocks noChangeAspect="1"/>
            </p:cNvSpPr>
            <p:nvPr/>
          </p:nvSpPr>
          <p:spPr>
            <a:xfrm>
              <a:off x="8547362" y="4157499"/>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8FE20689-496E-449B-BD9B-2031760776A9}"/>
                </a:ext>
              </a:extLst>
            </p:cNvPr>
            <p:cNvSpPr>
              <a:spLocks noChangeAspect="1"/>
            </p:cNvSpPr>
            <p:nvPr/>
          </p:nvSpPr>
          <p:spPr>
            <a:xfrm>
              <a:off x="7425387" y="394291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8E0EDB74-DD44-4C28-BD7C-A91583EC5650}"/>
                </a:ext>
              </a:extLst>
            </p:cNvPr>
            <p:cNvSpPr>
              <a:spLocks noChangeAspect="1"/>
            </p:cNvSpPr>
            <p:nvPr/>
          </p:nvSpPr>
          <p:spPr>
            <a:xfrm>
              <a:off x="9100908" y="149647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4FBC8729-F7E3-4B23-B150-02AF6881A742}"/>
                </a:ext>
              </a:extLst>
            </p:cNvPr>
            <p:cNvSpPr>
              <a:spLocks noChangeAspect="1"/>
            </p:cNvSpPr>
            <p:nvPr/>
          </p:nvSpPr>
          <p:spPr>
            <a:xfrm>
              <a:off x="8364482" y="1629600"/>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06231D0-2D33-42CE-BF55-89DF53A58740}"/>
                </a:ext>
              </a:extLst>
            </p:cNvPr>
            <p:cNvSpPr>
              <a:spLocks noChangeAspect="1"/>
            </p:cNvSpPr>
            <p:nvPr/>
          </p:nvSpPr>
          <p:spPr>
            <a:xfrm>
              <a:off x="9293725" y="19251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D8BFCA09-E0D3-4B8A-894D-FA27F4C1ED0B}"/>
                </a:ext>
              </a:extLst>
            </p:cNvPr>
            <p:cNvSpPr>
              <a:spLocks noChangeAspect="1"/>
            </p:cNvSpPr>
            <p:nvPr/>
          </p:nvSpPr>
          <p:spPr>
            <a:xfrm>
              <a:off x="7965301" y="1921856"/>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0104602B-4F72-4CB7-873B-C1F99CAC4369}"/>
                </a:ext>
              </a:extLst>
            </p:cNvPr>
            <p:cNvSpPr>
              <a:spLocks noChangeAspect="1"/>
            </p:cNvSpPr>
            <p:nvPr/>
          </p:nvSpPr>
          <p:spPr>
            <a:xfrm>
              <a:off x="10108888" y="23673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5F63EBA0-7D59-4423-A35E-BE870590C46B}"/>
                </a:ext>
              </a:extLst>
            </p:cNvPr>
            <p:cNvSpPr>
              <a:spLocks noChangeAspect="1"/>
            </p:cNvSpPr>
            <p:nvPr/>
          </p:nvSpPr>
          <p:spPr>
            <a:xfrm>
              <a:off x="9042228" y="1849077"/>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1A797DD6-590C-4A13-AFF0-670C84829AF7}"/>
                </a:ext>
              </a:extLst>
            </p:cNvPr>
            <p:cNvSpPr>
              <a:spLocks noChangeAspect="1"/>
            </p:cNvSpPr>
            <p:nvPr/>
          </p:nvSpPr>
          <p:spPr>
            <a:xfrm>
              <a:off x="7638222" y="24810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CBAA314C-49EA-4DA5-AA35-926640D05CAE}"/>
                </a:ext>
              </a:extLst>
            </p:cNvPr>
            <p:cNvSpPr>
              <a:spLocks noChangeAspect="1"/>
            </p:cNvSpPr>
            <p:nvPr/>
          </p:nvSpPr>
          <p:spPr>
            <a:xfrm>
              <a:off x="8517082" y="2871459"/>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1ED12D20-8B33-4E72-BC61-F20A4C2263FB}"/>
                </a:ext>
              </a:extLst>
            </p:cNvPr>
            <p:cNvSpPr>
              <a:spLocks noChangeAspect="1"/>
            </p:cNvSpPr>
            <p:nvPr/>
          </p:nvSpPr>
          <p:spPr>
            <a:xfrm>
              <a:off x="8930640" y="314901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59F69E81-3223-47AF-A7EE-0BA8A6B9EEA8}"/>
                </a:ext>
              </a:extLst>
            </p:cNvPr>
            <p:cNvSpPr>
              <a:spLocks noChangeAspect="1"/>
            </p:cNvSpPr>
            <p:nvPr/>
          </p:nvSpPr>
          <p:spPr>
            <a:xfrm>
              <a:off x="10688776" y="4125825"/>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E1964543-2DAE-49DD-A82D-EFF81FB9E69F}"/>
                </a:ext>
              </a:extLst>
            </p:cNvPr>
            <p:cNvSpPr>
              <a:spLocks noChangeAspect="1"/>
            </p:cNvSpPr>
            <p:nvPr/>
          </p:nvSpPr>
          <p:spPr>
            <a:xfrm>
              <a:off x="9817214" y="2778849"/>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5F49C65F-8568-45E6-B517-2020E9BC3875}"/>
                </a:ext>
              </a:extLst>
            </p:cNvPr>
            <p:cNvSpPr>
              <a:spLocks noChangeAspect="1"/>
            </p:cNvSpPr>
            <p:nvPr/>
          </p:nvSpPr>
          <p:spPr>
            <a:xfrm>
              <a:off x="8112780" y="329371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288DCF95-E2B0-4897-AD45-AD603F990B54}"/>
                </a:ext>
              </a:extLst>
            </p:cNvPr>
            <p:cNvSpPr>
              <a:spLocks noChangeAspect="1"/>
            </p:cNvSpPr>
            <p:nvPr/>
          </p:nvSpPr>
          <p:spPr>
            <a:xfrm>
              <a:off x="7922690" y="290575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1A395C24-918A-4CEE-8D62-4A3BFA0C9028}"/>
                </a:ext>
              </a:extLst>
            </p:cNvPr>
            <p:cNvSpPr>
              <a:spLocks noChangeAspect="1"/>
            </p:cNvSpPr>
            <p:nvPr/>
          </p:nvSpPr>
          <p:spPr>
            <a:xfrm>
              <a:off x="7789718" y="2863795"/>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E5F1F638-69A8-46CB-B061-CE17E1CDDDAB}"/>
                </a:ext>
              </a:extLst>
            </p:cNvPr>
            <p:cNvSpPr>
              <a:spLocks noChangeAspect="1"/>
            </p:cNvSpPr>
            <p:nvPr/>
          </p:nvSpPr>
          <p:spPr>
            <a:xfrm>
              <a:off x="8106128" y="413107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B5206400-2E88-4AD3-A110-DDFEA46C00C9}"/>
                </a:ext>
              </a:extLst>
            </p:cNvPr>
            <p:cNvSpPr>
              <a:spLocks noChangeAspect="1"/>
            </p:cNvSpPr>
            <p:nvPr/>
          </p:nvSpPr>
          <p:spPr>
            <a:xfrm>
              <a:off x="8720060" y="3287336"/>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3ED6C13C-2D6E-4913-895B-7CA9DF6A45DF}"/>
                </a:ext>
              </a:extLst>
            </p:cNvPr>
            <p:cNvSpPr>
              <a:spLocks noChangeAspect="1"/>
            </p:cNvSpPr>
            <p:nvPr/>
          </p:nvSpPr>
          <p:spPr>
            <a:xfrm>
              <a:off x="8377493" y="385471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50621276-DAAB-4DAF-90B3-169749800E46}"/>
                </a:ext>
              </a:extLst>
            </p:cNvPr>
            <p:cNvSpPr>
              <a:spLocks noChangeAspect="1"/>
            </p:cNvSpPr>
            <p:nvPr/>
          </p:nvSpPr>
          <p:spPr>
            <a:xfrm>
              <a:off x="9449392" y="482363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97C333F0-D5C6-46B8-879C-1330F9519A48}"/>
                </a:ext>
              </a:extLst>
            </p:cNvPr>
            <p:cNvSpPr>
              <a:spLocks noChangeAspect="1"/>
            </p:cNvSpPr>
            <p:nvPr/>
          </p:nvSpPr>
          <p:spPr>
            <a:xfrm>
              <a:off x="8973047" y="4359863"/>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A7D51437-ABAD-4303-A9B2-67C64144ADAC}"/>
                </a:ext>
              </a:extLst>
            </p:cNvPr>
            <p:cNvSpPr>
              <a:spLocks noChangeAspect="1"/>
            </p:cNvSpPr>
            <p:nvPr/>
          </p:nvSpPr>
          <p:spPr>
            <a:xfrm>
              <a:off x="8438504" y="4687810"/>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682C5AA1-F76D-4FE1-853D-03F8BB42C2D6}"/>
                </a:ext>
              </a:extLst>
            </p:cNvPr>
            <p:cNvSpPr>
              <a:spLocks noChangeAspect="1"/>
            </p:cNvSpPr>
            <p:nvPr/>
          </p:nvSpPr>
          <p:spPr>
            <a:xfrm>
              <a:off x="7244163" y="56964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91751775-44F0-410B-BBFE-A1A5E3B6C829}"/>
                </a:ext>
              </a:extLst>
            </p:cNvPr>
            <p:cNvSpPr>
              <a:spLocks noChangeAspect="1"/>
            </p:cNvSpPr>
            <p:nvPr/>
          </p:nvSpPr>
          <p:spPr>
            <a:xfrm>
              <a:off x="7614517" y="97615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21561AAF-295E-4C38-9413-56661C3C0B47}"/>
                </a:ext>
              </a:extLst>
            </p:cNvPr>
            <p:cNvSpPr>
              <a:spLocks noChangeAspect="1"/>
            </p:cNvSpPr>
            <p:nvPr/>
          </p:nvSpPr>
          <p:spPr>
            <a:xfrm>
              <a:off x="7304405" y="281876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7F76509F-DDB8-4C6F-AC70-2C9F39CA1E3E}"/>
                </a:ext>
              </a:extLst>
            </p:cNvPr>
            <p:cNvSpPr>
              <a:spLocks noChangeAspect="1"/>
            </p:cNvSpPr>
            <p:nvPr/>
          </p:nvSpPr>
          <p:spPr>
            <a:xfrm>
              <a:off x="7790283" y="3755386"/>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3" name="Straight Arrow Connector 62">
            <a:extLst>
              <a:ext uri="{FF2B5EF4-FFF2-40B4-BE49-F238E27FC236}">
                <a16:creationId xmlns:a16="http://schemas.microsoft.com/office/drawing/2014/main" id="{CFF69B41-B0BE-4D6D-910A-38829CD11AA0}"/>
              </a:ext>
            </a:extLst>
          </p:cNvPr>
          <p:cNvCxnSpPr>
            <a:cxnSpLocks/>
          </p:cNvCxnSpPr>
          <p:nvPr/>
        </p:nvCxnSpPr>
        <p:spPr>
          <a:xfrm>
            <a:off x="4888523" y="2883877"/>
            <a:ext cx="290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6EF25DF-322F-4148-9DE2-D7A82DED6103}"/>
              </a:ext>
            </a:extLst>
          </p:cNvPr>
          <p:cNvSpPr txBox="1"/>
          <p:nvPr/>
        </p:nvSpPr>
        <p:spPr>
          <a:xfrm>
            <a:off x="5057049" y="2340483"/>
            <a:ext cx="4002303" cy="1077218"/>
          </a:xfrm>
          <a:prstGeom prst="rect">
            <a:avLst/>
          </a:prstGeom>
          <a:noFill/>
        </p:spPr>
        <p:txBody>
          <a:bodyPr wrap="square" rtlCol="0">
            <a:spAutoFit/>
          </a:bodyPr>
          <a:lstStyle/>
          <a:p>
            <a:r>
              <a:rPr lang="en-IN" sz="3200" dirty="0"/>
              <a:t>Fuzzy Simplicial Complexes</a:t>
            </a:r>
          </a:p>
        </p:txBody>
      </p:sp>
    </p:spTree>
    <p:extLst>
      <p:ext uri="{BB962C8B-B14F-4D97-AF65-F5344CB8AC3E}">
        <p14:creationId xmlns:p14="http://schemas.microsoft.com/office/powerpoint/2010/main" val="2095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58472C-8E75-4C9F-9204-359621CC4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740" y="3077393"/>
            <a:ext cx="5606502" cy="4204877"/>
          </a:xfrm>
          <a:prstGeom prst="rect">
            <a:avLst/>
          </a:prstGeom>
        </p:spPr>
      </p:pic>
      <p:pic>
        <p:nvPicPr>
          <p:cNvPr id="5" name="Picture 4">
            <a:extLst>
              <a:ext uri="{FF2B5EF4-FFF2-40B4-BE49-F238E27FC236}">
                <a16:creationId xmlns:a16="http://schemas.microsoft.com/office/drawing/2014/main" id="{D58A57FF-FCB7-40C9-903B-411879D02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702" y="550683"/>
            <a:ext cx="5606502" cy="4204877"/>
          </a:xfrm>
          <a:prstGeom prst="rect">
            <a:avLst/>
          </a:prstGeom>
        </p:spPr>
      </p:pic>
      <p:sp>
        <p:nvSpPr>
          <p:cNvPr id="2" name="Title 2059">
            <a:extLst>
              <a:ext uri="{FF2B5EF4-FFF2-40B4-BE49-F238E27FC236}">
                <a16:creationId xmlns:a16="http://schemas.microsoft.com/office/drawing/2014/main" id="{B75B0BA8-F4E3-45C2-99D0-75461904DA42}"/>
              </a:ext>
            </a:extLst>
          </p:cNvPr>
          <p:cNvSpPr txBox="1">
            <a:spLocks/>
          </p:cNvSpPr>
          <p:nvPr/>
        </p:nvSpPr>
        <p:spPr>
          <a:xfrm>
            <a:off x="0" y="44261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Modelling the Population</a:t>
            </a:r>
          </a:p>
        </p:txBody>
      </p:sp>
      <p:sp>
        <p:nvSpPr>
          <p:cNvPr id="8" name="Rectangle 7">
            <a:extLst>
              <a:ext uri="{FF2B5EF4-FFF2-40B4-BE49-F238E27FC236}">
                <a16:creationId xmlns:a16="http://schemas.microsoft.com/office/drawing/2014/main" id="{FA150EDF-A0C8-4AD8-96F3-6467B62F3244}"/>
              </a:ext>
            </a:extLst>
          </p:cNvPr>
          <p:cNvSpPr/>
          <p:nvPr/>
        </p:nvSpPr>
        <p:spPr>
          <a:xfrm>
            <a:off x="142846" y="1105393"/>
            <a:ext cx="5572154"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1FD1275-EA40-4C4B-BB27-CBBA2B77958D}"/>
              </a:ext>
            </a:extLst>
          </p:cNvPr>
          <p:cNvSpPr/>
          <p:nvPr/>
        </p:nvSpPr>
        <p:spPr>
          <a:xfrm>
            <a:off x="4403558" y="3092116"/>
            <a:ext cx="5606502" cy="4204877"/>
          </a:xfrm>
          <a:prstGeom prst="rect">
            <a:avLst/>
          </a:prstGeom>
          <a:solidFill>
            <a:schemeClr val="lt1">
              <a:alpha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1D80D104-8CEA-407D-9454-FB79FC28EB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2785" y="2802220"/>
            <a:ext cx="4784668" cy="4784668"/>
          </a:xfrm>
          <a:prstGeom prst="rect">
            <a:avLst/>
          </a:prstGeom>
        </p:spPr>
      </p:pic>
      <p:pic>
        <p:nvPicPr>
          <p:cNvPr id="4" name="Picture 3">
            <a:extLst>
              <a:ext uri="{FF2B5EF4-FFF2-40B4-BE49-F238E27FC236}">
                <a16:creationId xmlns:a16="http://schemas.microsoft.com/office/drawing/2014/main" id="{F0D7EFC1-4BEB-4B8F-8A9B-AB4E2515B7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4202" y="-210394"/>
            <a:ext cx="5606503" cy="4204878"/>
          </a:xfrm>
          <a:prstGeom prst="rect">
            <a:avLst/>
          </a:prstGeom>
        </p:spPr>
      </p:pic>
    </p:spTree>
    <p:extLst>
      <p:ext uri="{BB962C8B-B14F-4D97-AF65-F5344CB8AC3E}">
        <p14:creationId xmlns:p14="http://schemas.microsoft.com/office/powerpoint/2010/main" val="268587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A0E7619-F3D4-4E9F-9C43-82B7C36DB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grpSp>
        <p:nvGrpSpPr>
          <p:cNvPr id="2" name="Group 1">
            <a:extLst>
              <a:ext uri="{FF2B5EF4-FFF2-40B4-BE49-F238E27FC236}">
                <a16:creationId xmlns:a16="http://schemas.microsoft.com/office/drawing/2014/main" id="{C3778C41-CD95-4D76-9353-4830FA5AC618}"/>
              </a:ext>
            </a:extLst>
          </p:cNvPr>
          <p:cNvGrpSpPr/>
          <p:nvPr/>
        </p:nvGrpSpPr>
        <p:grpSpPr>
          <a:xfrm>
            <a:off x="7874804" y="3106730"/>
            <a:ext cx="2539193" cy="1236454"/>
            <a:chOff x="5308829" y="3055149"/>
            <a:chExt cx="2539193" cy="1236454"/>
          </a:xfrm>
        </p:grpSpPr>
        <p:sp>
          <p:nvSpPr>
            <p:cNvPr id="3" name="Rectangle: Rounded Corners 2">
              <a:extLst>
                <a:ext uri="{FF2B5EF4-FFF2-40B4-BE49-F238E27FC236}">
                  <a16:creationId xmlns:a16="http://schemas.microsoft.com/office/drawing/2014/main" id="{0311EEF9-8FE1-4EDC-9924-96D37F2419DF}"/>
                </a:ext>
              </a:extLst>
            </p:cNvPr>
            <p:cNvSpPr/>
            <p:nvPr/>
          </p:nvSpPr>
          <p:spPr>
            <a:xfrm>
              <a:off x="5308829" y="3055149"/>
              <a:ext cx="183980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lumMod val="50000"/>
                      <a:lumOff val="50000"/>
                    </a:schemeClr>
                  </a:solidFill>
                  <a:latin typeface="Roboto" panose="02000000000000000000" pitchFamily="2" charset="0"/>
                  <a:ea typeface="Roboto" panose="02000000000000000000" pitchFamily="2" charset="0"/>
                </a:rPr>
                <a:t>Susceptible</a:t>
              </a:r>
            </a:p>
          </p:txBody>
        </p:sp>
        <p:grpSp>
          <p:nvGrpSpPr>
            <p:cNvPr id="4" name="Group 3">
              <a:extLst>
                <a:ext uri="{FF2B5EF4-FFF2-40B4-BE49-F238E27FC236}">
                  <a16:creationId xmlns:a16="http://schemas.microsoft.com/office/drawing/2014/main" id="{53E9B5C9-DAA8-46EB-A347-36CA5B31FB72}"/>
                </a:ext>
              </a:extLst>
            </p:cNvPr>
            <p:cNvGrpSpPr/>
            <p:nvPr/>
          </p:nvGrpSpPr>
          <p:grpSpPr>
            <a:xfrm>
              <a:off x="5482697" y="3562600"/>
              <a:ext cx="2365325" cy="729003"/>
              <a:chOff x="272367" y="5299731"/>
              <a:chExt cx="2365325" cy="729003"/>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0567F7-A977-4279-B70E-44D580677FA8}"/>
                      </a:ext>
                    </a:extLst>
                  </p:cNvPr>
                  <p:cNvSpPr txBox="1"/>
                  <p:nvPr/>
                </p:nvSpPr>
                <p:spPr>
                  <a:xfrm>
                    <a:off x="382684" y="5401276"/>
                    <a:ext cx="2144690"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solidFill>
                                    <a:schemeClr val="tx1">
                                      <a:lumMod val="50000"/>
                                      <a:lumOff val="50000"/>
                                    </a:schemeClr>
                                  </a:solidFill>
                                  <a:latin typeface="Cambria Math" panose="02040503050406030204" pitchFamily="18" charset="0"/>
                                </a:rPr>
                                <m:t>𝑆</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Λ</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𝛽</m:t>
                          </m:r>
                          <m:r>
                            <a:rPr lang="en-IN" b="0" i="1" smtClean="0">
                              <a:solidFill>
                                <a:schemeClr val="tx1">
                                  <a:lumMod val="50000"/>
                                  <a:lumOff val="50000"/>
                                </a:schemeClr>
                              </a:solidFill>
                              <a:latin typeface="Cambria Math" panose="02040503050406030204" pitchFamily="18" charset="0"/>
                              <a:ea typeface="Cambria Math" panose="02040503050406030204" pitchFamily="18" charset="0"/>
                            </a:rPr>
                            <m:t>𝑆</m:t>
                          </m:r>
                          <m:f>
                            <m:fPr>
                              <m:ctrlPr>
                                <a:rPr lang="en-IN" b="0" i="1" smtClean="0">
                                  <a:latin typeface="Cambria Math" panose="02040503050406030204" pitchFamily="18" charset="0"/>
                                  <a:ea typeface="Cambria Math" panose="02040503050406030204" pitchFamily="18" charset="0"/>
                                </a:rPr>
                              </m:ctrlPr>
                            </m:fPr>
                            <m:num>
                              <m:r>
                                <a:rPr lang="en-IN" b="0" i="1" smtClean="0">
                                  <a:solidFill>
                                    <a:schemeClr val="accent2"/>
                                  </a:solidFill>
                                  <a:latin typeface="Cambria Math" panose="02040503050406030204" pitchFamily="18" charset="0"/>
                                  <a:ea typeface="Cambria Math" panose="02040503050406030204" pitchFamily="18" charset="0"/>
                                </a:rPr>
                                <m:t>𝐼</m:t>
                              </m:r>
                            </m:num>
                            <m:den>
                              <m:r>
                                <a:rPr lang="en-IN" b="0" i="1" smtClean="0">
                                  <a:latin typeface="Cambria Math" panose="02040503050406030204" pitchFamily="18" charset="0"/>
                                  <a:ea typeface="Cambria Math" panose="02040503050406030204" pitchFamily="18" charset="0"/>
                                </a:rPr>
                                <m:t>𝑁</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r>
                            <a:rPr lang="en-IN" b="0" i="1" smtClean="0">
                              <a:solidFill>
                                <a:schemeClr val="tx1">
                                  <a:lumMod val="50000"/>
                                  <a:lumOff val="50000"/>
                                </a:schemeClr>
                              </a:solidFill>
                              <a:latin typeface="Cambria Math" panose="02040503050406030204" pitchFamily="18" charset="0"/>
                              <a:ea typeface="Cambria Math" panose="02040503050406030204" pitchFamily="18" charset="0"/>
                            </a:rPr>
                            <m:t>𝑆</m:t>
                          </m:r>
                        </m:oMath>
                      </m:oMathPara>
                    </a14:m>
                    <a:endParaRPr lang="en-IN" dirty="0"/>
                  </a:p>
                </p:txBody>
              </p:sp>
            </mc:Choice>
            <mc:Fallback xmlns="">
              <p:sp>
                <p:nvSpPr>
                  <p:cNvPr id="5" name="TextBox 4">
                    <a:extLst>
                      <a:ext uri="{FF2B5EF4-FFF2-40B4-BE49-F238E27FC236}">
                        <a16:creationId xmlns:a16="http://schemas.microsoft.com/office/drawing/2014/main" id="{B60567F7-A977-4279-B70E-44D580677FA8}"/>
                      </a:ext>
                    </a:extLst>
                  </p:cNvPr>
                  <p:cNvSpPr txBox="1">
                    <a:spLocks noRot="1" noChangeAspect="1" noMove="1" noResize="1" noEditPoints="1" noAdjustHandles="1" noChangeArrowheads="1" noChangeShapeType="1" noTextEdit="1"/>
                  </p:cNvSpPr>
                  <p:nvPr/>
                </p:nvSpPr>
                <p:spPr>
                  <a:xfrm>
                    <a:off x="382684" y="5401276"/>
                    <a:ext cx="2144690" cy="525913"/>
                  </a:xfrm>
                  <a:prstGeom prst="rect">
                    <a:avLst/>
                  </a:prstGeom>
                  <a:blipFill>
                    <a:blip r:embed="rId4"/>
                    <a:stretch>
                      <a:fillRect/>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4FDD2708-5E4D-49A6-AE9B-1DD53B8EB9FF}"/>
                  </a:ext>
                </a:extLst>
              </p:cNvPr>
              <p:cNvSpPr/>
              <p:nvPr/>
            </p:nvSpPr>
            <p:spPr>
              <a:xfrm>
                <a:off x="272367" y="5299731"/>
                <a:ext cx="2365325" cy="7290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0" name="Group 19">
            <a:extLst>
              <a:ext uri="{FF2B5EF4-FFF2-40B4-BE49-F238E27FC236}">
                <a16:creationId xmlns:a16="http://schemas.microsoft.com/office/drawing/2014/main" id="{15FA7451-7DE3-4B0B-ABE9-9DDEC51205E8}"/>
              </a:ext>
            </a:extLst>
          </p:cNvPr>
          <p:cNvGrpSpPr/>
          <p:nvPr/>
        </p:nvGrpSpPr>
        <p:grpSpPr>
          <a:xfrm>
            <a:off x="1778003" y="2964591"/>
            <a:ext cx="2179364" cy="1176009"/>
            <a:chOff x="2717770" y="3885954"/>
            <a:chExt cx="2179364" cy="1176009"/>
          </a:xfrm>
        </p:grpSpPr>
        <p:sp>
          <p:nvSpPr>
            <p:cNvPr id="9" name="Rectangle: Rounded Corners 8">
              <a:extLst>
                <a:ext uri="{FF2B5EF4-FFF2-40B4-BE49-F238E27FC236}">
                  <a16:creationId xmlns:a16="http://schemas.microsoft.com/office/drawing/2014/main" id="{B01B3A7F-B13A-44B2-8784-C473AFC98B38}"/>
                </a:ext>
              </a:extLst>
            </p:cNvPr>
            <p:cNvSpPr/>
            <p:nvPr/>
          </p:nvSpPr>
          <p:spPr>
            <a:xfrm>
              <a:off x="3451695" y="3885954"/>
              <a:ext cx="144543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1"/>
                  </a:solidFill>
                  <a:latin typeface="Roboto" panose="02000000000000000000" pitchFamily="2" charset="0"/>
                  <a:ea typeface="Roboto" panose="02000000000000000000" pitchFamily="2" charset="0"/>
                </a:rPr>
                <a:t>Exposed</a:t>
              </a:r>
            </a:p>
          </p:txBody>
        </p:sp>
        <p:grpSp>
          <p:nvGrpSpPr>
            <p:cNvPr id="10" name="Group 9">
              <a:extLst>
                <a:ext uri="{FF2B5EF4-FFF2-40B4-BE49-F238E27FC236}">
                  <a16:creationId xmlns:a16="http://schemas.microsoft.com/office/drawing/2014/main" id="{CE1B62E4-24AE-46AD-99D0-E31DE2795B99}"/>
                </a:ext>
              </a:extLst>
            </p:cNvPr>
            <p:cNvGrpSpPr/>
            <p:nvPr/>
          </p:nvGrpSpPr>
          <p:grpSpPr>
            <a:xfrm>
              <a:off x="2717770" y="4332960"/>
              <a:ext cx="1990990" cy="729003"/>
              <a:chOff x="3436728" y="5291248"/>
              <a:chExt cx="1990990" cy="729003"/>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51ABD88-7676-4422-95B0-DE3C980B1E24}"/>
                      </a:ext>
                    </a:extLst>
                  </p:cNvPr>
                  <p:cNvSpPr txBox="1"/>
                  <p:nvPr/>
                </p:nvSpPr>
                <p:spPr>
                  <a:xfrm>
                    <a:off x="3521589" y="5392793"/>
                    <a:ext cx="1821268"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solidFill>
                                    <a:schemeClr val="accent1"/>
                                  </a:solidFill>
                                  <a:latin typeface="Cambria Math" panose="02040503050406030204" pitchFamily="18" charset="0"/>
                                </a:rPr>
                                <m:t>𝐸</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𝛽</m:t>
                          </m:r>
                          <m:r>
                            <a:rPr lang="en-IN" b="0" i="1" smtClean="0">
                              <a:solidFill>
                                <a:schemeClr val="tx1">
                                  <a:lumMod val="50000"/>
                                  <a:lumOff val="50000"/>
                                </a:schemeClr>
                              </a:solidFill>
                              <a:latin typeface="Cambria Math" panose="02040503050406030204" pitchFamily="18" charset="0"/>
                              <a:ea typeface="Cambria Math" panose="02040503050406030204" pitchFamily="18" charset="0"/>
                            </a:rPr>
                            <m:t>𝑆</m:t>
                          </m:r>
                          <m:f>
                            <m:fPr>
                              <m:ctrlPr>
                                <a:rPr lang="en-IN" b="0" i="1" smtClean="0">
                                  <a:latin typeface="Cambria Math" panose="02040503050406030204" pitchFamily="18" charset="0"/>
                                  <a:ea typeface="Cambria Math" panose="02040503050406030204" pitchFamily="18" charset="0"/>
                                </a:rPr>
                              </m:ctrlPr>
                            </m:fPr>
                            <m:num>
                              <m:r>
                                <a:rPr lang="en-IN" b="0" i="1" smtClean="0">
                                  <a:solidFill>
                                    <a:schemeClr val="accent2"/>
                                  </a:solidFill>
                                  <a:latin typeface="Cambria Math" panose="02040503050406030204" pitchFamily="18" charset="0"/>
                                  <a:ea typeface="Cambria Math" panose="02040503050406030204" pitchFamily="18" charset="0"/>
                                </a:rPr>
                                <m:t>𝐼</m:t>
                              </m:r>
                            </m:num>
                            <m:den>
                              <m:r>
                                <a:rPr lang="en-IN" b="0" i="1" smtClean="0">
                                  <a:latin typeface="Cambria Math" panose="02040503050406030204" pitchFamily="18" charset="0"/>
                                  <a:ea typeface="Cambria Math" panose="02040503050406030204" pitchFamily="18" charset="0"/>
                                </a:rPr>
                                <m:t>𝑁</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𝜀</m:t>
                          </m:r>
                          <m:r>
                            <a:rPr lang="en-IN" b="0" i="1" smtClean="0">
                              <a:solidFill>
                                <a:schemeClr val="accent1"/>
                              </a:solidFill>
                              <a:latin typeface="Cambria Math" panose="02040503050406030204" pitchFamily="18" charset="0"/>
                              <a:ea typeface="Cambria Math" panose="02040503050406030204" pitchFamily="18" charset="0"/>
                            </a:rPr>
                            <m:t>𝐸</m:t>
                          </m:r>
                        </m:oMath>
                      </m:oMathPara>
                    </a14:m>
                    <a:endParaRPr lang="en-IN" dirty="0"/>
                  </a:p>
                </p:txBody>
              </p:sp>
            </mc:Choice>
            <mc:Fallback xmlns="">
              <p:sp>
                <p:nvSpPr>
                  <p:cNvPr id="11" name="TextBox 10">
                    <a:extLst>
                      <a:ext uri="{FF2B5EF4-FFF2-40B4-BE49-F238E27FC236}">
                        <a16:creationId xmlns:a16="http://schemas.microsoft.com/office/drawing/2014/main" id="{B51ABD88-7676-4422-95B0-DE3C980B1E24}"/>
                      </a:ext>
                    </a:extLst>
                  </p:cNvPr>
                  <p:cNvSpPr txBox="1">
                    <a:spLocks noRot="1" noChangeAspect="1" noMove="1" noResize="1" noEditPoints="1" noAdjustHandles="1" noChangeArrowheads="1" noChangeShapeType="1" noTextEdit="1"/>
                  </p:cNvSpPr>
                  <p:nvPr/>
                </p:nvSpPr>
                <p:spPr>
                  <a:xfrm>
                    <a:off x="3521589" y="5392793"/>
                    <a:ext cx="1821268" cy="525913"/>
                  </a:xfrm>
                  <a:prstGeom prst="rect">
                    <a:avLst/>
                  </a:prstGeom>
                  <a:blipFill>
                    <a:blip r:embed="rId5"/>
                    <a:stretch>
                      <a:fillRect/>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2F000BE3-FE12-451B-9106-7C447921A4A9}"/>
                  </a:ext>
                </a:extLst>
              </p:cNvPr>
              <p:cNvSpPr/>
              <p:nvPr/>
            </p:nvSpPr>
            <p:spPr>
              <a:xfrm>
                <a:off x="3436728" y="5291248"/>
                <a:ext cx="1990990" cy="7290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1" name="Group 20">
            <a:extLst>
              <a:ext uri="{FF2B5EF4-FFF2-40B4-BE49-F238E27FC236}">
                <a16:creationId xmlns:a16="http://schemas.microsoft.com/office/drawing/2014/main" id="{065B85FD-365E-490D-9CE8-7386DE031C45}"/>
              </a:ext>
            </a:extLst>
          </p:cNvPr>
          <p:cNvGrpSpPr/>
          <p:nvPr/>
        </p:nvGrpSpPr>
        <p:grpSpPr>
          <a:xfrm>
            <a:off x="8483828" y="4912536"/>
            <a:ext cx="2143768" cy="1202999"/>
            <a:chOff x="5407087" y="4417825"/>
            <a:chExt cx="2143768" cy="1202999"/>
          </a:xfrm>
        </p:grpSpPr>
        <p:sp>
          <p:nvSpPr>
            <p:cNvPr id="8" name="Rectangle: Rounded Corners 7">
              <a:extLst>
                <a:ext uri="{FF2B5EF4-FFF2-40B4-BE49-F238E27FC236}">
                  <a16:creationId xmlns:a16="http://schemas.microsoft.com/office/drawing/2014/main" id="{A4341874-E568-4DFB-889A-00ABFDF0C2E5}"/>
                </a:ext>
              </a:extLst>
            </p:cNvPr>
            <p:cNvSpPr/>
            <p:nvPr/>
          </p:nvSpPr>
          <p:spPr>
            <a:xfrm>
              <a:off x="5407087" y="4417825"/>
              <a:ext cx="1445440"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2"/>
                  </a:solidFill>
                  <a:latin typeface="Roboto" panose="02000000000000000000" pitchFamily="2" charset="0"/>
                  <a:ea typeface="Roboto" panose="02000000000000000000" pitchFamily="2" charset="0"/>
                </a:rPr>
                <a:t>Infected</a:t>
              </a:r>
            </a:p>
          </p:txBody>
        </p:sp>
        <p:grpSp>
          <p:nvGrpSpPr>
            <p:cNvPr id="13" name="Group 12">
              <a:extLst>
                <a:ext uri="{FF2B5EF4-FFF2-40B4-BE49-F238E27FC236}">
                  <a16:creationId xmlns:a16="http://schemas.microsoft.com/office/drawing/2014/main" id="{14CAA2EB-183B-4A7E-A083-75F613F62883}"/>
                </a:ext>
              </a:extLst>
            </p:cNvPr>
            <p:cNvGrpSpPr/>
            <p:nvPr/>
          </p:nvGrpSpPr>
          <p:grpSpPr>
            <a:xfrm>
              <a:off x="5559865" y="4891821"/>
              <a:ext cx="1990990" cy="729003"/>
              <a:chOff x="5742288" y="5219427"/>
              <a:chExt cx="1990990" cy="729003"/>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B8F4502-6948-4E7D-AAAB-C70C12A0567C}"/>
                      </a:ext>
                    </a:extLst>
                  </p:cNvPr>
                  <p:cNvSpPr txBox="1"/>
                  <p:nvPr/>
                </p:nvSpPr>
                <p:spPr>
                  <a:xfrm>
                    <a:off x="5791883" y="5320972"/>
                    <a:ext cx="1891800"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solidFill>
                                    <a:schemeClr val="accent2"/>
                                  </a:solidFill>
                                  <a:latin typeface="Cambria Math" panose="02040503050406030204" pitchFamily="18" charset="0"/>
                                </a:rPr>
                                <m:t>𝐼</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𝜀</m:t>
                          </m:r>
                          <m:r>
                            <a:rPr lang="en-IN" b="0" i="1" smtClean="0">
                              <a:solidFill>
                                <a:schemeClr val="accent1"/>
                              </a:solidFill>
                              <a:latin typeface="Cambria Math" panose="02040503050406030204" pitchFamily="18" charset="0"/>
                              <a:ea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𝛾</m:t>
                          </m:r>
                          <m:r>
                            <a:rPr lang="en-IN" b="0" i="1" smtClean="0">
                              <a:solidFill>
                                <a:schemeClr val="accent2"/>
                              </a:solidFill>
                              <a:latin typeface="Cambria Math" panose="02040503050406030204" pitchFamily="18" charset="0"/>
                              <a:ea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r>
                            <a:rPr lang="en-IN" b="0" i="1" smtClean="0">
                              <a:solidFill>
                                <a:schemeClr val="accent2"/>
                              </a:solidFill>
                              <a:latin typeface="Cambria Math" panose="02040503050406030204" pitchFamily="18" charset="0"/>
                              <a:ea typeface="Cambria Math" panose="02040503050406030204" pitchFamily="18" charset="0"/>
                            </a:rPr>
                            <m:t>𝐼</m:t>
                          </m:r>
                        </m:oMath>
                      </m:oMathPara>
                    </a14:m>
                    <a:endParaRPr lang="en-IN" dirty="0"/>
                  </a:p>
                </p:txBody>
              </p:sp>
            </mc:Choice>
            <mc:Fallback xmlns="">
              <p:sp>
                <p:nvSpPr>
                  <p:cNvPr id="14" name="TextBox 13">
                    <a:extLst>
                      <a:ext uri="{FF2B5EF4-FFF2-40B4-BE49-F238E27FC236}">
                        <a16:creationId xmlns:a16="http://schemas.microsoft.com/office/drawing/2014/main" id="{5B8F4502-6948-4E7D-AAAB-C70C12A0567C}"/>
                      </a:ext>
                    </a:extLst>
                  </p:cNvPr>
                  <p:cNvSpPr txBox="1">
                    <a:spLocks noRot="1" noChangeAspect="1" noMove="1" noResize="1" noEditPoints="1" noAdjustHandles="1" noChangeArrowheads="1" noChangeShapeType="1" noTextEdit="1"/>
                  </p:cNvSpPr>
                  <p:nvPr/>
                </p:nvSpPr>
                <p:spPr>
                  <a:xfrm>
                    <a:off x="5791883" y="5320972"/>
                    <a:ext cx="1891800" cy="525913"/>
                  </a:xfrm>
                  <a:prstGeom prst="rect">
                    <a:avLst/>
                  </a:prstGeom>
                  <a:blipFill>
                    <a:blip r:embed="rId6"/>
                    <a:stretch>
                      <a:fillRect/>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id="{A46B4038-071B-402F-A041-0BA87B361724}"/>
                  </a:ext>
                </a:extLst>
              </p:cNvPr>
              <p:cNvSpPr/>
              <p:nvPr/>
            </p:nvSpPr>
            <p:spPr>
              <a:xfrm>
                <a:off x="5742288" y="5219427"/>
                <a:ext cx="1990990" cy="72900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9" name="Group 18">
            <a:extLst>
              <a:ext uri="{FF2B5EF4-FFF2-40B4-BE49-F238E27FC236}">
                <a16:creationId xmlns:a16="http://schemas.microsoft.com/office/drawing/2014/main" id="{B9932923-CFB2-4DDC-B0AE-2F8429A523A9}"/>
              </a:ext>
            </a:extLst>
          </p:cNvPr>
          <p:cNvGrpSpPr/>
          <p:nvPr/>
        </p:nvGrpSpPr>
        <p:grpSpPr>
          <a:xfrm>
            <a:off x="6370347" y="1343442"/>
            <a:ext cx="2165443" cy="1225605"/>
            <a:chOff x="4369268" y="1151875"/>
            <a:chExt cx="2165443" cy="1225605"/>
          </a:xfrm>
        </p:grpSpPr>
        <p:sp>
          <p:nvSpPr>
            <p:cNvPr id="7" name="Rectangle: Rounded Corners 6">
              <a:extLst>
                <a:ext uri="{FF2B5EF4-FFF2-40B4-BE49-F238E27FC236}">
                  <a16:creationId xmlns:a16="http://schemas.microsoft.com/office/drawing/2014/main" id="{A9A2EBE1-DA3D-440F-AFE6-AED6EABAE7FC}"/>
                </a:ext>
              </a:extLst>
            </p:cNvPr>
            <p:cNvSpPr/>
            <p:nvPr/>
          </p:nvSpPr>
          <p:spPr>
            <a:xfrm>
              <a:off x="4369268" y="1151875"/>
              <a:ext cx="1726732"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latin typeface="Roboto" panose="02000000000000000000" pitchFamily="2" charset="0"/>
                  <a:ea typeface="Roboto" panose="02000000000000000000" pitchFamily="2" charset="0"/>
                </a:rPr>
                <a:t>Recovered</a:t>
              </a:r>
            </a:p>
          </p:txBody>
        </p:sp>
        <p:grpSp>
          <p:nvGrpSpPr>
            <p:cNvPr id="16" name="Group 15">
              <a:extLst>
                <a:ext uri="{FF2B5EF4-FFF2-40B4-BE49-F238E27FC236}">
                  <a16:creationId xmlns:a16="http://schemas.microsoft.com/office/drawing/2014/main" id="{FDE3E450-7C24-4EF4-BA59-1E49A00C82B4}"/>
                </a:ext>
              </a:extLst>
            </p:cNvPr>
            <p:cNvGrpSpPr/>
            <p:nvPr/>
          </p:nvGrpSpPr>
          <p:grpSpPr>
            <a:xfrm>
              <a:off x="4543721" y="1648477"/>
              <a:ext cx="1990990" cy="729003"/>
              <a:chOff x="9612257" y="4626202"/>
              <a:chExt cx="1990990" cy="729003"/>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B79DA6F-310E-4530-82BB-812C18A488E2}"/>
                      </a:ext>
                    </a:extLst>
                  </p:cNvPr>
                  <p:cNvSpPr txBox="1"/>
                  <p:nvPr/>
                </p:nvSpPr>
                <p:spPr>
                  <a:xfrm>
                    <a:off x="9692311" y="4727747"/>
                    <a:ext cx="1415387"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solidFill>
                                    <a:srgbClr val="00B050"/>
                                  </a:solidFill>
                                  <a:latin typeface="Cambria Math" panose="02040503050406030204" pitchFamily="18" charset="0"/>
                                </a:rPr>
                                <m:t>𝑅</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𝛾</m:t>
                          </m:r>
                          <m:r>
                            <a:rPr lang="en-IN" b="0" i="1" smtClean="0">
                              <a:solidFill>
                                <a:schemeClr val="accent2"/>
                              </a:solidFill>
                              <a:latin typeface="Cambria Math" panose="02040503050406030204" pitchFamily="18" charset="0"/>
                              <a:ea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r>
                            <a:rPr lang="en-IN" b="0" i="1" smtClean="0">
                              <a:solidFill>
                                <a:srgbClr val="00B050"/>
                              </a:solidFill>
                              <a:latin typeface="Cambria Math" panose="02040503050406030204" pitchFamily="18" charset="0"/>
                              <a:ea typeface="Cambria Math" panose="02040503050406030204" pitchFamily="18" charset="0"/>
                            </a:rPr>
                            <m:t>𝑅</m:t>
                          </m:r>
                        </m:oMath>
                      </m:oMathPara>
                    </a14:m>
                    <a:endParaRPr lang="en-IN" dirty="0"/>
                  </a:p>
                </p:txBody>
              </p:sp>
            </mc:Choice>
            <mc:Fallback xmlns="">
              <p:sp>
                <p:nvSpPr>
                  <p:cNvPr id="17" name="TextBox 16">
                    <a:extLst>
                      <a:ext uri="{FF2B5EF4-FFF2-40B4-BE49-F238E27FC236}">
                        <a16:creationId xmlns:a16="http://schemas.microsoft.com/office/drawing/2014/main" id="{2B79DA6F-310E-4530-82BB-812C18A488E2}"/>
                      </a:ext>
                    </a:extLst>
                  </p:cNvPr>
                  <p:cNvSpPr txBox="1">
                    <a:spLocks noRot="1" noChangeAspect="1" noMove="1" noResize="1" noEditPoints="1" noAdjustHandles="1" noChangeArrowheads="1" noChangeShapeType="1" noTextEdit="1"/>
                  </p:cNvSpPr>
                  <p:nvPr/>
                </p:nvSpPr>
                <p:spPr>
                  <a:xfrm>
                    <a:off x="9692311" y="4727747"/>
                    <a:ext cx="1415387" cy="525913"/>
                  </a:xfrm>
                  <a:prstGeom prst="rect">
                    <a:avLst/>
                  </a:prstGeom>
                  <a:blipFill>
                    <a:blip r:embed="rId7"/>
                    <a:stretch>
                      <a:fillRect/>
                    </a:stretch>
                  </a:blipFill>
                </p:spPr>
                <p:txBody>
                  <a:bodyPr/>
                  <a:lstStyle/>
                  <a:p>
                    <a:r>
                      <a:rPr lang="en-IN">
                        <a:noFill/>
                      </a:rPr>
                      <a:t> </a:t>
                    </a:r>
                  </a:p>
                </p:txBody>
              </p:sp>
            </mc:Fallback>
          </mc:AlternateContent>
          <p:sp>
            <p:nvSpPr>
              <p:cNvPr id="18" name="Rectangle 17">
                <a:extLst>
                  <a:ext uri="{FF2B5EF4-FFF2-40B4-BE49-F238E27FC236}">
                    <a16:creationId xmlns:a16="http://schemas.microsoft.com/office/drawing/2014/main" id="{38B0B06C-0E7C-4684-9FF3-676FCC2D683E}"/>
                  </a:ext>
                </a:extLst>
              </p:cNvPr>
              <p:cNvSpPr/>
              <p:nvPr/>
            </p:nvSpPr>
            <p:spPr>
              <a:xfrm>
                <a:off x="9612257" y="4626202"/>
                <a:ext cx="1990990" cy="72900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2" name="TextBox 21">
            <a:extLst>
              <a:ext uri="{FF2B5EF4-FFF2-40B4-BE49-F238E27FC236}">
                <a16:creationId xmlns:a16="http://schemas.microsoft.com/office/drawing/2014/main" id="{B7632DB1-8EA3-4B1A-8628-4123FCB66E6E}"/>
              </a:ext>
            </a:extLst>
          </p:cNvPr>
          <p:cNvSpPr txBox="1"/>
          <p:nvPr/>
        </p:nvSpPr>
        <p:spPr>
          <a:xfrm>
            <a:off x="3171568" y="4912536"/>
            <a:ext cx="3822328" cy="646331"/>
          </a:xfrm>
          <a:prstGeom prst="rect">
            <a:avLst/>
          </a:prstGeom>
          <a:noFill/>
          <a:ln w="19050">
            <a:solidFill>
              <a:srgbClr val="7030A0"/>
            </a:solidFill>
          </a:ln>
          <a:effectLst>
            <a:outerShdw blurRad="50800" dist="38100" dir="2700000" algn="tl" rotWithShape="0">
              <a:prstClr val="black">
                <a:alpha val="40000"/>
              </a:prstClr>
            </a:outerShdw>
          </a:effectLst>
        </p:spPr>
        <p:txBody>
          <a:bodyPr wrap="none" rtlCol="0">
            <a:spAutoFit/>
          </a:bodyPr>
          <a:lstStyle/>
          <a:p>
            <a:r>
              <a:rPr lang="en-IN" dirty="0"/>
              <a:t>250 time steps     30 Minutes on</a:t>
            </a:r>
          </a:p>
          <a:p>
            <a:r>
              <a:rPr lang="en-IN" dirty="0"/>
              <a:t>Intel Xeon Gold 6128    24 cores 192GB</a:t>
            </a:r>
          </a:p>
        </p:txBody>
      </p:sp>
      <p:sp>
        <p:nvSpPr>
          <p:cNvPr id="26" name="Title 2059">
            <a:extLst>
              <a:ext uri="{FF2B5EF4-FFF2-40B4-BE49-F238E27FC236}">
                <a16:creationId xmlns:a16="http://schemas.microsoft.com/office/drawing/2014/main" id="{C54957D5-B779-4A30-91F4-78DB5857F461}"/>
              </a:ext>
            </a:extLst>
          </p:cNvPr>
          <p:cNvSpPr txBox="1">
            <a:spLocks/>
          </p:cNvSpPr>
          <p:nvPr/>
        </p:nvSpPr>
        <p:spPr>
          <a:xfrm>
            <a:off x="0" y="27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Simulation Results</a:t>
            </a:r>
          </a:p>
        </p:txBody>
      </p:sp>
      <p:sp>
        <p:nvSpPr>
          <p:cNvPr id="27" name="Rectangle 26">
            <a:extLst>
              <a:ext uri="{FF2B5EF4-FFF2-40B4-BE49-F238E27FC236}">
                <a16:creationId xmlns:a16="http://schemas.microsoft.com/office/drawing/2014/main" id="{7B7D4DD2-BEDB-47A4-BA82-91B2554398EB}"/>
              </a:ext>
            </a:extLst>
          </p:cNvPr>
          <p:cNvSpPr/>
          <p:nvPr/>
        </p:nvSpPr>
        <p:spPr>
          <a:xfrm>
            <a:off x="142846" y="987516"/>
            <a:ext cx="4137606"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513CA479-5E96-4DA8-A720-816EF71F48C2}"/>
              </a:ext>
            </a:extLst>
          </p:cNvPr>
          <p:cNvSpPr txBox="1"/>
          <p:nvPr/>
        </p:nvSpPr>
        <p:spPr>
          <a:xfrm>
            <a:off x="8327133" y="167698"/>
            <a:ext cx="3694345" cy="954107"/>
          </a:xfrm>
          <a:prstGeom prst="rect">
            <a:avLst/>
          </a:prstGeom>
          <a:noFill/>
        </p:spPr>
        <p:txBody>
          <a:bodyPr wrap="none" rtlCol="0">
            <a:spAutoFit/>
          </a:bodyPr>
          <a:lstStyle/>
          <a:p>
            <a:r>
              <a:rPr lang="en-IN" sz="2800" dirty="0"/>
              <a:t>Initial Infections = 50</a:t>
            </a:r>
          </a:p>
          <a:p>
            <a:r>
              <a:rPr lang="en-IN" sz="2800" dirty="0"/>
              <a:t>Transmission rate = 50%</a:t>
            </a:r>
          </a:p>
        </p:txBody>
      </p:sp>
    </p:spTree>
    <p:extLst>
      <p:ext uri="{BB962C8B-B14F-4D97-AF65-F5344CB8AC3E}">
        <p14:creationId xmlns:p14="http://schemas.microsoft.com/office/powerpoint/2010/main" val="350253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A0E7619-F3D4-4E9F-9C43-82B7C36DB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p:nvSpPr>
          <p:cNvPr id="26" name="Title 2059">
            <a:extLst>
              <a:ext uri="{FF2B5EF4-FFF2-40B4-BE49-F238E27FC236}">
                <a16:creationId xmlns:a16="http://schemas.microsoft.com/office/drawing/2014/main" id="{C54957D5-B779-4A30-91F4-78DB5857F461}"/>
              </a:ext>
            </a:extLst>
          </p:cNvPr>
          <p:cNvSpPr txBox="1">
            <a:spLocks/>
          </p:cNvSpPr>
          <p:nvPr/>
        </p:nvSpPr>
        <p:spPr>
          <a:xfrm>
            <a:off x="0" y="27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Simulation Results</a:t>
            </a:r>
          </a:p>
        </p:txBody>
      </p:sp>
      <p:sp>
        <p:nvSpPr>
          <p:cNvPr id="27" name="Rectangle 26">
            <a:extLst>
              <a:ext uri="{FF2B5EF4-FFF2-40B4-BE49-F238E27FC236}">
                <a16:creationId xmlns:a16="http://schemas.microsoft.com/office/drawing/2014/main" id="{7B7D4DD2-BEDB-47A4-BA82-91B2554398EB}"/>
              </a:ext>
            </a:extLst>
          </p:cNvPr>
          <p:cNvSpPr/>
          <p:nvPr/>
        </p:nvSpPr>
        <p:spPr>
          <a:xfrm>
            <a:off x="142846" y="987516"/>
            <a:ext cx="4137606"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BE1386F9-6A2A-4928-88A6-1CAE3F747658}"/>
              </a:ext>
            </a:extLst>
          </p:cNvPr>
          <p:cNvSpPr txBox="1"/>
          <p:nvPr/>
        </p:nvSpPr>
        <p:spPr>
          <a:xfrm>
            <a:off x="8327133" y="167698"/>
            <a:ext cx="3694345" cy="954107"/>
          </a:xfrm>
          <a:prstGeom prst="rect">
            <a:avLst/>
          </a:prstGeom>
          <a:noFill/>
        </p:spPr>
        <p:txBody>
          <a:bodyPr wrap="none" rtlCol="0">
            <a:spAutoFit/>
          </a:bodyPr>
          <a:lstStyle/>
          <a:p>
            <a:r>
              <a:rPr lang="en-IN" sz="2800" dirty="0"/>
              <a:t>Initial Infections = 50</a:t>
            </a:r>
          </a:p>
          <a:p>
            <a:r>
              <a:rPr lang="en-IN" sz="2800" dirty="0"/>
              <a:t>Transmission rate = 50%</a:t>
            </a:r>
          </a:p>
        </p:txBody>
      </p:sp>
      <p:sp>
        <p:nvSpPr>
          <p:cNvPr id="34" name="TextBox 33">
            <a:extLst>
              <a:ext uri="{FF2B5EF4-FFF2-40B4-BE49-F238E27FC236}">
                <a16:creationId xmlns:a16="http://schemas.microsoft.com/office/drawing/2014/main" id="{A4AD94B3-CC65-46AA-8D47-838ADC6ED850}"/>
              </a:ext>
            </a:extLst>
          </p:cNvPr>
          <p:cNvSpPr txBox="1"/>
          <p:nvPr/>
        </p:nvSpPr>
        <p:spPr>
          <a:xfrm>
            <a:off x="2447423" y="1929404"/>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45K/day</a:t>
            </a:r>
          </a:p>
        </p:txBody>
      </p:sp>
      <p:grpSp>
        <p:nvGrpSpPr>
          <p:cNvPr id="42" name="Group 41">
            <a:extLst>
              <a:ext uri="{FF2B5EF4-FFF2-40B4-BE49-F238E27FC236}">
                <a16:creationId xmlns:a16="http://schemas.microsoft.com/office/drawing/2014/main" id="{FC84603A-ACF1-4159-BC13-7083AF2C96BA}"/>
              </a:ext>
            </a:extLst>
          </p:cNvPr>
          <p:cNvGrpSpPr/>
          <p:nvPr/>
        </p:nvGrpSpPr>
        <p:grpSpPr>
          <a:xfrm>
            <a:off x="804672" y="5374460"/>
            <a:ext cx="2767803" cy="916612"/>
            <a:chOff x="804672" y="5374460"/>
            <a:chExt cx="2767803" cy="916612"/>
          </a:xfrm>
        </p:grpSpPr>
        <p:cxnSp>
          <p:nvCxnSpPr>
            <p:cNvPr id="36" name="Straight Connector 35">
              <a:extLst>
                <a:ext uri="{FF2B5EF4-FFF2-40B4-BE49-F238E27FC236}">
                  <a16:creationId xmlns:a16="http://schemas.microsoft.com/office/drawing/2014/main" id="{05F79E6E-C08A-4A15-B082-0892274CB28A}"/>
                </a:ext>
              </a:extLst>
            </p:cNvPr>
            <p:cNvCxnSpPr>
              <a:cxnSpLocks/>
            </p:cNvCxnSpPr>
            <p:nvPr/>
          </p:nvCxnSpPr>
          <p:spPr>
            <a:xfrm>
              <a:off x="804672" y="6114288"/>
              <a:ext cx="2206752"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FFD79E6-9DAF-447B-AF17-84E258ABB40E}"/>
                </a:ext>
              </a:extLst>
            </p:cNvPr>
            <p:cNvCxnSpPr>
              <a:cxnSpLocks/>
            </p:cNvCxnSpPr>
            <p:nvPr/>
          </p:nvCxnSpPr>
          <p:spPr>
            <a:xfrm>
              <a:off x="2999232"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99ECB006-9A8A-437E-A6EE-0C05488655F8}"/>
                </a:ext>
              </a:extLst>
            </p:cNvPr>
            <p:cNvSpPr txBox="1"/>
            <p:nvPr/>
          </p:nvSpPr>
          <p:spPr>
            <a:xfrm>
              <a:off x="2447423" y="5374460"/>
              <a:ext cx="112505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69 days</a:t>
              </a:r>
            </a:p>
          </p:txBody>
        </p:sp>
      </p:grpSp>
    </p:spTree>
    <p:extLst>
      <p:ext uri="{BB962C8B-B14F-4D97-AF65-F5344CB8AC3E}">
        <p14:creationId xmlns:p14="http://schemas.microsoft.com/office/powerpoint/2010/main" val="179001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9D7C31-B219-44EA-811F-60DE3A0EE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p:nvSpPr>
          <p:cNvPr id="8" name="Title 2059">
            <a:extLst>
              <a:ext uri="{FF2B5EF4-FFF2-40B4-BE49-F238E27FC236}">
                <a16:creationId xmlns:a16="http://schemas.microsoft.com/office/drawing/2014/main" id="{0DF52A60-8EF6-401E-AFFF-FB9A2180EE9C}"/>
              </a:ext>
            </a:extLst>
          </p:cNvPr>
          <p:cNvSpPr txBox="1">
            <a:spLocks/>
          </p:cNvSpPr>
          <p:nvPr/>
        </p:nvSpPr>
        <p:spPr>
          <a:xfrm>
            <a:off x="0" y="27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Don’t Lockdown So Quickly!!</a:t>
            </a:r>
          </a:p>
        </p:txBody>
      </p:sp>
      <p:sp>
        <p:nvSpPr>
          <p:cNvPr id="10" name="Rectangle 9">
            <a:extLst>
              <a:ext uri="{FF2B5EF4-FFF2-40B4-BE49-F238E27FC236}">
                <a16:creationId xmlns:a16="http://schemas.microsoft.com/office/drawing/2014/main" id="{6057DA33-558B-46D4-BEF5-678C00FF60D3}"/>
              </a:ext>
            </a:extLst>
          </p:cNvPr>
          <p:cNvSpPr/>
          <p:nvPr/>
        </p:nvSpPr>
        <p:spPr>
          <a:xfrm>
            <a:off x="142845" y="987516"/>
            <a:ext cx="6363971"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BFCB848-6D08-4F6F-847C-D31CC5D66B50}"/>
              </a:ext>
            </a:extLst>
          </p:cNvPr>
          <p:cNvSpPr txBox="1"/>
          <p:nvPr/>
        </p:nvSpPr>
        <p:spPr>
          <a:xfrm>
            <a:off x="8327133" y="167698"/>
            <a:ext cx="3694345" cy="954107"/>
          </a:xfrm>
          <a:prstGeom prst="rect">
            <a:avLst/>
          </a:prstGeom>
          <a:noFill/>
        </p:spPr>
        <p:txBody>
          <a:bodyPr wrap="none" rtlCol="0">
            <a:spAutoFit/>
          </a:bodyPr>
          <a:lstStyle/>
          <a:p>
            <a:r>
              <a:rPr lang="en-IN" sz="2800" dirty="0"/>
              <a:t>Initial Infections = 100</a:t>
            </a:r>
          </a:p>
          <a:p>
            <a:r>
              <a:rPr lang="en-IN" sz="2800" dirty="0"/>
              <a:t>Transmission rate = 50%</a:t>
            </a:r>
          </a:p>
        </p:txBody>
      </p:sp>
      <p:sp>
        <p:nvSpPr>
          <p:cNvPr id="14" name="TextBox 13">
            <a:extLst>
              <a:ext uri="{FF2B5EF4-FFF2-40B4-BE49-F238E27FC236}">
                <a16:creationId xmlns:a16="http://schemas.microsoft.com/office/drawing/2014/main" id="{FCA8F232-9DD5-44A6-B9BB-FEA147807B1A}"/>
              </a:ext>
            </a:extLst>
          </p:cNvPr>
          <p:cNvSpPr txBox="1"/>
          <p:nvPr/>
        </p:nvSpPr>
        <p:spPr>
          <a:xfrm>
            <a:off x="2447423" y="1929404"/>
            <a:ext cx="121770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45K/day</a:t>
            </a:r>
          </a:p>
        </p:txBody>
      </p:sp>
      <p:sp>
        <p:nvSpPr>
          <p:cNvPr id="16" name="TextBox 15">
            <a:extLst>
              <a:ext uri="{FF2B5EF4-FFF2-40B4-BE49-F238E27FC236}">
                <a16:creationId xmlns:a16="http://schemas.microsoft.com/office/drawing/2014/main" id="{02ED29F7-098A-4246-84E2-DBD530CF6B97}"/>
              </a:ext>
            </a:extLst>
          </p:cNvPr>
          <p:cNvSpPr txBox="1"/>
          <p:nvPr/>
        </p:nvSpPr>
        <p:spPr>
          <a:xfrm>
            <a:off x="1229717" y="1815239"/>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58K/day</a:t>
            </a:r>
          </a:p>
        </p:txBody>
      </p:sp>
      <p:grpSp>
        <p:nvGrpSpPr>
          <p:cNvPr id="19" name="Group 18">
            <a:extLst>
              <a:ext uri="{FF2B5EF4-FFF2-40B4-BE49-F238E27FC236}">
                <a16:creationId xmlns:a16="http://schemas.microsoft.com/office/drawing/2014/main" id="{03F61FA5-B3EA-4EA5-A4CB-4FC258A7DA71}"/>
              </a:ext>
            </a:extLst>
          </p:cNvPr>
          <p:cNvGrpSpPr/>
          <p:nvPr/>
        </p:nvGrpSpPr>
        <p:grpSpPr>
          <a:xfrm>
            <a:off x="804672" y="5374460"/>
            <a:ext cx="2767803" cy="916612"/>
            <a:chOff x="804672" y="5374460"/>
            <a:chExt cx="2767803" cy="916612"/>
          </a:xfrm>
        </p:grpSpPr>
        <p:cxnSp>
          <p:nvCxnSpPr>
            <p:cNvPr id="20" name="Straight Connector 19">
              <a:extLst>
                <a:ext uri="{FF2B5EF4-FFF2-40B4-BE49-F238E27FC236}">
                  <a16:creationId xmlns:a16="http://schemas.microsoft.com/office/drawing/2014/main" id="{9B648DDF-B3DE-4C4A-B325-4F0B4459B1B2}"/>
                </a:ext>
              </a:extLst>
            </p:cNvPr>
            <p:cNvCxnSpPr>
              <a:cxnSpLocks/>
            </p:cNvCxnSpPr>
            <p:nvPr/>
          </p:nvCxnSpPr>
          <p:spPr>
            <a:xfrm>
              <a:off x="804672" y="6114288"/>
              <a:ext cx="2206752"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745648E-D351-4693-8394-A5A0F6D96649}"/>
                </a:ext>
              </a:extLst>
            </p:cNvPr>
            <p:cNvCxnSpPr>
              <a:cxnSpLocks/>
            </p:cNvCxnSpPr>
            <p:nvPr/>
          </p:nvCxnSpPr>
          <p:spPr>
            <a:xfrm>
              <a:off x="2999232"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D78840C-87F3-4EEB-AC7A-619F990183D8}"/>
                </a:ext>
              </a:extLst>
            </p:cNvPr>
            <p:cNvSpPr txBox="1"/>
            <p:nvPr/>
          </p:nvSpPr>
          <p:spPr>
            <a:xfrm>
              <a:off x="2447423" y="5374460"/>
              <a:ext cx="1125052"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69 days</a:t>
              </a:r>
            </a:p>
          </p:txBody>
        </p:sp>
      </p:grpSp>
      <p:grpSp>
        <p:nvGrpSpPr>
          <p:cNvPr id="23" name="Group 22">
            <a:extLst>
              <a:ext uri="{FF2B5EF4-FFF2-40B4-BE49-F238E27FC236}">
                <a16:creationId xmlns:a16="http://schemas.microsoft.com/office/drawing/2014/main" id="{656881A0-0AB5-467A-AF3E-1A1B88D0A666}"/>
              </a:ext>
            </a:extLst>
          </p:cNvPr>
          <p:cNvGrpSpPr/>
          <p:nvPr/>
        </p:nvGrpSpPr>
        <p:grpSpPr>
          <a:xfrm>
            <a:off x="804672" y="4438413"/>
            <a:ext cx="2205277" cy="919971"/>
            <a:chOff x="804672" y="5371101"/>
            <a:chExt cx="2205277" cy="919971"/>
          </a:xfrm>
        </p:grpSpPr>
        <p:cxnSp>
          <p:nvCxnSpPr>
            <p:cNvPr id="24" name="Straight Connector 23">
              <a:extLst>
                <a:ext uri="{FF2B5EF4-FFF2-40B4-BE49-F238E27FC236}">
                  <a16:creationId xmlns:a16="http://schemas.microsoft.com/office/drawing/2014/main" id="{5AC6223B-7458-439D-BBDB-A73CB00A1E18}"/>
                </a:ext>
              </a:extLst>
            </p:cNvPr>
            <p:cNvCxnSpPr>
              <a:cxnSpLocks/>
            </p:cNvCxnSpPr>
            <p:nvPr/>
          </p:nvCxnSpPr>
          <p:spPr>
            <a:xfrm>
              <a:off x="804672" y="6114288"/>
              <a:ext cx="164275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192F430-978C-4B7C-AB5D-FF9C7D5324CB}"/>
                </a:ext>
              </a:extLst>
            </p:cNvPr>
            <p:cNvCxnSpPr>
              <a:cxnSpLocks/>
            </p:cNvCxnSpPr>
            <p:nvPr/>
          </p:nvCxnSpPr>
          <p:spPr>
            <a:xfrm>
              <a:off x="2447423"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28C2A444-DF51-4027-8D8E-E85468D35402}"/>
                </a:ext>
              </a:extLst>
            </p:cNvPr>
            <p:cNvSpPr txBox="1"/>
            <p:nvPr/>
          </p:nvSpPr>
          <p:spPr>
            <a:xfrm>
              <a:off x="1884897" y="5371101"/>
              <a:ext cx="112505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52 days</a:t>
              </a:r>
            </a:p>
          </p:txBody>
        </p:sp>
      </p:grpSp>
    </p:spTree>
    <p:extLst>
      <p:ext uri="{BB962C8B-B14F-4D97-AF65-F5344CB8AC3E}">
        <p14:creationId xmlns:p14="http://schemas.microsoft.com/office/powerpoint/2010/main" val="320701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5CA09B-CFB2-46E1-B80A-7E58CE91F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p:nvSpPr>
          <p:cNvPr id="6" name="Title 2059">
            <a:extLst>
              <a:ext uri="{FF2B5EF4-FFF2-40B4-BE49-F238E27FC236}">
                <a16:creationId xmlns:a16="http://schemas.microsoft.com/office/drawing/2014/main" id="{4277C6FD-F501-47B7-B3EC-6AD25885D1D3}"/>
              </a:ext>
            </a:extLst>
          </p:cNvPr>
          <p:cNvSpPr txBox="1">
            <a:spLocks/>
          </p:cNvSpPr>
          <p:nvPr/>
        </p:nvSpPr>
        <p:spPr>
          <a:xfrm>
            <a:off x="0" y="27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Don’t Lockdown So Quickly!!</a:t>
            </a:r>
          </a:p>
        </p:txBody>
      </p:sp>
      <p:sp>
        <p:nvSpPr>
          <p:cNvPr id="8" name="Rectangle 7">
            <a:extLst>
              <a:ext uri="{FF2B5EF4-FFF2-40B4-BE49-F238E27FC236}">
                <a16:creationId xmlns:a16="http://schemas.microsoft.com/office/drawing/2014/main" id="{2174F491-93D3-44C8-8B31-ACC5C6795622}"/>
              </a:ext>
            </a:extLst>
          </p:cNvPr>
          <p:cNvSpPr/>
          <p:nvPr/>
        </p:nvSpPr>
        <p:spPr>
          <a:xfrm>
            <a:off x="142845" y="987516"/>
            <a:ext cx="6363971"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453CC1B-47A8-4C30-80B2-63CA0526AAA7}"/>
              </a:ext>
            </a:extLst>
          </p:cNvPr>
          <p:cNvSpPr txBox="1"/>
          <p:nvPr/>
        </p:nvSpPr>
        <p:spPr>
          <a:xfrm>
            <a:off x="8327133" y="167698"/>
            <a:ext cx="3694345" cy="954107"/>
          </a:xfrm>
          <a:prstGeom prst="rect">
            <a:avLst/>
          </a:prstGeom>
          <a:noFill/>
        </p:spPr>
        <p:txBody>
          <a:bodyPr wrap="none" rtlCol="0">
            <a:spAutoFit/>
          </a:bodyPr>
          <a:lstStyle/>
          <a:p>
            <a:r>
              <a:rPr lang="en-IN" sz="2800" dirty="0"/>
              <a:t>Initial Infections = </a:t>
            </a:r>
            <a:r>
              <a:rPr lang="en-IN" sz="2800" dirty="0">
                <a:solidFill>
                  <a:schemeClr val="accent2"/>
                </a:solidFill>
              </a:rPr>
              <a:t>1,500</a:t>
            </a:r>
          </a:p>
          <a:p>
            <a:r>
              <a:rPr lang="en-IN" sz="2800" dirty="0"/>
              <a:t>Transmission rate = 50%</a:t>
            </a:r>
          </a:p>
        </p:txBody>
      </p:sp>
      <p:sp>
        <p:nvSpPr>
          <p:cNvPr id="12" name="TextBox 11">
            <a:extLst>
              <a:ext uri="{FF2B5EF4-FFF2-40B4-BE49-F238E27FC236}">
                <a16:creationId xmlns:a16="http://schemas.microsoft.com/office/drawing/2014/main" id="{E7DC94D8-DB5A-45FD-A82C-000BC4A58573}"/>
              </a:ext>
            </a:extLst>
          </p:cNvPr>
          <p:cNvSpPr txBox="1"/>
          <p:nvPr/>
        </p:nvSpPr>
        <p:spPr>
          <a:xfrm>
            <a:off x="2447423" y="1929404"/>
            <a:ext cx="121770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45K/day</a:t>
            </a:r>
          </a:p>
        </p:txBody>
      </p:sp>
      <p:sp>
        <p:nvSpPr>
          <p:cNvPr id="14" name="TextBox 13">
            <a:extLst>
              <a:ext uri="{FF2B5EF4-FFF2-40B4-BE49-F238E27FC236}">
                <a16:creationId xmlns:a16="http://schemas.microsoft.com/office/drawing/2014/main" id="{F5A33ABB-0083-46AC-B948-4A344B4CA88C}"/>
              </a:ext>
            </a:extLst>
          </p:cNvPr>
          <p:cNvSpPr txBox="1"/>
          <p:nvPr/>
        </p:nvSpPr>
        <p:spPr>
          <a:xfrm>
            <a:off x="1393490" y="1393849"/>
            <a:ext cx="137319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280K/day</a:t>
            </a:r>
          </a:p>
        </p:txBody>
      </p:sp>
      <p:grpSp>
        <p:nvGrpSpPr>
          <p:cNvPr id="15" name="Group 14">
            <a:extLst>
              <a:ext uri="{FF2B5EF4-FFF2-40B4-BE49-F238E27FC236}">
                <a16:creationId xmlns:a16="http://schemas.microsoft.com/office/drawing/2014/main" id="{13EBEB68-5F4F-439D-9188-29F2F47E1C1C}"/>
              </a:ext>
            </a:extLst>
          </p:cNvPr>
          <p:cNvGrpSpPr/>
          <p:nvPr/>
        </p:nvGrpSpPr>
        <p:grpSpPr>
          <a:xfrm>
            <a:off x="804672" y="5374460"/>
            <a:ext cx="2767803" cy="916612"/>
            <a:chOff x="804672" y="5374460"/>
            <a:chExt cx="2767803" cy="916612"/>
          </a:xfrm>
        </p:grpSpPr>
        <p:cxnSp>
          <p:nvCxnSpPr>
            <p:cNvPr id="16" name="Straight Connector 15">
              <a:extLst>
                <a:ext uri="{FF2B5EF4-FFF2-40B4-BE49-F238E27FC236}">
                  <a16:creationId xmlns:a16="http://schemas.microsoft.com/office/drawing/2014/main" id="{A44F489A-94FE-427A-AABE-9C3EBA30B91A}"/>
                </a:ext>
              </a:extLst>
            </p:cNvPr>
            <p:cNvCxnSpPr>
              <a:cxnSpLocks/>
            </p:cNvCxnSpPr>
            <p:nvPr/>
          </p:nvCxnSpPr>
          <p:spPr>
            <a:xfrm>
              <a:off x="804672" y="6114288"/>
              <a:ext cx="2206752"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B58AC39-0C60-4F17-8A62-65BB894F68E9}"/>
                </a:ext>
              </a:extLst>
            </p:cNvPr>
            <p:cNvCxnSpPr>
              <a:cxnSpLocks/>
            </p:cNvCxnSpPr>
            <p:nvPr/>
          </p:nvCxnSpPr>
          <p:spPr>
            <a:xfrm>
              <a:off x="2999232"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55F802D-F51F-4D0E-BE9C-34AE3FFCFEE1}"/>
                </a:ext>
              </a:extLst>
            </p:cNvPr>
            <p:cNvSpPr txBox="1"/>
            <p:nvPr/>
          </p:nvSpPr>
          <p:spPr>
            <a:xfrm>
              <a:off x="2447423" y="5374460"/>
              <a:ext cx="1125052"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69 days</a:t>
              </a:r>
            </a:p>
          </p:txBody>
        </p:sp>
      </p:grpSp>
      <p:grpSp>
        <p:nvGrpSpPr>
          <p:cNvPr id="19" name="Group 18">
            <a:extLst>
              <a:ext uri="{FF2B5EF4-FFF2-40B4-BE49-F238E27FC236}">
                <a16:creationId xmlns:a16="http://schemas.microsoft.com/office/drawing/2014/main" id="{08C01E35-48DB-4EAE-9A4F-2B2AFF14EC7C}"/>
              </a:ext>
            </a:extLst>
          </p:cNvPr>
          <p:cNvGrpSpPr/>
          <p:nvPr/>
        </p:nvGrpSpPr>
        <p:grpSpPr>
          <a:xfrm>
            <a:off x="804672" y="4466331"/>
            <a:ext cx="1151344" cy="892053"/>
            <a:chOff x="804672" y="5399019"/>
            <a:chExt cx="1151344" cy="892053"/>
          </a:xfrm>
        </p:grpSpPr>
        <p:cxnSp>
          <p:nvCxnSpPr>
            <p:cNvPr id="20" name="Straight Connector 19">
              <a:extLst>
                <a:ext uri="{FF2B5EF4-FFF2-40B4-BE49-F238E27FC236}">
                  <a16:creationId xmlns:a16="http://schemas.microsoft.com/office/drawing/2014/main" id="{FB966976-16DA-426A-8AF8-CCE1236B510F}"/>
                </a:ext>
              </a:extLst>
            </p:cNvPr>
            <p:cNvCxnSpPr>
              <a:cxnSpLocks/>
            </p:cNvCxnSpPr>
            <p:nvPr/>
          </p:nvCxnSpPr>
          <p:spPr>
            <a:xfrm>
              <a:off x="804672" y="6114288"/>
              <a:ext cx="386975"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475645D-1D2C-40CE-BBF1-73604D4CB332}"/>
                </a:ext>
              </a:extLst>
            </p:cNvPr>
            <p:cNvCxnSpPr>
              <a:cxnSpLocks/>
            </p:cNvCxnSpPr>
            <p:nvPr/>
          </p:nvCxnSpPr>
          <p:spPr>
            <a:xfrm>
              <a:off x="1191647"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08BA3114-A6F3-488C-8627-BF507D77A363}"/>
                </a:ext>
              </a:extLst>
            </p:cNvPr>
            <p:cNvSpPr txBox="1"/>
            <p:nvPr/>
          </p:nvSpPr>
          <p:spPr>
            <a:xfrm>
              <a:off x="830964" y="5399019"/>
              <a:ext cx="112505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12 days</a:t>
              </a:r>
            </a:p>
          </p:txBody>
        </p:sp>
      </p:grpSp>
    </p:spTree>
    <p:extLst>
      <p:ext uri="{BB962C8B-B14F-4D97-AF65-F5344CB8AC3E}">
        <p14:creationId xmlns:p14="http://schemas.microsoft.com/office/powerpoint/2010/main" val="77245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22BAFE-D359-4FF4-B973-462E81025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p:nvSpPr>
          <p:cNvPr id="6" name="Title 2059">
            <a:extLst>
              <a:ext uri="{FF2B5EF4-FFF2-40B4-BE49-F238E27FC236}">
                <a16:creationId xmlns:a16="http://schemas.microsoft.com/office/drawing/2014/main" id="{E3ED8E76-B28D-4EA2-9EB2-35C1F0BF5D6C}"/>
              </a:ext>
            </a:extLst>
          </p:cNvPr>
          <p:cNvSpPr txBox="1">
            <a:spLocks/>
          </p:cNvSpPr>
          <p:nvPr/>
        </p:nvSpPr>
        <p:spPr>
          <a:xfrm>
            <a:off x="0" y="27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Don’t Lockdown So Quickly!!</a:t>
            </a:r>
          </a:p>
        </p:txBody>
      </p:sp>
      <p:sp>
        <p:nvSpPr>
          <p:cNvPr id="8" name="Rectangle 7">
            <a:extLst>
              <a:ext uri="{FF2B5EF4-FFF2-40B4-BE49-F238E27FC236}">
                <a16:creationId xmlns:a16="http://schemas.microsoft.com/office/drawing/2014/main" id="{A06EFEBD-8BF7-4239-B616-13B6927AEC47}"/>
              </a:ext>
            </a:extLst>
          </p:cNvPr>
          <p:cNvSpPr/>
          <p:nvPr/>
        </p:nvSpPr>
        <p:spPr>
          <a:xfrm>
            <a:off x="142845" y="987516"/>
            <a:ext cx="6363971"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A9E89A4-7DDE-4F2E-8E69-988D0937943F}"/>
              </a:ext>
            </a:extLst>
          </p:cNvPr>
          <p:cNvSpPr txBox="1"/>
          <p:nvPr/>
        </p:nvSpPr>
        <p:spPr>
          <a:xfrm>
            <a:off x="8327133" y="167698"/>
            <a:ext cx="3857338" cy="954107"/>
          </a:xfrm>
          <a:prstGeom prst="rect">
            <a:avLst/>
          </a:prstGeom>
          <a:noFill/>
        </p:spPr>
        <p:txBody>
          <a:bodyPr wrap="none" rtlCol="0">
            <a:spAutoFit/>
          </a:bodyPr>
          <a:lstStyle/>
          <a:p>
            <a:r>
              <a:rPr lang="en-IN" sz="2800" dirty="0"/>
              <a:t>Initial Infections = </a:t>
            </a:r>
            <a:r>
              <a:rPr lang="en-IN" sz="2800" dirty="0">
                <a:solidFill>
                  <a:srgbClr val="FF0000"/>
                </a:solidFill>
              </a:rPr>
              <a:t>10,000</a:t>
            </a:r>
          </a:p>
          <a:p>
            <a:r>
              <a:rPr lang="en-IN" sz="2800" dirty="0"/>
              <a:t>Transmission rate = 50%</a:t>
            </a:r>
          </a:p>
        </p:txBody>
      </p:sp>
      <p:sp>
        <p:nvSpPr>
          <p:cNvPr id="12" name="TextBox 11">
            <a:extLst>
              <a:ext uri="{FF2B5EF4-FFF2-40B4-BE49-F238E27FC236}">
                <a16:creationId xmlns:a16="http://schemas.microsoft.com/office/drawing/2014/main" id="{0EAE0640-4F5C-4C70-9A70-4EB5A612A486}"/>
              </a:ext>
            </a:extLst>
          </p:cNvPr>
          <p:cNvSpPr txBox="1"/>
          <p:nvPr/>
        </p:nvSpPr>
        <p:spPr>
          <a:xfrm>
            <a:off x="2447423" y="1929404"/>
            <a:ext cx="121770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45K/day</a:t>
            </a:r>
          </a:p>
        </p:txBody>
      </p:sp>
      <p:sp>
        <p:nvSpPr>
          <p:cNvPr id="14" name="TextBox 13">
            <a:extLst>
              <a:ext uri="{FF2B5EF4-FFF2-40B4-BE49-F238E27FC236}">
                <a16:creationId xmlns:a16="http://schemas.microsoft.com/office/drawing/2014/main" id="{9B5EDD7A-010D-490D-97FD-ECDE2723FAD4}"/>
              </a:ext>
            </a:extLst>
          </p:cNvPr>
          <p:cNvSpPr txBox="1"/>
          <p:nvPr/>
        </p:nvSpPr>
        <p:spPr>
          <a:xfrm>
            <a:off x="1393490" y="1393849"/>
            <a:ext cx="137319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340K/day</a:t>
            </a:r>
          </a:p>
        </p:txBody>
      </p:sp>
      <p:grpSp>
        <p:nvGrpSpPr>
          <p:cNvPr id="15" name="Group 14">
            <a:extLst>
              <a:ext uri="{FF2B5EF4-FFF2-40B4-BE49-F238E27FC236}">
                <a16:creationId xmlns:a16="http://schemas.microsoft.com/office/drawing/2014/main" id="{2E4B0B29-2630-4FF6-BC26-384201E9BF19}"/>
              </a:ext>
            </a:extLst>
          </p:cNvPr>
          <p:cNvGrpSpPr/>
          <p:nvPr/>
        </p:nvGrpSpPr>
        <p:grpSpPr>
          <a:xfrm>
            <a:off x="804672" y="5374460"/>
            <a:ext cx="2767803" cy="916612"/>
            <a:chOff x="804672" y="5374460"/>
            <a:chExt cx="2767803" cy="916612"/>
          </a:xfrm>
        </p:grpSpPr>
        <p:cxnSp>
          <p:nvCxnSpPr>
            <p:cNvPr id="16" name="Straight Connector 15">
              <a:extLst>
                <a:ext uri="{FF2B5EF4-FFF2-40B4-BE49-F238E27FC236}">
                  <a16:creationId xmlns:a16="http://schemas.microsoft.com/office/drawing/2014/main" id="{1A4BB984-6A75-409F-858B-45FA2A4E745C}"/>
                </a:ext>
              </a:extLst>
            </p:cNvPr>
            <p:cNvCxnSpPr>
              <a:cxnSpLocks/>
            </p:cNvCxnSpPr>
            <p:nvPr/>
          </p:nvCxnSpPr>
          <p:spPr>
            <a:xfrm>
              <a:off x="804672" y="6114288"/>
              <a:ext cx="2206752"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4CB7A85-6009-468E-9504-085272CBF8C8}"/>
                </a:ext>
              </a:extLst>
            </p:cNvPr>
            <p:cNvCxnSpPr>
              <a:cxnSpLocks/>
            </p:cNvCxnSpPr>
            <p:nvPr/>
          </p:nvCxnSpPr>
          <p:spPr>
            <a:xfrm>
              <a:off x="2999232"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B896C8A8-E95D-4FB8-A7AF-A540050759CE}"/>
                </a:ext>
              </a:extLst>
            </p:cNvPr>
            <p:cNvSpPr txBox="1"/>
            <p:nvPr/>
          </p:nvSpPr>
          <p:spPr>
            <a:xfrm>
              <a:off x="2447423" y="5374460"/>
              <a:ext cx="1125052"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69 days</a:t>
              </a:r>
            </a:p>
          </p:txBody>
        </p:sp>
      </p:grpSp>
      <p:grpSp>
        <p:nvGrpSpPr>
          <p:cNvPr id="19" name="Group 18">
            <a:extLst>
              <a:ext uri="{FF2B5EF4-FFF2-40B4-BE49-F238E27FC236}">
                <a16:creationId xmlns:a16="http://schemas.microsoft.com/office/drawing/2014/main" id="{296C3536-2EF8-4CE5-82C9-4E555BB50045}"/>
              </a:ext>
            </a:extLst>
          </p:cNvPr>
          <p:cNvGrpSpPr/>
          <p:nvPr/>
        </p:nvGrpSpPr>
        <p:grpSpPr>
          <a:xfrm>
            <a:off x="804672" y="4503186"/>
            <a:ext cx="1125052" cy="871274"/>
            <a:chOff x="804672" y="5435874"/>
            <a:chExt cx="1125052" cy="871274"/>
          </a:xfrm>
        </p:grpSpPr>
        <p:cxnSp>
          <p:nvCxnSpPr>
            <p:cNvPr id="20" name="Straight Connector 19">
              <a:extLst>
                <a:ext uri="{FF2B5EF4-FFF2-40B4-BE49-F238E27FC236}">
                  <a16:creationId xmlns:a16="http://schemas.microsoft.com/office/drawing/2014/main" id="{FB672155-A885-4D6F-A2D5-36D03DEC74CC}"/>
                </a:ext>
              </a:extLst>
            </p:cNvPr>
            <p:cNvCxnSpPr>
              <a:cxnSpLocks/>
            </p:cNvCxnSpPr>
            <p:nvPr/>
          </p:nvCxnSpPr>
          <p:spPr>
            <a:xfrm>
              <a:off x="804672" y="6114288"/>
              <a:ext cx="33820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6501D2D-3E1E-4755-AC7E-E9542CB5770C}"/>
                </a:ext>
              </a:extLst>
            </p:cNvPr>
            <p:cNvCxnSpPr>
              <a:cxnSpLocks/>
            </p:cNvCxnSpPr>
            <p:nvPr/>
          </p:nvCxnSpPr>
          <p:spPr>
            <a:xfrm>
              <a:off x="1142879" y="5953580"/>
              <a:ext cx="0" cy="353568"/>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BAADC551-1AB0-46E0-A600-CA473675DDA8}"/>
                </a:ext>
              </a:extLst>
            </p:cNvPr>
            <p:cNvSpPr txBox="1"/>
            <p:nvPr/>
          </p:nvSpPr>
          <p:spPr>
            <a:xfrm>
              <a:off x="804672" y="5435874"/>
              <a:ext cx="112505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10 days</a:t>
              </a:r>
            </a:p>
          </p:txBody>
        </p:sp>
      </p:grpSp>
    </p:spTree>
    <p:extLst>
      <p:ext uri="{BB962C8B-B14F-4D97-AF65-F5344CB8AC3E}">
        <p14:creationId xmlns:p14="http://schemas.microsoft.com/office/powerpoint/2010/main" val="104186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404119-CE71-43BF-84E0-48444F5CF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p:nvSpPr>
          <p:cNvPr id="26" name="Title 2059">
            <a:extLst>
              <a:ext uri="{FF2B5EF4-FFF2-40B4-BE49-F238E27FC236}">
                <a16:creationId xmlns:a16="http://schemas.microsoft.com/office/drawing/2014/main" id="{C54957D5-B779-4A30-91F4-78DB5857F461}"/>
              </a:ext>
            </a:extLst>
          </p:cNvPr>
          <p:cNvSpPr txBox="1">
            <a:spLocks/>
          </p:cNvSpPr>
          <p:nvPr/>
        </p:nvSpPr>
        <p:spPr>
          <a:xfrm>
            <a:off x="0" y="27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Simulation Results</a:t>
            </a:r>
          </a:p>
        </p:txBody>
      </p:sp>
      <p:sp>
        <p:nvSpPr>
          <p:cNvPr id="27" name="Rectangle 26">
            <a:extLst>
              <a:ext uri="{FF2B5EF4-FFF2-40B4-BE49-F238E27FC236}">
                <a16:creationId xmlns:a16="http://schemas.microsoft.com/office/drawing/2014/main" id="{7B7D4DD2-BEDB-47A4-BA82-91B2554398EB}"/>
              </a:ext>
            </a:extLst>
          </p:cNvPr>
          <p:cNvSpPr/>
          <p:nvPr/>
        </p:nvSpPr>
        <p:spPr>
          <a:xfrm>
            <a:off x="142846" y="987516"/>
            <a:ext cx="4137606"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BE1386F9-6A2A-4928-88A6-1CAE3F747658}"/>
              </a:ext>
            </a:extLst>
          </p:cNvPr>
          <p:cNvSpPr txBox="1"/>
          <p:nvPr/>
        </p:nvSpPr>
        <p:spPr>
          <a:xfrm>
            <a:off x="8327133" y="167698"/>
            <a:ext cx="3694345" cy="954107"/>
          </a:xfrm>
          <a:prstGeom prst="rect">
            <a:avLst/>
          </a:prstGeom>
          <a:noFill/>
        </p:spPr>
        <p:txBody>
          <a:bodyPr wrap="none" rtlCol="0">
            <a:spAutoFit/>
          </a:bodyPr>
          <a:lstStyle/>
          <a:p>
            <a:r>
              <a:rPr lang="en-IN" sz="2800" dirty="0"/>
              <a:t>Initial Infections = 50</a:t>
            </a:r>
          </a:p>
          <a:p>
            <a:r>
              <a:rPr lang="en-IN" sz="2800" dirty="0"/>
              <a:t>Transmission rate = 50%</a:t>
            </a:r>
          </a:p>
        </p:txBody>
      </p:sp>
      <p:sp>
        <p:nvSpPr>
          <p:cNvPr id="34" name="TextBox 33">
            <a:extLst>
              <a:ext uri="{FF2B5EF4-FFF2-40B4-BE49-F238E27FC236}">
                <a16:creationId xmlns:a16="http://schemas.microsoft.com/office/drawing/2014/main" id="{A4AD94B3-CC65-46AA-8D47-838ADC6ED850}"/>
              </a:ext>
            </a:extLst>
          </p:cNvPr>
          <p:cNvSpPr txBox="1"/>
          <p:nvPr/>
        </p:nvSpPr>
        <p:spPr>
          <a:xfrm>
            <a:off x="1241890" y="1915886"/>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45K/day</a:t>
            </a:r>
          </a:p>
        </p:txBody>
      </p:sp>
      <p:grpSp>
        <p:nvGrpSpPr>
          <p:cNvPr id="7" name="Group 6">
            <a:extLst>
              <a:ext uri="{FF2B5EF4-FFF2-40B4-BE49-F238E27FC236}">
                <a16:creationId xmlns:a16="http://schemas.microsoft.com/office/drawing/2014/main" id="{DC7297A8-CF01-4C27-B40D-491F6F32A0F2}"/>
              </a:ext>
            </a:extLst>
          </p:cNvPr>
          <p:cNvGrpSpPr/>
          <p:nvPr/>
        </p:nvGrpSpPr>
        <p:grpSpPr>
          <a:xfrm>
            <a:off x="804672" y="5333399"/>
            <a:ext cx="1562270" cy="957673"/>
            <a:chOff x="804672" y="5333399"/>
            <a:chExt cx="1562270" cy="957673"/>
          </a:xfrm>
        </p:grpSpPr>
        <p:cxnSp>
          <p:nvCxnSpPr>
            <p:cNvPr id="8" name="Straight Connector 7">
              <a:extLst>
                <a:ext uri="{FF2B5EF4-FFF2-40B4-BE49-F238E27FC236}">
                  <a16:creationId xmlns:a16="http://schemas.microsoft.com/office/drawing/2014/main" id="{546CF9C9-9C63-45AA-B4F5-89A9E7B5F8E2}"/>
                </a:ext>
              </a:extLst>
            </p:cNvPr>
            <p:cNvCxnSpPr>
              <a:cxnSpLocks/>
            </p:cNvCxnSpPr>
            <p:nvPr/>
          </p:nvCxnSpPr>
          <p:spPr>
            <a:xfrm>
              <a:off x="804672" y="6114288"/>
              <a:ext cx="999744"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5BD4267-DAE5-45A0-A8B0-01949E612471}"/>
                </a:ext>
              </a:extLst>
            </p:cNvPr>
            <p:cNvCxnSpPr>
              <a:cxnSpLocks/>
            </p:cNvCxnSpPr>
            <p:nvPr/>
          </p:nvCxnSpPr>
          <p:spPr>
            <a:xfrm>
              <a:off x="1804416"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AD24245-3E99-43E0-B708-6BCB0CBED07A}"/>
                </a:ext>
              </a:extLst>
            </p:cNvPr>
            <p:cNvSpPr txBox="1"/>
            <p:nvPr/>
          </p:nvSpPr>
          <p:spPr>
            <a:xfrm>
              <a:off x="1241890" y="5333399"/>
              <a:ext cx="1125052"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69 days</a:t>
              </a:r>
            </a:p>
          </p:txBody>
        </p:sp>
      </p:grpSp>
    </p:spTree>
    <p:extLst>
      <p:ext uri="{BB962C8B-B14F-4D97-AF65-F5344CB8AC3E}">
        <p14:creationId xmlns:p14="http://schemas.microsoft.com/office/powerpoint/2010/main" val="246056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C79EF9-CFA1-496D-9731-F31AC1465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p:nvSpPr>
          <p:cNvPr id="6" name="Title 2059">
            <a:extLst>
              <a:ext uri="{FF2B5EF4-FFF2-40B4-BE49-F238E27FC236}">
                <a16:creationId xmlns:a16="http://schemas.microsoft.com/office/drawing/2014/main" id="{A34B39B7-B7BE-4A0A-BED7-59897F5CC08C}"/>
              </a:ext>
            </a:extLst>
          </p:cNvPr>
          <p:cNvSpPr txBox="1">
            <a:spLocks/>
          </p:cNvSpPr>
          <p:nvPr/>
        </p:nvSpPr>
        <p:spPr>
          <a:xfrm>
            <a:off x="0" y="27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What if the Virus isn’t as Bad?</a:t>
            </a:r>
          </a:p>
        </p:txBody>
      </p:sp>
      <p:sp>
        <p:nvSpPr>
          <p:cNvPr id="8" name="Rectangle 7">
            <a:extLst>
              <a:ext uri="{FF2B5EF4-FFF2-40B4-BE49-F238E27FC236}">
                <a16:creationId xmlns:a16="http://schemas.microsoft.com/office/drawing/2014/main" id="{35CE8652-6996-43DE-A4A6-A0C2147A63AD}"/>
              </a:ext>
            </a:extLst>
          </p:cNvPr>
          <p:cNvSpPr/>
          <p:nvPr/>
        </p:nvSpPr>
        <p:spPr>
          <a:xfrm>
            <a:off x="142845" y="987516"/>
            <a:ext cx="6682025"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F26C3A0-E671-4CF5-ACC5-428DFC1308BF}"/>
              </a:ext>
            </a:extLst>
          </p:cNvPr>
          <p:cNvSpPr txBox="1"/>
          <p:nvPr/>
        </p:nvSpPr>
        <p:spPr>
          <a:xfrm>
            <a:off x="1161962" y="1889647"/>
            <a:ext cx="121770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45K/day</a:t>
            </a:r>
          </a:p>
        </p:txBody>
      </p:sp>
      <p:sp>
        <p:nvSpPr>
          <p:cNvPr id="14" name="TextBox 13">
            <a:extLst>
              <a:ext uri="{FF2B5EF4-FFF2-40B4-BE49-F238E27FC236}">
                <a16:creationId xmlns:a16="http://schemas.microsoft.com/office/drawing/2014/main" id="{8F4F9368-4580-428D-81C0-692F536A7E45}"/>
              </a:ext>
            </a:extLst>
          </p:cNvPr>
          <p:cNvSpPr txBox="1"/>
          <p:nvPr/>
        </p:nvSpPr>
        <p:spPr>
          <a:xfrm>
            <a:off x="2659457" y="2088561"/>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30K/day</a:t>
            </a:r>
          </a:p>
        </p:txBody>
      </p:sp>
      <p:sp>
        <p:nvSpPr>
          <p:cNvPr id="16" name="TextBox 15">
            <a:extLst>
              <a:ext uri="{FF2B5EF4-FFF2-40B4-BE49-F238E27FC236}">
                <a16:creationId xmlns:a16="http://schemas.microsoft.com/office/drawing/2014/main" id="{98511D30-219B-49B4-B828-9CAF9609B82F}"/>
              </a:ext>
            </a:extLst>
          </p:cNvPr>
          <p:cNvSpPr txBox="1"/>
          <p:nvPr/>
        </p:nvSpPr>
        <p:spPr>
          <a:xfrm>
            <a:off x="8327133" y="167698"/>
            <a:ext cx="3694345" cy="954107"/>
          </a:xfrm>
          <a:prstGeom prst="rect">
            <a:avLst/>
          </a:prstGeom>
          <a:noFill/>
        </p:spPr>
        <p:txBody>
          <a:bodyPr wrap="none" rtlCol="0">
            <a:spAutoFit/>
          </a:bodyPr>
          <a:lstStyle/>
          <a:p>
            <a:r>
              <a:rPr lang="en-IN" sz="2800" dirty="0"/>
              <a:t>Initial Infections = 50</a:t>
            </a:r>
          </a:p>
          <a:p>
            <a:r>
              <a:rPr lang="en-IN" sz="2800" dirty="0"/>
              <a:t>Transmission rate = </a:t>
            </a:r>
            <a:r>
              <a:rPr lang="en-IN" sz="2800" dirty="0">
                <a:solidFill>
                  <a:srgbClr val="00B050"/>
                </a:solidFill>
              </a:rPr>
              <a:t>30%</a:t>
            </a:r>
          </a:p>
        </p:txBody>
      </p:sp>
      <p:grpSp>
        <p:nvGrpSpPr>
          <p:cNvPr id="21" name="Group 20">
            <a:extLst>
              <a:ext uri="{FF2B5EF4-FFF2-40B4-BE49-F238E27FC236}">
                <a16:creationId xmlns:a16="http://schemas.microsoft.com/office/drawing/2014/main" id="{83828824-D9BE-4892-8A1C-18FA215F69AB}"/>
              </a:ext>
            </a:extLst>
          </p:cNvPr>
          <p:cNvGrpSpPr/>
          <p:nvPr/>
        </p:nvGrpSpPr>
        <p:grpSpPr>
          <a:xfrm>
            <a:off x="804672" y="4441772"/>
            <a:ext cx="1665902" cy="891627"/>
            <a:chOff x="804672" y="5374460"/>
            <a:chExt cx="1665902" cy="891627"/>
          </a:xfrm>
        </p:grpSpPr>
        <p:cxnSp>
          <p:nvCxnSpPr>
            <p:cNvPr id="22" name="Straight Connector 21">
              <a:extLst>
                <a:ext uri="{FF2B5EF4-FFF2-40B4-BE49-F238E27FC236}">
                  <a16:creationId xmlns:a16="http://schemas.microsoft.com/office/drawing/2014/main" id="{CAC60698-F071-4D73-BB23-227ABC81E6DB}"/>
                </a:ext>
              </a:extLst>
            </p:cNvPr>
            <p:cNvCxnSpPr>
              <a:cxnSpLocks/>
            </p:cNvCxnSpPr>
            <p:nvPr/>
          </p:nvCxnSpPr>
          <p:spPr>
            <a:xfrm>
              <a:off x="804672" y="6114288"/>
              <a:ext cx="1447679"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C3A982A-80FE-4A47-B0D5-66329162FC3F}"/>
                </a:ext>
              </a:extLst>
            </p:cNvPr>
            <p:cNvCxnSpPr>
              <a:cxnSpLocks/>
            </p:cNvCxnSpPr>
            <p:nvPr/>
          </p:nvCxnSpPr>
          <p:spPr>
            <a:xfrm>
              <a:off x="2252351" y="5912519"/>
              <a:ext cx="0" cy="35356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9280EE2-6CFA-4FCF-9925-0D398E984621}"/>
                </a:ext>
              </a:extLst>
            </p:cNvPr>
            <p:cNvSpPr txBox="1"/>
            <p:nvPr/>
          </p:nvSpPr>
          <p:spPr>
            <a:xfrm>
              <a:off x="1345522" y="5374460"/>
              <a:ext cx="112505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98 days</a:t>
              </a:r>
            </a:p>
          </p:txBody>
        </p:sp>
      </p:grpSp>
      <p:grpSp>
        <p:nvGrpSpPr>
          <p:cNvPr id="26" name="Group 25">
            <a:extLst>
              <a:ext uri="{FF2B5EF4-FFF2-40B4-BE49-F238E27FC236}">
                <a16:creationId xmlns:a16="http://schemas.microsoft.com/office/drawing/2014/main" id="{85288A11-4533-40D5-BA92-75DBD66C8D48}"/>
              </a:ext>
            </a:extLst>
          </p:cNvPr>
          <p:cNvGrpSpPr/>
          <p:nvPr/>
        </p:nvGrpSpPr>
        <p:grpSpPr>
          <a:xfrm>
            <a:off x="804672" y="5333399"/>
            <a:ext cx="1562270" cy="957673"/>
            <a:chOff x="804672" y="5333399"/>
            <a:chExt cx="1562270" cy="957673"/>
          </a:xfrm>
        </p:grpSpPr>
        <p:cxnSp>
          <p:nvCxnSpPr>
            <p:cNvPr id="27" name="Straight Connector 26">
              <a:extLst>
                <a:ext uri="{FF2B5EF4-FFF2-40B4-BE49-F238E27FC236}">
                  <a16:creationId xmlns:a16="http://schemas.microsoft.com/office/drawing/2014/main" id="{9CCE3966-86E1-4A56-8B43-A9ED25F77F95}"/>
                </a:ext>
              </a:extLst>
            </p:cNvPr>
            <p:cNvCxnSpPr>
              <a:cxnSpLocks/>
            </p:cNvCxnSpPr>
            <p:nvPr/>
          </p:nvCxnSpPr>
          <p:spPr>
            <a:xfrm>
              <a:off x="804672" y="6114288"/>
              <a:ext cx="999744"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595D9AD-A84B-4F99-AC8F-11C125828923}"/>
                </a:ext>
              </a:extLst>
            </p:cNvPr>
            <p:cNvCxnSpPr>
              <a:cxnSpLocks/>
            </p:cNvCxnSpPr>
            <p:nvPr/>
          </p:nvCxnSpPr>
          <p:spPr>
            <a:xfrm>
              <a:off x="1804416"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B2614876-3507-4F4F-96D9-93EA62BC7BC1}"/>
                </a:ext>
              </a:extLst>
            </p:cNvPr>
            <p:cNvSpPr txBox="1"/>
            <p:nvPr/>
          </p:nvSpPr>
          <p:spPr>
            <a:xfrm>
              <a:off x="1241890" y="5333399"/>
              <a:ext cx="1125052"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69 days</a:t>
              </a:r>
            </a:p>
          </p:txBody>
        </p:sp>
      </p:grpSp>
    </p:spTree>
    <p:extLst>
      <p:ext uri="{BB962C8B-B14F-4D97-AF65-F5344CB8AC3E}">
        <p14:creationId xmlns:p14="http://schemas.microsoft.com/office/powerpoint/2010/main" val="1156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36072B-B218-44BD-974C-F4B982755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p:nvSpPr>
          <p:cNvPr id="7" name="TextBox 6">
            <a:extLst>
              <a:ext uri="{FF2B5EF4-FFF2-40B4-BE49-F238E27FC236}">
                <a16:creationId xmlns:a16="http://schemas.microsoft.com/office/drawing/2014/main" id="{04E433A6-53E4-48D7-88BA-03A403DD679F}"/>
              </a:ext>
            </a:extLst>
          </p:cNvPr>
          <p:cNvSpPr txBox="1"/>
          <p:nvPr/>
        </p:nvSpPr>
        <p:spPr>
          <a:xfrm>
            <a:off x="8327133" y="167698"/>
            <a:ext cx="3694345" cy="954107"/>
          </a:xfrm>
          <a:prstGeom prst="rect">
            <a:avLst/>
          </a:prstGeom>
          <a:noFill/>
        </p:spPr>
        <p:txBody>
          <a:bodyPr wrap="none" rtlCol="0">
            <a:spAutoFit/>
          </a:bodyPr>
          <a:lstStyle/>
          <a:p>
            <a:r>
              <a:rPr lang="en-IN" sz="2800" dirty="0"/>
              <a:t>Initial Infections = 50</a:t>
            </a:r>
          </a:p>
          <a:p>
            <a:r>
              <a:rPr lang="en-IN" sz="2800" dirty="0"/>
              <a:t>Transmission rate = </a:t>
            </a:r>
            <a:r>
              <a:rPr lang="en-IN" sz="2800" b="1" dirty="0">
                <a:solidFill>
                  <a:srgbClr val="FF0000"/>
                </a:solidFill>
              </a:rPr>
              <a:t>90%</a:t>
            </a:r>
          </a:p>
        </p:txBody>
      </p:sp>
      <p:sp>
        <p:nvSpPr>
          <p:cNvPr id="9" name="Title 2059">
            <a:extLst>
              <a:ext uri="{FF2B5EF4-FFF2-40B4-BE49-F238E27FC236}">
                <a16:creationId xmlns:a16="http://schemas.microsoft.com/office/drawing/2014/main" id="{C14A8ACE-9D34-4AC8-9D1D-DF508CF2979A}"/>
              </a:ext>
            </a:extLst>
          </p:cNvPr>
          <p:cNvSpPr txBox="1">
            <a:spLocks/>
          </p:cNvSpPr>
          <p:nvPr/>
        </p:nvSpPr>
        <p:spPr>
          <a:xfrm>
            <a:off x="0" y="2710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What if the Virus is Worse?</a:t>
            </a:r>
          </a:p>
        </p:txBody>
      </p:sp>
      <p:sp>
        <p:nvSpPr>
          <p:cNvPr id="11" name="Rectangle 10">
            <a:extLst>
              <a:ext uri="{FF2B5EF4-FFF2-40B4-BE49-F238E27FC236}">
                <a16:creationId xmlns:a16="http://schemas.microsoft.com/office/drawing/2014/main" id="{072A2CB2-734E-4090-8468-90C53D786638}"/>
              </a:ext>
            </a:extLst>
          </p:cNvPr>
          <p:cNvSpPr/>
          <p:nvPr/>
        </p:nvSpPr>
        <p:spPr>
          <a:xfrm>
            <a:off x="142845" y="987516"/>
            <a:ext cx="6682025"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152742C-CD62-48B3-BF55-F8C680548486}"/>
              </a:ext>
            </a:extLst>
          </p:cNvPr>
          <p:cNvSpPr txBox="1"/>
          <p:nvPr/>
        </p:nvSpPr>
        <p:spPr>
          <a:xfrm>
            <a:off x="2116119" y="1987585"/>
            <a:ext cx="121770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45K/day</a:t>
            </a:r>
          </a:p>
        </p:txBody>
      </p:sp>
      <p:sp>
        <p:nvSpPr>
          <p:cNvPr id="15" name="TextBox 14">
            <a:extLst>
              <a:ext uri="{FF2B5EF4-FFF2-40B4-BE49-F238E27FC236}">
                <a16:creationId xmlns:a16="http://schemas.microsoft.com/office/drawing/2014/main" id="{E2A074E3-EB12-499F-88BB-A2CE43832BA0}"/>
              </a:ext>
            </a:extLst>
          </p:cNvPr>
          <p:cNvSpPr txBox="1"/>
          <p:nvPr/>
        </p:nvSpPr>
        <p:spPr>
          <a:xfrm>
            <a:off x="898413" y="1700063"/>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66K/day</a:t>
            </a:r>
          </a:p>
        </p:txBody>
      </p:sp>
      <p:grpSp>
        <p:nvGrpSpPr>
          <p:cNvPr id="20" name="Group 19">
            <a:extLst>
              <a:ext uri="{FF2B5EF4-FFF2-40B4-BE49-F238E27FC236}">
                <a16:creationId xmlns:a16="http://schemas.microsoft.com/office/drawing/2014/main" id="{2C24AAE2-4084-4B68-8747-73F2BD5EEC05}"/>
              </a:ext>
            </a:extLst>
          </p:cNvPr>
          <p:cNvGrpSpPr/>
          <p:nvPr/>
        </p:nvGrpSpPr>
        <p:grpSpPr>
          <a:xfrm>
            <a:off x="804672" y="4358554"/>
            <a:ext cx="1218793" cy="974845"/>
            <a:chOff x="804672" y="5291242"/>
            <a:chExt cx="1218793" cy="974845"/>
          </a:xfrm>
        </p:grpSpPr>
        <p:cxnSp>
          <p:nvCxnSpPr>
            <p:cNvPr id="21" name="Straight Connector 20">
              <a:extLst>
                <a:ext uri="{FF2B5EF4-FFF2-40B4-BE49-F238E27FC236}">
                  <a16:creationId xmlns:a16="http://schemas.microsoft.com/office/drawing/2014/main" id="{BFF28887-BC64-4666-BE1E-5FEE0D52773E}"/>
                </a:ext>
              </a:extLst>
            </p:cNvPr>
            <p:cNvCxnSpPr>
              <a:cxnSpLocks/>
            </p:cNvCxnSpPr>
            <p:nvPr/>
          </p:nvCxnSpPr>
          <p:spPr>
            <a:xfrm>
              <a:off x="804672" y="6114288"/>
              <a:ext cx="54085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1405F7F-3587-4FE9-BD7F-5AB3086C0123}"/>
                </a:ext>
              </a:extLst>
            </p:cNvPr>
            <p:cNvCxnSpPr>
              <a:cxnSpLocks/>
            </p:cNvCxnSpPr>
            <p:nvPr/>
          </p:nvCxnSpPr>
          <p:spPr>
            <a:xfrm>
              <a:off x="1345522" y="5912519"/>
              <a:ext cx="0" cy="353568"/>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E26AC7FF-1704-4787-B81F-9A79D4AA8420}"/>
                </a:ext>
              </a:extLst>
            </p:cNvPr>
            <p:cNvSpPr txBox="1"/>
            <p:nvPr/>
          </p:nvSpPr>
          <p:spPr>
            <a:xfrm>
              <a:off x="898413" y="5291242"/>
              <a:ext cx="112505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48 days</a:t>
              </a:r>
            </a:p>
          </p:txBody>
        </p:sp>
      </p:grpSp>
      <p:grpSp>
        <p:nvGrpSpPr>
          <p:cNvPr id="25" name="Group 24">
            <a:extLst>
              <a:ext uri="{FF2B5EF4-FFF2-40B4-BE49-F238E27FC236}">
                <a16:creationId xmlns:a16="http://schemas.microsoft.com/office/drawing/2014/main" id="{2DD60FA4-E7DC-49DC-BD5F-E1798D465CAE}"/>
              </a:ext>
            </a:extLst>
          </p:cNvPr>
          <p:cNvGrpSpPr/>
          <p:nvPr/>
        </p:nvGrpSpPr>
        <p:grpSpPr>
          <a:xfrm>
            <a:off x="804672" y="5333399"/>
            <a:ext cx="1562270" cy="957673"/>
            <a:chOff x="804672" y="5333399"/>
            <a:chExt cx="1562270" cy="957673"/>
          </a:xfrm>
        </p:grpSpPr>
        <p:cxnSp>
          <p:nvCxnSpPr>
            <p:cNvPr id="26" name="Straight Connector 25">
              <a:extLst>
                <a:ext uri="{FF2B5EF4-FFF2-40B4-BE49-F238E27FC236}">
                  <a16:creationId xmlns:a16="http://schemas.microsoft.com/office/drawing/2014/main" id="{0772F9E1-364C-4BBB-AFE5-363343479DF8}"/>
                </a:ext>
              </a:extLst>
            </p:cNvPr>
            <p:cNvCxnSpPr>
              <a:cxnSpLocks/>
            </p:cNvCxnSpPr>
            <p:nvPr/>
          </p:nvCxnSpPr>
          <p:spPr>
            <a:xfrm>
              <a:off x="804672" y="6114288"/>
              <a:ext cx="999744"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E9A30A8-71C6-4BE5-BEDB-1FAD382494DF}"/>
                </a:ext>
              </a:extLst>
            </p:cNvPr>
            <p:cNvCxnSpPr>
              <a:cxnSpLocks/>
            </p:cNvCxnSpPr>
            <p:nvPr/>
          </p:nvCxnSpPr>
          <p:spPr>
            <a:xfrm>
              <a:off x="1804416"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1CE0732-3CCE-4D08-B70F-703BDA7C03E4}"/>
                </a:ext>
              </a:extLst>
            </p:cNvPr>
            <p:cNvSpPr txBox="1"/>
            <p:nvPr/>
          </p:nvSpPr>
          <p:spPr>
            <a:xfrm>
              <a:off x="1241890" y="5333399"/>
              <a:ext cx="1125052"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69 days</a:t>
              </a:r>
            </a:p>
          </p:txBody>
        </p:sp>
      </p:grpSp>
    </p:spTree>
    <p:extLst>
      <p:ext uri="{BB962C8B-B14F-4D97-AF65-F5344CB8AC3E}">
        <p14:creationId xmlns:p14="http://schemas.microsoft.com/office/powerpoint/2010/main" val="40696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26D10B-9F22-4A7F-8254-99978F6EBFAE}"/>
              </a:ext>
            </a:extLst>
          </p:cNvPr>
          <p:cNvPicPr>
            <a:picLocks noChangeAspect="1"/>
          </p:cNvPicPr>
          <p:nvPr/>
        </p:nvPicPr>
        <p:blipFill>
          <a:blip r:embed="rId3"/>
          <a:stretch>
            <a:fillRect/>
          </a:stretch>
        </p:blipFill>
        <p:spPr>
          <a:xfrm>
            <a:off x="547591" y="0"/>
            <a:ext cx="11096815" cy="6858000"/>
          </a:xfrm>
          <a:prstGeom prst="rect">
            <a:avLst/>
          </a:prstGeom>
        </p:spPr>
      </p:pic>
      <p:sp>
        <p:nvSpPr>
          <p:cNvPr id="7" name="TextBox 6">
            <a:extLst>
              <a:ext uri="{FF2B5EF4-FFF2-40B4-BE49-F238E27FC236}">
                <a16:creationId xmlns:a16="http://schemas.microsoft.com/office/drawing/2014/main" id="{F3148AE9-1BAE-4030-A8E8-5C581F677BF5}"/>
              </a:ext>
            </a:extLst>
          </p:cNvPr>
          <p:cNvSpPr txBox="1"/>
          <p:nvPr/>
        </p:nvSpPr>
        <p:spPr>
          <a:xfrm>
            <a:off x="3838862" y="5759393"/>
            <a:ext cx="2143536" cy="954107"/>
          </a:xfrm>
          <a:prstGeom prst="rect">
            <a:avLst/>
          </a:prstGeom>
          <a:noFill/>
        </p:spPr>
        <p:txBody>
          <a:bodyPr wrap="none" rtlCol="0">
            <a:spAutoFit/>
          </a:bodyPr>
          <a:lstStyle/>
          <a:p>
            <a:pPr algn="ctr"/>
            <a:r>
              <a:rPr lang="en-IN" sz="2800" dirty="0">
                <a:solidFill>
                  <a:schemeClr val="accent2"/>
                </a:solidFill>
                <a:latin typeface="Montserrat Medium" panose="00000600000000000000" pitchFamily="2" charset="0"/>
                <a:ea typeface="Roboto" panose="02000000000000000000" pitchFamily="2" charset="0"/>
              </a:rPr>
              <a:t>Infected</a:t>
            </a:r>
          </a:p>
          <a:p>
            <a:pPr algn="ctr"/>
            <a:r>
              <a:rPr lang="en-IN" sz="2800" dirty="0">
                <a:solidFill>
                  <a:schemeClr val="bg2">
                    <a:lumMod val="50000"/>
                  </a:schemeClr>
                </a:solidFill>
                <a:latin typeface="Montserrat Medium" panose="00000600000000000000" pitchFamily="2" charset="0"/>
                <a:ea typeface="Roboto" panose="02000000000000000000" pitchFamily="2" charset="0"/>
              </a:rPr>
              <a:t>25,909,460</a:t>
            </a:r>
          </a:p>
        </p:txBody>
      </p:sp>
      <p:sp>
        <p:nvSpPr>
          <p:cNvPr id="9" name="TextBox 8">
            <a:extLst>
              <a:ext uri="{FF2B5EF4-FFF2-40B4-BE49-F238E27FC236}">
                <a16:creationId xmlns:a16="http://schemas.microsoft.com/office/drawing/2014/main" id="{09BD19B8-1739-460A-94B6-D533A87ABBE8}"/>
              </a:ext>
            </a:extLst>
          </p:cNvPr>
          <p:cNvSpPr txBox="1"/>
          <p:nvPr/>
        </p:nvSpPr>
        <p:spPr>
          <a:xfrm>
            <a:off x="7066503" y="5759393"/>
            <a:ext cx="1518364" cy="954107"/>
          </a:xfrm>
          <a:prstGeom prst="rect">
            <a:avLst/>
          </a:prstGeom>
          <a:noFill/>
        </p:spPr>
        <p:txBody>
          <a:bodyPr wrap="none" rtlCol="0">
            <a:spAutoFit/>
          </a:bodyPr>
          <a:lstStyle/>
          <a:p>
            <a:pPr algn="ctr"/>
            <a:r>
              <a:rPr lang="en-IN" sz="2800" dirty="0">
                <a:solidFill>
                  <a:srgbClr val="FF0000"/>
                </a:solidFill>
                <a:latin typeface="Montserrat Medium" panose="00000600000000000000" pitchFamily="2" charset="0"/>
                <a:ea typeface="Roboto" panose="02000000000000000000" pitchFamily="2" charset="0"/>
              </a:rPr>
              <a:t>Deaths</a:t>
            </a:r>
          </a:p>
          <a:p>
            <a:pPr algn="ctr"/>
            <a:r>
              <a:rPr lang="en-IN" sz="2800" dirty="0">
                <a:solidFill>
                  <a:schemeClr val="bg2">
                    <a:lumMod val="50000"/>
                  </a:schemeClr>
                </a:solidFill>
                <a:latin typeface="Montserrat Medium" panose="00000600000000000000" pitchFamily="2" charset="0"/>
                <a:ea typeface="Roboto" panose="02000000000000000000" pitchFamily="2" charset="0"/>
              </a:rPr>
              <a:t>861,346</a:t>
            </a:r>
          </a:p>
        </p:txBody>
      </p:sp>
      <p:pic>
        <p:nvPicPr>
          <p:cNvPr id="10" name="Picture 9">
            <a:extLst>
              <a:ext uri="{FF2B5EF4-FFF2-40B4-BE49-F238E27FC236}">
                <a16:creationId xmlns:a16="http://schemas.microsoft.com/office/drawing/2014/main" id="{B0416C52-99BB-4B34-8123-45ED0648A485}"/>
              </a:ext>
            </a:extLst>
          </p:cNvPr>
          <p:cNvPicPr>
            <a:picLocks noChangeAspect="1"/>
          </p:cNvPicPr>
          <p:nvPr/>
        </p:nvPicPr>
        <p:blipFill>
          <a:blip r:embed="rId4"/>
          <a:stretch>
            <a:fillRect/>
          </a:stretch>
        </p:blipFill>
        <p:spPr>
          <a:xfrm>
            <a:off x="127389" y="144500"/>
            <a:ext cx="3848298" cy="1657435"/>
          </a:xfrm>
          <a:prstGeom prst="rect">
            <a:avLst/>
          </a:prstGeom>
        </p:spPr>
      </p:pic>
      <p:pic>
        <p:nvPicPr>
          <p:cNvPr id="11" name="Picture 10">
            <a:extLst>
              <a:ext uri="{FF2B5EF4-FFF2-40B4-BE49-F238E27FC236}">
                <a16:creationId xmlns:a16="http://schemas.microsoft.com/office/drawing/2014/main" id="{EFAADBEF-AE09-41C6-9167-9A2AE06ECA35}"/>
              </a:ext>
            </a:extLst>
          </p:cNvPr>
          <p:cNvPicPr>
            <a:picLocks noChangeAspect="1"/>
          </p:cNvPicPr>
          <p:nvPr/>
        </p:nvPicPr>
        <p:blipFill>
          <a:blip r:embed="rId5"/>
          <a:stretch>
            <a:fillRect/>
          </a:stretch>
        </p:blipFill>
        <p:spPr>
          <a:xfrm>
            <a:off x="8219944" y="0"/>
            <a:ext cx="3899100" cy="1625684"/>
          </a:xfrm>
          <a:prstGeom prst="rect">
            <a:avLst/>
          </a:prstGeom>
        </p:spPr>
      </p:pic>
    </p:spTree>
    <p:extLst>
      <p:ext uri="{BB962C8B-B14F-4D97-AF65-F5344CB8AC3E}">
        <p14:creationId xmlns:p14="http://schemas.microsoft.com/office/powerpoint/2010/main" val="70254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059">
            <a:extLst>
              <a:ext uri="{FF2B5EF4-FFF2-40B4-BE49-F238E27FC236}">
                <a16:creationId xmlns:a16="http://schemas.microsoft.com/office/drawing/2014/main" id="{F0EF79FF-3C6B-4B24-B081-B0C76563A8A1}"/>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Lockdown effectiveness</a:t>
            </a:r>
          </a:p>
        </p:txBody>
      </p:sp>
      <p:pic>
        <p:nvPicPr>
          <p:cNvPr id="4" name="Picture 3">
            <a:extLst>
              <a:ext uri="{FF2B5EF4-FFF2-40B4-BE49-F238E27FC236}">
                <a16:creationId xmlns:a16="http://schemas.microsoft.com/office/drawing/2014/main" id="{BA6E0D40-9790-4062-A259-8ED38BC85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229" y="830949"/>
            <a:ext cx="7316867" cy="5487650"/>
          </a:xfrm>
          <a:prstGeom prst="rect">
            <a:avLst/>
          </a:prstGeom>
        </p:spPr>
      </p:pic>
      <p:pic>
        <p:nvPicPr>
          <p:cNvPr id="15" name="Picture 14">
            <a:extLst>
              <a:ext uri="{FF2B5EF4-FFF2-40B4-BE49-F238E27FC236}">
                <a16:creationId xmlns:a16="http://schemas.microsoft.com/office/drawing/2014/main" id="{FB9EA88E-48FE-4581-BB94-D251F8CC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229" y="830949"/>
            <a:ext cx="7316867" cy="5487650"/>
          </a:xfrm>
          <a:prstGeom prst="rect">
            <a:avLst/>
          </a:prstGeom>
        </p:spPr>
      </p:pic>
      <p:pic>
        <p:nvPicPr>
          <p:cNvPr id="17" name="Picture 16">
            <a:extLst>
              <a:ext uri="{FF2B5EF4-FFF2-40B4-BE49-F238E27FC236}">
                <a16:creationId xmlns:a16="http://schemas.microsoft.com/office/drawing/2014/main" id="{4674A7F0-3129-4A28-8D76-9AAC1A98C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7229" y="830949"/>
            <a:ext cx="7316867" cy="5487650"/>
          </a:xfrm>
          <a:prstGeom prst="rect">
            <a:avLst/>
          </a:prstGeom>
        </p:spPr>
      </p:pic>
      <p:pic>
        <p:nvPicPr>
          <p:cNvPr id="19" name="Picture 18">
            <a:extLst>
              <a:ext uri="{FF2B5EF4-FFF2-40B4-BE49-F238E27FC236}">
                <a16:creationId xmlns:a16="http://schemas.microsoft.com/office/drawing/2014/main" id="{3E5FF4CC-E641-480D-9C0E-73D1793837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7229" y="830949"/>
            <a:ext cx="7316867" cy="5487650"/>
          </a:xfrm>
          <a:prstGeom prst="rect">
            <a:avLst/>
          </a:prstGeom>
        </p:spPr>
      </p:pic>
      <p:sp>
        <p:nvSpPr>
          <p:cNvPr id="2" name="Rectangle 1">
            <a:extLst>
              <a:ext uri="{FF2B5EF4-FFF2-40B4-BE49-F238E27FC236}">
                <a16:creationId xmlns:a16="http://schemas.microsoft.com/office/drawing/2014/main" id="{65239426-C25F-4826-8488-A39F8347084D}"/>
              </a:ext>
            </a:extLst>
          </p:cNvPr>
          <p:cNvSpPr/>
          <p:nvPr/>
        </p:nvSpPr>
        <p:spPr>
          <a:xfrm>
            <a:off x="84479" y="922022"/>
            <a:ext cx="5269399"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7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059">
            <a:extLst>
              <a:ext uri="{FF2B5EF4-FFF2-40B4-BE49-F238E27FC236}">
                <a16:creationId xmlns:a16="http://schemas.microsoft.com/office/drawing/2014/main" id="{F0EF79FF-3C6B-4B24-B081-B0C76563A8A1}"/>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Lockdown effectiveness</a:t>
            </a:r>
          </a:p>
        </p:txBody>
      </p:sp>
      <p:pic>
        <p:nvPicPr>
          <p:cNvPr id="4" name="Picture 3">
            <a:extLst>
              <a:ext uri="{FF2B5EF4-FFF2-40B4-BE49-F238E27FC236}">
                <a16:creationId xmlns:a16="http://schemas.microsoft.com/office/drawing/2014/main" id="{BA6E0D40-9790-4062-A259-8ED38BC85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61105"/>
            <a:ext cx="3936730" cy="2952547"/>
          </a:xfrm>
          <a:prstGeom prst="rect">
            <a:avLst/>
          </a:prstGeom>
        </p:spPr>
      </p:pic>
      <p:pic>
        <p:nvPicPr>
          <p:cNvPr id="15" name="Picture 14">
            <a:extLst>
              <a:ext uri="{FF2B5EF4-FFF2-40B4-BE49-F238E27FC236}">
                <a16:creationId xmlns:a16="http://schemas.microsoft.com/office/drawing/2014/main" id="{FB9EA88E-48FE-4581-BB94-D251F8CC1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889" y="1561105"/>
            <a:ext cx="3936730" cy="2952547"/>
          </a:xfrm>
          <a:prstGeom prst="rect">
            <a:avLst/>
          </a:prstGeom>
        </p:spPr>
      </p:pic>
      <p:pic>
        <p:nvPicPr>
          <p:cNvPr id="17" name="Picture 16">
            <a:extLst>
              <a:ext uri="{FF2B5EF4-FFF2-40B4-BE49-F238E27FC236}">
                <a16:creationId xmlns:a16="http://schemas.microsoft.com/office/drawing/2014/main" id="{4674A7F0-3129-4A28-8D76-9AAC1A98C3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1028" y="1561107"/>
            <a:ext cx="3936730" cy="2952547"/>
          </a:xfrm>
          <a:prstGeom prst="rect">
            <a:avLst/>
          </a:prstGeom>
        </p:spPr>
      </p:pic>
      <p:pic>
        <p:nvPicPr>
          <p:cNvPr id="19" name="Picture 18">
            <a:extLst>
              <a:ext uri="{FF2B5EF4-FFF2-40B4-BE49-F238E27FC236}">
                <a16:creationId xmlns:a16="http://schemas.microsoft.com/office/drawing/2014/main" id="{3E5FF4CC-E641-480D-9C0E-73D1793837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3167" y="1561106"/>
            <a:ext cx="3936730" cy="2952547"/>
          </a:xfrm>
          <a:prstGeom prst="rect">
            <a:avLst/>
          </a:prstGeom>
        </p:spPr>
      </p:pic>
      <p:sp>
        <p:nvSpPr>
          <p:cNvPr id="2" name="Rectangle 1">
            <a:extLst>
              <a:ext uri="{FF2B5EF4-FFF2-40B4-BE49-F238E27FC236}">
                <a16:creationId xmlns:a16="http://schemas.microsoft.com/office/drawing/2014/main" id="{0620225A-29C7-4B97-9F85-82ED8FA572EC}"/>
              </a:ext>
            </a:extLst>
          </p:cNvPr>
          <p:cNvSpPr/>
          <p:nvPr/>
        </p:nvSpPr>
        <p:spPr>
          <a:xfrm>
            <a:off x="84479" y="922022"/>
            <a:ext cx="5269399"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1346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D3D99BA-9B84-4739-A30C-E73128E3C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useBgFill="1">
        <p:nvSpPr>
          <p:cNvPr id="22" name="Rectangle 21">
            <a:extLst>
              <a:ext uri="{FF2B5EF4-FFF2-40B4-BE49-F238E27FC236}">
                <a16:creationId xmlns:a16="http://schemas.microsoft.com/office/drawing/2014/main" id="{8DE5162C-52DF-4AB7-8328-D5E434DD92B2}"/>
              </a:ext>
            </a:extLst>
          </p:cNvPr>
          <p:cNvSpPr/>
          <p:nvPr/>
        </p:nvSpPr>
        <p:spPr>
          <a:xfrm>
            <a:off x="9637084" y="161510"/>
            <a:ext cx="1740365" cy="7062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2059">
            <a:extLst>
              <a:ext uri="{FF2B5EF4-FFF2-40B4-BE49-F238E27FC236}">
                <a16:creationId xmlns:a16="http://schemas.microsoft.com/office/drawing/2014/main" id="{BF2BB527-1A3C-4A25-83D5-71960489079D}"/>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Lockdown Effectiveness</a:t>
            </a:r>
          </a:p>
        </p:txBody>
      </p:sp>
      <p:sp>
        <p:nvSpPr>
          <p:cNvPr id="3" name="Rectangle 2">
            <a:extLst>
              <a:ext uri="{FF2B5EF4-FFF2-40B4-BE49-F238E27FC236}">
                <a16:creationId xmlns:a16="http://schemas.microsoft.com/office/drawing/2014/main" id="{C45D4A41-F158-49CA-827E-E6841C1584B4}"/>
              </a:ext>
            </a:extLst>
          </p:cNvPr>
          <p:cNvSpPr/>
          <p:nvPr/>
        </p:nvSpPr>
        <p:spPr>
          <a:xfrm>
            <a:off x="84479" y="922022"/>
            <a:ext cx="5269399"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389F5D5-4115-4159-B4DE-B228018F1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7084" y="161510"/>
            <a:ext cx="2673625" cy="2005219"/>
          </a:xfrm>
          <a:prstGeom prst="rect">
            <a:avLst/>
          </a:prstGeom>
        </p:spPr>
      </p:pic>
      <p:sp>
        <p:nvSpPr>
          <p:cNvPr id="5" name="TextBox 4">
            <a:extLst>
              <a:ext uri="{FF2B5EF4-FFF2-40B4-BE49-F238E27FC236}">
                <a16:creationId xmlns:a16="http://schemas.microsoft.com/office/drawing/2014/main" id="{193E3356-6694-4E9B-8F3C-039F84551E99}"/>
              </a:ext>
            </a:extLst>
          </p:cNvPr>
          <p:cNvSpPr txBox="1"/>
          <p:nvPr/>
        </p:nvSpPr>
        <p:spPr>
          <a:xfrm>
            <a:off x="1241890" y="1890570"/>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45K/day</a:t>
            </a:r>
          </a:p>
        </p:txBody>
      </p:sp>
      <p:grpSp>
        <p:nvGrpSpPr>
          <p:cNvPr id="13" name="Group 12">
            <a:extLst>
              <a:ext uri="{FF2B5EF4-FFF2-40B4-BE49-F238E27FC236}">
                <a16:creationId xmlns:a16="http://schemas.microsoft.com/office/drawing/2014/main" id="{389227F5-8781-40E8-AB06-7D698384A331}"/>
              </a:ext>
            </a:extLst>
          </p:cNvPr>
          <p:cNvGrpSpPr/>
          <p:nvPr/>
        </p:nvGrpSpPr>
        <p:grpSpPr>
          <a:xfrm>
            <a:off x="804672" y="5333399"/>
            <a:ext cx="1562270" cy="957673"/>
            <a:chOff x="804672" y="5333399"/>
            <a:chExt cx="1562270" cy="957673"/>
          </a:xfrm>
        </p:grpSpPr>
        <p:cxnSp>
          <p:nvCxnSpPr>
            <p:cNvPr id="15" name="Straight Connector 14">
              <a:extLst>
                <a:ext uri="{FF2B5EF4-FFF2-40B4-BE49-F238E27FC236}">
                  <a16:creationId xmlns:a16="http://schemas.microsoft.com/office/drawing/2014/main" id="{35E0E68C-D7AE-4A6D-9C96-4381BB9DD159}"/>
                </a:ext>
              </a:extLst>
            </p:cNvPr>
            <p:cNvCxnSpPr>
              <a:cxnSpLocks/>
            </p:cNvCxnSpPr>
            <p:nvPr/>
          </p:nvCxnSpPr>
          <p:spPr>
            <a:xfrm>
              <a:off x="804672" y="6114288"/>
              <a:ext cx="99974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2D391D5-05D6-43D2-B836-11F0905F69B4}"/>
                </a:ext>
              </a:extLst>
            </p:cNvPr>
            <p:cNvCxnSpPr>
              <a:cxnSpLocks/>
            </p:cNvCxnSpPr>
            <p:nvPr/>
          </p:nvCxnSpPr>
          <p:spPr>
            <a:xfrm>
              <a:off x="1804416"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AC8FC386-A958-43D2-8303-37C155E79EDB}"/>
                </a:ext>
              </a:extLst>
            </p:cNvPr>
            <p:cNvSpPr txBox="1"/>
            <p:nvPr/>
          </p:nvSpPr>
          <p:spPr>
            <a:xfrm>
              <a:off x="1241890" y="5333399"/>
              <a:ext cx="1125052"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69 days</a:t>
              </a:r>
            </a:p>
          </p:txBody>
        </p:sp>
      </p:grpSp>
    </p:spTree>
    <p:extLst>
      <p:ext uri="{BB962C8B-B14F-4D97-AF65-F5344CB8AC3E}">
        <p14:creationId xmlns:p14="http://schemas.microsoft.com/office/powerpoint/2010/main" val="1776302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5CE410E-9918-4B40-A5FA-AE33BAF02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useBgFill="1">
        <p:nvSpPr>
          <p:cNvPr id="25" name="Rectangle 24">
            <a:extLst>
              <a:ext uri="{FF2B5EF4-FFF2-40B4-BE49-F238E27FC236}">
                <a16:creationId xmlns:a16="http://schemas.microsoft.com/office/drawing/2014/main" id="{1A721583-D0A8-4F08-A16E-3719D08ADEEB}"/>
              </a:ext>
            </a:extLst>
          </p:cNvPr>
          <p:cNvSpPr/>
          <p:nvPr/>
        </p:nvSpPr>
        <p:spPr>
          <a:xfrm>
            <a:off x="9637084" y="161510"/>
            <a:ext cx="1740365" cy="7062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581C1908-4962-4779-8568-AAFBB03C9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7084" y="161510"/>
            <a:ext cx="2673625" cy="2005219"/>
          </a:xfrm>
          <a:prstGeom prst="rect">
            <a:avLst/>
          </a:prstGeom>
        </p:spPr>
      </p:pic>
      <p:pic>
        <p:nvPicPr>
          <p:cNvPr id="16" name="Picture 15">
            <a:extLst>
              <a:ext uri="{FF2B5EF4-FFF2-40B4-BE49-F238E27FC236}">
                <a16:creationId xmlns:a16="http://schemas.microsoft.com/office/drawing/2014/main" id="{B50D56B7-165E-4607-8B41-824ED9635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7084" y="2414380"/>
            <a:ext cx="2673625" cy="2005219"/>
          </a:xfrm>
          <a:prstGeom prst="rect">
            <a:avLst/>
          </a:prstGeom>
        </p:spPr>
      </p:pic>
      <p:sp>
        <p:nvSpPr>
          <p:cNvPr id="5" name="Title 2059">
            <a:extLst>
              <a:ext uri="{FF2B5EF4-FFF2-40B4-BE49-F238E27FC236}">
                <a16:creationId xmlns:a16="http://schemas.microsoft.com/office/drawing/2014/main" id="{46AC3D7F-0B06-45BD-B738-236B4875B3F5}"/>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Lockdown Effectiveness</a:t>
            </a:r>
          </a:p>
        </p:txBody>
      </p:sp>
      <p:sp>
        <p:nvSpPr>
          <p:cNvPr id="7" name="Rectangle 6">
            <a:extLst>
              <a:ext uri="{FF2B5EF4-FFF2-40B4-BE49-F238E27FC236}">
                <a16:creationId xmlns:a16="http://schemas.microsoft.com/office/drawing/2014/main" id="{9219FA1D-3BF7-49E3-8E4E-482DEDE9B676}"/>
              </a:ext>
            </a:extLst>
          </p:cNvPr>
          <p:cNvSpPr/>
          <p:nvPr/>
        </p:nvSpPr>
        <p:spPr>
          <a:xfrm>
            <a:off x="84479" y="922022"/>
            <a:ext cx="5269399"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F684144-35B0-414C-820B-764401764331}"/>
              </a:ext>
            </a:extLst>
          </p:cNvPr>
          <p:cNvSpPr txBox="1"/>
          <p:nvPr/>
        </p:nvSpPr>
        <p:spPr>
          <a:xfrm>
            <a:off x="3103020" y="2585189"/>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36K/day</a:t>
            </a:r>
          </a:p>
        </p:txBody>
      </p:sp>
      <p:sp>
        <p:nvSpPr>
          <p:cNvPr id="13" name="TextBox 12">
            <a:extLst>
              <a:ext uri="{FF2B5EF4-FFF2-40B4-BE49-F238E27FC236}">
                <a16:creationId xmlns:a16="http://schemas.microsoft.com/office/drawing/2014/main" id="{1624AAA4-B739-4464-9DB3-CDEAA1A7EA3A}"/>
              </a:ext>
            </a:extLst>
          </p:cNvPr>
          <p:cNvSpPr txBox="1"/>
          <p:nvPr/>
        </p:nvSpPr>
        <p:spPr>
          <a:xfrm>
            <a:off x="1775791" y="2162935"/>
            <a:ext cx="121770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45K/day</a:t>
            </a:r>
          </a:p>
        </p:txBody>
      </p:sp>
      <p:grpSp>
        <p:nvGrpSpPr>
          <p:cNvPr id="27" name="Group 26">
            <a:extLst>
              <a:ext uri="{FF2B5EF4-FFF2-40B4-BE49-F238E27FC236}">
                <a16:creationId xmlns:a16="http://schemas.microsoft.com/office/drawing/2014/main" id="{CF3A46F9-EB4F-4396-94A2-B2875C8545B5}"/>
              </a:ext>
            </a:extLst>
          </p:cNvPr>
          <p:cNvGrpSpPr/>
          <p:nvPr/>
        </p:nvGrpSpPr>
        <p:grpSpPr>
          <a:xfrm>
            <a:off x="804672" y="5333399"/>
            <a:ext cx="1562270" cy="957673"/>
            <a:chOff x="804672" y="5333399"/>
            <a:chExt cx="1562270" cy="957673"/>
          </a:xfrm>
        </p:grpSpPr>
        <p:cxnSp>
          <p:nvCxnSpPr>
            <p:cNvPr id="30" name="Straight Connector 29">
              <a:extLst>
                <a:ext uri="{FF2B5EF4-FFF2-40B4-BE49-F238E27FC236}">
                  <a16:creationId xmlns:a16="http://schemas.microsoft.com/office/drawing/2014/main" id="{5A96B344-BCE1-4830-A7F4-283289E6254F}"/>
                </a:ext>
              </a:extLst>
            </p:cNvPr>
            <p:cNvCxnSpPr>
              <a:cxnSpLocks/>
            </p:cNvCxnSpPr>
            <p:nvPr/>
          </p:nvCxnSpPr>
          <p:spPr>
            <a:xfrm>
              <a:off x="804672" y="6114288"/>
              <a:ext cx="999744"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4334492-C580-42E2-B51E-9404181CDAB2}"/>
                </a:ext>
              </a:extLst>
            </p:cNvPr>
            <p:cNvCxnSpPr>
              <a:cxnSpLocks/>
            </p:cNvCxnSpPr>
            <p:nvPr/>
          </p:nvCxnSpPr>
          <p:spPr>
            <a:xfrm>
              <a:off x="1804416"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A7E6F58-21AF-408F-8E96-200A834DB5CF}"/>
                </a:ext>
              </a:extLst>
            </p:cNvPr>
            <p:cNvSpPr txBox="1"/>
            <p:nvPr/>
          </p:nvSpPr>
          <p:spPr>
            <a:xfrm>
              <a:off x="1241890" y="5333399"/>
              <a:ext cx="1125052"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69 days</a:t>
              </a:r>
            </a:p>
          </p:txBody>
        </p:sp>
      </p:grpSp>
      <p:grpSp>
        <p:nvGrpSpPr>
          <p:cNvPr id="33" name="Group 32">
            <a:extLst>
              <a:ext uri="{FF2B5EF4-FFF2-40B4-BE49-F238E27FC236}">
                <a16:creationId xmlns:a16="http://schemas.microsoft.com/office/drawing/2014/main" id="{D11AEA40-7650-40E2-9007-B10EFE0AAFB6}"/>
              </a:ext>
            </a:extLst>
          </p:cNvPr>
          <p:cNvGrpSpPr/>
          <p:nvPr/>
        </p:nvGrpSpPr>
        <p:grpSpPr>
          <a:xfrm>
            <a:off x="804672" y="4358554"/>
            <a:ext cx="1218793" cy="974845"/>
            <a:chOff x="804672" y="5291242"/>
            <a:chExt cx="1218793" cy="974845"/>
          </a:xfrm>
        </p:grpSpPr>
        <p:cxnSp>
          <p:nvCxnSpPr>
            <p:cNvPr id="34" name="Straight Connector 33">
              <a:extLst>
                <a:ext uri="{FF2B5EF4-FFF2-40B4-BE49-F238E27FC236}">
                  <a16:creationId xmlns:a16="http://schemas.microsoft.com/office/drawing/2014/main" id="{0A1FF653-E947-4880-A6FF-44199D9B3C48}"/>
                </a:ext>
              </a:extLst>
            </p:cNvPr>
            <p:cNvCxnSpPr>
              <a:cxnSpLocks/>
            </p:cNvCxnSpPr>
            <p:nvPr/>
          </p:nvCxnSpPr>
          <p:spPr>
            <a:xfrm>
              <a:off x="804672" y="6114288"/>
              <a:ext cx="1218793"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E5EDC74-521C-4607-A316-E5018CA86CD8}"/>
                </a:ext>
              </a:extLst>
            </p:cNvPr>
            <p:cNvCxnSpPr>
              <a:cxnSpLocks/>
            </p:cNvCxnSpPr>
            <p:nvPr/>
          </p:nvCxnSpPr>
          <p:spPr>
            <a:xfrm>
              <a:off x="2023465" y="5912519"/>
              <a:ext cx="0" cy="353568"/>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18118C2-6AC5-451C-B834-920AAE768877}"/>
                </a:ext>
              </a:extLst>
            </p:cNvPr>
            <p:cNvSpPr txBox="1"/>
            <p:nvPr/>
          </p:nvSpPr>
          <p:spPr>
            <a:xfrm>
              <a:off x="898413" y="5291242"/>
              <a:ext cx="112505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85 days</a:t>
              </a:r>
            </a:p>
          </p:txBody>
        </p:sp>
      </p:grpSp>
    </p:spTree>
    <p:extLst>
      <p:ext uri="{BB962C8B-B14F-4D97-AF65-F5344CB8AC3E}">
        <p14:creationId xmlns:p14="http://schemas.microsoft.com/office/powerpoint/2010/main" val="177195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33FBF9D-4D8A-4280-A5B2-20A4FAF07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useBgFill="1">
        <p:nvSpPr>
          <p:cNvPr id="19" name="Rectangle 18">
            <a:extLst>
              <a:ext uri="{FF2B5EF4-FFF2-40B4-BE49-F238E27FC236}">
                <a16:creationId xmlns:a16="http://schemas.microsoft.com/office/drawing/2014/main" id="{B1461CA5-5FB1-420F-8D98-BB181672ED1E}"/>
              </a:ext>
            </a:extLst>
          </p:cNvPr>
          <p:cNvSpPr/>
          <p:nvPr/>
        </p:nvSpPr>
        <p:spPr>
          <a:xfrm>
            <a:off x="9637084" y="161510"/>
            <a:ext cx="1740365" cy="7062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F2BDFD5-85E1-4E11-933B-72CB5E7AE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7084" y="161510"/>
            <a:ext cx="2673625" cy="2005219"/>
          </a:xfrm>
          <a:prstGeom prst="rect">
            <a:avLst/>
          </a:prstGeom>
        </p:spPr>
      </p:pic>
      <p:pic>
        <p:nvPicPr>
          <p:cNvPr id="9" name="Picture 8">
            <a:extLst>
              <a:ext uri="{FF2B5EF4-FFF2-40B4-BE49-F238E27FC236}">
                <a16:creationId xmlns:a16="http://schemas.microsoft.com/office/drawing/2014/main" id="{F00F5BEF-C57D-44BD-A36C-31E80E061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7084" y="2414380"/>
            <a:ext cx="2673625" cy="2005219"/>
          </a:xfrm>
          <a:prstGeom prst="rect">
            <a:avLst/>
          </a:prstGeom>
        </p:spPr>
      </p:pic>
      <p:pic>
        <p:nvPicPr>
          <p:cNvPr id="10" name="Picture 9">
            <a:extLst>
              <a:ext uri="{FF2B5EF4-FFF2-40B4-BE49-F238E27FC236}">
                <a16:creationId xmlns:a16="http://schemas.microsoft.com/office/drawing/2014/main" id="{1660BE0B-0FA3-413E-B9B5-AD755F65F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084" y="4667250"/>
            <a:ext cx="2673625" cy="2005219"/>
          </a:xfrm>
          <a:prstGeom prst="rect">
            <a:avLst/>
          </a:prstGeom>
        </p:spPr>
      </p:pic>
      <p:sp>
        <p:nvSpPr>
          <p:cNvPr id="5" name="Title 2059">
            <a:extLst>
              <a:ext uri="{FF2B5EF4-FFF2-40B4-BE49-F238E27FC236}">
                <a16:creationId xmlns:a16="http://schemas.microsoft.com/office/drawing/2014/main" id="{13C47C91-A690-4D3C-817B-2C6FFBEEB967}"/>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Lockdown Effectiveness</a:t>
            </a:r>
          </a:p>
        </p:txBody>
      </p:sp>
      <p:sp>
        <p:nvSpPr>
          <p:cNvPr id="7" name="Rectangle 6">
            <a:extLst>
              <a:ext uri="{FF2B5EF4-FFF2-40B4-BE49-F238E27FC236}">
                <a16:creationId xmlns:a16="http://schemas.microsoft.com/office/drawing/2014/main" id="{2ED9A4C7-E19D-4501-B697-7BCF8C57B626}"/>
              </a:ext>
            </a:extLst>
          </p:cNvPr>
          <p:cNvSpPr/>
          <p:nvPr/>
        </p:nvSpPr>
        <p:spPr>
          <a:xfrm>
            <a:off x="84479" y="922022"/>
            <a:ext cx="5269399"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C71344A-9231-45A6-AEDD-CEF74EB7BB87}"/>
              </a:ext>
            </a:extLst>
          </p:cNvPr>
          <p:cNvSpPr txBox="1"/>
          <p:nvPr/>
        </p:nvSpPr>
        <p:spPr>
          <a:xfrm>
            <a:off x="2858182" y="2303909"/>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16K/day</a:t>
            </a:r>
          </a:p>
        </p:txBody>
      </p:sp>
      <p:sp>
        <p:nvSpPr>
          <p:cNvPr id="12" name="TextBox 11">
            <a:extLst>
              <a:ext uri="{FF2B5EF4-FFF2-40B4-BE49-F238E27FC236}">
                <a16:creationId xmlns:a16="http://schemas.microsoft.com/office/drawing/2014/main" id="{19DE6059-9927-4CC7-ABCD-925581B14AC7}"/>
              </a:ext>
            </a:extLst>
          </p:cNvPr>
          <p:cNvSpPr txBox="1"/>
          <p:nvPr/>
        </p:nvSpPr>
        <p:spPr>
          <a:xfrm>
            <a:off x="1775791" y="2162935"/>
            <a:ext cx="121770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45K/day</a:t>
            </a:r>
          </a:p>
        </p:txBody>
      </p:sp>
      <p:grpSp>
        <p:nvGrpSpPr>
          <p:cNvPr id="26" name="Group 25">
            <a:extLst>
              <a:ext uri="{FF2B5EF4-FFF2-40B4-BE49-F238E27FC236}">
                <a16:creationId xmlns:a16="http://schemas.microsoft.com/office/drawing/2014/main" id="{9B900C2B-B52C-4086-AF85-53243965D161}"/>
              </a:ext>
            </a:extLst>
          </p:cNvPr>
          <p:cNvGrpSpPr/>
          <p:nvPr/>
        </p:nvGrpSpPr>
        <p:grpSpPr>
          <a:xfrm>
            <a:off x="804672" y="5333399"/>
            <a:ext cx="1562270" cy="957673"/>
            <a:chOff x="804672" y="5333399"/>
            <a:chExt cx="1562270" cy="957673"/>
          </a:xfrm>
        </p:grpSpPr>
        <p:cxnSp>
          <p:nvCxnSpPr>
            <p:cNvPr id="28" name="Straight Connector 27">
              <a:extLst>
                <a:ext uri="{FF2B5EF4-FFF2-40B4-BE49-F238E27FC236}">
                  <a16:creationId xmlns:a16="http://schemas.microsoft.com/office/drawing/2014/main" id="{4D22BABA-C896-4219-AD88-52150A23CB9C}"/>
                </a:ext>
              </a:extLst>
            </p:cNvPr>
            <p:cNvCxnSpPr>
              <a:cxnSpLocks/>
            </p:cNvCxnSpPr>
            <p:nvPr/>
          </p:nvCxnSpPr>
          <p:spPr>
            <a:xfrm>
              <a:off x="804672" y="6114288"/>
              <a:ext cx="999744"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C7483C2-1AE3-4398-AE98-8BD02B474887}"/>
                </a:ext>
              </a:extLst>
            </p:cNvPr>
            <p:cNvCxnSpPr>
              <a:cxnSpLocks/>
            </p:cNvCxnSpPr>
            <p:nvPr/>
          </p:nvCxnSpPr>
          <p:spPr>
            <a:xfrm>
              <a:off x="1804416"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52B38C0F-A452-43F9-A756-A9532430A9BD}"/>
                </a:ext>
              </a:extLst>
            </p:cNvPr>
            <p:cNvSpPr txBox="1"/>
            <p:nvPr/>
          </p:nvSpPr>
          <p:spPr>
            <a:xfrm>
              <a:off x="1241890" y="5333399"/>
              <a:ext cx="1125052"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69 days</a:t>
              </a:r>
            </a:p>
          </p:txBody>
        </p:sp>
      </p:grpSp>
      <p:grpSp>
        <p:nvGrpSpPr>
          <p:cNvPr id="36" name="Group 35">
            <a:extLst>
              <a:ext uri="{FF2B5EF4-FFF2-40B4-BE49-F238E27FC236}">
                <a16:creationId xmlns:a16="http://schemas.microsoft.com/office/drawing/2014/main" id="{523875BC-FB8E-4973-B176-B1584281793D}"/>
              </a:ext>
            </a:extLst>
          </p:cNvPr>
          <p:cNvGrpSpPr/>
          <p:nvPr/>
        </p:nvGrpSpPr>
        <p:grpSpPr>
          <a:xfrm>
            <a:off x="804672" y="4436417"/>
            <a:ext cx="3302635" cy="896982"/>
            <a:chOff x="804672" y="5369105"/>
            <a:chExt cx="3302635" cy="896982"/>
          </a:xfrm>
        </p:grpSpPr>
        <p:cxnSp>
          <p:nvCxnSpPr>
            <p:cNvPr id="37" name="Straight Connector 36">
              <a:extLst>
                <a:ext uri="{FF2B5EF4-FFF2-40B4-BE49-F238E27FC236}">
                  <a16:creationId xmlns:a16="http://schemas.microsoft.com/office/drawing/2014/main" id="{FF94D865-0FAB-4D29-95AA-FF9EE8EE17EF}"/>
                </a:ext>
              </a:extLst>
            </p:cNvPr>
            <p:cNvCxnSpPr>
              <a:cxnSpLocks/>
            </p:cNvCxnSpPr>
            <p:nvPr/>
          </p:nvCxnSpPr>
          <p:spPr>
            <a:xfrm>
              <a:off x="804672" y="6114288"/>
              <a:ext cx="2662364"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5CF9517-49C1-480B-8D9B-96C0B139B798}"/>
                </a:ext>
              </a:extLst>
            </p:cNvPr>
            <p:cNvCxnSpPr>
              <a:cxnSpLocks/>
            </p:cNvCxnSpPr>
            <p:nvPr/>
          </p:nvCxnSpPr>
          <p:spPr>
            <a:xfrm>
              <a:off x="3467036" y="5912519"/>
              <a:ext cx="0" cy="353568"/>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A407701-B907-4D33-807C-35F61DF015AF}"/>
                </a:ext>
              </a:extLst>
            </p:cNvPr>
            <p:cNvSpPr txBox="1"/>
            <p:nvPr/>
          </p:nvSpPr>
          <p:spPr>
            <a:xfrm>
              <a:off x="2826764" y="5369105"/>
              <a:ext cx="1280543"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165 days</a:t>
              </a:r>
            </a:p>
          </p:txBody>
        </p:sp>
      </p:grpSp>
    </p:spTree>
    <p:extLst>
      <p:ext uri="{BB962C8B-B14F-4D97-AF65-F5344CB8AC3E}">
        <p14:creationId xmlns:p14="http://schemas.microsoft.com/office/powerpoint/2010/main" val="1400191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59">
            <a:extLst>
              <a:ext uri="{FF2B5EF4-FFF2-40B4-BE49-F238E27FC236}">
                <a16:creationId xmlns:a16="http://schemas.microsoft.com/office/drawing/2014/main" id="{BF2BB527-1A3C-4A25-83D5-71960489079D}"/>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Let’s Isolate the Clusters</a:t>
            </a:r>
          </a:p>
        </p:txBody>
      </p:sp>
      <p:sp>
        <p:nvSpPr>
          <p:cNvPr id="3" name="Rectangle 2">
            <a:extLst>
              <a:ext uri="{FF2B5EF4-FFF2-40B4-BE49-F238E27FC236}">
                <a16:creationId xmlns:a16="http://schemas.microsoft.com/office/drawing/2014/main" id="{C45D4A41-F158-49CA-827E-E6841C1584B4}"/>
              </a:ext>
            </a:extLst>
          </p:cNvPr>
          <p:cNvSpPr/>
          <p:nvPr/>
        </p:nvSpPr>
        <p:spPr>
          <a:xfrm>
            <a:off x="84479" y="922022"/>
            <a:ext cx="5506272"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16258A8-3020-4B4F-AE78-3A5317251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751" y="1450117"/>
            <a:ext cx="5981148" cy="4485861"/>
          </a:xfrm>
          <a:prstGeom prst="rect">
            <a:avLst/>
          </a:prstGeom>
        </p:spPr>
      </p:pic>
      <p:pic>
        <p:nvPicPr>
          <p:cNvPr id="8" name="Picture 7">
            <a:extLst>
              <a:ext uri="{FF2B5EF4-FFF2-40B4-BE49-F238E27FC236}">
                <a16:creationId xmlns:a16="http://schemas.microsoft.com/office/drawing/2014/main" id="{9DB92FE0-2B87-48D0-8C3C-BE912AC8F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61" y="1450117"/>
            <a:ext cx="5981148" cy="4485861"/>
          </a:xfrm>
          <a:prstGeom prst="rect">
            <a:avLst/>
          </a:prstGeom>
        </p:spPr>
      </p:pic>
    </p:spTree>
    <p:extLst>
      <p:ext uri="{BB962C8B-B14F-4D97-AF65-F5344CB8AC3E}">
        <p14:creationId xmlns:p14="http://schemas.microsoft.com/office/powerpoint/2010/main" val="2651914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CF82AB-8E65-41B6-B1FC-89EA12474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365760"/>
            <a:ext cx="12192000" cy="6858000"/>
          </a:xfrm>
          <a:prstGeom prst="rect">
            <a:avLst/>
          </a:prstGeom>
        </p:spPr>
      </p:pic>
      <p:sp>
        <p:nvSpPr>
          <p:cNvPr id="2" name="Title 2059">
            <a:extLst>
              <a:ext uri="{FF2B5EF4-FFF2-40B4-BE49-F238E27FC236}">
                <a16:creationId xmlns:a16="http://schemas.microsoft.com/office/drawing/2014/main" id="{BF2BB527-1A3C-4A25-83D5-71960489079D}"/>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Let’s Isolate the Clusters</a:t>
            </a:r>
          </a:p>
        </p:txBody>
      </p:sp>
      <p:sp>
        <p:nvSpPr>
          <p:cNvPr id="3" name="Rectangle 2">
            <a:extLst>
              <a:ext uri="{FF2B5EF4-FFF2-40B4-BE49-F238E27FC236}">
                <a16:creationId xmlns:a16="http://schemas.microsoft.com/office/drawing/2014/main" id="{C45D4A41-F158-49CA-827E-E6841C1584B4}"/>
              </a:ext>
            </a:extLst>
          </p:cNvPr>
          <p:cNvSpPr/>
          <p:nvPr/>
        </p:nvSpPr>
        <p:spPr>
          <a:xfrm>
            <a:off x="84479" y="922022"/>
            <a:ext cx="5506272"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7391C74-88AF-4629-BEB6-7063AEB95D4E}"/>
              </a:ext>
            </a:extLst>
          </p:cNvPr>
          <p:cNvSpPr txBox="1"/>
          <p:nvPr/>
        </p:nvSpPr>
        <p:spPr>
          <a:xfrm>
            <a:off x="2712069" y="2343490"/>
            <a:ext cx="12177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33K/day</a:t>
            </a:r>
          </a:p>
        </p:txBody>
      </p:sp>
      <p:sp>
        <p:nvSpPr>
          <p:cNvPr id="13" name="TextBox 12">
            <a:extLst>
              <a:ext uri="{FF2B5EF4-FFF2-40B4-BE49-F238E27FC236}">
                <a16:creationId xmlns:a16="http://schemas.microsoft.com/office/drawing/2014/main" id="{9998D177-9571-49E4-BF1C-415D5B6E83ED}"/>
              </a:ext>
            </a:extLst>
          </p:cNvPr>
          <p:cNvSpPr txBox="1"/>
          <p:nvPr/>
        </p:nvSpPr>
        <p:spPr>
          <a:xfrm>
            <a:off x="1775791" y="2162935"/>
            <a:ext cx="121770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45K/day</a:t>
            </a:r>
          </a:p>
        </p:txBody>
      </p:sp>
      <p:grpSp>
        <p:nvGrpSpPr>
          <p:cNvPr id="14" name="Group 13">
            <a:extLst>
              <a:ext uri="{FF2B5EF4-FFF2-40B4-BE49-F238E27FC236}">
                <a16:creationId xmlns:a16="http://schemas.microsoft.com/office/drawing/2014/main" id="{529E70A1-82DA-4EAA-87BB-E31E741C1A4F}"/>
              </a:ext>
            </a:extLst>
          </p:cNvPr>
          <p:cNvGrpSpPr/>
          <p:nvPr/>
        </p:nvGrpSpPr>
        <p:grpSpPr>
          <a:xfrm>
            <a:off x="804672" y="5333399"/>
            <a:ext cx="1562270" cy="957673"/>
            <a:chOff x="804672" y="5333399"/>
            <a:chExt cx="1562270" cy="957673"/>
          </a:xfrm>
        </p:grpSpPr>
        <p:cxnSp>
          <p:nvCxnSpPr>
            <p:cNvPr id="15" name="Straight Connector 14">
              <a:extLst>
                <a:ext uri="{FF2B5EF4-FFF2-40B4-BE49-F238E27FC236}">
                  <a16:creationId xmlns:a16="http://schemas.microsoft.com/office/drawing/2014/main" id="{14AB738C-A2FC-4656-A719-0732DFBF9D93}"/>
                </a:ext>
              </a:extLst>
            </p:cNvPr>
            <p:cNvCxnSpPr>
              <a:cxnSpLocks/>
            </p:cNvCxnSpPr>
            <p:nvPr/>
          </p:nvCxnSpPr>
          <p:spPr>
            <a:xfrm>
              <a:off x="804672" y="6114288"/>
              <a:ext cx="999744"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33F0408-5304-4151-81F6-A210FF14357E}"/>
                </a:ext>
              </a:extLst>
            </p:cNvPr>
            <p:cNvCxnSpPr>
              <a:cxnSpLocks/>
            </p:cNvCxnSpPr>
            <p:nvPr/>
          </p:nvCxnSpPr>
          <p:spPr>
            <a:xfrm>
              <a:off x="1804416" y="5937504"/>
              <a:ext cx="0" cy="353568"/>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DED1578-6772-47B6-AA5D-5BC319872C80}"/>
                </a:ext>
              </a:extLst>
            </p:cNvPr>
            <p:cNvSpPr txBox="1"/>
            <p:nvPr/>
          </p:nvSpPr>
          <p:spPr>
            <a:xfrm>
              <a:off x="1241890" y="5333399"/>
              <a:ext cx="1125052"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2400" dirty="0"/>
                <a:t>69 days</a:t>
              </a:r>
            </a:p>
          </p:txBody>
        </p:sp>
      </p:grpSp>
      <p:grpSp>
        <p:nvGrpSpPr>
          <p:cNvPr id="18" name="Group 17">
            <a:extLst>
              <a:ext uri="{FF2B5EF4-FFF2-40B4-BE49-F238E27FC236}">
                <a16:creationId xmlns:a16="http://schemas.microsoft.com/office/drawing/2014/main" id="{FCE564B9-BFB1-4EB5-A53D-CE04551C871B}"/>
              </a:ext>
            </a:extLst>
          </p:cNvPr>
          <p:cNvGrpSpPr/>
          <p:nvPr/>
        </p:nvGrpSpPr>
        <p:grpSpPr>
          <a:xfrm>
            <a:off x="804672" y="4475689"/>
            <a:ext cx="3010027" cy="896982"/>
            <a:chOff x="1097280" y="5369105"/>
            <a:chExt cx="3010027" cy="896982"/>
          </a:xfrm>
        </p:grpSpPr>
        <p:cxnSp>
          <p:nvCxnSpPr>
            <p:cNvPr id="19" name="Straight Connector 18">
              <a:extLst>
                <a:ext uri="{FF2B5EF4-FFF2-40B4-BE49-F238E27FC236}">
                  <a16:creationId xmlns:a16="http://schemas.microsoft.com/office/drawing/2014/main" id="{95B02B30-56E4-4A2F-B19F-C97C6E6C878C}"/>
                </a:ext>
              </a:extLst>
            </p:cNvPr>
            <p:cNvCxnSpPr>
              <a:cxnSpLocks/>
            </p:cNvCxnSpPr>
            <p:nvPr/>
          </p:nvCxnSpPr>
          <p:spPr>
            <a:xfrm>
              <a:off x="1097280" y="6114288"/>
              <a:ext cx="2369756"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4EE623B-5204-40F9-BD32-B5DADD6E0008}"/>
                </a:ext>
              </a:extLst>
            </p:cNvPr>
            <p:cNvCxnSpPr>
              <a:cxnSpLocks/>
            </p:cNvCxnSpPr>
            <p:nvPr/>
          </p:nvCxnSpPr>
          <p:spPr>
            <a:xfrm>
              <a:off x="3467036" y="5912519"/>
              <a:ext cx="0" cy="353568"/>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FD8E6A5-3625-4D64-B92C-71575F890BAA}"/>
                </a:ext>
              </a:extLst>
            </p:cNvPr>
            <p:cNvSpPr txBox="1"/>
            <p:nvPr/>
          </p:nvSpPr>
          <p:spPr>
            <a:xfrm>
              <a:off x="2826764" y="5369105"/>
              <a:ext cx="1280543"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IN" sz="2400" dirty="0"/>
                <a:t>165 days</a:t>
              </a:r>
            </a:p>
          </p:txBody>
        </p:sp>
      </p:grpSp>
    </p:spTree>
    <p:extLst>
      <p:ext uri="{BB962C8B-B14F-4D97-AF65-F5344CB8AC3E}">
        <p14:creationId xmlns:p14="http://schemas.microsoft.com/office/powerpoint/2010/main" val="725278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6621EB-F3F4-4E27-A922-4699CC65EA91}"/>
              </a:ext>
            </a:extLst>
          </p:cNvPr>
          <p:cNvSpPr/>
          <p:nvPr/>
        </p:nvSpPr>
        <p:spPr>
          <a:xfrm>
            <a:off x="1450848" y="423770"/>
            <a:ext cx="9290304" cy="20313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sz="2400" dirty="0">
                <a:ln w="0"/>
                <a:solidFill>
                  <a:schemeClr val="tx1"/>
                </a:solidFill>
                <a:effectLst>
                  <a:outerShdw blurRad="38100" dist="19050" dir="2700000" algn="tl" rotWithShape="0">
                    <a:schemeClr val="dk1">
                      <a:alpha val="40000"/>
                    </a:schemeClr>
                  </a:outerShdw>
                </a:effectLst>
              </a:rPr>
              <a:t>Epidemiological simulations are a powerful tool that help us understand</a:t>
            </a:r>
          </a:p>
          <a:p>
            <a:pPr marL="285750" indent="-285750">
              <a:buFontTx/>
              <a:buChar char="-"/>
            </a:pPr>
            <a:r>
              <a:rPr lang="en-IN" sz="2400" dirty="0">
                <a:ln w="0"/>
                <a:solidFill>
                  <a:schemeClr val="tx1"/>
                </a:solidFill>
                <a:effectLst>
                  <a:outerShdw blurRad="38100" dist="19050" dir="2700000" algn="tl" rotWithShape="0">
                    <a:schemeClr val="dk1">
                      <a:alpha val="40000"/>
                    </a:schemeClr>
                  </a:outerShdw>
                </a:effectLst>
              </a:rPr>
              <a:t>How the pandemic is spreading</a:t>
            </a:r>
          </a:p>
          <a:p>
            <a:pPr marL="285750" indent="-285750">
              <a:buFontTx/>
              <a:buChar char="-"/>
            </a:pPr>
            <a:r>
              <a:rPr lang="en-IN" sz="2400" dirty="0">
                <a:ln w="0"/>
                <a:solidFill>
                  <a:schemeClr val="tx1"/>
                </a:solidFill>
                <a:effectLst>
                  <a:outerShdw blurRad="38100" dist="19050" dir="2700000" algn="tl" rotWithShape="0">
                    <a:schemeClr val="dk1">
                      <a:alpha val="40000"/>
                    </a:schemeClr>
                  </a:outerShdw>
                </a:effectLst>
              </a:rPr>
              <a:t>What our options are</a:t>
            </a:r>
          </a:p>
          <a:p>
            <a:pPr marL="285750" indent="-285750">
              <a:buFontTx/>
              <a:buChar char="-"/>
            </a:pPr>
            <a:r>
              <a:rPr lang="en-IN" sz="2400" dirty="0">
                <a:ln w="0"/>
                <a:solidFill>
                  <a:schemeClr val="tx1"/>
                </a:solidFill>
                <a:effectLst>
                  <a:outerShdw blurRad="38100" dist="19050" dir="2700000" algn="tl" rotWithShape="0">
                    <a:schemeClr val="dk1">
                      <a:alpha val="40000"/>
                    </a:schemeClr>
                  </a:outerShdw>
                </a:effectLst>
              </a:rPr>
              <a:t>The impact of different decisions</a:t>
            </a:r>
          </a:p>
          <a:p>
            <a:pPr marL="285750" indent="-285750">
              <a:buFontTx/>
              <a:buChar char="-"/>
            </a:pPr>
            <a:r>
              <a:rPr lang="en-IN" sz="2400" dirty="0">
                <a:ln w="0"/>
                <a:solidFill>
                  <a:schemeClr val="tx1"/>
                </a:solidFill>
                <a:effectLst>
                  <a:outerShdw blurRad="38100" dist="19050" dir="2700000" algn="tl" rotWithShape="0">
                    <a:schemeClr val="dk1">
                      <a:alpha val="40000"/>
                    </a:schemeClr>
                  </a:outerShdw>
                </a:effectLst>
              </a:rPr>
              <a:t>“what-if”</a:t>
            </a:r>
          </a:p>
          <a:p>
            <a:endParaRPr lang="en-IN"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BA383016-E845-4C6C-AC11-801DA27820BB}"/>
              </a:ext>
            </a:extLst>
          </p:cNvPr>
          <p:cNvPicPr>
            <a:picLocks noChangeAspect="1"/>
          </p:cNvPicPr>
          <p:nvPr/>
        </p:nvPicPr>
        <p:blipFill>
          <a:blip r:embed="rId2"/>
          <a:stretch>
            <a:fillRect/>
          </a:stretch>
        </p:blipFill>
        <p:spPr>
          <a:xfrm>
            <a:off x="112419" y="2639498"/>
            <a:ext cx="7434430" cy="1385452"/>
          </a:xfrm>
          <a:prstGeom prst="rect">
            <a:avLst/>
          </a:prstGeom>
        </p:spPr>
      </p:pic>
      <p:sp>
        <p:nvSpPr>
          <p:cNvPr id="6" name="TextBox 5">
            <a:extLst>
              <a:ext uri="{FF2B5EF4-FFF2-40B4-BE49-F238E27FC236}">
                <a16:creationId xmlns:a16="http://schemas.microsoft.com/office/drawing/2014/main" id="{1303EF5C-B997-41EE-BE9B-6391CD1CDF7E}"/>
              </a:ext>
            </a:extLst>
          </p:cNvPr>
          <p:cNvSpPr txBox="1"/>
          <p:nvPr/>
        </p:nvSpPr>
        <p:spPr>
          <a:xfrm>
            <a:off x="112419" y="4509414"/>
            <a:ext cx="7434430" cy="2031325"/>
          </a:xfrm>
          <a:prstGeom prst="rect">
            <a:avLst/>
          </a:prstGeom>
          <a:solidFill>
            <a:schemeClr val="bg1">
              <a:lumMod val="95000"/>
            </a:schemeClr>
          </a:solidFill>
        </p:spPr>
        <p:txBody>
          <a:bodyPr wrap="square" rtlCol="0">
            <a:spAutoFit/>
          </a:bodyPr>
          <a:lstStyle/>
          <a:p>
            <a:r>
              <a:rPr lang="en-US" b="0" i="0" dirty="0">
                <a:solidFill>
                  <a:srgbClr val="191919"/>
                </a:solidFill>
                <a:effectLst/>
                <a:latin typeface="Lucida Sans" panose="020B0602030504020204" pitchFamily="34" charset="0"/>
              </a:rPr>
              <a:t>Background Recent reports based on conventional SEIR models suggest that the next wave of the COVID-19 pandemic in the UK could overwhelm health services, with fatalities that far exceed the first wave. These models suggest non-pharmaceutical interventions would have limited impact without intermittent national lockdowns and consequent economic and health impacts. </a:t>
            </a:r>
            <a:endParaRPr lang="en-IN" dirty="0"/>
          </a:p>
        </p:txBody>
      </p:sp>
      <p:sp>
        <p:nvSpPr>
          <p:cNvPr id="8" name="Rectangle 7">
            <a:extLst>
              <a:ext uri="{FF2B5EF4-FFF2-40B4-BE49-F238E27FC236}">
                <a16:creationId xmlns:a16="http://schemas.microsoft.com/office/drawing/2014/main" id="{036F89F8-B970-4886-807A-ECAF2B26F4C4}"/>
              </a:ext>
            </a:extLst>
          </p:cNvPr>
          <p:cNvSpPr/>
          <p:nvPr/>
        </p:nvSpPr>
        <p:spPr>
          <a:xfrm>
            <a:off x="2799233" y="3681984"/>
            <a:ext cx="1053440" cy="34296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328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7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383016-E845-4C6C-AC11-801DA27820BB}"/>
              </a:ext>
            </a:extLst>
          </p:cNvPr>
          <p:cNvPicPr>
            <a:picLocks noChangeAspect="1"/>
          </p:cNvPicPr>
          <p:nvPr/>
        </p:nvPicPr>
        <p:blipFill>
          <a:blip r:embed="rId2"/>
          <a:stretch>
            <a:fillRect/>
          </a:stretch>
        </p:blipFill>
        <p:spPr>
          <a:xfrm>
            <a:off x="112419" y="2639498"/>
            <a:ext cx="7434430" cy="1385452"/>
          </a:xfrm>
          <a:prstGeom prst="rect">
            <a:avLst/>
          </a:prstGeom>
        </p:spPr>
      </p:pic>
      <p:sp>
        <p:nvSpPr>
          <p:cNvPr id="8" name="Rectangle 7">
            <a:extLst>
              <a:ext uri="{FF2B5EF4-FFF2-40B4-BE49-F238E27FC236}">
                <a16:creationId xmlns:a16="http://schemas.microsoft.com/office/drawing/2014/main" id="{036F89F8-B970-4886-807A-ECAF2B26F4C4}"/>
              </a:ext>
            </a:extLst>
          </p:cNvPr>
          <p:cNvSpPr/>
          <p:nvPr/>
        </p:nvSpPr>
        <p:spPr>
          <a:xfrm>
            <a:off x="2799233" y="3681984"/>
            <a:ext cx="1053440" cy="34296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303EF5C-B997-41EE-BE9B-6391CD1CDF7E}"/>
              </a:ext>
            </a:extLst>
          </p:cNvPr>
          <p:cNvSpPr txBox="1"/>
          <p:nvPr/>
        </p:nvSpPr>
        <p:spPr>
          <a:xfrm>
            <a:off x="112419" y="4509414"/>
            <a:ext cx="7434430" cy="2031325"/>
          </a:xfrm>
          <a:prstGeom prst="rect">
            <a:avLst/>
          </a:prstGeom>
          <a:solidFill>
            <a:schemeClr val="bg1">
              <a:lumMod val="95000"/>
            </a:schemeClr>
          </a:solidFill>
        </p:spPr>
        <p:txBody>
          <a:bodyPr wrap="square" rtlCol="0">
            <a:spAutoFit/>
          </a:bodyPr>
          <a:lstStyle/>
          <a:p>
            <a:r>
              <a:rPr lang="en-US" b="0" i="0" dirty="0">
                <a:solidFill>
                  <a:srgbClr val="191919"/>
                </a:solidFill>
                <a:effectLst/>
                <a:latin typeface="Lucida Sans" panose="020B0602030504020204" pitchFamily="34" charset="0"/>
              </a:rPr>
              <a:t>Background Recent reports based on conventional SEIR models suggest that the next wave of the COVID-19 pandemic in the UK could overwhelm health services, with fatalities that far exceed the first wave. These models suggest non-pharmaceutical interventions would have limited impact without intermittent national lockdowns and consequent economic and health impacts. </a:t>
            </a:r>
            <a:endParaRPr lang="en-IN" dirty="0"/>
          </a:p>
        </p:txBody>
      </p:sp>
      <p:sp>
        <p:nvSpPr>
          <p:cNvPr id="3" name="Rectangle 2">
            <a:extLst>
              <a:ext uri="{FF2B5EF4-FFF2-40B4-BE49-F238E27FC236}">
                <a16:creationId xmlns:a16="http://schemas.microsoft.com/office/drawing/2014/main" id="{B13C7D2E-8A2F-4E45-B28E-8A4703D71D63}"/>
              </a:ext>
            </a:extLst>
          </p:cNvPr>
          <p:cNvSpPr/>
          <p:nvPr/>
        </p:nvSpPr>
        <p:spPr>
          <a:xfrm>
            <a:off x="109191" y="2656324"/>
            <a:ext cx="7434430" cy="3943843"/>
          </a:xfrm>
          <a:prstGeom prst="rect">
            <a:avLst/>
          </a:prstGeom>
          <a:solidFill>
            <a:schemeClr val="bg1">
              <a:lumMod val="9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00CB7EA9-4BF2-4D72-A025-FD20683014A6}"/>
              </a:ext>
            </a:extLst>
          </p:cNvPr>
          <p:cNvGrpSpPr/>
          <p:nvPr/>
        </p:nvGrpSpPr>
        <p:grpSpPr>
          <a:xfrm>
            <a:off x="5846063" y="2639498"/>
            <a:ext cx="5480305" cy="2227682"/>
            <a:chOff x="5846063" y="2639498"/>
            <a:chExt cx="5480305" cy="2227682"/>
          </a:xfrm>
        </p:grpSpPr>
        <p:sp useBgFill="1">
          <p:nvSpPr>
            <p:cNvPr id="9" name="Rectangle 8">
              <a:extLst>
                <a:ext uri="{FF2B5EF4-FFF2-40B4-BE49-F238E27FC236}">
                  <a16:creationId xmlns:a16="http://schemas.microsoft.com/office/drawing/2014/main" id="{39A2C99D-574C-4091-8AA4-08686AD78BFB}"/>
                </a:ext>
              </a:extLst>
            </p:cNvPr>
            <p:cNvSpPr/>
            <p:nvPr/>
          </p:nvSpPr>
          <p:spPr>
            <a:xfrm>
              <a:off x="5846063" y="2639498"/>
              <a:ext cx="5480305" cy="222768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sz="2400" dirty="0">
                  <a:ln w="0"/>
                  <a:solidFill>
                    <a:schemeClr val="tx1"/>
                  </a:solidFill>
                  <a:effectLst>
                    <a:outerShdw blurRad="38100" dist="19050" dir="2700000" algn="tl" rotWithShape="0">
                      <a:schemeClr val="dk1">
                        <a:alpha val="40000"/>
                      </a:schemeClr>
                    </a:outerShdw>
                  </a:effectLst>
                </a:rPr>
                <a:t>But only if performance is acceptable!</a:t>
              </a:r>
            </a:p>
            <a:p>
              <a:endParaRPr lang="en-IN" sz="2400" dirty="0">
                <a:ln w="0"/>
                <a:solidFill>
                  <a:schemeClr val="tx1"/>
                </a:solidFill>
                <a:effectLst>
                  <a:outerShdw blurRad="38100" dist="19050" dir="2700000" algn="tl" rotWithShape="0">
                    <a:schemeClr val="dk1">
                      <a:alpha val="40000"/>
                    </a:schemeClr>
                  </a:outerShdw>
                </a:effectLst>
              </a:endParaRPr>
            </a:p>
            <a:p>
              <a:endParaRPr lang="en-IN" sz="2400" dirty="0">
                <a:ln w="0"/>
                <a:solidFill>
                  <a:schemeClr val="tx1"/>
                </a:solidFill>
                <a:effectLst>
                  <a:outerShdw blurRad="38100" dist="19050" dir="2700000" algn="tl" rotWithShape="0">
                    <a:schemeClr val="dk1">
                      <a:alpha val="40000"/>
                    </a:schemeClr>
                  </a:outerShdw>
                </a:effectLst>
              </a:endParaRPr>
            </a:p>
            <a:p>
              <a:endParaRPr lang="en-IN"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0BCC580D-F182-41AC-8D42-920E5C516356}"/>
                </a:ext>
              </a:extLst>
            </p:cNvPr>
            <p:cNvCxnSpPr>
              <a:cxnSpLocks/>
            </p:cNvCxnSpPr>
            <p:nvPr/>
          </p:nvCxnSpPr>
          <p:spPr>
            <a:xfrm>
              <a:off x="5919215" y="3587098"/>
              <a:ext cx="4748785"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F6621EB-F3F4-4E27-A922-4699CC65EA91}"/>
              </a:ext>
            </a:extLst>
          </p:cNvPr>
          <p:cNvSpPr/>
          <p:nvPr/>
        </p:nvSpPr>
        <p:spPr>
          <a:xfrm>
            <a:off x="1450848" y="423770"/>
            <a:ext cx="9290304" cy="20313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sz="2400" dirty="0">
                <a:ln w="0"/>
                <a:solidFill>
                  <a:schemeClr val="tx1"/>
                </a:solidFill>
                <a:effectLst>
                  <a:outerShdw blurRad="38100" dist="19050" dir="2700000" algn="tl" rotWithShape="0">
                    <a:schemeClr val="dk1">
                      <a:alpha val="40000"/>
                    </a:schemeClr>
                  </a:outerShdw>
                </a:effectLst>
              </a:rPr>
              <a:t>Epidemiological simulations are a powerful tool that help us understand</a:t>
            </a:r>
          </a:p>
          <a:p>
            <a:pPr marL="285750" indent="-285750">
              <a:buFontTx/>
              <a:buChar char="-"/>
            </a:pPr>
            <a:r>
              <a:rPr lang="en-IN" sz="2400" dirty="0">
                <a:ln w="0"/>
                <a:solidFill>
                  <a:schemeClr val="tx1"/>
                </a:solidFill>
                <a:effectLst>
                  <a:outerShdw blurRad="38100" dist="19050" dir="2700000" algn="tl" rotWithShape="0">
                    <a:schemeClr val="dk1">
                      <a:alpha val="40000"/>
                    </a:schemeClr>
                  </a:outerShdw>
                </a:effectLst>
              </a:rPr>
              <a:t>How the pandemic is spreading</a:t>
            </a:r>
          </a:p>
          <a:p>
            <a:pPr marL="285750" indent="-285750">
              <a:buFontTx/>
              <a:buChar char="-"/>
            </a:pPr>
            <a:r>
              <a:rPr lang="en-IN" sz="2400" dirty="0">
                <a:ln w="0"/>
                <a:solidFill>
                  <a:schemeClr val="tx1"/>
                </a:solidFill>
                <a:effectLst>
                  <a:outerShdw blurRad="38100" dist="19050" dir="2700000" algn="tl" rotWithShape="0">
                    <a:schemeClr val="dk1">
                      <a:alpha val="40000"/>
                    </a:schemeClr>
                  </a:outerShdw>
                </a:effectLst>
              </a:rPr>
              <a:t>What our options are</a:t>
            </a:r>
          </a:p>
          <a:p>
            <a:pPr marL="285750" indent="-285750">
              <a:buFontTx/>
              <a:buChar char="-"/>
            </a:pPr>
            <a:r>
              <a:rPr lang="en-IN" sz="2400" dirty="0">
                <a:ln w="0"/>
                <a:solidFill>
                  <a:schemeClr val="tx1"/>
                </a:solidFill>
                <a:effectLst>
                  <a:outerShdw blurRad="38100" dist="19050" dir="2700000" algn="tl" rotWithShape="0">
                    <a:schemeClr val="dk1">
                      <a:alpha val="40000"/>
                    </a:schemeClr>
                  </a:outerShdw>
                </a:effectLst>
              </a:rPr>
              <a:t>The impact of different decisions</a:t>
            </a:r>
          </a:p>
          <a:p>
            <a:pPr marL="285750" indent="-285750">
              <a:buFontTx/>
              <a:buChar char="-"/>
            </a:pPr>
            <a:r>
              <a:rPr lang="en-IN" sz="2400" dirty="0">
                <a:ln w="0"/>
                <a:solidFill>
                  <a:schemeClr val="tx1"/>
                </a:solidFill>
                <a:effectLst>
                  <a:outerShdw blurRad="38100" dist="19050" dir="2700000" algn="tl" rotWithShape="0">
                    <a:schemeClr val="dk1">
                      <a:alpha val="40000"/>
                    </a:schemeClr>
                  </a:outerShdw>
                </a:effectLst>
              </a:rPr>
              <a:t>“what-if”</a:t>
            </a:r>
          </a:p>
          <a:p>
            <a:endParaRPr lang="en-IN" dirty="0">
              <a:ln w="0"/>
              <a:solidFill>
                <a:schemeClr val="tx1"/>
              </a:solidFill>
              <a:effectLst>
                <a:outerShdw blurRad="38100" dist="19050" dir="2700000" algn="tl" rotWithShape="0">
                  <a:schemeClr val="dk1">
                    <a:alpha val="40000"/>
                  </a:schemeClr>
                </a:outerShdw>
              </a:effectLst>
            </a:endParaRPr>
          </a:p>
        </p:txBody>
      </p:sp>
      <p:sp useBgFill="1">
        <p:nvSpPr>
          <p:cNvPr id="10" name="Rectangle 9">
            <a:extLst>
              <a:ext uri="{FF2B5EF4-FFF2-40B4-BE49-F238E27FC236}">
                <a16:creationId xmlns:a16="http://schemas.microsoft.com/office/drawing/2014/main" id="{7088C059-02D6-46E4-9D7A-5B6F4BD6DEF8}"/>
              </a:ext>
            </a:extLst>
          </p:cNvPr>
          <p:cNvSpPr/>
          <p:nvPr/>
        </p:nvSpPr>
        <p:spPr>
          <a:xfrm>
            <a:off x="5882639" y="4009814"/>
            <a:ext cx="2218945" cy="510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Capacity</a:t>
            </a:r>
          </a:p>
          <a:p>
            <a:r>
              <a:rPr lang="en-IN" dirty="0">
                <a:ln w="0"/>
                <a:solidFill>
                  <a:schemeClr val="tx1"/>
                </a:solidFill>
                <a:effectLst>
                  <a:outerShdw blurRad="38100" dist="19050" dir="2700000" algn="tl" rotWithShape="0">
                    <a:schemeClr val="dk1">
                      <a:alpha val="40000"/>
                    </a:schemeClr>
                  </a:outerShdw>
                </a:effectLst>
              </a:rPr>
              <a:t>Size of Population</a:t>
            </a:r>
          </a:p>
        </p:txBody>
      </p:sp>
      <p:sp useBgFill="1">
        <p:nvSpPr>
          <p:cNvPr id="11" name="Rectangle 10">
            <a:extLst>
              <a:ext uri="{FF2B5EF4-FFF2-40B4-BE49-F238E27FC236}">
                <a16:creationId xmlns:a16="http://schemas.microsoft.com/office/drawing/2014/main" id="{7AD32323-4671-41C8-82E9-F3437480576A}"/>
              </a:ext>
            </a:extLst>
          </p:cNvPr>
          <p:cNvSpPr/>
          <p:nvPr/>
        </p:nvSpPr>
        <p:spPr>
          <a:xfrm>
            <a:off x="7988807" y="4029622"/>
            <a:ext cx="2218945" cy="510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Speed</a:t>
            </a:r>
          </a:p>
          <a:p>
            <a:r>
              <a:rPr lang="en-IN" dirty="0">
                <a:ln w="0"/>
                <a:solidFill>
                  <a:schemeClr val="tx1"/>
                </a:solidFill>
                <a:effectLst>
                  <a:outerShdw blurRad="38100" dist="19050" dir="2700000" algn="tl" rotWithShape="0">
                    <a:schemeClr val="dk1">
                      <a:alpha val="40000"/>
                    </a:schemeClr>
                  </a:outerShdw>
                </a:effectLst>
              </a:rPr>
              <a:t>Simulation Time (x2)</a:t>
            </a:r>
          </a:p>
        </p:txBody>
      </p:sp>
      <p:sp useBgFill="1">
        <p:nvSpPr>
          <p:cNvPr id="12" name="Rectangle 11">
            <a:extLst>
              <a:ext uri="{FF2B5EF4-FFF2-40B4-BE49-F238E27FC236}">
                <a16:creationId xmlns:a16="http://schemas.microsoft.com/office/drawing/2014/main" id="{BFFFCA3F-B13E-4D52-A1DB-CCC64BD967BA}"/>
              </a:ext>
            </a:extLst>
          </p:cNvPr>
          <p:cNvSpPr/>
          <p:nvPr/>
        </p:nvSpPr>
        <p:spPr>
          <a:xfrm>
            <a:off x="10094975" y="4118080"/>
            <a:ext cx="1170434" cy="510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Scalability</a:t>
            </a: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8614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8D7DB41-E041-4DC2-B5A7-002F960C07D0}"/>
              </a:ext>
            </a:extLst>
          </p:cNvPr>
          <p:cNvGrpSpPr/>
          <p:nvPr/>
        </p:nvGrpSpPr>
        <p:grpSpPr>
          <a:xfrm>
            <a:off x="2212501" y="1222568"/>
            <a:ext cx="7766998" cy="694226"/>
            <a:chOff x="2519503" y="1161608"/>
            <a:chExt cx="7766998" cy="694226"/>
          </a:xfrm>
        </p:grpSpPr>
        <p:cxnSp>
          <p:nvCxnSpPr>
            <p:cNvPr id="12" name="Straight Arrow Connector 11">
              <a:extLst>
                <a:ext uri="{FF2B5EF4-FFF2-40B4-BE49-F238E27FC236}">
                  <a16:creationId xmlns:a16="http://schemas.microsoft.com/office/drawing/2014/main" id="{05AEE454-46C2-4D5F-95B2-E529367B9125}"/>
                </a:ext>
              </a:extLst>
            </p:cNvPr>
            <p:cNvCxnSpPr>
              <a:cxnSpLocks/>
            </p:cNvCxnSpPr>
            <p:nvPr/>
          </p:nvCxnSpPr>
          <p:spPr>
            <a:xfrm>
              <a:off x="2599628" y="1855834"/>
              <a:ext cx="7606748"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4B78A8-90AB-4885-905B-4A5B7EFDF6BA}"/>
                </a:ext>
              </a:extLst>
            </p:cNvPr>
            <p:cNvSpPr txBox="1"/>
            <p:nvPr/>
          </p:nvSpPr>
          <p:spPr>
            <a:xfrm>
              <a:off x="2519503" y="1161608"/>
              <a:ext cx="7766998" cy="461665"/>
            </a:xfrm>
            <a:prstGeom prst="rect">
              <a:avLst/>
            </a:prstGeom>
            <a:noFill/>
          </p:spPr>
          <p:txBody>
            <a:bodyPr wrap="none" rtlCol="0">
              <a:spAutoFit/>
            </a:bodyPr>
            <a:lstStyle/>
            <a:p>
              <a:r>
                <a:rPr lang="en-IN" sz="2400" dirty="0">
                  <a:ln w="0"/>
                  <a:effectLst>
                    <a:outerShdw blurRad="38100" dist="19050" dir="2700000" algn="tl" rotWithShape="0">
                      <a:schemeClr val="dk1">
                        <a:alpha val="40000"/>
                      </a:schemeClr>
                    </a:outerShdw>
                  </a:effectLst>
                </a:rPr>
                <a:t>High Abstraction				High Granularity</a:t>
              </a:r>
            </a:p>
          </p:txBody>
        </p:sp>
      </p:grpSp>
      <p:grpSp>
        <p:nvGrpSpPr>
          <p:cNvPr id="29" name="Group 28">
            <a:extLst>
              <a:ext uri="{FF2B5EF4-FFF2-40B4-BE49-F238E27FC236}">
                <a16:creationId xmlns:a16="http://schemas.microsoft.com/office/drawing/2014/main" id="{4E3A4ABF-6F38-4F11-9CDB-DBE99AEBD9D4}"/>
              </a:ext>
            </a:extLst>
          </p:cNvPr>
          <p:cNvGrpSpPr/>
          <p:nvPr/>
        </p:nvGrpSpPr>
        <p:grpSpPr>
          <a:xfrm>
            <a:off x="2292626" y="2360609"/>
            <a:ext cx="7606748" cy="461665"/>
            <a:chOff x="2519503" y="2327190"/>
            <a:chExt cx="7606748" cy="461665"/>
          </a:xfrm>
        </p:grpSpPr>
        <p:sp>
          <p:nvSpPr>
            <p:cNvPr id="8" name="TextBox 7">
              <a:extLst>
                <a:ext uri="{FF2B5EF4-FFF2-40B4-BE49-F238E27FC236}">
                  <a16:creationId xmlns:a16="http://schemas.microsoft.com/office/drawing/2014/main" id="{386A02FD-6774-4A64-9B8C-A4C0E91B4CD8}"/>
                </a:ext>
              </a:extLst>
            </p:cNvPr>
            <p:cNvSpPr txBox="1"/>
            <p:nvPr/>
          </p:nvSpPr>
          <p:spPr>
            <a:xfrm>
              <a:off x="2519503" y="2327190"/>
              <a:ext cx="1424877" cy="461665"/>
            </a:xfrm>
            <a:prstGeom prst="rect">
              <a:avLst/>
            </a:prstGeom>
            <a:noFill/>
          </p:spPr>
          <p:txBody>
            <a:bodyPr wrap="none" rtlCol="0">
              <a:spAutoFit/>
            </a:bodyPr>
            <a:lstStyle/>
            <a:p>
              <a:r>
                <a:rPr lang="en-IN" sz="2400" dirty="0"/>
                <a:t>Algorithm</a:t>
              </a:r>
            </a:p>
          </p:txBody>
        </p:sp>
        <p:sp>
          <p:nvSpPr>
            <p:cNvPr id="10" name="TextBox 9">
              <a:extLst>
                <a:ext uri="{FF2B5EF4-FFF2-40B4-BE49-F238E27FC236}">
                  <a16:creationId xmlns:a16="http://schemas.microsoft.com/office/drawing/2014/main" id="{DBE9E5F7-0CCC-46F4-B1D5-8D0D9B985DFD}"/>
                </a:ext>
              </a:extLst>
            </p:cNvPr>
            <p:cNvSpPr txBox="1"/>
            <p:nvPr/>
          </p:nvSpPr>
          <p:spPr>
            <a:xfrm>
              <a:off x="5299364" y="2327190"/>
              <a:ext cx="2191690" cy="461665"/>
            </a:xfrm>
            <a:prstGeom prst="rect">
              <a:avLst/>
            </a:prstGeom>
            <a:noFill/>
          </p:spPr>
          <p:txBody>
            <a:bodyPr wrap="none" rtlCol="0">
              <a:spAutoFit/>
            </a:bodyPr>
            <a:lstStyle/>
            <a:p>
              <a:pPr algn="ctr"/>
              <a:r>
                <a:rPr lang="en-IN" sz="2400" dirty="0"/>
                <a:t>Implementation</a:t>
              </a:r>
            </a:p>
          </p:txBody>
        </p:sp>
        <p:sp>
          <p:nvSpPr>
            <p:cNvPr id="11" name="TextBox 10">
              <a:extLst>
                <a:ext uri="{FF2B5EF4-FFF2-40B4-BE49-F238E27FC236}">
                  <a16:creationId xmlns:a16="http://schemas.microsoft.com/office/drawing/2014/main" id="{50ECB81D-9D31-48DE-9206-3E2D20AA91A1}"/>
                </a:ext>
              </a:extLst>
            </p:cNvPr>
            <p:cNvSpPr txBox="1"/>
            <p:nvPr/>
          </p:nvSpPr>
          <p:spPr>
            <a:xfrm>
              <a:off x="8715800" y="2327190"/>
              <a:ext cx="1410451" cy="461665"/>
            </a:xfrm>
            <a:prstGeom prst="rect">
              <a:avLst/>
            </a:prstGeom>
            <a:noFill/>
          </p:spPr>
          <p:txBody>
            <a:bodyPr wrap="none" rtlCol="0">
              <a:spAutoFit/>
            </a:bodyPr>
            <a:lstStyle/>
            <a:p>
              <a:pPr algn="r"/>
              <a:r>
                <a:rPr lang="en-IN" sz="2400" dirty="0"/>
                <a:t>Hardware</a:t>
              </a:r>
            </a:p>
          </p:txBody>
        </p:sp>
        <p:cxnSp>
          <p:nvCxnSpPr>
            <p:cNvPr id="24" name="Straight Arrow Connector 23">
              <a:extLst>
                <a:ext uri="{FF2B5EF4-FFF2-40B4-BE49-F238E27FC236}">
                  <a16:creationId xmlns:a16="http://schemas.microsoft.com/office/drawing/2014/main" id="{52647FDC-9EB4-45AC-B52C-EF160E13DAAC}"/>
                </a:ext>
              </a:extLst>
            </p:cNvPr>
            <p:cNvCxnSpPr>
              <a:cxnSpLocks/>
            </p:cNvCxnSpPr>
            <p:nvPr/>
          </p:nvCxnSpPr>
          <p:spPr>
            <a:xfrm>
              <a:off x="4099047" y="2558022"/>
              <a:ext cx="1045650" cy="0"/>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AB953A7-02F6-478E-AEF8-2F05B38E6EE6}"/>
                </a:ext>
              </a:extLst>
            </p:cNvPr>
            <p:cNvCxnSpPr>
              <a:cxnSpLocks/>
            </p:cNvCxnSpPr>
            <p:nvPr/>
          </p:nvCxnSpPr>
          <p:spPr>
            <a:xfrm>
              <a:off x="7645721" y="2558022"/>
              <a:ext cx="915410" cy="0"/>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079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94B975-25D6-47E6-B62A-69213D93300F}"/>
              </a:ext>
            </a:extLst>
          </p:cNvPr>
          <p:cNvPicPr>
            <a:picLocks noChangeAspect="1"/>
          </p:cNvPicPr>
          <p:nvPr/>
        </p:nvPicPr>
        <p:blipFill>
          <a:blip r:embed="rId3"/>
          <a:stretch>
            <a:fillRect/>
          </a:stretch>
        </p:blipFill>
        <p:spPr>
          <a:xfrm>
            <a:off x="5324118" y="0"/>
            <a:ext cx="6867882" cy="6857999"/>
          </a:xfrm>
          <a:prstGeom prst="rect">
            <a:avLst/>
          </a:prstGeom>
        </p:spPr>
      </p:pic>
      <p:sp>
        <p:nvSpPr>
          <p:cNvPr id="6" name="TextBox 5">
            <a:extLst>
              <a:ext uri="{FF2B5EF4-FFF2-40B4-BE49-F238E27FC236}">
                <a16:creationId xmlns:a16="http://schemas.microsoft.com/office/drawing/2014/main" id="{E1FB40D2-2ED5-49ED-B359-764EACE6FD22}"/>
              </a:ext>
            </a:extLst>
          </p:cNvPr>
          <p:cNvSpPr txBox="1"/>
          <p:nvPr/>
        </p:nvSpPr>
        <p:spPr>
          <a:xfrm>
            <a:off x="303187" y="5278747"/>
            <a:ext cx="1829348" cy="954107"/>
          </a:xfrm>
          <a:prstGeom prst="rect">
            <a:avLst/>
          </a:prstGeom>
          <a:noFill/>
        </p:spPr>
        <p:txBody>
          <a:bodyPr wrap="none" rtlCol="0">
            <a:spAutoFit/>
          </a:bodyPr>
          <a:lstStyle/>
          <a:p>
            <a:pPr algn="ctr"/>
            <a:r>
              <a:rPr lang="en-IN" sz="2800" dirty="0">
                <a:solidFill>
                  <a:schemeClr val="accent2"/>
                </a:solidFill>
                <a:latin typeface="Montserrat Medium" panose="00000600000000000000" pitchFamily="2" charset="0"/>
                <a:ea typeface="Roboto" panose="02000000000000000000" pitchFamily="2" charset="0"/>
              </a:rPr>
              <a:t>Infected</a:t>
            </a:r>
          </a:p>
          <a:p>
            <a:pPr algn="ctr"/>
            <a:r>
              <a:rPr lang="en-IN" sz="2800" dirty="0">
                <a:solidFill>
                  <a:schemeClr val="bg2">
                    <a:lumMod val="50000"/>
                  </a:schemeClr>
                </a:solidFill>
                <a:latin typeface="Montserrat Medium" panose="00000600000000000000" pitchFamily="2" charset="0"/>
                <a:ea typeface="Roboto" panose="02000000000000000000" pitchFamily="2" charset="0"/>
              </a:rPr>
              <a:t>3,769,523</a:t>
            </a:r>
          </a:p>
        </p:txBody>
      </p:sp>
      <p:sp>
        <p:nvSpPr>
          <p:cNvPr id="8" name="TextBox 7">
            <a:extLst>
              <a:ext uri="{FF2B5EF4-FFF2-40B4-BE49-F238E27FC236}">
                <a16:creationId xmlns:a16="http://schemas.microsoft.com/office/drawing/2014/main" id="{D5C27C31-8FC2-4AB6-9EB7-44F1F68679D6}"/>
              </a:ext>
            </a:extLst>
          </p:cNvPr>
          <p:cNvSpPr txBox="1"/>
          <p:nvPr/>
        </p:nvSpPr>
        <p:spPr>
          <a:xfrm>
            <a:off x="3407679" y="5282109"/>
            <a:ext cx="1518364" cy="954107"/>
          </a:xfrm>
          <a:prstGeom prst="rect">
            <a:avLst/>
          </a:prstGeom>
          <a:noFill/>
        </p:spPr>
        <p:txBody>
          <a:bodyPr wrap="none" rtlCol="0">
            <a:spAutoFit/>
          </a:bodyPr>
          <a:lstStyle/>
          <a:p>
            <a:pPr algn="ctr"/>
            <a:r>
              <a:rPr lang="en-IN" sz="2800" dirty="0">
                <a:solidFill>
                  <a:srgbClr val="FF0000"/>
                </a:solidFill>
                <a:latin typeface="Montserrat Medium" panose="00000600000000000000" pitchFamily="2" charset="0"/>
                <a:ea typeface="Roboto" panose="02000000000000000000" pitchFamily="2" charset="0"/>
              </a:rPr>
              <a:t>Deaths</a:t>
            </a:r>
          </a:p>
          <a:p>
            <a:pPr algn="ctr"/>
            <a:r>
              <a:rPr lang="en-IN" sz="2800" dirty="0">
                <a:solidFill>
                  <a:schemeClr val="bg2">
                    <a:lumMod val="50000"/>
                  </a:schemeClr>
                </a:solidFill>
                <a:latin typeface="Montserrat Medium" panose="00000600000000000000" pitchFamily="2" charset="0"/>
                <a:ea typeface="Roboto" panose="02000000000000000000" pitchFamily="2" charset="0"/>
              </a:rPr>
              <a:t>66,333</a:t>
            </a:r>
          </a:p>
        </p:txBody>
      </p:sp>
      <p:pic>
        <p:nvPicPr>
          <p:cNvPr id="9" name="Picture 8">
            <a:extLst>
              <a:ext uri="{FF2B5EF4-FFF2-40B4-BE49-F238E27FC236}">
                <a16:creationId xmlns:a16="http://schemas.microsoft.com/office/drawing/2014/main" id="{52242833-1E68-4566-9B2C-AB5294711927}"/>
              </a:ext>
            </a:extLst>
          </p:cNvPr>
          <p:cNvPicPr>
            <a:picLocks noChangeAspect="1"/>
          </p:cNvPicPr>
          <p:nvPr/>
        </p:nvPicPr>
        <p:blipFill>
          <a:blip r:embed="rId4"/>
          <a:stretch>
            <a:fillRect/>
          </a:stretch>
        </p:blipFill>
        <p:spPr>
          <a:xfrm>
            <a:off x="883820" y="2813737"/>
            <a:ext cx="4000706" cy="1746340"/>
          </a:xfrm>
          <a:prstGeom prst="rect">
            <a:avLst/>
          </a:prstGeom>
        </p:spPr>
      </p:pic>
      <p:pic>
        <p:nvPicPr>
          <p:cNvPr id="10" name="Picture 9">
            <a:extLst>
              <a:ext uri="{FF2B5EF4-FFF2-40B4-BE49-F238E27FC236}">
                <a16:creationId xmlns:a16="http://schemas.microsoft.com/office/drawing/2014/main" id="{971FEF94-2EB3-4EEF-B7A6-CEA0E18B1CD8}"/>
              </a:ext>
            </a:extLst>
          </p:cNvPr>
          <p:cNvPicPr>
            <a:picLocks noChangeAspect="1"/>
          </p:cNvPicPr>
          <p:nvPr/>
        </p:nvPicPr>
        <p:blipFill>
          <a:blip r:embed="rId5"/>
          <a:stretch>
            <a:fillRect/>
          </a:stretch>
        </p:blipFill>
        <p:spPr>
          <a:xfrm>
            <a:off x="883820" y="621784"/>
            <a:ext cx="3886400" cy="1651085"/>
          </a:xfrm>
          <a:prstGeom prst="rect">
            <a:avLst/>
          </a:prstGeom>
        </p:spPr>
      </p:pic>
    </p:spTree>
    <p:extLst>
      <p:ext uri="{BB962C8B-B14F-4D97-AF65-F5344CB8AC3E}">
        <p14:creationId xmlns:p14="http://schemas.microsoft.com/office/powerpoint/2010/main" val="426921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8D7DB41-E041-4DC2-B5A7-002F960C07D0}"/>
              </a:ext>
            </a:extLst>
          </p:cNvPr>
          <p:cNvGrpSpPr/>
          <p:nvPr/>
        </p:nvGrpSpPr>
        <p:grpSpPr>
          <a:xfrm>
            <a:off x="2212501" y="1222568"/>
            <a:ext cx="7766998" cy="694226"/>
            <a:chOff x="2519503" y="1161608"/>
            <a:chExt cx="7766998" cy="694226"/>
          </a:xfrm>
        </p:grpSpPr>
        <p:cxnSp>
          <p:nvCxnSpPr>
            <p:cNvPr id="12" name="Straight Arrow Connector 11">
              <a:extLst>
                <a:ext uri="{FF2B5EF4-FFF2-40B4-BE49-F238E27FC236}">
                  <a16:creationId xmlns:a16="http://schemas.microsoft.com/office/drawing/2014/main" id="{05AEE454-46C2-4D5F-95B2-E529367B9125}"/>
                </a:ext>
              </a:extLst>
            </p:cNvPr>
            <p:cNvCxnSpPr>
              <a:cxnSpLocks/>
            </p:cNvCxnSpPr>
            <p:nvPr/>
          </p:nvCxnSpPr>
          <p:spPr>
            <a:xfrm>
              <a:off x="2599628" y="1855834"/>
              <a:ext cx="7606748" cy="0"/>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4B78A8-90AB-4885-905B-4A5B7EFDF6BA}"/>
                </a:ext>
              </a:extLst>
            </p:cNvPr>
            <p:cNvSpPr txBox="1"/>
            <p:nvPr/>
          </p:nvSpPr>
          <p:spPr>
            <a:xfrm>
              <a:off x="2519503" y="1161608"/>
              <a:ext cx="7766998" cy="461665"/>
            </a:xfrm>
            <a:prstGeom prst="rect">
              <a:avLst/>
            </a:prstGeom>
            <a:noFill/>
          </p:spPr>
          <p:txBody>
            <a:bodyPr wrap="none" rtlCol="0">
              <a:spAutoFit/>
            </a:bodyPr>
            <a:lstStyle/>
            <a:p>
              <a:r>
                <a:rPr lang="en-IN" sz="2400" dirty="0">
                  <a:ln w="0"/>
                  <a:solidFill>
                    <a:schemeClr val="bg1">
                      <a:lumMod val="65000"/>
                    </a:schemeClr>
                  </a:solidFill>
                  <a:effectLst>
                    <a:outerShdw blurRad="38100" dist="19050" dir="2700000" algn="tl" rotWithShape="0">
                      <a:schemeClr val="dk1">
                        <a:alpha val="40000"/>
                      </a:schemeClr>
                    </a:outerShdw>
                  </a:effectLst>
                </a:rPr>
                <a:t>High Abstraction				High Granularity</a:t>
              </a:r>
            </a:p>
          </p:txBody>
        </p:sp>
      </p:grpSp>
      <p:grpSp>
        <p:nvGrpSpPr>
          <p:cNvPr id="29" name="Group 28">
            <a:extLst>
              <a:ext uri="{FF2B5EF4-FFF2-40B4-BE49-F238E27FC236}">
                <a16:creationId xmlns:a16="http://schemas.microsoft.com/office/drawing/2014/main" id="{4E3A4ABF-6F38-4F11-9CDB-DBE99AEBD9D4}"/>
              </a:ext>
            </a:extLst>
          </p:cNvPr>
          <p:cNvGrpSpPr/>
          <p:nvPr/>
        </p:nvGrpSpPr>
        <p:grpSpPr>
          <a:xfrm>
            <a:off x="2292626" y="2360609"/>
            <a:ext cx="7606748" cy="461665"/>
            <a:chOff x="2519503" y="2327190"/>
            <a:chExt cx="7606748" cy="461665"/>
          </a:xfrm>
        </p:grpSpPr>
        <p:sp>
          <p:nvSpPr>
            <p:cNvPr id="8" name="TextBox 7">
              <a:extLst>
                <a:ext uri="{FF2B5EF4-FFF2-40B4-BE49-F238E27FC236}">
                  <a16:creationId xmlns:a16="http://schemas.microsoft.com/office/drawing/2014/main" id="{386A02FD-6774-4A64-9B8C-A4C0E91B4CD8}"/>
                </a:ext>
              </a:extLst>
            </p:cNvPr>
            <p:cNvSpPr txBox="1"/>
            <p:nvPr/>
          </p:nvSpPr>
          <p:spPr>
            <a:xfrm>
              <a:off x="2519503" y="2327190"/>
              <a:ext cx="1424877" cy="461665"/>
            </a:xfrm>
            <a:prstGeom prst="rect">
              <a:avLst/>
            </a:prstGeom>
            <a:noFill/>
          </p:spPr>
          <p:txBody>
            <a:bodyPr wrap="none" rtlCol="0">
              <a:spAutoFit/>
            </a:bodyPr>
            <a:lstStyle/>
            <a:p>
              <a:r>
                <a:rPr lang="en-IN" sz="2400" dirty="0">
                  <a:solidFill>
                    <a:schemeClr val="bg1">
                      <a:lumMod val="65000"/>
                    </a:schemeClr>
                  </a:solidFill>
                </a:rPr>
                <a:t>Algorithm</a:t>
              </a:r>
            </a:p>
          </p:txBody>
        </p:sp>
        <p:sp>
          <p:nvSpPr>
            <p:cNvPr id="10" name="TextBox 9">
              <a:extLst>
                <a:ext uri="{FF2B5EF4-FFF2-40B4-BE49-F238E27FC236}">
                  <a16:creationId xmlns:a16="http://schemas.microsoft.com/office/drawing/2014/main" id="{DBE9E5F7-0CCC-46F4-B1D5-8D0D9B985DFD}"/>
                </a:ext>
              </a:extLst>
            </p:cNvPr>
            <p:cNvSpPr txBox="1"/>
            <p:nvPr/>
          </p:nvSpPr>
          <p:spPr>
            <a:xfrm>
              <a:off x="5299364" y="2327190"/>
              <a:ext cx="2191690" cy="461665"/>
            </a:xfrm>
            <a:prstGeom prst="rect">
              <a:avLst/>
            </a:prstGeom>
            <a:noFill/>
          </p:spPr>
          <p:txBody>
            <a:bodyPr wrap="none" rtlCol="0">
              <a:spAutoFit/>
            </a:bodyPr>
            <a:lstStyle/>
            <a:p>
              <a:pPr algn="ctr"/>
              <a:r>
                <a:rPr lang="en-IN" sz="2400" dirty="0">
                  <a:solidFill>
                    <a:schemeClr val="bg1">
                      <a:lumMod val="65000"/>
                    </a:schemeClr>
                  </a:solidFill>
                </a:rPr>
                <a:t>Implementation</a:t>
              </a:r>
            </a:p>
          </p:txBody>
        </p:sp>
        <p:sp>
          <p:nvSpPr>
            <p:cNvPr id="11" name="TextBox 10">
              <a:extLst>
                <a:ext uri="{FF2B5EF4-FFF2-40B4-BE49-F238E27FC236}">
                  <a16:creationId xmlns:a16="http://schemas.microsoft.com/office/drawing/2014/main" id="{50ECB81D-9D31-48DE-9206-3E2D20AA91A1}"/>
                </a:ext>
              </a:extLst>
            </p:cNvPr>
            <p:cNvSpPr txBox="1"/>
            <p:nvPr/>
          </p:nvSpPr>
          <p:spPr>
            <a:xfrm>
              <a:off x="8715800" y="2327190"/>
              <a:ext cx="1410451" cy="461665"/>
            </a:xfrm>
            <a:prstGeom prst="rect">
              <a:avLst/>
            </a:prstGeom>
            <a:noFill/>
          </p:spPr>
          <p:txBody>
            <a:bodyPr wrap="none" rtlCol="0">
              <a:spAutoFit/>
            </a:bodyPr>
            <a:lstStyle/>
            <a:p>
              <a:pPr algn="r"/>
              <a:r>
                <a:rPr lang="en-IN" sz="2400" dirty="0">
                  <a:solidFill>
                    <a:schemeClr val="bg1">
                      <a:lumMod val="65000"/>
                    </a:schemeClr>
                  </a:solidFill>
                </a:rPr>
                <a:t>Hardware</a:t>
              </a:r>
            </a:p>
          </p:txBody>
        </p:sp>
        <p:cxnSp>
          <p:nvCxnSpPr>
            <p:cNvPr id="24" name="Straight Arrow Connector 23">
              <a:extLst>
                <a:ext uri="{FF2B5EF4-FFF2-40B4-BE49-F238E27FC236}">
                  <a16:creationId xmlns:a16="http://schemas.microsoft.com/office/drawing/2014/main" id="{52647FDC-9EB4-45AC-B52C-EF160E13DAAC}"/>
                </a:ext>
              </a:extLst>
            </p:cNvPr>
            <p:cNvCxnSpPr>
              <a:cxnSpLocks/>
            </p:cNvCxnSpPr>
            <p:nvPr/>
          </p:nvCxnSpPr>
          <p:spPr>
            <a:xfrm>
              <a:off x="4099047" y="2558022"/>
              <a:ext cx="1045650" cy="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AB953A7-02F6-478E-AEF8-2F05B38E6EE6}"/>
                </a:ext>
              </a:extLst>
            </p:cNvPr>
            <p:cNvCxnSpPr>
              <a:cxnSpLocks/>
            </p:cNvCxnSpPr>
            <p:nvPr/>
          </p:nvCxnSpPr>
          <p:spPr>
            <a:xfrm>
              <a:off x="7645721" y="2558022"/>
              <a:ext cx="915410" cy="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22C4EE8E-26B5-421B-870F-FD6D1578575A}"/>
              </a:ext>
            </a:extLst>
          </p:cNvPr>
          <p:cNvSpPr txBox="1"/>
          <p:nvPr/>
        </p:nvSpPr>
        <p:spPr>
          <a:xfrm>
            <a:off x="3355281" y="3429000"/>
            <a:ext cx="548143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2400" dirty="0">
                <a:ln w="0"/>
                <a:solidFill>
                  <a:schemeClr val="tx1"/>
                </a:solidFill>
                <a:effectLst>
                  <a:outerShdw blurRad="38100" dist="19050" dir="2700000" algn="tl" rotWithShape="0">
                    <a:schemeClr val="dk1">
                      <a:alpha val="40000"/>
                    </a:schemeClr>
                  </a:outerShdw>
                </a:effectLst>
              </a:rPr>
              <a:t>Optimal performance == Optimal mapping</a:t>
            </a:r>
          </a:p>
        </p:txBody>
      </p:sp>
    </p:spTree>
    <p:extLst>
      <p:ext uri="{BB962C8B-B14F-4D97-AF65-F5344CB8AC3E}">
        <p14:creationId xmlns:p14="http://schemas.microsoft.com/office/powerpoint/2010/main" val="2210616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97069-D868-4E70-9DBA-24F8E064A88D}"/>
              </a:ext>
            </a:extLst>
          </p:cNvPr>
          <p:cNvGrpSpPr/>
          <p:nvPr/>
        </p:nvGrpSpPr>
        <p:grpSpPr>
          <a:xfrm>
            <a:off x="2212501" y="1222568"/>
            <a:ext cx="7766998" cy="694226"/>
            <a:chOff x="2519503" y="1161608"/>
            <a:chExt cx="7766998" cy="694226"/>
          </a:xfrm>
        </p:grpSpPr>
        <p:cxnSp>
          <p:nvCxnSpPr>
            <p:cNvPr id="3" name="Straight Arrow Connector 2">
              <a:extLst>
                <a:ext uri="{FF2B5EF4-FFF2-40B4-BE49-F238E27FC236}">
                  <a16:creationId xmlns:a16="http://schemas.microsoft.com/office/drawing/2014/main" id="{CE64E8F9-2CC0-4BEF-AB77-0DC9FC45352B}"/>
                </a:ext>
              </a:extLst>
            </p:cNvPr>
            <p:cNvCxnSpPr>
              <a:cxnSpLocks/>
            </p:cNvCxnSpPr>
            <p:nvPr/>
          </p:nvCxnSpPr>
          <p:spPr>
            <a:xfrm>
              <a:off x="2599628" y="1855834"/>
              <a:ext cx="7606748"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6C0C9A-A2F7-4B12-8B33-137DA02CADA5}"/>
                </a:ext>
              </a:extLst>
            </p:cNvPr>
            <p:cNvSpPr txBox="1"/>
            <p:nvPr/>
          </p:nvSpPr>
          <p:spPr>
            <a:xfrm>
              <a:off x="2519503" y="1161608"/>
              <a:ext cx="7766998" cy="461665"/>
            </a:xfrm>
            <a:prstGeom prst="rect">
              <a:avLst/>
            </a:prstGeom>
            <a:noFill/>
          </p:spPr>
          <p:txBody>
            <a:bodyPr wrap="none" rtlCol="0">
              <a:spAutoFit/>
            </a:bodyPr>
            <a:lstStyle/>
            <a:p>
              <a:r>
                <a:rPr lang="en-IN" sz="2400" dirty="0">
                  <a:ln w="0"/>
                  <a:effectLst>
                    <a:outerShdw blurRad="38100" dist="19050" dir="2700000" algn="tl" rotWithShape="0">
                      <a:schemeClr val="dk1">
                        <a:alpha val="40000"/>
                      </a:schemeClr>
                    </a:outerShdw>
                  </a:effectLst>
                </a:rPr>
                <a:t>High Abstraction				High Granularity</a:t>
              </a:r>
            </a:p>
          </p:txBody>
        </p:sp>
      </p:grpSp>
      <p:grpSp>
        <p:nvGrpSpPr>
          <p:cNvPr id="5" name="Group 4">
            <a:extLst>
              <a:ext uri="{FF2B5EF4-FFF2-40B4-BE49-F238E27FC236}">
                <a16:creationId xmlns:a16="http://schemas.microsoft.com/office/drawing/2014/main" id="{010E86B0-53EE-4513-BB89-C5767EFDDE5A}"/>
              </a:ext>
            </a:extLst>
          </p:cNvPr>
          <p:cNvGrpSpPr/>
          <p:nvPr/>
        </p:nvGrpSpPr>
        <p:grpSpPr>
          <a:xfrm>
            <a:off x="2292626" y="2360609"/>
            <a:ext cx="7606748" cy="461665"/>
            <a:chOff x="2519503" y="2327190"/>
            <a:chExt cx="7606748" cy="461665"/>
          </a:xfrm>
        </p:grpSpPr>
        <p:sp>
          <p:nvSpPr>
            <p:cNvPr id="6" name="TextBox 5">
              <a:extLst>
                <a:ext uri="{FF2B5EF4-FFF2-40B4-BE49-F238E27FC236}">
                  <a16:creationId xmlns:a16="http://schemas.microsoft.com/office/drawing/2014/main" id="{201685B5-65BF-4057-AA3E-2A99961842C9}"/>
                </a:ext>
              </a:extLst>
            </p:cNvPr>
            <p:cNvSpPr txBox="1"/>
            <p:nvPr/>
          </p:nvSpPr>
          <p:spPr>
            <a:xfrm>
              <a:off x="2519503" y="2327190"/>
              <a:ext cx="1424877" cy="461665"/>
            </a:xfrm>
            <a:prstGeom prst="rect">
              <a:avLst/>
            </a:prstGeom>
            <a:noFill/>
          </p:spPr>
          <p:txBody>
            <a:bodyPr wrap="none" rtlCol="0">
              <a:spAutoFit/>
            </a:bodyPr>
            <a:lstStyle/>
            <a:p>
              <a:r>
                <a:rPr lang="en-IN" sz="2400" dirty="0"/>
                <a:t>Algorithm</a:t>
              </a:r>
            </a:p>
          </p:txBody>
        </p:sp>
        <p:sp>
          <p:nvSpPr>
            <p:cNvPr id="7" name="TextBox 6">
              <a:extLst>
                <a:ext uri="{FF2B5EF4-FFF2-40B4-BE49-F238E27FC236}">
                  <a16:creationId xmlns:a16="http://schemas.microsoft.com/office/drawing/2014/main" id="{33B0F1AC-00CE-4975-AD86-B067000FD8FD}"/>
                </a:ext>
              </a:extLst>
            </p:cNvPr>
            <p:cNvSpPr txBox="1"/>
            <p:nvPr/>
          </p:nvSpPr>
          <p:spPr>
            <a:xfrm>
              <a:off x="5299364" y="2327190"/>
              <a:ext cx="2191690" cy="461665"/>
            </a:xfrm>
            <a:prstGeom prst="rect">
              <a:avLst/>
            </a:prstGeom>
            <a:noFill/>
          </p:spPr>
          <p:txBody>
            <a:bodyPr wrap="none" rtlCol="0">
              <a:spAutoFit/>
            </a:bodyPr>
            <a:lstStyle/>
            <a:p>
              <a:pPr algn="ctr"/>
              <a:r>
                <a:rPr lang="en-IN" sz="2400" dirty="0"/>
                <a:t>Implementation</a:t>
              </a:r>
            </a:p>
          </p:txBody>
        </p:sp>
        <p:sp>
          <p:nvSpPr>
            <p:cNvPr id="8" name="TextBox 7">
              <a:extLst>
                <a:ext uri="{FF2B5EF4-FFF2-40B4-BE49-F238E27FC236}">
                  <a16:creationId xmlns:a16="http://schemas.microsoft.com/office/drawing/2014/main" id="{FB09061B-2800-4466-B8A8-E190D03FBF76}"/>
                </a:ext>
              </a:extLst>
            </p:cNvPr>
            <p:cNvSpPr txBox="1"/>
            <p:nvPr/>
          </p:nvSpPr>
          <p:spPr>
            <a:xfrm>
              <a:off x="8715800" y="2327190"/>
              <a:ext cx="1410451" cy="461665"/>
            </a:xfrm>
            <a:prstGeom prst="rect">
              <a:avLst/>
            </a:prstGeom>
            <a:noFill/>
          </p:spPr>
          <p:txBody>
            <a:bodyPr wrap="none" rtlCol="0">
              <a:spAutoFit/>
            </a:bodyPr>
            <a:lstStyle/>
            <a:p>
              <a:pPr algn="r"/>
              <a:r>
                <a:rPr lang="en-IN" sz="2400" dirty="0"/>
                <a:t>Hardware</a:t>
              </a:r>
            </a:p>
          </p:txBody>
        </p:sp>
        <p:cxnSp>
          <p:nvCxnSpPr>
            <p:cNvPr id="9" name="Straight Arrow Connector 8">
              <a:extLst>
                <a:ext uri="{FF2B5EF4-FFF2-40B4-BE49-F238E27FC236}">
                  <a16:creationId xmlns:a16="http://schemas.microsoft.com/office/drawing/2014/main" id="{D85AE97D-1DD3-4C38-AB5B-59BF1DD57410}"/>
                </a:ext>
              </a:extLst>
            </p:cNvPr>
            <p:cNvCxnSpPr>
              <a:cxnSpLocks/>
            </p:cNvCxnSpPr>
            <p:nvPr/>
          </p:nvCxnSpPr>
          <p:spPr>
            <a:xfrm>
              <a:off x="4099047" y="2558022"/>
              <a:ext cx="1045650" cy="0"/>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B09048A-81B9-4090-B3ED-BD8F968AC02F}"/>
                </a:ext>
              </a:extLst>
            </p:cNvPr>
            <p:cNvCxnSpPr>
              <a:cxnSpLocks/>
            </p:cNvCxnSpPr>
            <p:nvPr/>
          </p:nvCxnSpPr>
          <p:spPr>
            <a:xfrm>
              <a:off x="7645721" y="2558022"/>
              <a:ext cx="915410" cy="0"/>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E8460B05-23CD-4B71-8C48-8E49A5394B82}"/>
                  </a:ext>
                </a:extLst>
              </p:cNvPr>
              <p:cNvSpPr/>
              <p:nvPr/>
            </p:nvSpPr>
            <p:spPr>
              <a:xfrm>
                <a:off x="512064" y="3667694"/>
                <a:ext cx="4147931" cy="12457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Calculate Fuzzy Simplicial Sets:</a:t>
                </a:r>
              </a:p>
              <a:p>
                <a14:m>
                  <m:oMath xmlns:m="http://schemas.openxmlformats.org/officeDocument/2006/math">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oMath>
                </a14:m>
                <a:r>
                  <a:rPr lang="en-IN" dirty="0">
                    <a:ln w="0"/>
                    <a:solidFill>
                      <a:schemeClr val="tx1"/>
                    </a:solidFill>
                    <a:effectLst>
                      <a:outerShdw blurRad="38100" dist="19050" dir="2700000" algn="tl" rotWithShape="0">
                        <a:schemeClr val="dk1">
                          <a:alpha val="40000"/>
                        </a:schemeClr>
                      </a:outerShdw>
                    </a:effectLst>
                  </a:rPr>
                  <a:t> node </a:t>
                </a:r>
                <a14:m>
                  <m:oMath xmlns:m="http://schemas.openxmlformats.org/officeDocument/2006/math">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oMath>
                </a14:m>
                <a:endParaRPr lang="en-IN" dirty="0">
                  <a:ln w="0"/>
                  <a:solidFill>
                    <a:schemeClr val="tx1"/>
                  </a:solidFill>
                  <a:effectLst>
                    <a:outerShdw blurRad="38100" dist="19050" dir="2700000" algn="tl" rotWithShape="0">
                      <a:schemeClr val="dk1">
                        <a:alpha val="40000"/>
                      </a:schemeClr>
                    </a:outerShdw>
                  </a:effectLst>
                </a:endParaRPr>
              </a:p>
              <a:p>
                <a:r>
                  <a:rPr lang="en-IN"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𝑘</m:t>
                    </m:r>
                  </m:oMath>
                </a14:m>
                <a:r>
                  <a:rPr lang="en-IN" dirty="0">
                    <a:ln w="0"/>
                    <a:solidFill>
                      <a:schemeClr val="tx1"/>
                    </a:solidFill>
                    <a:effectLst>
                      <a:outerShdw blurRad="38100" dist="19050" dir="2700000" algn="tl" rotWithShape="0">
                        <a:schemeClr val="dk1">
                          <a:alpha val="40000"/>
                        </a:schemeClr>
                      </a:outerShdw>
                    </a:effectLst>
                  </a:rPr>
                  <a:t>-NN in a higher-dimension manifold</a:t>
                </a:r>
              </a:p>
              <a:p>
                <a:endParaRPr lang="en-IN" dirty="0">
                  <a:ln w="0"/>
                  <a:solidFill>
                    <a:schemeClr val="tx1"/>
                  </a:solidFill>
                  <a:effectLst>
                    <a:outerShdw blurRad="38100" dist="19050" dir="2700000" algn="tl" rotWithShape="0">
                      <a:schemeClr val="dk1">
                        <a:alpha val="40000"/>
                      </a:schemeClr>
                    </a:outerShdw>
                  </a:effectLst>
                </a:endParaRPr>
              </a:p>
            </p:txBody>
          </p:sp>
        </mc:Choice>
        <mc:Fallback>
          <p:sp>
            <p:nvSpPr>
              <p:cNvPr id="12" name="Rectangle 11">
                <a:extLst>
                  <a:ext uri="{FF2B5EF4-FFF2-40B4-BE49-F238E27FC236}">
                    <a16:creationId xmlns:a16="http://schemas.microsoft.com/office/drawing/2014/main" id="{E8460B05-23CD-4B71-8C48-8E49A5394B82}"/>
                  </a:ext>
                </a:extLst>
              </p:cNvPr>
              <p:cNvSpPr>
                <a:spLocks noRot="1" noChangeAspect="1" noMove="1" noResize="1" noEditPoints="1" noAdjustHandles="1" noChangeArrowheads="1" noChangeShapeType="1" noTextEdit="1"/>
              </p:cNvSpPr>
              <p:nvPr/>
            </p:nvSpPr>
            <p:spPr>
              <a:xfrm>
                <a:off x="512064" y="3667694"/>
                <a:ext cx="4147931" cy="1245704"/>
              </a:xfrm>
              <a:prstGeom prst="rect">
                <a:avLst/>
              </a:prstGeom>
              <a:blipFill>
                <a:blip r:embed="rId2"/>
                <a:stretch>
                  <a:fillRect l="-1320"/>
                </a:stretch>
              </a:blipFill>
              <a:ln>
                <a:solidFill>
                  <a:schemeClr val="tx2"/>
                </a:solidFill>
              </a:ln>
            </p:spPr>
            <p:txBody>
              <a:bodyPr/>
              <a:lstStyle/>
              <a:p>
                <a:r>
                  <a:rPr lang="en-IN">
                    <a:noFill/>
                  </a:rPr>
                  <a:t> </a:t>
                </a:r>
              </a:p>
            </p:txBody>
          </p:sp>
        </mc:Fallback>
      </mc:AlternateContent>
      <p:sp>
        <p:nvSpPr>
          <p:cNvPr id="14" name="Rectangle 13">
            <a:extLst>
              <a:ext uri="{FF2B5EF4-FFF2-40B4-BE49-F238E27FC236}">
                <a16:creationId xmlns:a16="http://schemas.microsoft.com/office/drawing/2014/main" id="{C69D2280-37BA-4182-B960-E4CDDDD3498D}"/>
              </a:ext>
            </a:extLst>
          </p:cNvPr>
          <p:cNvSpPr/>
          <p:nvPr/>
        </p:nvSpPr>
        <p:spPr>
          <a:xfrm>
            <a:off x="8061315" y="3625282"/>
            <a:ext cx="2265666" cy="94648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Vectorization</a:t>
            </a:r>
          </a:p>
          <a:p>
            <a:r>
              <a:rPr lang="en-IN" dirty="0">
                <a:ln w="0"/>
                <a:solidFill>
                  <a:schemeClr val="tx1"/>
                </a:solidFill>
                <a:effectLst>
                  <a:outerShdw blurRad="38100" dist="19050" dir="2700000" algn="tl" rotWithShape="0">
                    <a:schemeClr val="dk1">
                      <a:alpha val="40000"/>
                    </a:schemeClr>
                  </a:outerShdw>
                </a:effectLst>
              </a:rPr>
              <a:t>Cache optimizations</a:t>
            </a:r>
          </a:p>
          <a:p>
            <a:r>
              <a:rPr lang="en-IN" dirty="0">
                <a:ln w="0"/>
                <a:solidFill>
                  <a:schemeClr val="tx1"/>
                </a:solidFill>
                <a:effectLst>
                  <a:outerShdw blurRad="38100" dist="19050" dir="2700000" algn="tl" rotWithShape="0">
                    <a:schemeClr val="dk1">
                      <a:alpha val="40000"/>
                    </a:schemeClr>
                  </a:outerShdw>
                </a:effectLst>
              </a:rPr>
              <a:t>Multithreading</a:t>
            </a:r>
          </a:p>
          <a:p>
            <a:endParaRPr lang="en-IN"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7798407C-D7CB-4009-B896-B8F98FFC150E}"/>
              </a:ext>
            </a:extLst>
          </p:cNvPr>
          <p:cNvSpPr/>
          <p:nvPr/>
        </p:nvSpPr>
        <p:spPr>
          <a:xfrm>
            <a:off x="512064" y="5174312"/>
            <a:ext cx="4147931" cy="12457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Sparse embedding:</a:t>
            </a:r>
          </a:p>
          <a:p>
            <a:r>
              <a:rPr lang="en-IN" dirty="0">
                <a:ln w="0"/>
                <a:solidFill>
                  <a:schemeClr val="tx1"/>
                </a:solidFill>
                <a:effectLst>
                  <a:outerShdw blurRad="38100" dist="19050" dir="2700000" algn="tl" rotWithShape="0">
                    <a:schemeClr val="dk1">
                      <a:alpha val="40000"/>
                    </a:schemeClr>
                  </a:outerShdw>
                </a:effectLst>
              </a:rPr>
              <a:t>    Eigenvalues/vectors of a large, </a:t>
            </a:r>
          </a:p>
          <a:p>
            <a:r>
              <a:rPr lang="en-IN" dirty="0">
                <a:ln w="0"/>
                <a:solidFill>
                  <a:schemeClr val="tx1"/>
                </a:solidFill>
                <a:effectLst>
                  <a:outerShdw blurRad="38100" dist="19050" dir="2700000" algn="tl" rotWithShape="0">
                    <a:schemeClr val="dk1">
                      <a:alpha val="40000"/>
                    </a:schemeClr>
                  </a:outerShdw>
                </a:effectLst>
              </a:rPr>
              <a:t>	sparse matrix</a:t>
            </a:r>
          </a:p>
          <a:p>
            <a:r>
              <a:rPr lang="en-IN" dirty="0">
                <a:ln w="0"/>
                <a:solidFill>
                  <a:schemeClr val="tx1"/>
                </a:solidFill>
                <a:effectLst>
                  <a:outerShdw blurRad="38100" dist="19050" dir="2700000" algn="tl" rotWithShape="0">
                    <a:schemeClr val="dk1">
                      <a:alpha val="40000"/>
                    </a:schemeClr>
                  </a:outerShdw>
                </a:effectLst>
              </a:rPr>
              <a:t>    Stochastic gradient descent</a:t>
            </a:r>
          </a:p>
          <a:p>
            <a:endParaRPr lang="en-IN" dirty="0">
              <a:ln w="0"/>
              <a:solidFill>
                <a:schemeClr val="tx1"/>
              </a:solidFill>
              <a:effectLst>
                <a:outerShdw blurRad="38100" dist="19050" dir="2700000" algn="tl" rotWithShape="0">
                  <a:schemeClr val="dk1">
                    <a:alpha val="40000"/>
                  </a:schemeClr>
                </a:outerShdw>
              </a:effectLst>
            </a:endParaRPr>
          </a:p>
        </p:txBody>
      </p:sp>
      <p:grpSp>
        <p:nvGrpSpPr>
          <p:cNvPr id="22" name="Group 21">
            <a:extLst>
              <a:ext uri="{FF2B5EF4-FFF2-40B4-BE49-F238E27FC236}">
                <a16:creationId xmlns:a16="http://schemas.microsoft.com/office/drawing/2014/main" id="{7C542163-797A-4278-B25B-2D4A3973FC5A}"/>
              </a:ext>
            </a:extLst>
          </p:cNvPr>
          <p:cNvGrpSpPr/>
          <p:nvPr/>
        </p:nvGrpSpPr>
        <p:grpSpPr>
          <a:xfrm>
            <a:off x="512064" y="3190306"/>
            <a:ext cx="829056" cy="369332"/>
            <a:chOff x="512064" y="3190306"/>
            <a:chExt cx="829056" cy="369332"/>
          </a:xfrm>
        </p:grpSpPr>
        <p:sp>
          <p:nvSpPr>
            <p:cNvPr id="19" name="TextBox 18">
              <a:extLst>
                <a:ext uri="{FF2B5EF4-FFF2-40B4-BE49-F238E27FC236}">
                  <a16:creationId xmlns:a16="http://schemas.microsoft.com/office/drawing/2014/main" id="{5F725AE5-D79B-42F7-8A67-74EE055B776D}"/>
                </a:ext>
              </a:extLst>
            </p:cNvPr>
            <p:cNvSpPr txBox="1"/>
            <p:nvPr/>
          </p:nvSpPr>
          <p:spPr>
            <a:xfrm>
              <a:off x="512065" y="3190306"/>
              <a:ext cx="829055" cy="369332"/>
            </a:xfrm>
            <a:prstGeom prst="rect">
              <a:avLst/>
            </a:prstGeom>
            <a:noFill/>
          </p:spPr>
          <p:txBody>
            <a:bodyPr wrap="square" rtlCol="0">
              <a:spAutoFit/>
            </a:bodyPr>
            <a:lstStyle/>
            <a:p>
              <a:pPr algn="ctr"/>
              <a:r>
                <a:rPr lang="en-IN" dirty="0"/>
                <a:t>UMAP</a:t>
              </a:r>
            </a:p>
          </p:txBody>
        </p:sp>
        <p:cxnSp>
          <p:nvCxnSpPr>
            <p:cNvPr id="21" name="Straight Connector 20">
              <a:extLst>
                <a:ext uri="{FF2B5EF4-FFF2-40B4-BE49-F238E27FC236}">
                  <a16:creationId xmlns:a16="http://schemas.microsoft.com/office/drawing/2014/main" id="{109EE93C-8183-489C-A00C-9E09512AF5CE}"/>
                </a:ext>
              </a:extLst>
            </p:cNvPr>
            <p:cNvCxnSpPr>
              <a:cxnSpLocks/>
            </p:cNvCxnSpPr>
            <p:nvPr/>
          </p:nvCxnSpPr>
          <p:spPr>
            <a:xfrm>
              <a:off x="512064" y="3533682"/>
              <a:ext cx="829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871DC65-4637-4685-85B1-572B5B345D2A}"/>
              </a:ext>
            </a:extLst>
          </p:cNvPr>
          <p:cNvGrpSpPr/>
          <p:nvPr/>
        </p:nvGrpSpPr>
        <p:grpSpPr>
          <a:xfrm>
            <a:off x="6212726" y="5620736"/>
            <a:ext cx="5096256" cy="457200"/>
            <a:chOff x="9509761" y="5907298"/>
            <a:chExt cx="5096256" cy="457200"/>
          </a:xfrm>
        </p:grpSpPr>
        <p:sp>
          <p:nvSpPr>
            <p:cNvPr id="30" name="Rectangle 29">
              <a:extLst>
                <a:ext uri="{FF2B5EF4-FFF2-40B4-BE49-F238E27FC236}">
                  <a16:creationId xmlns:a16="http://schemas.microsoft.com/office/drawing/2014/main" id="{2AC9028D-D232-43B4-9E02-3871A3FD56D2}"/>
                </a:ext>
              </a:extLst>
            </p:cNvPr>
            <p:cNvSpPr/>
            <p:nvPr/>
          </p:nvSpPr>
          <p:spPr>
            <a:xfrm>
              <a:off x="9509761" y="5907298"/>
              <a:ext cx="5096256"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Intel Optimized Libraries: </a:t>
              </a:r>
              <a:r>
                <a:rPr lang="en-IN" dirty="0" err="1">
                  <a:ln w="0"/>
                  <a:solidFill>
                    <a:schemeClr val="tx1"/>
                  </a:solidFill>
                  <a:effectLst>
                    <a:outerShdw blurRad="38100" dist="19050" dir="2700000" algn="tl" rotWithShape="0">
                      <a:schemeClr val="dk1">
                        <a:alpha val="40000"/>
                      </a:schemeClr>
                    </a:outerShdw>
                  </a:effectLst>
                </a:rPr>
                <a:t>numpy</a:t>
              </a:r>
              <a:r>
                <a:rPr lang="en-IN" dirty="0">
                  <a:ln w="0"/>
                  <a:solidFill>
                    <a:schemeClr val="tx1"/>
                  </a:solidFill>
                  <a:effectLst>
                    <a:outerShdw blurRad="38100" dist="19050" dir="2700000" algn="tl" rotWithShape="0">
                      <a:schemeClr val="dk1">
                        <a:alpha val="40000"/>
                      </a:schemeClr>
                    </a:outerShdw>
                  </a:effectLst>
                </a:rPr>
                <a:t>, </a:t>
              </a:r>
              <a:r>
                <a:rPr lang="en-IN" dirty="0" err="1">
                  <a:ln w="0"/>
                  <a:solidFill>
                    <a:schemeClr val="tx1"/>
                  </a:solidFill>
                  <a:effectLst>
                    <a:outerShdw blurRad="38100" dist="19050" dir="2700000" algn="tl" rotWithShape="0">
                      <a:schemeClr val="dk1">
                        <a:alpha val="40000"/>
                      </a:schemeClr>
                    </a:outerShdw>
                  </a:effectLst>
                </a:rPr>
                <a:t>numba</a:t>
              </a:r>
              <a:r>
                <a:rPr lang="en-IN" dirty="0">
                  <a:ln w="0"/>
                  <a:solidFill>
                    <a:schemeClr val="tx1"/>
                  </a:solidFill>
                  <a:effectLst>
                    <a:outerShdw blurRad="38100" dist="19050" dir="2700000" algn="tl" rotWithShape="0">
                      <a:schemeClr val="dk1">
                        <a:alpha val="40000"/>
                      </a:schemeClr>
                    </a:outerShdw>
                  </a:effectLst>
                </a:rPr>
                <a:t>, scikit-learn</a:t>
              </a:r>
            </a:p>
          </p:txBody>
        </p:sp>
        <p:cxnSp>
          <p:nvCxnSpPr>
            <p:cNvPr id="32" name="Straight Connector 31">
              <a:extLst>
                <a:ext uri="{FF2B5EF4-FFF2-40B4-BE49-F238E27FC236}">
                  <a16:creationId xmlns:a16="http://schemas.microsoft.com/office/drawing/2014/main" id="{722A0821-5154-49FD-871F-42D4B1527DFB}"/>
                </a:ext>
              </a:extLst>
            </p:cNvPr>
            <p:cNvCxnSpPr>
              <a:cxnSpLocks/>
            </p:cNvCxnSpPr>
            <p:nvPr/>
          </p:nvCxnSpPr>
          <p:spPr>
            <a:xfrm>
              <a:off x="9611084" y="6281326"/>
              <a:ext cx="23065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12485EAF-51C9-4095-A295-7DEB013DC579}"/>
              </a:ext>
            </a:extLst>
          </p:cNvPr>
          <p:cNvGrpSpPr/>
          <p:nvPr/>
        </p:nvGrpSpPr>
        <p:grpSpPr>
          <a:xfrm>
            <a:off x="6212726" y="6028937"/>
            <a:ext cx="2906771" cy="457200"/>
            <a:chOff x="8395214" y="3277854"/>
            <a:chExt cx="2906771" cy="457200"/>
          </a:xfrm>
        </p:grpSpPr>
        <p:sp>
          <p:nvSpPr>
            <p:cNvPr id="40" name="Rectangle 39">
              <a:extLst>
                <a:ext uri="{FF2B5EF4-FFF2-40B4-BE49-F238E27FC236}">
                  <a16:creationId xmlns:a16="http://schemas.microsoft.com/office/drawing/2014/main" id="{62040BA4-C060-40B6-BBBA-1F74E7F96A09}"/>
                </a:ext>
              </a:extLst>
            </p:cNvPr>
            <p:cNvSpPr/>
            <p:nvPr/>
          </p:nvSpPr>
          <p:spPr>
            <a:xfrm>
              <a:off x="8395214" y="3277854"/>
              <a:ext cx="2906771"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Intel Distribution for Python</a:t>
              </a:r>
            </a:p>
            <a:p>
              <a:endParaRPr lang="en-IN" dirty="0">
                <a:ln w="0"/>
                <a:solidFill>
                  <a:schemeClr val="tx1"/>
                </a:solidFill>
                <a:effectLst>
                  <a:outerShdw blurRad="38100" dist="19050" dir="2700000" algn="tl" rotWithShape="0">
                    <a:schemeClr val="dk1">
                      <a:alpha val="40000"/>
                    </a:schemeClr>
                  </a:outerShdw>
                </a:effectLst>
              </a:endParaRPr>
            </a:p>
          </p:txBody>
        </p:sp>
        <p:cxnSp>
          <p:nvCxnSpPr>
            <p:cNvPr id="43" name="Straight Connector 42">
              <a:extLst>
                <a:ext uri="{FF2B5EF4-FFF2-40B4-BE49-F238E27FC236}">
                  <a16:creationId xmlns:a16="http://schemas.microsoft.com/office/drawing/2014/main" id="{42E60D41-8994-44EC-8DD4-F68FA374B23D}"/>
                </a:ext>
              </a:extLst>
            </p:cNvPr>
            <p:cNvCxnSpPr>
              <a:cxnSpLocks/>
            </p:cNvCxnSpPr>
            <p:nvPr/>
          </p:nvCxnSpPr>
          <p:spPr>
            <a:xfrm>
              <a:off x="8486791" y="3662634"/>
              <a:ext cx="2606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5912E382-45B0-48E0-9DFF-372DAD8A78BA}"/>
              </a:ext>
            </a:extLst>
          </p:cNvPr>
          <p:cNvGrpSpPr/>
          <p:nvPr/>
        </p:nvGrpSpPr>
        <p:grpSpPr>
          <a:xfrm>
            <a:off x="6212726" y="5212536"/>
            <a:ext cx="3788507" cy="457200"/>
            <a:chOff x="5928517" y="4160784"/>
            <a:chExt cx="3788507" cy="457200"/>
          </a:xfrm>
        </p:grpSpPr>
        <p:sp>
          <p:nvSpPr>
            <p:cNvPr id="35" name="Rectangle 34">
              <a:extLst>
                <a:ext uri="{FF2B5EF4-FFF2-40B4-BE49-F238E27FC236}">
                  <a16:creationId xmlns:a16="http://schemas.microsoft.com/office/drawing/2014/main" id="{A9137DE5-3DA1-4D08-9DA6-D49888C7C878}"/>
                </a:ext>
              </a:extLst>
            </p:cNvPr>
            <p:cNvSpPr/>
            <p:nvPr/>
          </p:nvSpPr>
          <p:spPr>
            <a:xfrm>
              <a:off x="5928517" y="4160784"/>
              <a:ext cx="3788507"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Intel Optimized Libraries: MKL, SVML</a:t>
              </a:r>
            </a:p>
            <a:p>
              <a:endParaRPr lang="en-IN" dirty="0">
                <a:ln w="0"/>
                <a:solidFill>
                  <a:schemeClr val="tx1"/>
                </a:solidFill>
                <a:effectLst>
                  <a:outerShdw blurRad="38100" dist="19050" dir="2700000" algn="tl" rotWithShape="0">
                    <a:schemeClr val="dk1">
                      <a:alpha val="40000"/>
                    </a:schemeClr>
                  </a:outerShdw>
                </a:effectLst>
              </a:endParaRPr>
            </a:p>
          </p:txBody>
        </p:sp>
        <p:cxnSp>
          <p:nvCxnSpPr>
            <p:cNvPr id="44" name="Straight Connector 43">
              <a:extLst>
                <a:ext uri="{FF2B5EF4-FFF2-40B4-BE49-F238E27FC236}">
                  <a16:creationId xmlns:a16="http://schemas.microsoft.com/office/drawing/2014/main" id="{49BA2976-2EB9-4527-B60E-1AFF2768AE80}"/>
                </a:ext>
              </a:extLst>
            </p:cNvPr>
            <p:cNvCxnSpPr>
              <a:cxnSpLocks/>
            </p:cNvCxnSpPr>
            <p:nvPr/>
          </p:nvCxnSpPr>
          <p:spPr>
            <a:xfrm>
              <a:off x="6027672" y="4552060"/>
              <a:ext cx="23065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C1B43CB4-D19A-403C-8D93-728CBBEA5CD7}"/>
              </a:ext>
            </a:extLst>
          </p:cNvPr>
          <p:cNvGrpSpPr/>
          <p:nvPr/>
        </p:nvGrpSpPr>
        <p:grpSpPr>
          <a:xfrm>
            <a:off x="6212726" y="4804336"/>
            <a:ext cx="3788508" cy="457200"/>
            <a:chOff x="8261103" y="4450951"/>
            <a:chExt cx="3788508" cy="457200"/>
          </a:xfrm>
        </p:grpSpPr>
        <p:sp>
          <p:nvSpPr>
            <p:cNvPr id="25" name="Rectangle 24">
              <a:extLst>
                <a:ext uri="{FF2B5EF4-FFF2-40B4-BE49-F238E27FC236}">
                  <a16:creationId xmlns:a16="http://schemas.microsoft.com/office/drawing/2014/main" id="{216B3EF1-29C9-48BD-803D-9DBEFD4A6E95}"/>
                </a:ext>
              </a:extLst>
            </p:cNvPr>
            <p:cNvSpPr/>
            <p:nvPr/>
          </p:nvSpPr>
          <p:spPr>
            <a:xfrm>
              <a:off x="8261103" y="4450951"/>
              <a:ext cx="3788508"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Intel Frameworks: TBB</a:t>
              </a:r>
            </a:p>
          </p:txBody>
        </p:sp>
        <p:cxnSp>
          <p:nvCxnSpPr>
            <p:cNvPr id="26" name="Straight Connector 25">
              <a:extLst>
                <a:ext uri="{FF2B5EF4-FFF2-40B4-BE49-F238E27FC236}">
                  <a16:creationId xmlns:a16="http://schemas.microsoft.com/office/drawing/2014/main" id="{CACA38FB-CC4E-47EC-B363-FF24F10D1798}"/>
                </a:ext>
              </a:extLst>
            </p:cNvPr>
            <p:cNvCxnSpPr>
              <a:cxnSpLocks/>
            </p:cNvCxnSpPr>
            <p:nvPr/>
          </p:nvCxnSpPr>
          <p:spPr>
            <a:xfrm>
              <a:off x="8334254" y="4836381"/>
              <a:ext cx="15994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959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97069-D868-4E70-9DBA-24F8E064A88D}"/>
              </a:ext>
            </a:extLst>
          </p:cNvPr>
          <p:cNvGrpSpPr/>
          <p:nvPr/>
        </p:nvGrpSpPr>
        <p:grpSpPr>
          <a:xfrm>
            <a:off x="2212501" y="1222568"/>
            <a:ext cx="7766998" cy="694226"/>
            <a:chOff x="2519503" y="1161608"/>
            <a:chExt cx="7766998" cy="694226"/>
          </a:xfrm>
        </p:grpSpPr>
        <p:cxnSp>
          <p:nvCxnSpPr>
            <p:cNvPr id="3" name="Straight Arrow Connector 2">
              <a:extLst>
                <a:ext uri="{FF2B5EF4-FFF2-40B4-BE49-F238E27FC236}">
                  <a16:creationId xmlns:a16="http://schemas.microsoft.com/office/drawing/2014/main" id="{CE64E8F9-2CC0-4BEF-AB77-0DC9FC45352B}"/>
                </a:ext>
              </a:extLst>
            </p:cNvPr>
            <p:cNvCxnSpPr>
              <a:cxnSpLocks/>
            </p:cNvCxnSpPr>
            <p:nvPr/>
          </p:nvCxnSpPr>
          <p:spPr>
            <a:xfrm>
              <a:off x="2599628" y="1855834"/>
              <a:ext cx="7606748" cy="0"/>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6C0C9A-A2F7-4B12-8B33-137DA02CADA5}"/>
                </a:ext>
              </a:extLst>
            </p:cNvPr>
            <p:cNvSpPr txBox="1"/>
            <p:nvPr/>
          </p:nvSpPr>
          <p:spPr>
            <a:xfrm>
              <a:off x="2519503" y="1161608"/>
              <a:ext cx="7766998" cy="461665"/>
            </a:xfrm>
            <a:prstGeom prst="rect">
              <a:avLst/>
            </a:prstGeom>
            <a:noFill/>
          </p:spPr>
          <p:txBody>
            <a:bodyPr wrap="none" rtlCol="0">
              <a:spAutoFit/>
            </a:bodyPr>
            <a:lstStyle/>
            <a:p>
              <a:r>
                <a:rPr lang="en-IN" sz="2400" dirty="0">
                  <a:ln w="0"/>
                  <a:effectLst>
                    <a:outerShdw blurRad="38100" dist="19050" dir="2700000" algn="tl" rotWithShape="0">
                      <a:schemeClr val="dk1">
                        <a:alpha val="40000"/>
                      </a:schemeClr>
                    </a:outerShdw>
                  </a:effectLst>
                </a:rPr>
                <a:t>High Abstraction				High Granularity</a:t>
              </a:r>
            </a:p>
          </p:txBody>
        </p:sp>
      </p:grpSp>
      <p:grpSp>
        <p:nvGrpSpPr>
          <p:cNvPr id="5" name="Group 4">
            <a:extLst>
              <a:ext uri="{FF2B5EF4-FFF2-40B4-BE49-F238E27FC236}">
                <a16:creationId xmlns:a16="http://schemas.microsoft.com/office/drawing/2014/main" id="{010E86B0-53EE-4513-BB89-C5767EFDDE5A}"/>
              </a:ext>
            </a:extLst>
          </p:cNvPr>
          <p:cNvGrpSpPr/>
          <p:nvPr/>
        </p:nvGrpSpPr>
        <p:grpSpPr>
          <a:xfrm>
            <a:off x="2292626" y="2360609"/>
            <a:ext cx="7606748" cy="461665"/>
            <a:chOff x="2519503" y="2327190"/>
            <a:chExt cx="7606748" cy="461665"/>
          </a:xfrm>
        </p:grpSpPr>
        <p:sp>
          <p:nvSpPr>
            <p:cNvPr id="6" name="TextBox 5">
              <a:extLst>
                <a:ext uri="{FF2B5EF4-FFF2-40B4-BE49-F238E27FC236}">
                  <a16:creationId xmlns:a16="http://schemas.microsoft.com/office/drawing/2014/main" id="{201685B5-65BF-4057-AA3E-2A99961842C9}"/>
                </a:ext>
              </a:extLst>
            </p:cNvPr>
            <p:cNvSpPr txBox="1"/>
            <p:nvPr/>
          </p:nvSpPr>
          <p:spPr>
            <a:xfrm>
              <a:off x="2519503" y="2327190"/>
              <a:ext cx="1424877" cy="461665"/>
            </a:xfrm>
            <a:prstGeom prst="rect">
              <a:avLst/>
            </a:prstGeom>
            <a:noFill/>
          </p:spPr>
          <p:txBody>
            <a:bodyPr wrap="none" rtlCol="0">
              <a:spAutoFit/>
            </a:bodyPr>
            <a:lstStyle/>
            <a:p>
              <a:r>
                <a:rPr lang="en-IN" sz="2400" dirty="0"/>
                <a:t>Algorithm</a:t>
              </a:r>
            </a:p>
          </p:txBody>
        </p:sp>
        <p:sp>
          <p:nvSpPr>
            <p:cNvPr id="7" name="TextBox 6">
              <a:extLst>
                <a:ext uri="{FF2B5EF4-FFF2-40B4-BE49-F238E27FC236}">
                  <a16:creationId xmlns:a16="http://schemas.microsoft.com/office/drawing/2014/main" id="{33B0F1AC-00CE-4975-AD86-B067000FD8FD}"/>
                </a:ext>
              </a:extLst>
            </p:cNvPr>
            <p:cNvSpPr txBox="1"/>
            <p:nvPr/>
          </p:nvSpPr>
          <p:spPr>
            <a:xfrm>
              <a:off x="5299364" y="2327190"/>
              <a:ext cx="2191690" cy="461665"/>
            </a:xfrm>
            <a:prstGeom prst="rect">
              <a:avLst/>
            </a:prstGeom>
            <a:noFill/>
          </p:spPr>
          <p:txBody>
            <a:bodyPr wrap="none" rtlCol="0">
              <a:spAutoFit/>
            </a:bodyPr>
            <a:lstStyle/>
            <a:p>
              <a:pPr algn="ctr"/>
              <a:r>
                <a:rPr lang="en-IN" sz="2400" dirty="0"/>
                <a:t>Implementation</a:t>
              </a:r>
            </a:p>
          </p:txBody>
        </p:sp>
        <p:sp>
          <p:nvSpPr>
            <p:cNvPr id="8" name="TextBox 7">
              <a:extLst>
                <a:ext uri="{FF2B5EF4-FFF2-40B4-BE49-F238E27FC236}">
                  <a16:creationId xmlns:a16="http://schemas.microsoft.com/office/drawing/2014/main" id="{FB09061B-2800-4466-B8A8-E190D03FBF76}"/>
                </a:ext>
              </a:extLst>
            </p:cNvPr>
            <p:cNvSpPr txBox="1"/>
            <p:nvPr/>
          </p:nvSpPr>
          <p:spPr>
            <a:xfrm>
              <a:off x="8715800" y="2327190"/>
              <a:ext cx="1410451" cy="461665"/>
            </a:xfrm>
            <a:prstGeom prst="rect">
              <a:avLst/>
            </a:prstGeom>
            <a:noFill/>
          </p:spPr>
          <p:txBody>
            <a:bodyPr wrap="none" rtlCol="0">
              <a:spAutoFit/>
            </a:bodyPr>
            <a:lstStyle/>
            <a:p>
              <a:pPr algn="r"/>
              <a:r>
                <a:rPr lang="en-IN" sz="2400" dirty="0"/>
                <a:t>Hardware</a:t>
              </a:r>
            </a:p>
          </p:txBody>
        </p:sp>
        <p:cxnSp>
          <p:nvCxnSpPr>
            <p:cNvPr id="9" name="Straight Arrow Connector 8">
              <a:extLst>
                <a:ext uri="{FF2B5EF4-FFF2-40B4-BE49-F238E27FC236}">
                  <a16:creationId xmlns:a16="http://schemas.microsoft.com/office/drawing/2014/main" id="{D85AE97D-1DD3-4C38-AB5B-59BF1DD57410}"/>
                </a:ext>
              </a:extLst>
            </p:cNvPr>
            <p:cNvCxnSpPr>
              <a:cxnSpLocks/>
            </p:cNvCxnSpPr>
            <p:nvPr/>
          </p:nvCxnSpPr>
          <p:spPr>
            <a:xfrm>
              <a:off x="4099047" y="2558022"/>
              <a:ext cx="1045650" cy="0"/>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B09048A-81B9-4090-B3ED-BD8F968AC02F}"/>
                </a:ext>
              </a:extLst>
            </p:cNvPr>
            <p:cNvCxnSpPr>
              <a:cxnSpLocks/>
            </p:cNvCxnSpPr>
            <p:nvPr/>
          </p:nvCxnSpPr>
          <p:spPr>
            <a:xfrm>
              <a:off x="7645721" y="2558022"/>
              <a:ext cx="915410" cy="0"/>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7C542163-797A-4278-B25B-2D4A3973FC5A}"/>
              </a:ext>
            </a:extLst>
          </p:cNvPr>
          <p:cNvGrpSpPr/>
          <p:nvPr/>
        </p:nvGrpSpPr>
        <p:grpSpPr>
          <a:xfrm>
            <a:off x="512064" y="3190306"/>
            <a:ext cx="1158240" cy="646331"/>
            <a:chOff x="512064" y="3190306"/>
            <a:chExt cx="829056" cy="646331"/>
          </a:xfrm>
        </p:grpSpPr>
        <p:sp>
          <p:nvSpPr>
            <p:cNvPr id="19" name="TextBox 18">
              <a:extLst>
                <a:ext uri="{FF2B5EF4-FFF2-40B4-BE49-F238E27FC236}">
                  <a16:creationId xmlns:a16="http://schemas.microsoft.com/office/drawing/2014/main" id="{5F725AE5-D79B-42F7-8A67-74EE055B776D}"/>
                </a:ext>
              </a:extLst>
            </p:cNvPr>
            <p:cNvSpPr txBox="1"/>
            <p:nvPr/>
          </p:nvSpPr>
          <p:spPr>
            <a:xfrm>
              <a:off x="512065" y="3190306"/>
              <a:ext cx="829055" cy="646331"/>
            </a:xfrm>
            <a:prstGeom prst="rect">
              <a:avLst/>
            </a:prstGeom>
            <a:noFill/>
          </p:spPr>
          <p:txBody>
            <a:bodyPr wrap="square" rtlCol="0">
              <a:spAutoFit/>
            </a:bodyPr>
            <a:lstStyle/>
            <a:p>
              <a:pPr algn="ctr"/>
              <a:r>
                <a:rPr lang="en-IN" dirty="0" err="1"/>
                <a:t>EoN</a:t>
              </a:r>
              <a:r>
                <a:rPr lang="en-IN" dirty="0"/>
                <a:t> SEIR</a:t>
              </a:r>
            </a:p>
          </p:txBody>
        </p:sp>
        <p:cxnSp>
          <p:nvCxnSpPr>
            <p:cNvPr id="21" name="Straight Connector 20">
              <a:extLst>
                <a:ext uri="{FF2B5EF4-FFF2-40B4-BE49-F238E27FC236}">
                  <a16:creationId xmlns:a16="http://schemas.microsoft.com/office/drawing/2014/main" id="{109EE93C-8183-489C-A00C-9E09512AF5CE}"/>
                </a:ext>
              </a:extLst>
            </p:cNvPr>
            <p:cNvCxnSpPr>
              <a:cxnSpLocks/>
            </p:cNvCxnSpPr>
            <p:nvPr/>
          </p:nvCxnSpPr>
          <p:spPr>
            <a:xfrm>
              <a:off x="512064" y="3533682"/>
              <a:ext cx="829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871DC65-4637-4685-85B1-572B5B345D2A}"/>
              </a:ext>
            </a:extLst>
          </p:cNvPr>
          <p:cNvGrpSpPr/>
          <p:nvPr/>
        </p:nvGrpSpPr>
        <p:grpSpPr>
          <a:xfrm>
            <a:off x="6212726" y="5620736"/>
            <a:ext cx="5096256" cy="457200"/>
            <a:chOff x="9509761" y="5907298"/>
            <a:chExt cx="5096256" cy="457200"/>
          </a:xfrm>
        </p:grpSpPr>
        <p:sp>
          <p:nvSpPr>
            <p:cNvPr id="30" name="Rectangle 29">
              <a:extLst>
                <a:ext uri="{FF2B5EF4-FFF2-40B4-BE49-F238E27FC236}">
                  <a16:creationId xmlns:a16="http://schemas.microsoft.com/office/drawing/2014/main" id="{2AC9028D-D232-43B4-9E02-3871A3FD56D2}"/>
                </a:ext>
              </a:extLst>
            </p:cNvPr>
            <p:cNvSpPr/>
            <p:nvPr/>
          </p:nvSpPr>
          <p:spPr>
            <a:xfrm>
              <a:off x="9509761" y="5907298"/>
              <a:ext cx="5096256"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Intel Optimized Libraries: </a:t>
              </a:r>
              <a:r>
                <a:rPr lang="en-IN" dirty="0" err="1">
                  <a:ln w="0"/>
                  <a:solidFill>
                    <a:schemeClr val="tx1"/>
                  </a:solidFill>
                  <a:effectLst>
                    <a:outerShdw blurRad="38100" dist="19050" dir="2700000" algn="tl" rotWithShape="0">
                      <a:schemeClr val="dk1">
                        <a:alpha val="40000"/>
                      </a:schemeClr>
                    </a:outerShdw>
                  </a:effectLst>
                </a:rPr>
                <a:t>numpy</a:t>
              </a:r>
              <a:r>
                <a:rPr lang="en-IN" dirty="0">
                  <a:ln w="0"/>
                  <a:solidFill>
                    <a:schemeClr val="tx1"/>
                  </a:solidFill>
                  <a:effectLst>
                    <a:outerShdw blurRad="38100" dist="19050" dir="2700000" algn="tl" rotWithShape="0">
                      <a:schemeClr val="dk1">
                        <a:alpha val="40000"/>
                      </a:schemeClr>
                    </a:outerShdw>
                  </a:effectLst>
                </a:rPr>
                <a:t>, </a:t>
              </a:r>
              <a:r>
                <a:rPr lang="en-IN" dirty="0" err="1">
                  <a:ln w="0"/>
                  <a:solidFill>
                    <a:schemeClr val="tx1"/>
                  </a:solidFill>
                  <a:effectLst>
                    <a:outerShdw blurRad="38100" dist="19050" dir="2700000" algn="tl" rotWithShape="0">
                      <a:schemeClr val="dk1">
                        <a:alpha val="40000"/>
                      </a:schemeClr>
                    </a:outerShdw>
                  </a:effectLst>
                </a:rPr>
                <a:t>numba</a:t>
              </a:r>
              <a:r>
                <a:rPr lang="en-IN" dirty="0">
                  <a:ln w="0"/>
                  <a:solidFill>
                    <a:schemeClr val="tx1"/>
                  </a:solidFill>
                  <a:effectLst>
                    <a:outerShdw blurRad="38100" dist="19050" dir="2700000" algn="tl" rotWithShape="0">
                      <a:schemeClr val="dk1">
                        <a:alpha val="40000"/>
                      </a:schemeClr>
                    </a:outerShdw>
                  </a:effectLst>
                </a:rPr>
                <a:t>, scikit-learn</a:t>
              </a:r>
            </a:p>
          </p:txBody>
        </p:sp>
        <p:cxnSp>
          <p:nvCxnSpPr>
            <p:cNvPr id="32" name="Straight Connector 31">
              <a:extLst>
                <a:ext uri="{FF2B5EF4-FFF2-40B4-BE49-F238E27FC236}">
                  <a16:creationId xmlns:a16="http://schemas.microsoft.com/office/drawing/2014/main" id="{722A0821-5154-49FD-871F-42D4B1527DFB}"/>
                </a:ext>
              </a:extLst>
            </p:cNvPr>
            <p:cNvCxnSpPr>
              <a:cxnSpLocks/>
            </p:cNvCxnSpPr>
            <p:nvPr/>
          </p:nvCxnSpPr>
          <p:spPr>
            <a:xfrm>
              <a:off x="9611084" y="6281326"/>
              <a:ext cx="23065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12485EAF-51C9-4095-A295-7DEB013DC579}"/>
              </a:ext>
            </a:extLst>
          </p:cNvPr>
          <p:cNvGrpSpPr/>
          <p:nvPr/>
        </p:nvGrpSpPr>
        <p:grpSpPr>
          <a:xfrm>
            <a:off x="6212726" y="6028937"/>
            <a:ext cx="2906771" cy="457200"/>
            <a:chOff x="8395214" y="3277854"/>
            <a:chExt cx="2906771" cy="457200"/>
          </a:xfrm>
        </p:grpSpPr>
        <p:sp>
          <p:nvSpPr>
            <p:cNvPr id="40" name="Rectangle 39">
              <a:extLst>
                <a:ext uri="{FF2B5EF4-FFF2-40B4-BE49-F238E27FC236}">
                  <a16:creationId xmlns:a16="http://schemas.microsoft.com/office/drawing/2014/main" id="{62040BA4-C060-40B6-BBBA-1F74E7F96A09}"/>
                </a:ext>
              </a:extLst>
            </p:cNvPr>
            <p:cNvSpPr/>
            <p:nvPr/>
          </p:nvSpPr>
          <p:spPr>
            <a:xfrm>
              <a:off x="8395214" y="3277854"/>
              <a:ext cx="2906771"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Intel Distribution for Python</a:t>
              </a:r>
            </a:p>
            <a:p>
              <a:endParaRPr lang="en-IN" dirty="0">
                <a:ln w="0"/>
                <a:solidFill>
                  <a:schemeClr val="tx1"/>
                </a:solidFill>
                <a:effectLst>
                  <a:outerShdw blurRad="38100" dist="19050" dir="2700000" algn="tl" rotWithShape="0">
                    <a:schemeClr val="dk1">
                      <a:alpha val="40000"/>
                    </a:schemeClr>
                  </a:outerShdw>
                </a:effectLst>
              </a:endParaRPr>
            </a:p>
          </p:txBody>
        </p:sp>
        <p:cxnSp>
          <p:nvCxnSpPr>
            <p:cNvPr id="43" name="Straight Connector 42">
              <a:extLst>
                <a:ext uri="{FF2B5EF4-FFF2-40B4-BE49-F238E27FC236}">
                  <a16:creationId xmlns:a16="http://schemas.microsoft.com/office/drawing/2014/main" id="{42E60D41-8994-44EC-8DD4-F68FA374B23D}"/>
                </a:ext>
              </a:extLst>
            </p:cNvPr>
            <p:cNvCxnSpPr>
              <a:cxnSpLocks/>
            </p:cNvCxnSpPr>
            <p:nvPr/>
          </p:nvCxnSpPr>
          <p:spPr>
            <a:xfrm>
              <a:off x="8486791" y="3662634"/>
              <a:ext cx="2606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5912E382-45B0-48E0-9DFF-372DAD8A78BA}"/>
              </a:ext>
            </a:extLst>
          </p:cNvPr>
          <p:cNvGrpSpPr/>
          <p:nvPr/>
        </p:nvGrpSpPr>
        <p:grpSpPr>
          <a:xfrm>
            <a:off x="6212726" y="5212536"/>
            <a:ext cx="3788507" cy="457200"/>
            <a:chOff x="5928517" y="4160784"/>
            <a:chExt cx="3788507" cy="457200"/>
          </a:xfrm>
        </p:grpSpPr>
        <p:sp>
          <p:nvSpPr>
            <p:cNvPr id="35" name="Rectangle 34">
              <a:extLst>
                <a:ext uri="{FF2B5EF4-FFF2-40B4-BE49-F238E27FC236}">
                  <a16:creationId xmlns:a16="http://schemas.microsoft.com/office/drawing/2014/main" id="{A9137DE5-3DA1-4D08-9DA6-D49888C7C878}"/>
                </a:ext>
              </a:extLst>
            </p:cNvPr>
            <p:cNvSpPr/>
            <p:nvPr/>
          </p:nvSpPr>
          <p:spPr>
            <a:xfrm>
              <a:off x="5928517" y="4160784"/>
              <a:ext cx="3788507"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Intel Optimized Libraries: MKL, SVML</a:t>
              </a:r>
            </a:p>
            <a:p>
              <a:endParaRPr lang="en-IN" dirty="0">
                <a:ln w="0"/>
                <a:solidFill>
                  <a:schemeClr val="tx1"/>
                </a:solidFill>
                <a:effectLst>
                  <a:outerShdw blurRad="38100" dist="19050" dir="2700000" algn="tl" rotWithShape="0">
                    <a:schemeClr val="dk1">
                      <a:alpha val="40000"/>
                    </a:schemeClr>
                  </a:outerShdw>
                </a:effectLst>
              </a:endParaRPr>
            </a:p>
          </p:txBody>
        </p:sp>
        <p:cxnSp>
          <p:nvCxnSpPr>
            <p:cNvPr id="44" name="Straight Connector 43">
              <a:extLst>
                <a:ext uri="{FF2B5EF4-FFF2-40B4-BE49-F238E27FC236}">
                  <a16:creationId xmlns:a16="http://schemas.microsoft.com/office/drawing/2014/main" id="{49BA2976-2EB9-4527-B60E-1AFF2768AE80}"/>
                </a:ext>
              </a:extLst>
            </p:cNvPr>
            <p:cNvCxnSpPr>
              <a:cxnSpLocks/>
            </p:cNvCxnSpPr>
            <p:nvPr/>
          </p:nvCxnSpPr>
          <p:spPr>
            <a:xfrm>
              <a:off x="6027672" y="4552060"/>
              <a:ext cx="23065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C1B43CB4-D19A-403C-8D93-728CBBEA5CD7}"/>
              </a:ext>
            </a:extLst>
          </p:cNvPr>
          <p:cNvGrpSpPr/>
          <p:nvPr/>
        </p:nvGrpSpPr>
        <p:grpSpPr>
          <a:xfrm>
            <a:off x="6212726" y="4804336"/>
            <a:ext cx="3788508" cy="457200"/>
            <a:chOff x="8261103" y="4450951"/>
            <a:chExt cx="3788508" cy="457200"/>
          </a:xfrm>
        </p:grpSpPr>
        <p:sp>
          <p:nvSpPr>
            <p:cNvPr id="25" name="Rectangle 24">
              <a:extLst>
                <a:ext uri="{FF2B5EF4-FFF2-40B4-BE49-F238E27FC236}">
                  <a16:creationId xmlns:a16="http://schemas.microsoft.com/office/drawing/2014/main" id="{216B3EF1-29C9-48BD-803D-9DBEFD4A6E95}"/>
                </a:ext>
              </a:extLst>
            </p:cNvPr>
            <p:cNvSpPr/>
            <p:nvPr/>
          </p:nvSpPr>
          <p:spPr>
            <a:xfrm>
              <a:off x="8261103" y="4450951"/>
              <a:ext cx="3788508"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Intel Frameworks: TBB</a:t>
              </a:r>
            </a:p>
          </p:txBody>
        </p:sp>
        <p:cxnSp>
          <p:nvCxnSpPr>
            <p:cNvPr id="26" name="Straight Connector 25">
              <a:extLst>
                <a:ext uri="{FF2B5EF4-FFF2-40B4-BE49-F238E27FC236}">
                  <a16:creationId xmlns:a16="http://schemas.microsoft.com/office/drawing/2014/main" id="{CACA38FB-CC4E-47EC-B363-FF24F10D1798}"/>
                </a:ext>
              </a:extLst>
            </p:cNvPr>
            <p:cNvCxnSpPr>
              <a:cxnSpLocks/>
            </p:cNvCxnSpPr>
            <p:nvPr/>
          </p:nvCxnSpPr>
          <p:spPr>
            <a:xfrm>
              <a:off x="8334254" y="4836381"/>
              <a:ext cx="15994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E9A2FBF1-6FDD-4FC6-9AE0-5C4942726271}"/>
              </a:ext>
            </a:extLst>
          </p:cNvPr>
          <p:cNvSpPr/>
          <p:nvPr/>
        </p:nvSpPr>
        <p:spPr>
          <a:xfrm>
            <a:off x="512064" y="3745105"/>
            <a:ext cx="4147931" cy="12457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Event based simulations</a:t>
            </a:r>
          </a:p>
          <a:p>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31403616-B815-44F6-8E37-A5471437E1B6}"/>
              </a:ext>
            </a:extLst>
          </p:cNvPr>
          <p:cNvSpPr/>
          <p:nvPr/>
        </p:nvSpPr>
        <p:spPr>
          <a:xfrm>
            <a:off x="7552711" y="3496920"/>
            <a:ext cx="3756271" cy="106607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Vectorized implementations</a:t>
            </a:r>
          </a:p>
          <a:p>
            <a:r>
              <a:rPr lang="en-IN" dirty="0">
                <a:ln w="0"/>
                <a:solidFill>
                  <a:schemeClr val="tx1"/>
                </a:solidFill>
                <a:effectLst>
                  <a:outerShdw blurRad="38100" dist="19050" dir="2700000" algn="tl" rotWithShape="0">
                    <a:schemeClr val="dk1">
                      <a:alpha val="40000"/>
                    </a:schemeClr>
                  </a:outerShdw>
                </a:effectLst>
              </a:rPr>
              <a:t>Multi-threading</a:t>
            </a:r>
          </a:p>
          <a:p>
            <a:r>
              <a:rPr lang="en-IN" dirty="0">
                <a:ln w="0"/>
                <a:solidFill>
                  <a:schemeClr val="tx1"/>
                </a:solidFill>
                <a:effectLst>
                  <a:outerShdw blurRad="38100" dist="19050" dir="2700000" algn="tl" rotWithShape="0">
                    <a:schemeClr val="dk1">
                      <a:alpha val="40000"/>
                    </a:schemeClr>
                  </a:outerShdw>
                </a:effectLst>
              </a:rPr>
              <a:t>Cache optimizations</a:t>
            </a:r>
          </a:p>
        </p:txBody>
      </p:sp>
      <p:sp>
        <p:nvSpPr>
          <p:cNvPr id="15" name="Rectangle 14">
            <a:extLst>
              <a:ext uri="{FF2B5EF4-FFF2-40B4-BE49-F238E27FC236}">
                <a16:creationId xmlns:a16="http://schemas.microsoft.com/office/drawing/2014/main" id="{807A8ABF-0F7B-4628-A887-32E37B18D755}"/>
              </a:ext>
            </a:extLst>
          </p:cNvPr>
          <p:cNvSpPr/>
          <p:nvPr/>
        </p:nvSpPr>
        <p:spPr>
          <a:xfrm>
            <a:off x="512064" y="5251723"/>
            <a:ext cx="4147931" cy="12457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System of simultaneous differential equations</a:t>
            </a:r>
          </a:p>
          <a:p>
            <a:endParaRPr lang="en-IN" dirty="0">
              <a:ln w="0"/>
              <a:solidFill>
                <a:schemeClr val="tx1"/>
              </a:solidFill>
              <a:effectLst>
                <a:outerShdw blurRad="38100" dist="19050" dir="2700000" algn="tl" rotWithShape="0">
                  <a:schemeClr val="dk1">
                    <a:alpha val="40000"/>
                  </a:schemeClr>
                </a:outerShdw>
              </a:effectLst>
            </a:endParaRP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08678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8559F-473E-4E18-A7AF-99CD41D5D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767" y="4467286"/>
            <a:ext cx="2716463" cy="1733551"/>
          </a:xfrm>
          <a:prstGeom prst="rect">
            <a:avLst/>
          </a:prstGeom>
        </p:spPr>
      </p:pic>
      <p:sp>
        <p:nvSpPr>
          <p:cNvPr id="5" name="Title 2059">
            <a:extLst>
              <a:ext uri="{FF2B5EF4-FFF2-40B4-BE49-F238E27FC236}">
                <a16:creationId xmlns:a16="http://schemas.microsoft.com/office/drawing/2014/main" id="{6C9F1AD9-AFE5-45C8-B406-EAC70D5F18D2}"/>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Acknowledgements</a:t>
            </a:r>
          </a:p>
        </p:txBody>
      </p:sp>
      <p:sp>
        <p:nvSpPr>
          <p:cNvPr id="7" name="Rectangle 6">
            <a:extLst>
              <a:ext uri="{FF2B5EF4-FFF2-40B4-BE49-F238E27FC236}">
                <a16:creationId xmlns:a16="http://schemas.microsoft.com/office/drawing/2014/main" id="{4B9650EA-656E-4F2D-80FB-D22E8495C867}"/>
              </a:ext>
            </a:extLst>
          </p:cNvPr>
          <p:cNvSpPr/>
          <p:nvPr/>
        </p:nvSpPr>
        <p:spPr>
          <a:xfrm>
            <a:off x="84479" y="922022"/>
            <a:ext cx="4377793"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010867EB-DB79-45C7-B71D-C95DA1294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442" y="1678972"/>
            <a:ext cx="1790890" cy="17908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eAPI Programming Model | oneAPI">
            <a:extLst>
              <a:ext uri="{FF2B5EF4-FFF2-40B4-BE49-F238E27FC236}">
                <a16:creationId xmlns:a16="http://schemas.microsoft.com/office/drawing/2014/main" id="{F44A2432-545C-43F0-9217-5F1606794F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872" y="1537525"/>
            <a:ext cx="1966255" cy="20737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68D3FC5-D572-43A7-B08D-B16491576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666" y="1707642"/>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03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2DF79-78E9-4B5E-BA9C-4BB516770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762511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7FCA-F362-4B4F-8DF0-E5E8D39D3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68" y="0"/>
            <a:ext cx="6858000" cy="6858000"/>
          </a:xfrm>
          <a:prstGeom prst="rect">
            <a:avLst/>
          </a:prstGeom>
        </p:spPr>
      </p:pic>
      <p:pic>
        <p:nvPicPr>
          <p:cNvPr id="5" name="Picture 4">
            <a:extLst>
              <a:ext uri="{FF2B5EF4-FFF2-40B4-BE49-F238E27FC236}">
                <a16:creationId xmlns:a16="http://schemas.microsoft.com/office/drawing/2014/main" id="{47640323-1ABC-4A1B-9493-91B425FB7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128" y="0"/>
            <a:ext cx="6858000" cy="6858000"/>
          </a:xfrm>
          <a:prstGeom prst="rect">
            <a:avLst/>
          </a:prstGeom>
        </p:spPr>
      </p:pic>
    </p:spTree>
    <p:extLst>
      <p:ext uri="{BB962C8B-B14F-4D97-AF65-F5344CB8AC3E}">
        <p14:creationId xmlns:p14="http://schemas.microsoft.com/office/powerpoint/2010/main" val="3499832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EE550-74EA-4999-9FB0-271FAFAFC914}"/>
              </a:ext>
            </a:extLst>
          </p:cNvPr>
          <p:cNvSpPr txBox="1"/>
          <p:nvPr/>
        </p:nvSpPr>
        <p:spPr>
          <a:xfrm>
            <a:off x="1404730" y="1258524"/>
            <a:ext cx="1116011" cy="369332"/>
          </a:xfrm>
          <a:prstGeom prst="rect">
            <a:avLst/>
          </a:prstGeom>
          <a:noFill/>
        </p:spPr>
        <p:txBody>
          <a:bodyPr wrap="none" rtlCol="0">
            <a:spAutoFit/>
          </a:bodyPr>
          <a:lstStyle/>
          <a:p>
            <a:r>
              <a:rPr lang="en-IN" dirty="0"/>
              <a:t>Algorithm</a:t>
            </a:r>
          </a:p>
        </p:txBody>
      </p:sp>
      <p:sp>
        <p:nvSpPr>
          <p:cNvPr id="3" name="TextBox 2">
            <a:extLst>
              <a:ext uri="{FF2B5EF4-FFF2-40B4-BE49-F238E27FC236}">
                <a16:creationId xmlns:a16="http://schemas.microsoft.com/office/drawing/2014/main" id="{9DCF1FD4-F841-4DDB-AC00-E9B076E4F53B}"/>
              </a:ext>
            </a:extLst>
          </p:cNvPr>
          <p:cNvSpPr txBox="1"/>
          <p:nvPr/>
        </p:nvSpPr>
        <p:spPr>
          <a:xfrm>
            <a:off x="7126692" y="1258524"/>
            <a:ext cx="1221360" cy="369332"/>
          </a:xfrm>
          <a:prstGeom prst="rect">
            <a:avLst/>
          </a:prstGeom>
          <a:noFill/>
        </p:spPr>
        <p:txBody>
          <a:bodyPr wrap="none" rtlCol="0">
            <a:spAutoFit/>
          </a:bodyPr>
          <a:lstStyle/>
          <a:p>
            <a:r>
              <a:rPr lang="en-IN" dirty="0"/>
              <a:t>Operations</a:t>
            </a:r>
          </a:p>
        </p:txBody>
      </p:sp>
      <p:sp>
        <p:nvSpPr>
          <p:cNvPr id="7" name="TextBox 6">
            <a:extLst>
              <a:ext uri="{FF2B5EF4-FFF2-40B4-BE49-F238E27FC236}">
                <a16:creationId xmlns:a16="http://schemas.microsoft.com/office/drawing/2014/main" id="{9EB49E63-61A0-4D71-A32F-4CEFA4CF7262}"/>
              </a:ext>
            </a:extLst>
          </p:cNvPr>
          <p:cNvSpPr txBox="1"/>
          <p:nvPr/>
        </p:nvSpPr>
        <p:spPr>
          <a:xfrm>
            <a:off x="3977491" y="1258524"/>
            <a:ext cx="1692451" cy="369332"/>
          </a:xfrm>
          <a:prstGeom prst="rect">
            <a:avLst/>
          </a:prstGeom>
          <a:noFill/>
        </p:spPr>
        <p:txBody>
          <a:bodyPr wrap="none" rtlCol="0">
            <a:spAutoFit/>
          </a:bodyPr>
          <a:lstStyle/>
          <a:p>
            <a:r>
              <a:rPr lang="en-IN" dirty="0"/>
              <a:t>Implementation</a:t>
            </a:r>
          </a:p>
        </p:txBody>
      </p:sp>
      <p:sp>
        <p:nvSpPr>
          <p:cNvPr id="9" name="TextBox 8">
            <a:extLst>
              <a:ext uri="{FF2B5EF4-FFF2-40B4-BE49-F238E27FC236}">
                <a16:creationId xmlns:a16="http://schemas.microsoft.com/office/drawing/2014/main" id="{B3512A63-3AE0-43D4-8971-7BBC0976A15E}"/>
              </a:ext>
            </a:extLst>
          </p:cNvPr>
          <p:cNvSpPr txBox="1"/>
          <p:nvPr/>
        </p:nvSpPr>
        <p:spPr>
          <a:xfrm>
            <a:off x="9804803" y="1258524"/>
            <a:ext cx="1104085" cy="369332"/>
          </a:xfrm>
          <a:prstGeom prst="rect">
            <a:avLst/>
          </a:prstGeom>
          <a:noFill/>
        </p:spPr>
        <p:txBody>
          <a:bodyPr wrap="none" rtlCol="0">
            <a:spAutoFit/>
          </a:bodyPr>
          <a:lstStyle/>
          <a:p>
            <a:r>
              <a:rPr lang="en-IN" dirty="0"/>
              <a:t>Hardware</a:t>
            </a:r>
          </a:p>
        </p:txBody>
      </p:sp>
      <p:cxnSp>
        <p:nvCxnSpPr>
          <p:cNvPr id="12" name="Straight Arrow Connector 11">
            <a:extLst>
              <a:ext uri="{FF2B5EF4-FFF2-40B4-BE49-F238E27FC236}">
                <a16:creationId xmlns:a16="http://schemas.microsoft.com/office/drawing/2014/main" id="{4F98F3BA-DF26-4702-95DE-A81C88C1660F}"/>
              </a:ext>
            </a:extLst>
          </p:cNvPr>
          <p:cNvCxnSpPr/>
          <p:nvPr/>
        </p:nvCxnSpPr>
        <p:spPr>
          <a:xfrm>
            <a:off x="2385391" y="795130"/>
            <a:ext cx="7606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03F3E0-263C-4883-81FC-A0181544D080}"/>
              </a:ext>
            </a:extLst>
          </p:cNvPr>
          <p:cNvSpPr txBox="1"/>
          <p:nvPr/>
        </p:nvSpPr>
        <p:spPr>
          <a:xfrm>
            <a:off x="3021039" y="331737"/>
            <a:ext cx="6335452" cy="369332"/>
          </a:xfrm>
          <a:prstGeom prst="rect">
            <a:avLst/>
          </a:prstGeom>
          <a:noFill/>
        </p:spPr>
        <p:txBody>
          <a:bodyPr wrap="none" rtlCol="0">
            <a:spAutoFit/>
          </a:bodyPr>
          <a:lstStyle/>
          <a:p>
            <a:r>
              <a:rPr lang="en-IN" dirty="0"/>
              <a:t>High Abstraction				High Granularity</a:t>
            </a:r>
          </a:p>
        </p:txBody>
      </p:sp>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062FB4A1-72B8-467B-A52B-96543D0DFB56}"/>
                  </a:ext>
                </a:extLst>
              </p:cNvPr>
              <p:cNvSpPr/>
              <p:nvPr/>
            </p:nvSpPr>
            <p:spPr>
              <a:xfrm>
                <a:off x="947073" y="1934817"/>
                <a:ext cx="4147931" cy="12457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Calculate Fuzzy Simplicial Sets:</a:t>
                </a:r>
              </a:p>
              <a:p>
                <a14:m>
                  <m:oMath xmlns:m="http://schemas.openxmlformats.org/officeDocument/2006/math">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oMath>
                </a14:m>
                <a:r>
                  <a:rPr lang="en-IN" dirty="0">
                    <a:ln w="0"/>
                    <a:solidFill>
                      <a:schemeClr val="tx1"/>
                    </a:solidFill>
                    <a:effectLst>
                      <a:outerShdw blurRad="38100" dist="19050" dir="2700000" algn="tl" rotWithShape="0">
                        <a:schemeClr val="dk1">
                          <a:alpha val="40000"/>
                        </a:schemeClr>
                      </a:outerShdw>
                    </a:effectLst>
                  </a:rPr>
                  <a:t> node </a:t>
                </a:r>
                <a14:m>
                  <m:oMath xmlns:m="http://schemas.openxmlformats.org/officeDocument/2006/math">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oMath>
                </a14:m>
                <a:endParaRPr lang="en-IN" dirty="0">
                  <a:ln w="0"/>
                  <a:solidFill>
                    <a:schemeClr val="tx1"/>
                  </a:solidFill>
                  <a:effectLst>
                    <a:outerShdw blurRad="38100" dist="19050" dir="2700000" algn="tl" rotWithShape="0">
                      <a:schemeClr val="dk1">
                        <a:alpha val="40000"/>
                      </a:schemeClr>
                    </a:outerShdw>
                  </a:effectLst>
                </a:endParaRPr>
              </a:p>
              <a:p>
                <a:r>
                  <a:rPr lang="en-IN"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𝑘</m:t>
                    </m:r>
                  </m:oMath>
                </a14:m>
                <a:r>
                  <a:rPr lang="en-IN" dirty="0">
                    <a:ln w="0"/>
                    <a:solidFill>
                      <a:schemeClr val="tx1"/>
                    </a:solidFill>
                    <a:effectLst>
                      <a:outerShdw blurRad="38100" dist="19050" dir="2700000" algn="tl" rotWithShape="0">
                        <a:schemeClr val="dk1">
                          <a:alpha val="40000"/>
                        </a:schemeClr>
                      </a:outerShdw>
                    </a:effectLst>
                  </a:rPr>
                  <a:t>-NN in a higher-dimension manifold</a:t>
                </a:r>
              </a:p>
              <a:p>
                <a:endParaRPr lang="en-IN" dirty="0">
                  <a:ln w="0"/>
                  <a:solidFill>
                    <a:schemeClr val="tx1"/>
                  </a:solidFill>
                  <a:effectLst>
                    <a:outerShdw blurRad="38100" dist="19050" dir="2700000" algn="tl" rotWithShape="0">
                      <a:schemeClr val="dk1">
                        <a:alpha val="40000"/>
                      </a:schemeClr>
                    </a:outerShdw>
                  </a:effectLst>
                </a:endParaRPr>
              </a:p>
            </p:txBody>
          </p:sp>
        </mc:Choice>
        <mc:Fallback>
          <p:sp>
            <p:nvSpPr>
              <p:cNvPr id="16" name="Rectangle 15">
                <a:extLst>
                  <a:ext uri="{FF2B5EF4-FFF2-40B4-BE49-F238E27FC236}">
                    <a16:creationId xmlns:a16="http://schemas.microsoft.com/office/drawing/2014/main" id="{062FB4A1-72B8-467B-A52B-96543D0DFB56}"/>
                  </a:ext>
                </a:extLst>
              </p:cNvPr>
              <p:cNvSpPr>
                <a:spLocks noRot="1" noChangeAspect="1" noMove="1" noResize="1" noEditPoints="1" noAdjustHandles="1" noChangeArrowheads="1" noChangeShapeType="1" noTextEdit="1"/>
              </p:cNvSpPr>
              <p:nvPr/>
            </p:nvSpPr>
            <p:spPr>
              <a:xfrm>
                <a:off x="947073" y="1934817"/>
                <a:ext cx="4147931" cy="1245704"/>
              </a:xfrm>
              <a:prstGeom prst="rect">
                <a:avLst/>
              </a:prstGeom>
              <a:blipFill>
                <a:blip r:embed="rId2"/>
                <a:stretch>
                  <a:fillRect l="-1318"/>
                </a:stretch>
              </a:blipFill>
              <a:ln>
                <a:solidFill>
                  <a:schemeClr val="tx2"/>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6E281612-F422-4AC2-898D-9858B4E3774D}"/>
                  </a:ext>
                </a:extLst>
              </p:cNvPr>
              <p:cNvSpPr/>
              <p:nvPr/>
            </p:nvSpPr>
            <p:spPr>
              <a:xfrm>
                <a:off x="7126692" y="2373002"/>
                <a:ext cx="1065527" cy="36933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func>
                      <m:funcPr>
                        <m:ctrlP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uncPr>
                      <m:fName>
                        <m:r>
                          <m:rPr>
                            <m:sty m:val="p"/>
                          </m:rPr>
                          <a:rPr lang="en-IN" i="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log</m:t>
                        </m:r>
                      </m:fName>
                      <m:e>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func>
                  </m:oMath>
                </a14:m>
                <a:r>
                  <a:rPr lang="en-IN"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p>
                      <m:sSupPr>
                        <m:ctrlP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𝑒</m:t>
                        </m:r>
                      </m:e>
                      <m:sup>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sup>
                    </m:sSup>
                  </m:oMath>
                </a14:m>
                <a:endParaRPr lang="en-IN" dirty="0">
                  <a:ln w="0"/>
                  <a:solidFill>
                    <a:schemeClr val="tx1"/>
                  </a:solidFill>
                  <a:effectLst>
                    <a:outerShdw blurRad="38100" dist="19050" dir="2700000" algn="tl" rotWithShape="0">
                      <a:schemeClr val="dk1">
                        <a:alpha val="40000"/>
                      </a:schemeClr>
                    </a:outerShdw>
                  </a:effectLst>
                </a:endParaRPr>
              </a:p>
            </p:txBody>
          </p:sp>
        </mc:Choice>
        <mc:Fallback>
          <p:sp>
            <p:nvSpPr>
              <p:cNvPr id="18" name="Rectangle 17">
                <a:extLst>
                  <a:ext uri="{FF2B5EF4-FFF2-40B4-BE49-F238E27FC236}">
                    <a16:creationId xmlns:a16="http://schemas.microsoft.com/office/drawing/2014/main" id="{6E281612-F422-4AC2-898D-9858B4E3774D}"/>
                  </a:ext>
                </a:extLst>
              </p:cNvPr>
              <p:cNvSpPr>
                <a:spLocks noRot="1" noChangeAspect="1" noMove="1" noResize="1" noEditPoints="1" noAdjustHandles="1" noChangeArrowheads="1" noChangeShapeType="1" noTextEdit="1"/>
              </p:cNvSpPr>
              <p:nvPr/>
            </p:nvSpPr>
            <p:spPr>
              <a:xfrm>
                <a:off x="7126692" y="2373002"/>
                <a:ext cx="1065527" cy="369333"/>
              </a:xfrm>
              <a:prstGeom prst="rect">
                <a:avLst/>
              </a:prstGeom>
              <a:blipFill>
                <a:blip r:embed="rId3"/>
                <a:stretch>
                  <a:fillRect t="-7937" b="-28571"/>
                </a:stretch>
              </a:blipFill>
              <a:ln>
                <a:solidFill>
                  <a:schemeClr val="bg2"/>
                </a:solidFill>
              </a:ln>
            </p:spPr>
            <p:txBody>
              <a:bodyPr/>
              <a:lstStyle/>
              <a:p>
                <a:r>
                  <a:rPr lang="en-IN">
                    <a:noFill/>
                  </a:rPr>
                  <a:t> </a:t>
                </a:r>
              </a:p>
            </p:txBody>
          </p:sp>
        </mc:Fallback>
      </mc:AlternateContent>
      <p:sp>
        <p:nvSpPr>
          <p:cNvPr id="20" name="Rectangle 19">
            <a:extLst>
              <a:ext uri="{FF2B5EF4-FFF2-40B4-BE49-F238E27FC236}">
                <a16:creationId xmlns:a16="http://schemas.microsoft.com/office/drawing/2014/main" id="{58E410A6-C22E-4CCF-94F6-59E7FD6EC3AA}"/>
              </a:ext>
            </a:extLst>
          </p:cNvPr>
          <p:cNvSpPr/>
          <p:nvPr/>
        </p:nvSpPr>
        <p:spPr>
          <a:xfrm>
            <a:off x="9411849" y="1934817"/>
            <a:ext cx="2265666" cy="12457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Vector unit of CPU</a:t>
            </a:r>
          </a:p>
          <a:p>
            <a:r>
              <a:rPr lang="en-IN" dirty="0">
                <a:ln w="0"/>
                <a:solidFill>
                  <a:schemeClr val="tx1"/>
                </a:solidFill>
                <a:effectLst>
                  <a:outerShdw blurRad="38100" dist="19050" dir="2700000" algn="tl" rotWithShape="0">
                    <a:schemeClr val="dk1">
                      <a:alpha val="40000"/>
                    </a:schemeClr>
                  </a:outerShdw>
                </a:effectLst>
              </a:rPr>
              <a:t>Multi core on a node</a:t>
            </a:r>
          </a:p>
          <a:p>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3F80D0F1-7063-4DD0-9184-FA53CABAB146}"/>
              </a:ext>
            </a:extLst>
          </p:cNvPr>
          <p:cNvSpPr/>
          <p:nvPr/>
        </p:nvSpPr>
        <p:spPr>
          <a:xfrm>
            <a:off x="3398726" y="4475922"/>
            <a:ext cx="4147931" cy="124570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MKL + TBB</a:t>
            </a: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4572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EE550-74EA-4999-9FB0-271FAFAFC914}"/>
              </a:ext>
            </a:extLst>
          </p:cNvPr>
          <p:cNvSpPr txBox="1"/>
          <p:nvPr/>
        </p:nvSpPr>
        <p:spPr>
          <a:xfrm>
            <a:off x="1404730" y="1258524"/>
            <a:ext cx="1116011" cy="369332"/>
          </a:xfrm>
          <a:prstGeom prst="rect">
            <a:avLst/>
          </a:prstGeom>
          <a:noFill/>
        </p:spPr>
        <p:txBody>
          <a:bodyPr wrap="none" rtlCol="0">
            <a:spAutoFit/>
          </a:bodyPr>
          <a:lstStyle/>
          <a:p>
            <a:r>
              <a:rPr lang="en-IN" dirty="0"/>
              <a:t>Algorithm</a:t>
            </a:r>
          </a:p>
        </p:txBody>
      </p:sp>
      <p:sp>
        <p:nvSpPr>
          <p:cNvPr id="3" name="TextBox 2">
            <a:extLst>
              <a:ext uri="{FF2B5EF4-FFF2-40B4-BE49-F238E27FC236}">
                <a16:creationId xmlns:a16="http://schemas.microsoft.com/office/drawing/2014/main" id="{9DCF1FD4-F841-4DDB-AC00-E9B076E4F53B}"/>
              </a:ext>
            </a:extLst>
          </p:cNvPr>
          <p:cNvSpPr txBox="1"/>
          <p:nvPr/>
        </p:nvSpPr>
        <p:spPr>
          <a:xfrm>
            <a:off x="7126692" y="1258524"/>
            <a:ext cx="1221360" cy="369332"/>
          </a:xfrm>
          <a:prstGeom prst="rect">
            <a:avLst/>
          </a:prstGeom>
          <a:noFill/>
        </p:spPr>
        <p:txBody>
          <a:bodyPr wrap="none" rtlCol="0">
            <a:spAutoFit/>
          </a:bodyPr>
          <a:lstStyle/>
          <a:p>
            <a:r>
              <a:rPr lang="en-IN" dirty="0"/>
              <a:t>Operations</a:t>
            </a:r>
          </a:p>
        </p:txBody>
      </p:sp>
      <p:sp>
        <p:nvSpPr>
          <p:cNvPr id="7" name="TextBox 6">
            <a:extLst>
              <a:ext uri="{FF2B5EF4-FFF2-40B4-BE49-F238E27FC236}">
                <a16:creationId xmlns:a16="http://schemas.microsoft.com/office/drawing/2014/main" id="{9EB49E63-61A0-4D71-A32F-4CEFA4CF7262}"/>
              </a:ext>
            </a:extLst>
          </p:cNvPr>
          <p:cNvSpPr txBox="1"/>
          <p:nvPr/>
        </p:nvSpPr>
        <p:spPr>
          <a:xfrm>
            <a:off x="3977491" y="1258524"/>
            <a:ext cx="1692451" cy="369332"/>
          </a:xfrm>
          <a:prstGeom prst="rect">
            <a:avLst/>
          </a:prstGeom>
          <a:noFill/>
        </p:spPr>
        <p:txBody>
          <a:bodyPr wrap="none" rtlCol="0">
            <a:spAutoFit/>
          </a:bodyPr>
          <a:lstStyle/>
          <a:p>
            <a:r>
              <a:rPr lang="en-IN" dirty="0"/>
              <a:t>Implementation</a:t>
            </a:r>
          </a:p>
        </p:txBody>
      </p:sp>
      <p:sp>
        <p:nvSpPr>
          <p:cNvPr id="9" name="TextBox 8">
            <a:extLst>
              <a:ext uri="{FF2B5EF4-FFF2-40B4-BE49-F238E27FC236}">
                <a16:creationId xmlns:a16="http://schemas.microsoft.com/office/drawing/2014/main" id="{B3512A63-3AE0-43D4-8971-7BBC0976A15E}"/>
              </a:ext>
            </a:extLst>
          </p:cNvPr>
          <p:cNvSpPr txBox="1"/>
          <p:nvPr/>
        </p:nvSpPr>
        <p:spPr>
          <a:xfrm>
            <a:off x="9804803" y="1258524"/>
            <a:ext cx="1104085" cy="369332"/>
          </a:xfrm>
          <a:prstGeom prst="rect">
            <a:avLst/>
          </a:prstGeom>
          <a:noFill/>
        </p:spPr>
        <p:txBody>
          <a:bodyPr wrap="none" rtlCol="0">
            <a:spAutoFit/>
          </a:bodyPr>
          <a:lstStyle/>
          <a:p>
            <a:r>
              <a:rPr lang="en-IN" dirty="0"/>
              <a:t>Hardware</a:t>
            </a:r>
          </a:p>
        </p:txBody>
      </p:sp>
      <p:cxnSp>
        <p:nvCxnSpPr>
          <p:cNvPr id="12" name="Straight Arrow Connector 11">
            <a:extLst>
              <a:ext uri="{FF2B5EF4-FFF2-40B4-BE49-F238E27FC236}">
                <a16:creationId xmlns:a16="http://schemas.microsoft.com/office/drawing/2014/main" id="{4F98F3BA-DF26-4702-95DE-A81C88C1660F}"/>
              </a:ext>
            </a:extLst>
          </p:cNvPr>
          <p:cNvCxnSpPr/>
          <p:nvPr/>
        </p:nvCxnSpPr>
        <p:spPr>
          <a:xfrm>
            <a:off x="2385391" y="795130"/>
            <a:ext cx="7606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03F3E0-263C-4883-81FC-A0181544D080}"/>
              </a:ext>
            </a:extLst>
          </p:cNvPr>
          <p:cNvSpPr txBox="1"/>
          <p:nvPr/>
        </p:nvSpPr>
        <p:spPr>
          <a:xfrm>
            <a:off x="3021039" y="331737"/>
            <a:ext cx="6335452" cy="369332"/>
          </a:xfrm>
          <a:prstGeom prst="rect">
            <a:avLst/>
          </a:prstGeom>
          <a:noFill/>
        </p:spPr>
        <p:txBody>
          <a:bodyPr wrap="none" rtlCol="0">
            <a:spAutoFit/>
          </a:bodyPr>
          <a:lstStyle/>
          <a:p>
            <a:r>
              <a:rPr lang="en-IN" dirty="0"/>
              <a:t>High Abstraction				High Granularity</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6E281612-F422-4AC2-898D-9858B4E3774D}"/>
                  </a:ext>
                </a:extLst>
              </p:cNvPr>
              <p:cNvSpPr/>
              <p:nvPr/>
            </p:nvSpPr>
            <p:spPr>
              <a:xfrm>
                <a:off x="7126692" y="2373002"/>
                <a:ext cx="1065527" cy="36933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func>
                      <m:funcPr>
                        <m:ctrlP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uncPr>
                      <m:fName>
                        <m:r>
                          <m:rPr>
                            <m:sty m:val="p"/>
                          </m:rPr>
                          <a:rPr lang="en-IN" i="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log</m:t>
                        </m:r>
                      </m:fName>
                      <m:e>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func>
                  </m:oMath>
                </a14:m>
                <a:r>
                  <a:rPr lang="en-IN"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p>
                      <m:sSupPr>
                        <m:ctrlP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𝑒</m:t>
                        </m:r>
                      </m:e>
                      <m:sup>
                        <m:r>
                          <a:rPr lang="en-IN"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sup>
                    </m:sSup>
                  </m:oMath>
                </a14:m>
                <a:endParaRPr lang="en-IN" dirty="0">
                  <a:ln w="0"/>
                  <a:solidFill>
                    <a:schemeClr val="tx1"/>
                  </a:solidFill>
                  <a:effectLst>
                    <a:outerShdw blurRad="38100" dist="19050" dir="2700000" algn="tl" rotWithShape="0">
                      <a:schemeClr val="dk1">
                        <a:alpha val="40000"/>
                      </a:schemeClr>
                    </a:outerShdw>
                  </a:effectLst>
                </a:endParaRPr>
              </a:p>
            </p:txBody>
          </p:sp>
        </mc:Choice>
        <mc:Fallback>
          <p:sp>
            <p:nvSpPr>
              <p:cNvPr id="18" name="Rectangle 17">
                <a:extLst>
                  <a:ext uri="{FF2B5EF4-FFF2-40B4-BE49-F238E27FC236}">
                    <a16:creationId xmlns:a16="http://schemas.microsoft.com/office/drawing/2014/main" id="{6E281612-F422-4AC2-898D-9858B4E3774D}"/>
                  </a:ext>
                </a:extLst>
              </p:cNvPr>
              <p:cNvSpPr>
                <a:spLocks noRot="1" noChangeAspect="1" noMove="1" noResize="1" noEditPoints="1" noAdjustHandles="1" noChangeArrowheads="1" noChangeShapeType="1" noTextEdit="1"/>
              </p:cNvSpPr>
              <p:nvPr/>
            </p:nvSpPr>
            <p:spPr>
              <a:xfrm>
                <a:off x="7126692" y="2373002"/>
                <a:ext cx="1065527" cy="369333"/>
              </a:xfrm>
              <a:prstGeom prst="rect">
                <a:avLst/>
              </a:prstGeom>
              <a:blipFill>
                <a:blip r:embed="rId2"/>
                <a:stretch>
                  <a:fillRect t="-7937" b="-28571"/>
                </a:stretch>
              </a:blipFill>
              <a:ln>
                <a:solidFill>
                  <a:schemeClr val="bg2"/>
                </a:solidFill>
              </a:ln>
            </p:spPr>
            <p:txBody>
              <a:bodyPr/>
              <a:lstStyle/>
              <a:p>
                <a:r>
                  <a:rPr lang="en-IN">
                    <a:noFill/>
                  </a:rPr>
                  <a:t> </a:t>
                </a:r>
              </a:p>
            </p:txBody>
          </p:sp>
        </mc:Fallback>
      </mc:AlternateContent>
      <p:sp>
        <p:nvSpPr>
          <p:cNvPr id="20" name="Rectangle 19">
            <a:extLst>
              <a:ext uri="{FF2B5EF4-FFF2-40B4-BE49-F238E27FC236}">
                <a16:creationId xmlns:a16="http://schemas.microsoft.com/office/drawing/2014/main" id="{58E410A6-C22E-4CCF-94F6-59E7FD6EC3AA}"/>
              </a:ext>
            </a:extLst>
          </p:cNvPr>
          <p:cNvSpPr/>
          <p:nvPr/>
        </p:nvSpPr>
        <p:spPr>
          <a:xfrm>
            <a:off x="9411849" y="1934817"/>
            <a:ext cx="2265666" cy="12457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Vector unit of CPU</a:t>
            </a:r>
          </a:p>
          <a:p>
            <a:r>
              <a:rPr lang="en-IN" dirty="0">
                <a:ln w="0"/>
                <a:solidFill>
                  <a:schemeClr val="tx1"/>
                </a:solidFill>
                <a:effectLst>
                  <a:outerShdw blurRad="38100" dist="19050" dir="2700000" algn="tl" rotWithShape="0">
                    <a:schemeClr val="dk1">
                      <a:alpha val="40000"/>
                    </a:schemeClr>
                  </a:outerShdw>
                </a:effectLst>
              </a:rPr>
              <a:t>Multi core on a node</a:t>
            </a:r>
          </a:p>
          <a:p>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3F80D0F1-7063-4DD0-9184-FA53CABAB146}"/>
              </a:ext>
            </a:extLst>
          </p:cNvPr>
          <p:cNvSpPr/>
          <p:nvPr/>
        </p:nvSpPr>
        <p:spPr>
          <a:xfrm>
            <a:off x="3398726" y="4475922"/>
            <a:ext cx="4147931" cy="124570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endParaRPr lang="en-IN"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a:p>
            <a:r>
              <a:rPr lang="en-IN" dirty="0">
                <a:ln w="0"/>
                <a:solidFill>
                  <a:schemeClr val="tx1"/>
                </a:solidFill>
                <a:effectLst>
                  <a:outerShdw blurRad="38100" dist="19050" dir="2700000" algn="tl" rotWithShape="0">
                    <a:schemeClr val="dk1">
                      <a:alpha val="40000"/>
                    </a:schemeClr>
                  </a:outerShdw>
                </a:effectLst>
              </a:rPr>
              <a:t>MKL + TBB</a:t>
            </a: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4983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CD3FD-57B6-4271-9090-C6C6A64A3C35}"/>
              </a:ext>
            </a:extLst>
          </p:cNvPr>
          <p:cNvSpPr txBox="1"/>
          <p:nvPr/>
        </p:nvSpPr>
        <p:spPr>
          <a:xfrm>
            <a:off x="1775791" y="675861"/>
            <a:ext cx="7193764" cy="2862322"/>
          </a:xfrm>
          <a:prstGeom prst="rect">
            <a:avLst/>
          </a:prstGeom>
          <a:noFill/>
        </p:spPr>
        <p:txBody>
          <a:bodyPr wrap="none" rtlCol="0">
            <a:spAutoFit/>
          </a:bodyPr>
          <a:lstStyle/>
          <a:p>
            <a:r>
              <a:rPr lang="en-IN" dirty="0"/>
              <a:t>Steps in our approach</a:t>
            </a:r>
          </a:p>
          <a:p>
            <a:r>
              <a:rPr lang="en-IN" dirty="0" err="1"/>
              <a:t>Umap</a:t>
            </a:r>
            <a:r>
              <a:rPr lang="en-IN" dirty="0"/>
              <a:t> -&gt; graph -&gt; SEIR</a:t>
            </a:r>
          </a:p>
          <a:p>
            <a:r>
              <a:rPr lang="en-IN" dirty="0"/>
              <a:t>Kinds of computations</a:t>
            </a:r>
          </a:p>
          <a:p>
            <a:r>
              <a:rPr lang="en-IN" dirty="0"/>
              <a:t>UMAP	Vector, independent	possibilities: multithreading, library</a:t>
            </a:r>
          </a:p>
          <a:p>
            <a:r>
              <a:rPr lang="en-IN" dirty="0"/>
              <a:t>SEIR	mostly linear algebra, eigen values,</a:t>
            </a:r>
          </a:p>
          <a:p>
            <a:r>
              <a:rPr lang="en-IN" dirty="0"/>
              <a:t>                  solution of set of differential equations</a:t>
            </a:r>
          </a:p>
          <a:p>
            <a:r>
              <a:rPr lang="en-IN" dirty="0"/>
              <a:t>	event driven simulation</a:t>
            </a:r>
          </a:p>
          <a:p>
            <a:r>
              <a:rPr lang="en-IN" dirty="0"/>
              <a:t>				multithreading, library</a:t>
            </a:r>
          </a:p>
          <a:p>
            <a:r>
              <a:rPr lang="en-IN" dirty="0"/>
              <a:t>				</a:t>
            </a:r>
            <a:r>
              <a:rPr lang="en-IN" dirty="0" err="1"/>
              <a:t>tbb</a:t>
            </a:r>
            <a:endParaRPr lang="en-IN" dirty="0"/>
          </a:p>
          <a:p>
            <a:endParaRPr lang="en-IN" dirty="0"/>
          </a:p>
        </p:txBody>
      </p:sp>
    </p:spTree>
    <p:extLst>
      <p:ext uri="{BB962C8B-B14F-4D97-AF65-F5344CB8AC3E}">
        <p14:creationId xmlns:p14="http://schemas.microsoft.com/office/powerpoint/2010/main" val="3893426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05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4E2BD4-08C8-41EB-9A71-56081EEAE789}"/>
              </a:ext>
            </a:extLst>
          </p:cNvPr>
          <p:cNvGrpSpPr/>
          <p:nvPr/>
        </p:nvGrpSpPr>
        <p:grpSpPr>
          <a:xfrm>
            <a:off x="612493" y="71791"/>
            <a:ext cx="4021652" cy="1330971"/>
            <a:chOff x="612493" y="444972"/>
            <a:chExt cx="3104311" cy="957790"/>
          </a:xfrm>
        </p:grpSpPr>
        <p:pic>
          <p:nvPicPr>
            <p:cNvPr id="2" name="Picture 1">
              <a:extLst>
                <a:ext uri="{FF2B5EF4-FFF2-40B4-BE49-F238E27FC236}">
                  <a16:creationId xmlns:a16="http://schemas.microsoft.com/office/drawing/2014/main" id="{50B1F08C-2F58-48D6-B1D6-9A3E4AF0611B}"/>
                </a:ext>
              </a:extLst>
            </p:cNvPr>
            <p:cNvPicPr>
              <a:picLocks noChangeAspect="1"/>
            </p:cNvPicPr>
            <p:nvPr/>
          </p:nvPicPr>
          <p:blipFill>
            <a:blip r:embed="rId3"/>
            <a:stretch>
              <a:fillRect/>
            </a:stretch>
          </p:blipFill>
          <p:spPr>
            <a:xfrm>
              <a:off x="612493" y="444972"/>
              <a:ext cx="2038455" cy="622332"/>
            </a:xfrm>
            <a:prstGeom prst="rect">
              <a:avLst/>
            </a:prstGeom>
          </p:spPr>
        </p:pic>
        <p:sp>
          <p:nvSpPr>
            <p:cNvPr id="3" name="TextBox 2">
              <a:extLst>
                <a:ext uri="{FF2B5EF4-FFF2-40B4-BE49-F238E27FC236}">
                  <a16:creationId xmlns:a16="http://schemas.microsoft.com/office/drawing/2014/main" id="{EF5EC093-B432-40CE-8B7A-1065C669A501}"/>
                </a:ext>
              </a:extLst>
            </p:cNvPr>
            <p:cNvSpPr txBox="1"/>
            <p:nvPr/>
          </p:nvSpPr>
          <p:spPr>
            <a:xfrm>
              <a:off x="612493" y="1033430"/>
              <a:ext cx="3104311" cy="369332"/>
            </a:xfrm>
            <a:prstGeom prst="rect">
              <a:avLst/>
            </a:prstGeom>
            <a:noFill/>
          </p:spPr>
          <p:txBody>
            <a:bodyPr wrap="none" rtlCol="0">
              <a:spAutoFit/>
            </a:bodyPr>
            <a:lstStyle/>
            <a:p>
              <a:r>
                <a:rPr lang="en-IN" dirty="0">
                  <a:solidFill>
                    <a:schemeClr val="accent6"/>
                  </a:solidFill>
                </a:rPr>
                <a:t>Hindustan Times, January 2020</a:t>
              </a:r>
            </a:p>
          </p:txBody>
        </p:sp>
      </p:grpSp>
      <p:grpSp>
        <p:nvGrpSpPr>
          <p:cNvPr id="9" name="Group 8">
            <a:extLst>
              <a:ext uri="{FF2B5EF4-FFF2-40B4-BE49-F238E27FC236}">
                <a16:creationId xmlns:a16="http://schemas.microsoft.com/office/drawing/2014/main" id="{4EC79423-591E-4AC0-87AE-66DED70470E8}"/>
              </a:ext>
            </a:extLst>
          </p:cNvPr>
          <p:cNvGrpSpPr/>
          <p:nvPr/>
        </p:nvGrpSpPr>
        <p:grpSpPr>
          <a:xfrm>
            <a:off x="7557856" y="82258"/>
            <a:ext cx="4464279" cy="1423486"/>
            <a:chOff x="612493" y="4273522"/>
            <a:chExt cx="4464279" cy="1423486"/>
          </a:xfrm>
        </p:grpSpPr>
        <p:sp>
          <p:nvSpPr>
            <p:cNvPr id="7" name="TextBox 6">
              <a:extLst>
                <a:ext uri="{FF2B5EF4-FFF2-40B4-BE49-F238E27FC236}">
                  <a16:creationId xmlns:a16="http://schemas.microsoft.com/office/drawing/2014/main" id="{94F296B8-011D-49F5-95AA-7D810D6C004C}"/>
                </a:ext>
              </a:extLst>
            </p:cNvPr>
            <p:cNvSpPr txBox="1"/>
            <p:nvPr/>
          </p:nvSpPr>
          <p:spPr>
            <a:xfrm>
              <a:off x="612493" y="5327676"/>
              <a:ext cx="2768515" cy="369332"/>
            </a:xfrm>
            <a:prstGeom prst="rect">
              <a:avLst/>
            </a:prstGeom>
            <a:noFill/>
          </p:spPr>
          <p:txBody>
            <a:bodyPr wrap="none" rtlCol="0">
              <a:spAutoFit/>
            </a:bodyPr>
            <a:lstStyle/>
            <a:p>
              <a:r>
                <a:rPr lang="en-IN" dirty="0">
                  <a:solidFill>
                    <a:schemeClr val="accent6"/>
                  </a:solidFill>
                </a:rPr>
                <a:t>Times Of India, March 2020</a:t>
              </a:r>
            </a:p>
          </p:txBody>
        </p:sp>
        <p:pic>
          <p:nvPicPr>
            <p:cNvPr id="8" name="Picture 7">
              <a:extLst>
                <a:ext uri="{FF2B5EF4-FFF2-40B4-BE49-F238E27FC236}">
                  <a16:creationId xmlns:a16="http://schemas.microsoft.com/office/drawing/2014/main" id="{F0765FB7-A6F1-4750-89EC-AA8B046DAB07}"/>
                </a:ext>
              </a:extLst>
            </p:cNvPr>
            <p:cNvPicPr>
              <a:picLocks noChangeAspect="1"/>
            </p:cNvPicPr>
            <p:nvPr/>
          </p:nvPicPr>
          <p:blipFill>
            <a:blip r:embed="rId4"/>
            <a:stretch>
              <a:fillRect/>
            </a:stretch>
          </p:blipFill>
          <p:spPr>
            <a:xfrm>
              <a:off x="612493" y="4273522"/>
              <a:ext cx="4464279" cy="1054154"/>
            </a:xfrm>
            <a:prstGeom prst="rect">
              <a:avLst/>
            </a:prstGeom>
          </p:spPr>
        </p:pic>
      </p:grpSp>
      <p:grpSp>
        <p:nvGrpSpPr>
          <p:cNvPr id="14" name="Group 13">
            <a:extLst>
              <a:ext uri="{FF2B5EF4-FFF2-40B4-BE49-F238E27FC236}">
                <a16:creationId xmlns:a16="http://schemas.microsoft.com/office/drawing/2014/main" id="{848C5AED-BF2C-4FBD-BB47-BDA150271291}"/>
              </a:ext>
            </a:extLst>
          </p:cNvPr>
          <p:cNvGrpSpPr/>
          <p:nvPr/>
        </p:nvGrpSpPr>
        <p:grpSpPr>
          <a:xfrm>
            <a:off x="1331675" y="3467706"/>
            <a:ext cx="6096000" cy="1407069"/>
            <a:chOff x="3863860" y="2895572"/>
            <a:chExt cx="6096000" cy="1407069"/>
          </a:xfrm>
        </p:grpSpPr>
        <p:pic>
          <p:nvPicPr>
            <p:cNvPr id="11" name="Picture 10">
              <a:extLst>
                <a:ext uri="{FF2B5EF4-FFF2-40B4-BE49-F238E27FC236}">
                  <a16:creationId xmlns:a16="http://schemas.microsoft.com/office/drawing/2014/main" id="{BCFFB196-EEC1-4AD5-9117-A17DB38A2A7B}"/>
                </a:ext>
              </a:extLst>
            </p:cNvPr>
            <p:cNvPicPr>
              <a:picLocks noChangeAspect="1"/>
            </p:cNvPicPr>
            <p:nvPr/>
          </p:nvPicPr>
          <p:blipFill>
            <a:blip r:embed="rId5"/>
            <a:stretch>
              <a:fillRect/>
            </a:stretch>
          </p:blipFill>
          <p:spPr>
            <a:xfrm>
              <a:off x="3863860" y="2895572"/>
              <a:ext cx="4464279" cy="1066855"/>
            </a:xfrm>
            <a:prstGeom prst="rect">
              <a:avLst/>
            </a:prstGeom>
          </p:spPr>
        </p:pic>
        <p:sp>
          <p:nvSpPr>
            <p:cNvPr id="13" name="TextBox 12">
              <a:extLst>
                <a:ext uri="{FF2B5EF4-FFF2-40B4-BE49-F238E27FC236}">
                  <a16:creationId xmlns:a16="http://schemas.microsoft.com/office/drawing/2014/main" id="{ED0C124E-8EB7-4559-978B-36BB4C59F2D1}"/>
                </a:ext>
              </a:extLst>
            </p:cNvPr>
            <p:cNvSpPr txBox="1"/>
            <p:nvPr/>
          </p:nvSpPr>
          <p:spPr>
            <a:xfrm>
              <a:off x="3863860" y="3933309"/>
              <a:ext cx="6096000" cy="369332"/>
            </a:xfrm>
            <a:prstGeom prst="rect">
              <a:avLst/>
            </a:prstGeom>
            <a:noFill/>
          </p:spPr>
          <p:txBody>
            <a:bodyPr wrap="square">
              <a:spAutoFit/>
            </a:bodyPr>
            <a:lstStyle/>
            <a:p>
              <a:r>
                <a:rPr lang="en-IN" dirty="0">
                  <a:solidFill>
                    <a:schemeClr val="accent6"/>
                  </a:solidFill>
                </a:rPr>
                <a:t>Hindustan Times, April 2020</a:t>
              </a:r>
            </a:p>
          </p:txBody>
        </p:sp>
      </p:grpSp>
      <p:grpSp>
        <p:nvGrpSpPr>
          <p:cNvPr id="20" name="Group 19">
            <a:extLst>
              <a:ext uri="{FF2B5EF4-FFF2-40B4-BE49-F238E27FC236}">
                <a16:creationId xmlns:a16="http://schemas.microsoft.com/office/drawing/2014/main" id="{12357B50-76CB-40BB-8D45-611865258DA7}"/>
              </a:ext>
            </a:extLst>
          </p:cNvPr>
          <p:cNvGrpSpPr/>
          <p:nvPr/>
        </p:nvGrpSpPr>
        <p:grpSpPr>
          <a:xfrm>
            <a:off x="6211369" y="3183194"/>
            <a:ext cx="5308873" cy="804235"/>
            <a:chOff x="3582240" y="4582394"/>
            <a:chExt cx="5308873" cy="804235"/>
          </a:xfrm>
        </p:grpSpPr>
        <p:pic>
          <p:nvPicPr>
            <p:cNvPr id="15" name="Picture 14">
              <a:extLst>
                <a:ext uri="{FF2B5EF4-FFF2-40B4-BE49-F238E27FC236}">
                  <a16:creationId xmlns:a16="http://schemas.microsoft.com/office/drawing/2014/main" id="{0C47603C-443E-4F5C-AEB4-9CF4B51863A2}"/>
                </a:ext>
              </a:extLst>
            </p:cNvPr>
            <p:cNvPicPr>
              <a:picLocks noChangeAspect="1"/>
            </p:cNvPicPr>
            <p:nvPr/>
          </p:nvPicPr>
          <p:blipFill>
            <a:blip r:embed="rId6"/>
            <a:stretch>
              <a:fillRect/>
            </a:stretch>
          </p:blipFill>
          <p:spPr>
            <a:xfrm>
              <a:off x="3582240" y="4582394"/>
              <a:ext cx="5308873" cy="495325"/>
            </a:xfrm>
            <a:prstGeom prst="rect">
              <a:avLst/>
            </a:prstGeom>
          </p:spPr>
        </p:pic>
        <p:sp>
          <p:nvSpPr>
            <p:cNvPr id="19" name="TextBox 18">
              <a:extLst>
                <a:ext uri="{FF2B5EF4-FFF2-40B4-BE49-F238E27FC236}">
                  <a16:creationId xmlns:a16="http://schemas.microsoft.com/office/drawing/2014/main" id="{9DBA0D1C-AF72-42D0-9C66-69DC8C60B87F}"/>
                </a:ext>
              </a:extLst>
            </p:cNvPr>
            <p:cNvSpPr txBox="1"/>
            <p:nvPr/>
          </p:nvSpPr>
          <p:spPr>
            <a:xfrm>
              <a:off x="3582240" y="5017297"/>
              <a:ext cx="2140522" cy="369332"/>
            </a:xfrm>
            <a:prstGeom prst="rect">
              <a:avLst/>
            </a:prstGeom>
            <a:noFill/>
          </p:spPr>
          <p:txBody>
            <a:bodyPr wrap="none" rtlCol="0">
              <a:spAutoFit/>
            </a:bodyPr>
            <a:lstStyle/>
            <a:p>
              <a:r>
                <a:rPr lang="en-IN" dirty="0">
                  <a:solidFill>
                    <a:schemeClr val="accent6"/>
                  </a:solidFill>
                </a:rPr>
                <a:t>Asian Age, May 2020</a:t>
              </a:r>
            </a:p>
          </p:txBody>
        </p:sp>
      </p:grpSp>
      <p:grpSp>
        <p:nvGrpSpPr>
          <p:cNvPr id="24" name="Group 23">
            <a:extLst>
              <a:ext uri="{FF2B5EF4-FFF2-40B4-BE49-F238E27FC236}">
                <a16:creationId xmlns:a16="http://schemas.microsoft.com/office/drawing/2014/main" id="{9F85C42E-FE9C-49C5-8D97-ECF622C979A2}"/>
              </a:ext>
            </a:extLst>
          </p:cNvPr>
          <p:cNvGrpSpPr/>
          <p:nvPr/>
        </p:nvGrpSpPr>
        <p:grpSpPr>
          <a:xfrm>
            <a:off x="5065353" y="1873774"/>
            <a:ext cx="4724643" cy="1060216"/>
            <a:chOff x="5432303" y="4072112"/>
            <a:chExt cx="4724643" cy="1060216"/>
          </a:xfrm>
        </p:grpSpPr>
        <p:pic>
          <p:nvPicPr>
            <p:cNvPr id="21" name="Picture 20">
              <a:extLst>
                <a:ext uri="{FF2B5EF4-FFF2-40B4-BE49-F238E27FC236}">
                  <a16:creationId xmlns:a16="http://schemas.microsoft.com/office/drawing/2014/main" id="{DC80B336-E1B0-4F99-875C-592BFF5EB2A9}"/>
                </a:ext>
              </a:extLst>
            </p:cNvPr>
            <p:cNvPicPr>
              <a:picLocks noChangeAspect="1"/>
            </p:cNvPicPr>
            <p:nvPr/>
          </p:nvPicPr>
          <p:blipFill>
            <a:blip r:embed="rId7"/>
            <a:stretch>
              <a:fillRect/>
            </a:stretch>
          </p:blipFill>
          <p:spPr>
            <a:xfrm>
              <a:off x="5432303" y="4072112"/>
              <a:ext cx="4724643" cy="692186"/>
            </a:xfrm>
            <a:prstGeom prst="rect">
              <a:avLst/>
            </a:prstGeom>
          </p:spPr>
        </p:pic>
        <p:sp>
          <p:nvSpPr>
            <p:cNvPr id="23" name="TextBox 22">
              <a:extLst>
                <a:ext uri="{FF2B5EF4-FFF2-40B4-BE49-F238E27FC236}">
                  <a16:creationId xmlns:a16="http://schemas.microsoft.com/office/drawing/2014/main" id="{FD56C664-7FCC-4EE8-AE8E-C26D5D524CF9}"/>
                </a:ext>
              </a:extLst>
            </p:cNvPr>
            <p:cNvSpPr txBox="1"/>
            <p:nvPr/>
          </p:nvSpPr>
          <p:spPr>
            <a:xfrm>
              <a:off x="5432303" y="4762996"/>
              <a:ext cx="2572051" cy="369332"/>
            </a:xfrm>
            <a:prstGeom prst="rect">
              <a:avLst/>
            </a:prstGeom>
            <a:noFill/>
          </p:spPr>
          <p:txBody>
            <a:bodyPr wrap="none" rtlCol="0">
              <a:spAutoFit/>
            </a:bodyPr>
            <a:lstStyle/>
            <a:p>
              <a:r>
                <a:rPr lang="en-IN" dirty="0">
                  <a:solidFill>
                    <a:schemeClr val="accent6"/>
                  </a:solidFill>
                </a:rPr>
                <a:t>Times Of India, May 2020</a:t>
              </a:r>
            </a:p>
          </p:txBody>
        </p:sp>
      </p:grpSp>
      <p:grpSp>
        <p:nvGrpSpPr>
          <p:cNvPr id="28" name="Group 27">
            <a:extLst>
              <a:ext uri="{FF2B5EF4-FFF2-40B4-BE49-F238E27FC236}">
                <a16:creationId xmlns:a16="http://schemas.microsoft.com/office/drawing/2014/main" id="{061F04C2-76EE-466E-A5A3-CF25B7CE5182}"/>
              </a:ext>
            </a:extLst>
          </p:cNvPr>
          <p:cNvGrpSpPr/>
          <p:nvPr/>
        </p:nvGrpSpPr>
        <p:grpSpPr>
          <a:xfrm>
            <a:off x="453851" y="5035425"/>
            <a:ext cx="3109963" cy="1073746"/>
            <a:chOff x="838432" y="4729574"/>
            <a:chExt cx="3109963" cy="1073746"/>
          </a:xfrm>
        </p:grpSpPr>
        <p:pic>
          <p:nvPicPr>
            <p:cNvPr id="25" name="Picture 24">
              <a:extLst>
                <a:ext uri="{FF2B5EF4-FFF2-40B4-BE49-F238E27FC236}">
                  <a16:creationId xmlns:a16="http://schemas.microsoft.com/office/drawing/2014/main" id="{A4032501-D768-4EFE-A484-39E9BAFB2630}"/>
                </a:ext>
              </a:extLst>
            </p:cNvPr>
            <p:cNvPicPr>
              <a:picLocks noChangeAspect="1"/>
            </p:cNvPicPr>
            <p:nvPr/>
          </p:nvPicPr>
          <p:blipFill>
            <a:blip r:embed="rId8"/>
            <a:stretch>
              <a:fillRect/>
            </a:stretch>
          </p:blipFill>
          <p:spPr>
            <a:xfrm>
              <a:off x="838432" y="4729574"/>
              <a:ext cx="3109963" cy="692186"/>
            </a:xfrm>
            <a:prstGeom prst="rect">
              <a:avLst/>
            </a:prstGeom>
          </p:spPr>
        </p:pic>
        <p:sp>
          <p:nvSpPr>
            <p:cNvPr id="27" name="TextBox 26">
              <a:extLst>
                <a:ext uri="{FF2B5EF4-FFF2-40B4-BE49-F238E27FC236}">
                  <a16:creationId xmlns:a16="http://schemas.microsoft.com/office/drawing/2014/main" id="{C69B8CC3-AD58-4F51-B75C-12E5AEBC03BA}"/>
                </a:ext>
              </a:extLst>
            </p:cNvPr>
            <p:cNvSpPr txBox="1"/>
            <p:nvPr/>
          </p:nvSpPr>
          <p:spPr>
            <a:xfrm>
              <a:off x="838432" y="5433988"/>
              <a:ext cx="2768130" cy="369332"/>
            </a:xfrm>
            <a:prstGeom prst="rect">
              <a:avLst/>
            </a:prstGeom>
            <a:noFill/>
          </p:spPr>
          <p:txBody>
            <a:bodyPr wrap="none" rtlCol="0">
              <a:spAutoFit/>
            </a:bodyPr>
            <a:lstStyle/>
            <a:p>
              <a:r>
                <a:rPr lang="en-IN" dirty="0">
                  <a:solidFill>
                    <a:schemeClr val="accent6"/>
                  </a:solidFill>
                </a:rPr>
                <a:t>Hindustan Times, May 2020</a:t>
              </a:r>
            </a:p>
          </p:txBody>
        </p:sp>
      </p:grpSp>
      <p:grpSp>
        <p:nvGrpSpPr>
          <p:cNvPr id="32" name="Group 31">
            <a:extLst>
              <a:ext uri="{FF2B5EF4-FFF2-40B4-BE49-F238E27FC236}">
                <a16:creationId xmlns:a16="http://schemas.microsoft.com/office/drawing/2014/main" id="{46CD968A-0536-4325-B41E-F6AABF49765D}"/>
              </a:ext>
            </a:extLst>
          </p:cNvPr>
          <p:cNvGrpSpPr/>
          <p:nvPr/>
        </p:nvGrpSpPr>
        <p:grpSpPr>
          <a:xfrm>
            <a:off x="633116" y="1645054"/>
            <a:ext cx="2973446" cy="1719585"/>
            <a:chOff x="4193146" y="1160991"/>
            <a:chExt cx="2973446" cy="1719585"/>
          </a:xfrm>
        </p:grpSpPr>
        <p:pic>
          <p:nvPicPr>
            <p:cNvPr id="29" name="Picture 28">
              <a:extLst>
                <a:ext uri="{FF2B5EF4-FFF2-40B4-BE49-F238E27FC236}">
                  <a16:creationId xmlns:a16="http://schemas.microsoft.com/office/drawing/2014/main" id="{1DEA700B-DD78-4E80-B2A1-CDA4B47B51F1}"/>
                </a:ext>
              </a:extLst>
            </p:cNvPr>
            <p:cNvPicPr>
              <a:picLocks noChangeAspect="1"/>
            </p:cNvPicPr>
            <p:nvPr/>
          </p:nvPicPr>
          <p:blipFill>
            <a:blip r:embed="rId9"/>
            <a:stretch>
              <a:fillRect/>
            </a:stretch>
          </p:blipFill>
          <p:spPr>
            <a:xfrm>
              <a:off x="4193146" y="1160991"/>
              <a:ext cx="2973446" cy="1330971"/>
            </a:xfrm>
            <a:prstGeom prst="rect">
              <a:avLst/>
            </a:prstGeom>
          </p:spPr>
        </p:pic>
        <p:sp>
          <p:nvSpPr>
            <p:cNvPr id="31" name="TextBox 30">
              <a:extLst>
                <a:ext uri="{FF2B5EF4-FFF2-40B4-BE49-F238E27FC236}">
                  <a16:creationId xmlns:a16="http://schemas.microsoft.com/office/drawing/2014/main" id="{85FDB83A-331D-4432-91C5-8A8E3DF582FD}"/>
                </a:ext>
              </a:extLst>
            </p:cNvPr>
            <p:cNvSpPr txBox="1"/>
            <p:nvPr/>
          </p:nvSpPr>
          <p:spPr>
            <a:xfrm>
              <a:off x="4193146" y="2511244"/>
              <a:ext cx="2572051" cy="369332"/>
            </a:xfrm>
            <a:prstGeom prst="rect">
              <a:avLst/>
            </a:prstGeom>
            <a:noFill/>
          </p:spPr>
          <p:txBody>
            <a:bodyPr wrap="none" rtlCol="0">
              <a:spAutoFit/>
            </a:bodyPr>
            <a:lstStyle/>
            <a:p>
              <a:r>
                <a:rPr lang="en-IN" dirty="0">
                  <a:solidFill>
                    <a:schemeClr val="accent6"/>
                  </a:solidFill>
                </a:rPr>
                <a:t>Times Of India, May 2020</a:t>
              </a:r>
            </a:p>
          </p:txBody>
        </p:sp>
      </p:grpSp>
      <p:grpSp>
        <p:nvGrpSpPr>
          <p:cNvPr id="36" name="Group 35">
            <a:extLst>
              <a:ext uri="{FF2B5EF4-FFF2-40B4-BE49-F238E27FC236}">
                <a16:creationId xmlns:a16="http://schemas.microsoft.com/office/drawing/2014/main" id="{9A91A563-9351-4FA1-B1F3-9CC884560D65}"/>
              </a:ext>
            </a:extLst>
          </p:cNvPr>
          <p:cNvGrpSpPr/>
          <p:nvPr/>
        </p:nvGrpSpPr>
        <p:grpSpPr>
          <a:xfrm>
            <a:off x="5751074" y="4211622"/>
            <a:ext cx="6382078" cy="1629239"/>
            <a:chOff x="4862715" y="4667874"/>
            <a:chExt cx="6382078" cy="1629239"/>
          </a:xfrm>
        </p:grpSpPr>
        <p:pic>
          <p:nvPicPr>
            <p:cNvPr id="33" name="Picture 32">
              <a:extLst>
                <a:ext uri="{FF2B5EF4-FFF2-40B4-BE49-F238E27FC236}">
                  <a16:creationId xmlns:a16="http://schemas.microsoft.com/office/drawing/2014/main" id="{2A7BFDA7-FA59-4F7C-8675-618F43F1C895}"/>
                </a:ext>
              </a:extLst>
            </p:cNvPr>
            <p:cNvPicPr>
              <a:picLocks noChangeAspect="1"/>
            </p:cNvPicPr>
            <p:nvPr/>
          </p:nvPicPr>
          <p:blipFill>
            <a:blip r:embed="rId10"/>
            <a:stretch>
              <a:fillRect/>
            </a:stretch>
          </p:blipFill>
          <p:spPr>
            <a:xfrm>
              <a:off x="4862715" y="4667874"/>
              <a:ext cx="6382078" cy="1225613"/>
            </a:xfrm>
            <a:prstGeom prst="rect">
              <a:avLst/>
            </a:prstGeom>
          </p:spPr>
        </p:pic>
        <p:sp>
          <p:nvSpPr>
            <p:cNvPr id="35" name="TextBox 34">
              <a:extLst>
                <a:ext uri="{FF2B5EF4-FFF2-40B4-BE49-F238E27FC236}">
                  <a16:creationId xmlns:a16="http://schemas.microsoft.com/office/drawing/2014/main" id="{6072E1A7-AAB6-4934-A0D6-F2E70057C0FC}"/>
                </a:ext>
              </a:extLst>
            </p:cNvPr>
            <p:cNvSpPr txBox="1"/>
            <p:nvPr/>
          </p:nvSpPr>
          <p:spPr>
            <a:xfrm>
              <a:off x="4862715" y="5927781"/>
              <a:ext cx="2768130" cy="369332"/>
            </a:xfrm>
            <a:prstGeom prst="rect">
              <a:avLst/>
            </a:prstGeom>
            <a:noFill/>
          </p:spPr>
          <p:txBody>
            <a:bodyPr wrap="none" rtlCol="0">
              <a:spAutoFit/>
            </a:bodyPr>
            <a:lstStyle/>
            <a:p>
              <a:r>
                <a:rPr lang="en-IN" dirty="0">
                  <a:solidFill>
                    <a:schemeClr val="accent6"/>
                  </a:solidFill>
                </a:rPr>
                <a:t>Hindustan Times, May 2020</a:t>
              </a:r>
            </a:p>
          </p:txBody>
        </p:sp>
      </p:grpSp>
      <p:grpSp>
        <p:nvGrpSpPr>
          <p:cNvPr id="40" name="Group 39">
            <a:extLst>
              <a:ext uri="{FF2B5EF4-FFF2-40B4-BE49-F238E27FC236}">
                <a16:creationId xmlns:a16="http://schemas.microsoft.com/office/drawing/2014/main" id="{3D442025-8B86-4FC8-B597-CBB05949207F}"/>
              </a:ext>
            </a:extLst>
          </p:cNvPr>
          <p:cNvGrpSpPr/>
          <p:nvPr/>
        </p:nvGrpSpPr>
        <p:grpSpPr>
          <a:xfrm>
            <a:off x="8731330" y="5585223"/>
            <a:ext cx="3190081" cy="1047896"/>
            <a:chOff x="4100289" y="657594"/>
            <a:chExt cx="3190081" cy="1047896"/>
          </a:xfrm>
        </p:grpSpPr>
        <p:pic>
          <p:nvPicPr>
            <p:cNvPr id="37" name="Picture 36">
              <a:extLst>
                <a:ext uri="{FF2B5EF4-FFF2-40B4-BE49-F238E27FC236}">
                  <a16:creationId xmlns:a16="http://schemas.microsoft.com/office/drawing/2014/main" id="{1B17DAE6-8678-48F6-BEB0-94FCB12F1A96}"/>
                </a:ext>
              </a:extLst>
            </p:cNvPr>
            <p:cNvPicPr>
              <a:picLocks noChangeAspect="1"/>
            </p:cNvPicPr>
            <p:nvPr/>
          </p:nvPicPr>
          <p:blipFill>
            <a:blip r:embed="rId11"/>
            <a:stretch>
              <a:fillRect/>
            </a:stretch>
          </p:blipFill>
          <p:spPr>
            <a:xfrm>
              <a:off x="4127907" y="657594"/>
              <a:ext cx="3162463" cy="742988"/>
            </a:xfrm>
            <a:prstGeom prst="rect">
              <a:avLst/>
            </a:prstGeom>
          </p:spPr>
        </p:pic>
        <p:sp>
          <p:nvSpPr>
            <p:cNvPr id="39" name="TextBox 38">
              <a:extLst>
                <a:ext uri="{FF2B5EF4-FFF2-40B4-BE49-F238E27FC236}">
                  <a16:creationId xmlns:a16="http://schemas.microsoft.com/office/drawing/2014/main" id="{65453825-3451-4ED5-8366-56CAD68C788B}"/>
                </a:ext>
              </a:extLst>
            </p:cNvPr>
            <p:cNvSpPr txBox="1"/>
            <p:nvPr/>
          </p:nvSpPr>
          <p:spPr>
            <a:xfrm>
              <a:off x="4100289" y="1336158"/>
              <a:ext cx="2165657" cy="369332"/>
            </a:xfrm>
            <a:prstGeom prst="rect">
              <a:avLst/>
            </a:prstGeom>
            <a:noFill/>
          </p:spPr>
          <p:txBody>
            <a:bodyPr wrap="none" rtlCol="0">
              <a:spAutoFit/>
            </a:bodyPr>
            <a:lstStyle/>
            <a:p>
              <a:r>
                <a:rPr lang="en-IN" dirty="0">
                  <a:solidFill>
                    <a:schemeClr val="accent6"/>
                  </a:solidFill>
                </a:rPr>
                <a:t>Asian Age, June 2020</a:t>
              </a:r>
            </a:p>
          </p:txBody>
        </p:sp>
      </p:grpSp>
      <p:sp>
        <p:nvSpPr>
          <p:cNvPr id="4" name="Rectangle 3">
            <a:extLst>
              <a:ext uri="{FF2B5EF4-FFF2-40B4-BE49-F238E27FC236}">
                <a16:creationId xmlns:a16="http://schemas.microsoft.com/office/drawing/2014/main" id="{DF2D486E-D406-4814-8DAA-B856C994ED19}"/>
              </a:ext>
            </a:extLst>
          </p:cNvPr>
          <p:cNvSpPr/>
          <p:nvPr/>
        </p:nvSpPr>
        <p:spPr>
          <a:xfrm>
            <a:off x="8519204" y="5471529"/>
            <a:ext cx="3613948" cy="13042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708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5478-19C6-4427-BAE3-7D41B0CA65DC}"/>
              </a:ext>
            </a:extLst>
          </p:cNvPr>
          <p:cNvSpPr>
            <a:spLocks noGrp="1"/>
          </p:cNvSpPr>
          <p:nvPr>
            <p:ph type="title"/>
          </p:nvPr>
        </p:nvSpPr>
        <p:spPr/>
        <p:txBody>
          <a:bodyPr/>
          <a:lstStyle/>
          <a:p>
            <a:r>
              <a:rPr lang="en-IN" dirty="0"/>
              <a:t>How do we model the spread of an infection?</a:t>
            </a:r>
          </a:p>
        </p:txBody>
      </p:sp>
      <p:pic>
        <p:nvPicPr>
          <p:cNvPr id="2050" name="Picture 2" descr="India's population story - The Hindu">
            <a:extLst>
              <a:ext uri="{FF2B5EF4-FFF2-40B4-BE49-F238E27FC236}">
                <a16:creationId xmlns:a16="http://schemas.microsoft.com/office/drawing/2014/main" id="{678DF940-53D2-4786-9327-0C99390B0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39" y="2883876"/>
            <a:ext cx="3341993" cy="20867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0DCCEFD-A060-4E69-8CF3-7BC2861AE428}"/>
              </a:ext>
            </a:extLst>
          </p:cNvPr>
          <p:cNvSpPr/>
          <p:nvPr/>
        </p:nvSpPr>
        <p:spPr>
          <a:xfrm>
            <a:off x="1116209" y="2227384"/>
            <a:ext cx="3153051" cy="533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latin typeface="Roboto" panose="02000000000000000000" pitchFamily="2" charset="0"/>
                <a:ea typeface="Roboto" panose="02000000000000000000" pitchFamily="2" charset="0"/>
              </a:rPr>
              <a:t>The Susceptible</a:t>
            </a:r>
          </a:p>
        </p:txBody>
      </p:sp>
      <p:pic>
        <p:nvPicPr>
          <p:cNvPr id="6" name="Picture 2" descr="India's population story - The Hindu">
            <a:extLst>
              <a:ext uri="{FF2B5EF4-FFF2-40B4-BE49-F238E27FC236}">
                <a16:creationId xmlns:a16="http://schemas.microsoft.com/office/drawing/2014/main" id="{ED54D011-99EB-438C-B2E0-9EE8498FD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001" y="2807676"/>
            <a:ext cx="3341993" cy="20867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FA168869-8C03-4EAC-A337-0CC62D2C31FA}"/>
              </a:ext>
            </a:extLst>
          </p:cNvPr>
          <p:cNvSpPr/>
          <p:nvPr/>
        </p:nvSpPr>
        <p:spPr>
          <a:xfrm>
            <a:off x="5102056" y="2181866"/>
            <a:ext cx="3701975" cy="5408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latin typeface="Roboto" panose="02000000000000000000" pitchFamily="2" charset="0"/>
                <a:ea typeface="Roboto" panose="02000000000000000000" pitchFamily="2" charset="0"/>
              </a:rPr>
              <a:t>The Exposed</a:t>
            </a:r>
          </a:p>
        </p:txBody>
      </p:sp>
      <p:sp>
        <p:nvSpPr>
          <p:cNvPr id="10" name="Rectangle: Rounded Corners 9">
            <a:extLst>
              <a:ext uri="{FF2B5EF4-FFF2-40B4-BE49-F238E27FC236}">
                <a16:creationId xmlns:a16="http://schemas.microsoft.com/office/drawing/2014/main" id="{8892D1DC-01E6-41EC-8CDE-2B06022131F4}"/>
              </a:ext>
            </a:extLst>
          </p:cNvPr>
          <p:cNvSpPr/>
          <p:nvPr/>
        </p:nvSpPr>
        <p:spPr>
          <a:xfrm>
            <a:off x="8302686" y="2760783"/>
            <a:ext cx="3701975"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latin typeface="Roboto" panose="02000000000000000000" pitchFamily="2" charset="0"/>
                <a:ea typeface="Roboto" panose="02000000000000000000" pitchFamily="2" charset="0"/>
              </a:rPr>
              <a:t>The Infected</a:t>
            </a:r>
          </a:p>
        </p:txBody>
      </p:sp>
      <p:sp>
        <p:nvSpPr>
          <p:cNvPr id="12" name="Rectangle: Rounded Corners 11">
            <a:extLst>
              <a:ext uri="{FF2B5EF4-FFF2-40B4-BE49-F238E27FC236}">
                <a16:creationId xmlns:a16="http://schemas.microsoft.com/office/drawing/2014/main" id="{EF694D43-2667-4A2A-9EE7-2D00C65E0DF4}"/>
              </a:ext>
            </a:extLst>
          </p:cNvPr>
          <p:cNvSpPr/>
          <p:nvPr/>
        </p:nvSpPr>
        <p:spPr>
          <a:xfrm>
            <a:off x="838200" y="1775680"/>
            <a:ext cx="3153051" cy="4509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latin typeface="Roboto" panose="02000000000000000000" pitchFamily="2" charset="0"/>
                <a:ea typeface="Roboto" panose="02000000000000000000" pitchFamily="2" charset="0"/>
              </a:rPr>
              <a:t>Starting Population</a:t>
            </a:r>
          </a:p>
        </p:txBody>
      </p:sp>
      <p:sp>
        <p:nvSpPr>
          <p:cNvPr id="14" name="Rectangle: Rounded Corners 13">
            <a:extLst>
              <a:ext uri="{FF2B5EF4-FFF2-40B4-BE49-F238E27FC236}">
                <a16:creationId xmlns:a16="http://schemas.microsoft.com/office/drawing/2014/main" id="{13D554E9-C413-4A33-8779-380073735B82}"/>
              </a:ext>
            </a:extLst>
          </p:cNvPr>
          <p:cNvSpPr/>
          <p:nvPr/>
        </p:nvSpPr>
        <p:spPr>
          <a:xfrm>
            <a:off x="4824047" y="1685773"/>
            <a:ext cx="3701975" cy="5408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latin typeface="Roboto" panose="02000000000000000000" pitchFamily="2" charset="0"/>
                <a:ea typeface="Roboto" panose="02000000000000000000" pitchFamily="2" charset="0"/>
              </a:rPr>
              <a:t>It just takes one person…</a:t>
            </a:r>
          </a:p>
        </p:txBody>
      </p:sp>
    </p:spTree>
    <p:extLst>
      <p:ext uri="{BB962C8B-B14F-4D97-AF65-F5344CB8AC3E}">
        <p14:creationId xmlns:p14="http://schemas.microsoft.com/office/powerpoint/2010/main" val="2829812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D277-3FD7-4889-90AB-FA7527E09DBA}"/>
              </a:ext>
            </a:extLst>
          </p:cNvPr>
          <p:cNvSpPr>
            <a:spLocks noGrp="1"/>
          </p:cNvSpPr>
          <p:nvPr>
            <p:ph type="title"/>
          </p:nvPr>
        </p:nvSpPr>
        <p:spPr/>
        <p:txBody>
          <a:bodyPr/>
          <a:lstStyle/>
          <a:p>
            <a:endParaRPr lang="en-IN"/>
          </a:p>
        </p:txBody>
      </p:sp>
      <p:grpSp>
        <p:nvGrpSpPr>
          <p:cNvPr id="24" name="Group 23">
            <a:extLst>
              <a:ext uri="{FF2B5EF4-FFF2-40B4-BE49-F238E27FC236}">
                <a16:creationId xmlns:a16="http://schemas.microsoft.com/office/drawing/2014/main" id="{E740D28C-8DAE-4386-9AB4-1B40508FA55B}"/>
              </a:ext>
            </a:extLst>
          </p:cNvPr>
          <p:cNvGrpSpPr/>
          <p:nvPr/>
        </p:nvGrpSpPr>
        <p:grpSpPr>
          <a:xfrm>
            <a:off x="3303641" y="5154826"/>
            <a:ext cx="351692" cy="691662"/>
            <a:chOff x="1664677" y="4221162"/>
            <a:chExt cx="843208" cy="1652100"/>
          </a:xfrm>
        </p:grpSpPr>
        <p:sp>
          <p:nvSpPr>
            <p:cNvPr id="15" name="Oval 14">
              <a:extLst>
                <a:ext uri="{FF2B5EF4-FFF2-40B4-BE49-F238E27FC236}">
                  <a16:creationId xmlns:a16="http://schemas.microsoft.com/office/drawing/2014/main" id="{749B8B85-BB09-4253-9F25-68200C3BC3A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98519641-4D2D-446E-9596-E9FAEA8DDEDE}"/>
                </a:ext>
              </a:extLst>
            </p:cNvPr>
            <p:cNvCxnSpPr>
              <a:stCxn id="1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D081A03A-644E-4857-AD8C-8E1B9859E64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12658A15-DAE4-414E-BED5-C75E4648869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4771BFE2-EFA1-43A7-B284-6526A5555B8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3" name="Straight Connector 22">
              <a:extLst>
                <a:ext uri="{FF2B5EF4-FFF2-40B4-BE49-F238E27FC236}">
                  <a16:creationId xmlns:a16="http://schemas.microsoft.com/office/drawing/2014/main" id="{C485CBB8-6C4C-49F3-9DF0-F82F79B7676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5" name="Group 24">
            <a:extLst>
              <a:ext uri="{FF2B5EF4-FFF2-40B4-BE49-F238E27FC236}">
                <a16:creationId xmlns:a16="http://schemas.microsoft.com/office/drawing/2014/main" id="{BC87504C-CE1C-4584-982E-C730292DF5B4}"/>
              </a:ext>
            </a:extLst>
          </p:cNvPr>
          <p:cNvGrpSpPr/>
          <p:nvPr/>
        </p:nvGrpSpPr>
        <p:grpSpPr>
          <a:xfrm>
            <a:off x="4820405" y="5154826"/>
            <a:ext cx="351692" cy="691662"/>
            <a:chOff x="1664677" y="4221162"/>
            <a:chExt cx="843208" cy="1652100"/>
          </a:xfrm>
        </p:grpSpPr>
        <p:sp>
          <p:nvSpPr>
            <p:cNvPr id="26" name="Oval 25">
              <a:extLst>
                <a:ext uri="{FF2B5EF4-FFF2-40B4-BE49-F238E27FC236}">
                  <a16:creationId xmlns:a16="http://schemas.microsoft.com/office/drawing/2014/main" id="{7FD61F6E-A07C-488E-944D-0E471583B15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E561BBFB-B907-4E36-B39C-42B11A7E09B1}"/>
                </a:ext>
              </a:extLst>
            </p:cNvPr>
            <p:cNvCxnSpPr>
              <a:stCxn id="2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8" name="Straight Connector 27">
              <a:extLst>
                <a:ext uri="{FF2B5EF4-FFF2-40B4-BE49-F238E27FC236}">
                  <a16:creationId xmlns:a16="http://schemas.microsoft.com/office/drawing/2014/main" id="{CC2EA0B9-0807-4187-800F-5CC410D8C3E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9" name="Straight Connector 28">
              <a:extLst>
                <a:ext uri="{FF2B5EF4-FFF2-40B4-BE49-F238E27FC236}">
                  <a16:creationId xmlns:a16="http://schemas.microsoft.com/office/drawing/2014/main" id="{862C4DDC-2A49-48E1-B0AF-4A19C45175E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0" name="Straight Connector 29">
              <a:extLst>
                <a:ext uri="{FF2B5EF4-FFF2-40B4-BE49-F238E27FC236}">
                  <a16:creationId xmlns:a16="http://schemas.microsoft.com/office/drawing/2014/main" id="{D382C1C8-D46A-4682-A52D-4D4694D7A44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1" name="Straight Connector 30">
              <a:extLst>
                <a:ext uri="{FF2B5EF4-FFF2-40B4-BE49-F238E27FC236}">
                  <a16:creationId xmlns:a16="http://schemas.microsoft.com/office/drawing/2014/main" id="{65061344-AB32-49FF-96A5-C1D4A227EB0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2" name="Group 31">
            <a:extLst>
              <a:ext uri="{FF2B5EF4-FFF2-40B4-BE49-F238E27FC236}">
                <a16:creationId xmlns:a16="http://schemas.microsoft.com/office/drawing/2014/main" id="{3201B9E1-7209-4391-B3EE-0BD543D993CB}"/>
              </a:ext>
            </a:extLst>
          </p:cNvPr>
          <p:cNvGrpSpPr/>
          <p:nvPr/>
        </p:nvGrpSpPr>
        <p:grpSpPr>
          <a:xfrm>
            <a:off x="3809229" y="5154826"/>
            <a:ext cx="351692" cy="691662"/>
            <a:chOff x="1664677" y="4221162"/>
            <a:chExt cx="843208" cy="1652100"/>
          </a:xfrm>
        </p:grpSpPr>
        <p:sp>
          <p:nvSpPr>
            <p:cNvPr id="33" name="Oval 32">
              <a:extLst>
                <a:ext uri="{FF2B5EF4-FFF2-40B4-BE49-F238E27FC236}">
                  <a16:creationId xmlns:a16="http://schemas.microsoft.com/office/drawing/2014/main" id="{CE7E5FAE-ED9F-4119-9C07-7829DE1D37F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D08734D0-D449-46E6-BEC0-DF1CEF8D467A}"/>
                </a:ext>
              </a:extLst>
            </p:cNvPr>
            <p:cNvCxnSpPr>
              <a:stCxn id="3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5" name="Straight Connector 34">
              <a:extLst>
                <a:ext uri="{FF2B5EF4-FFF2-40B4-BE49-F238E27FC236}">
                  <a16:creationId xmlns:a16="http://schemas.microsoft.com/office/drawing/2014/main" id="{3178F0A1-9EEA-4310-902F-672D118497D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6" name="Straight Connector 35">
              <a:extLst>
                <a:ext uri="{FF2B5EF4-FFF2-40B4-BE49-F238E27FC236}">
                  <a16:creationId xmlns:a16="http://schemas.microsoft.com/office/drawing/2014/main" id="{4EEAECDC-4713-4F34-BCEC-E2DA5AA3BF8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7" name="Straight Connector 36">
              <a:extLst>
                <a:ext uri="{FF2B5EF4-FFF2-40B4-BE49-F238E27FC236}">
                  <a16:creationId xmlns:a16="http://schemas.microsoft.com/office/drawing/2014/main" id="{456C736E-DA5C-414F-9B56-2B2A2351849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8" name="Straight Connector 37">
              <a:extLst>
                <a:ext uri="{FF2B5EF4-FFF2-40B4-BE49-F238E27FC236}">
                  <a16:creationId xmlns:a16="http://schemas.microsoft.com/office/drawing/2014/main" id="{B48EEE32-A6DF-4D16-B999-4C6BD09D167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9" name="Group 38">
            <a:extLst>
              <a:ext uri="{FF2B5EF4-FFF2-40B4-BE49-F238E27FC236}">
                <a16:creationId xmlns:a16="http://schemas.microsoft.com/office/drawing/2014/main" id="{508E30F4-4F9B-4239-AE57-ED42E9EF6BC2}"/>
              </a:ext>
            </a:extLst>
          </p:cNvPr>
          <p:cNvGrpSpPr/>
          <p:nvPr/>
        </p:nvGrpSpPr>
        <p:grpSpPr>
          <a:xfrm>
            <a:off x="4314817" y="5154826"/>
            <a:ext cx="351692" cy="691662"/>
            <a:chOff x="1664677" y="4221162"/>
            <a:chExt cx="843208" cy="1652100"/>
          </a:xfrm>
        </p:grpSpPr>
        <p:sp>
          <p:nvSpPr>
            <p:cNvPr id="40" name="Oval 39">
              <a:extLst>
                <a:ext uri="{FF2B5EF4-FFF2-40B4-BE49-F238E27FC236}">
                  <a16:creationId xmlns:a16="http://schemas.microsoft.com/office/drawing/2014/main" id="{FA54C359-4082-4933-9E1D-DC6FBA9FB4D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1" name="Straight Connector 40">
              <a:extLst>
                <a:ext uri="{FF2B5EF4-FFF2-40B4-BE49-F238E27FC236}">
                  <a16:creationId xmlns:a16="http://schemas.microsoft.com/office/drawing/2014/main" id="{C6ED6114-68EA-4F21-8CA5-0539FE680CC6}"/>
                </a:ext>
              </a:extLst>
            </p:cNvPr>
            <p:cNvCxnSpPr>
              <a:stCxn id="4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2" name="Straight Connector 41">
              <a:extLst>
                <a:ext uri="{FF2B5EF4-FFF2-40B4-BE49-F238E27FC236}">
                  <a16:creationId xmlns:a16="http://schemas.microsoft.com/office/drawing/2014/main" id="{AB49B019-0F66-45DD-BDB8-F276F940763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3" name="Straight Connector 42">
              <a:extLst>
                <a:ext uri="{FF2B5EF4-FFF2-40B4-BE49-F238E27FC236}">
                  <a16:creationId xmlns:a16="http://schemas.microsoft.com/office/drawing/2014/main" id="{14712FCD-C72F-4226-A15A-2388A3A0497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4" name="Straight Connector 43">
              <a:extLst>
                <a:ext uri="{FF2B5EF4-FFF2-40B4-BE49-F238E27FC236}">
                  <a16:creationId xmlns:a16="http://schemas.microsoft.com/office/drawing/2014/main" id="{466B3C7F-AD58-40F1-A2B8-DDF31870B91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5" name="Straight Connector 44">
              <a:extLst>
                <a:ext uri="{FF2B5EF4-FFF2-40B4-BE49-F238E27FC236}">
                  <a16:creationId xmlns:a16="http://schemas.microsoft.com/office/drawing/2014/main" id="{F206846A-6372-4E1D-88E4-E4200F6D62E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46" name="Group 45">
            <a:extLst>
              <a:ext uri="{FF2B5EF4-FFF2-40B4-BE49-F238E27FC236}">
                <a16:creationId xmlns:a16="http://schemas.microsoft.com/office/drawing/2014/main" id="{909B342D-9AC4-4981-A93F-94C7BBFFFC8B}"/>
              </a:ext>
            </a:extLst>
          </p:cNvPr>
          <p:cNvGrpSpPr/>
          <p:nvPr/>
        </p:nvGrpSpPr>
        <p:grpSpPr>
          <a:xfrm>
            <a:off x="5325993" y="5154826"/>
            <a:ext cx="351692" cy="691662"/>
            <a:chOff x="1664677" y="4221162"/>
            <a:chExt cx="843208" cy="1652100"/>
          </a:xfrm>
        </p:grpSpPr>
        <p:sp>
          <p:nvSpPr>
            <p:cNvPr id="47" name="Oval 46">
              <a:extLst>
                <a:ext uri="{FF2B5EF4-FFF2-40B4-BE49-F238E27FC236}">
                  <a16:creationId xmlns:a16="http://schemas.microsoft.com/office/drawing/2014/main" id="{8FD0E591-7766-4817-8AA5-952D6BDD270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8" name="Straight Connector 47">
              <a:extLst>
                <a:ext uri="{FF2B5EF4-FFF2-40B4-BE49-F238E27FC236}">
                  <a16:creationId xmlns:a16="http://schemas.microsoft.com/office/drawing/2014/main" id="{0350A59A-C51C-4C90-AD75-581567C94EDB}"/>
                </a:ext>
              </a:extLst>
            </p:cNvPr>
            <p:cNvCxnSpPr>
              <a:stCxn id="4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9" name="Straight Connector 48">
              <a:extLst>
                <a:ext uri="{FF2B5EF4-FFF2-40B4-BE49-F238E27FC236}">
                  <a16:creationId xmlns:a16="http://schemas.microsoft.com/office/drawing/2014/main" id="{54ACA6EF-9776-4821-AF48-17D14D37881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0" name="Straight Connector 49">
              <a:extLst>
                <a:ext uri="{FF2B5EF4-FFF2-40B4-BE49-F238E27FC236}">
                  <a16:creationId xmlns:a16="http://schemas.microsoft.com/office/drawing/2014/main" id="{BDA0B4F8-0F38-4D31-9634-8072186441D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1" name="Straight Connector 50">
              <a:extLst>
                <a:ext uri="{FF2B5EF4-FFF2-40B4-BE49-F238E27FC236}">
                  <a16:creationId xmlns:a16="http://schemas.microsoft.com/office/drawing/2014/main" id="{A77D0947-E692-4818-B462-623D2A43804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2" name="Straight Connector 51">
              <a:extLst>
                <a:ext uri="{FF2B5EF4-FFF2-40B4-BE49-F238E27FC236}">
                  <a16:creationId xmlns:a16="http://schemas.microsoft.com/office/drawing/2014/main" id="{02249463-3B3F-44B6-8A1F-9D2859FD6B6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3" name="Group 52">
            <a:extLst>
              <a:ext uri="{FF2B5EF4-FFF2-40B4-BE49-F238E27FC236}">
                <a16:creationId xmlns:a16="http://schemas.microsoft.com/office/drawing/2014/main" id="{61BDA68A-7AEA-4C2D-9607-39990B887E3D}"/>
              </a:ext>
            </a:extLst>
          </p:cNvPr>
          <p:cNvGrpSpPr/>
          <p:nvPr/>
        </p:nvGrpSpPr>
        <p:grpSpPr>
          <a:xfrm>
            <a:off x="5831581" y="5154826"/>
            <a:ext cx="351692" cy="691662"/>
            <a:chOff x="1664677" y="4221162"/>
            <a:chExt cx="843208" cy="1652100"/>
          </a:xfrm>
        </p:grpSpPr>
        <p:sp>
          <p:nvSpPr>
            <p:cNvPr id="54" name="Oval 53">
              <a:extLst>
                <a:ext uri="{FF2B5EF4-FFF2-40B4-BE49-F238E27FC236}">
                  <a16:creationId xmlns:a16="http://schemas.microsoft.com/office/drawing/2014/main" id="{A583E39E-188C-497C-BBFC-933529B2AF0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5" name="Straight Connector 54">
              <a:extLst>
                <a:ext uri="{FF2B5EF4-FFF2-40B4-BE49-F238E27FC236}">
                  <a16:creationId xmlns:a16="http://schemas.microsoft.com/office/drawing/2014/main" id="{8821A20E-8B74-4030-9F65-8F50AA2300C0}"/>
                </a:ext>
              </a:extLst>
            </p:cNvPr>
            <p:cNvCxnSpPr>
              <a:stCxn id="5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6" name="Straight Connector 55">
              <a:extLst>
                <a:ext uri="{FF2B5EF4-FFF2-40B4-BE49-F238E27FC236}">
                  <a16:creationId xmlns:a16="http://schemas.microsoft.com/office/drawing/2014/main" id="{4A7DCEC8-B840-4B85-83B6-14DB8DE7C47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7" name="Straight Connector 56">
              <a:extLst>
                <a:ext uri="{FF2B5EF4-FFF2-40B4-BE49-F238E27FC236}">
                  <a16:creationId xmlns:a16="http://schemas.microsoft.com/office/drawing/2014/main" id="{4E97B41E-9B24-4DB5-A451-34FCF1ECC30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8" name="Straight Connector 57">
              <a:extLst>
                <a:ext uri="{FF2B5EF4-FFF2-40B4-BE49-F238E27FC236}">
                  <a16:creationId xmlns:a16="http://schemas.microsoft.com/office/drawing/2014/main" id="{CCD7BC75-B903-46C9-9FAF-F24C3AB3493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9" name="Straight Connector 58">
              <a:extLst>
                <a:ext uri="{FF2B5EF4-FFF2-40B4-BE49-F238E27FC236}">
                  <a16:creationId xmlns:a16="http://schemas.microsoft.com/office/drawing/2014/main" id="{32062913-35BE-4471-8E11-EB2580824C4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60" name="Group 59">
            <a:extLst>
              <a:ext uri="{FF2B5EF4-FFF2-40B4-BE49-F238E27FC236}">
                <a16:creationId xmlns:a16="http://schemas.microsoft.com/office/drawing/2014/main" id="{6A32689E-D1A3-4365-BA88-1A4AB90FAAD0}"/>
              </a:ext>
            </a:extLst>
          </p:cNvPr>
          <p:cNvGrpSpPr/>
          <p:nvPr/>
        </p:nvGrpSpPr>
        <p:grpSpPr>
          <a:xfrm>
            <a:off x="6337169" y="5154826"/>
            <a:ext cx="351692" cy="691662"/>
            <a:chOff x="1664677" y="4221162"/>
            <a:chExt cx="843208" cy="1652100"/>
          </a:xfrm>
        </p:grpSpPr>
        <p:sp>
          <p:nvSpPr>
            <p:cNvPr id="61" name="Oval 60">
              <a:extLst>
                <a:ext uri="{FF2B5EF4-FFF2-40B4-BE49-F238E27FC236}">
                  <a16:creationId xmlns:a16="http://schemas.microsoft.com/office/drawing/2014/main" id="{1C9B7969-D580-45B4-8FCC-B8BBC151A56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2" name="Straight Connector 61">
              <a:extLst>
                <a:ext uri="{FF2B5EF4-FFF2-40B4-BE49-F238E27FC236}">
                  <a16:creationId xmlns:a16="http://schemas.microsoft.com/office/drawing/2014/main" id="{27AA4CA0-343B-4F77-9166-478F9BF4EB12}"/>
                </a:ext>
              </a:extLst>
            </p:cNvPr>
            <p:cNvCxnSpPr>
              <a:stCxn id="6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3" name="Straight Connector 62">
              <a:extLst>
                <a:ext uri="{FF2B5EF4-FFF2-40B4-BE49-F238E27FC236}">
                  <a16:creationId xmlns:a16="http://schemas.microsoft.com/office/drawing/2014/main" id="{FD5B4F74-48C9-4166-AEDC-4E2C9AFE0B6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4" name="Straight Connector 63">
              <a:extLst>
                <a:ext uri="{FF2B5EF4-FFF2-40B4-BE49-F238E27FC236}">
                  <a16:creationId xmlns:a16="http://schemas.microsoft.com/office/drawing/2014/main" id="{A52612AB-FD1F-4B86-9229-81DD02AEBF2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5" name="Straight Connector 64">
              <a:extLst>
                <a:ext uri="{FF2B5EF4-FFF2-40B4-BE49-F238E27FC236}">
                  <a16:creationId xmlns:a16="http://schemas.microsoft.com/office/drawing/2014/main" id="{79EE2188-53F2-489E-A9ED-62D0D0126A0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6" name="Straight Connector 65">
              <a:extLst>
                <a:ext uri="{FF2B5EF4-FFF2-40B4-BE49-F238E27FC236}">
                  <a16:creationId xmlns:a16="http://schemas.microsoft.com/office/drawing/2014/main" id="{E4A16286-F310-431D-8400-67B755E249F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67" name="Group 66">
            <a:extLst>
              <a:ext uri="{FF2B5EF4-FFF2-40B4-BE49-F238E27FC236}">
                <a16:creationId xmlns:a16="http://schemas.microsoft.com/office/drawing/2014/main" id="{89548F2A-8541-4C52-90F9-B2747F3642BB}"/>
              </a:ext>
            </a:extLst>
          </p:cNvPr>
          <p:cNvGrpSpPr/>
          <p:nvPr/>
        </p:nvGrpSpPr>
        <p:grpSpPr>
          <a:xfrm>
            <a:off x="7853933" y="5154826"/>
            <a:ext cx="351692" cy="691662"/>
            <a:chOff x="1664677" y="4221162"/>
            <a:chExt cx="843208" cy="1652100"/>
          </a:xfrm>
        </p:grpSpPr>
        <p:sp>
          <p:nvSpPr>
            <p:cNvPr id="68" name="Oval 67">
              <a:extLst>
                <a:ext uri="{FF2B5EF4-FFF2-40B4-BE49-F238E27FC236}">
                  <a16:creationId xmlns:a16="http://schemas.microsoft.com/office/drawing/2014/main" id="{2CAF0588-13DB-4972-B827-83953E97B71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9" name="Straight Connector 68">
              <a:extLst>
                <a:ext uri="{FF2B5EF4-FFF2-40B4-BE49-F238E27FC236}">
                  <a16:creationId xmlns:a16="http://schemas.microsoft.com/office/drawing/2014/main" id="{6C5DF9EA-150B-4D41-BA5E-AE8A50757F41}"/>
                </a:ext>
              </a:extLst>
            </p:cNvPr>
            <p:cNvCxnSpPr>
              <a:stCxn id="6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0" name="Straight Connector 69">
              <a:extLst>
                <a:ext uri="{FF2B5EF4-FFF2-40B4-BE49-F238E27FC236}">
                  <a16:creationId xmlns:a16="http://schemas.microsoft.com/office/drawing/2014/main" id="{5C68776C-79A9-4BE6-B6A2-249D7104816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1" name="Straight Connector 70">
              <a:extLst>
                <a:ext uri="{FF2B5EF4-FFF2-40B4-BE49-F238E27FC236}">
                  <a16:creationId xmlns:a16="http://schemas.microsoft.com/office/drawing/2014/main" id="{5D5D41AD-2ACC-4DBA-A1D9-7E8F3344A79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2" name="Straight Connector 71">
              <a:extLst>
                <a:ext uri="{FF2B5EF4-FFF2-40B4-BE49-F238E27FC236}">
                  <a16:creationId xmlns:a16="http://schemas.microsoft.com/office/drawing/2014/main" id="{E3DB210C-1C79-4890-8490-0ECB1397AFB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3" name="Straight Connector 72">
              <a:extLst>
                <a:ext uri="{FF2B5EF4-FFF2-40B4-BE49-F238E27FC236}">
                  <a16:creationId xmlns:a16="http://schemas.microsoft.com/office/drawing/2014/main" id="{3CF5D617-0A02-4315-930B-9DCD578A396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4" name="Group 73">
            <a:extLst>
              <a:ext uri="{FF2B5EF4-FFF2-40B4-BE49-F238E27FC236}">
                <a16:creationId xmlns:a16="http://schemas.microsoft.com/office/drawing/2014/main" id="{BED03438-F12C-4B92-992E-8E6BDF5B9A17}"/>
              </a:ext>
            </a:extLst>
          </p:cNvPr>
          <p:cNvGrpSpPr/>
          <p:nvPr/>
        </p:nvGrpSpPr>
        <p:grpSpPr>
          <a:xfrm>
            <a:off x="6842757" y="5154826"/>
            <a:ext cx="351692" cy="691662"/>
            <a:chOff x="1664677" y="4221162"/>
            <a:chExt cx="843208" cy="1652100"/>
          </a:xfrm>
        </p:grpSpPr>
        <p:sp>
          <p:nvSpPr>
            <p:cNvPr id="75" name="Oval 74">
              <a:extLst>
                <a:ext uri="{FF2B5EF4-FFF2-40B4-BE49-F238E27FC236}">
                  <a16:creationId xmlns:a16="http://schemas.microsoft.com/office/drawing/2014/main" id="{7587422B-181A-495E-BFCD-9DBD97DB204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4F8B90D7-1AC0-445D-9A3A-35CDB682A5F5}"/>
                </a:ext>
              </a:extLst>
            </p:cNvPr>
            <p:cNvCxnSpPr>
              <a:stCxn id="7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7" name="Straight Connector 76">
              <a:extLst>
                <a:ext uri="{FF2B5EF4-FFF2-40B4-BE49-F238E27FC236}">
                  <a16:creationId xmlns:a16="http://schemas.microsoft.com/office/drawing/2014/main" id="{242262C1-5FB6-4333-990E-F846DB5D467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8" name="Straight Connector 77">
              <a:extLst>
                <a:ext uri="{FF2B5EF4-FFF2-40B4-BE49-F238E27FC236}">
                  <a16:creationId xmlns:a16="http://schemas.microsoft.com/office/drawing/2014/main" id="{4E025209-B3D6-4A4C-8B4F-97C32726687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9" name="Straight Connector 78">
              <a:extLst>
                <a:ext uri="{FF2B5EF4-FFF2-40B4-BE49-F238E27FC236}">
                  <a16:creationId xmlns:a16="http://schemas.microsoft.com/office/drawing/2014/main" id="{826DB15D-0645-436D-BB29-A48F2EA8A0C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0" name="Straight Connector 79">
              <a:extLst>
                <a:ext uri="{FF2B5EF4-FFF2-40B4-BE49-F238E27FC236}">
                  <a16:creationId xmlns:a16="http://schemas.microsoft.com/office/drawing/2014/main" id="{DA69CCEC-765E-47B3-8617-163467EEAE7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81" name="Group 80">
            <a:extLst>
              <a:ext uri="{FF2B5EF4-FFF2-40B4-BE49-F238E27FC236}">
                <a16:creationId xmlns:a16="http://schemas.microsoft.com/office/drawing/2014/main" id="{3E3195EA-22EA-473B-B0B0-E931883E2986}"/>
              </a:ext>
            </a:extLst>
          </p:cNvPr>
          <p:cNvGrpSpPr/>
          <p:nvPr/>
        </p:nvGrpSpPr>
        <p:grpSpPr>
          <a:xfrm>
            <a:off x="7348345" y="5154826"/>
            <a:ext cx="351692" cy="691662"/>
            <a:chOff x="1664677" y="4221162"/>
            <a:chExt cx="843208" cy="1652100"/>
          </a:xfrm>
        </p:grpSpPr>
        <p:sp>
          <p:nvSpPr>
            <p:cNvPr id="82" name="Oval 81">
              <a:extLst>
                <a:ext uri="{FF2B5EF4-FFF2-40B4-BE49-F238E27FC236}">
                  <a16:creationId xmlns:a16="http://schemas.microsoft.com/office/drawing/2014/main" id="{A36D1478-3091-47DE-9AC6-F535AD69421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3" name="Straight Connector 82">
              <a:extLst>
                <a:ext uri="{FF2B5EF4-FFF2-40B4-BE49-F238E27FC236}">
                  <a16:creationId xmlns:a16="http://schemas.microsoft.com/office/drawing/2014/main" id="{13346450-8B2A-441E-A5BC-59A404449F34}"/>
                </a:ext>
              </a:extLst>
            </p:cNvPr>
            <p:cNvCxnSpPr>
              <a:stCxn id="8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4" name="Straight Connector 83">
              <a:extLst>
                <a:ext uri="{FF2B5EF4-FFF2-40B4-BE49-F238E27FC236}">
                  <a16:creationId xmlns:a16="http://schemas.microsoft.com/office/drawing/2014/main" id="{FAF46775-3382-4C8B-93F4-982D81CA556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5" name="Straight Connector 84">
              <a:extLst>
                <a:ext uri="{FF2B5EF4-FFF2-40B4-BE49-F238E27FC236}">
                  <a16:creationId xmlns:a16="http://schemas.microsoft.com/office/drawing/2014/main" id="{6DD02436-2FAC-48B0-BB78-13E2D507748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6" name="Straight Connector 85">
              <a:extLst>
                <a:ext uri="{FF2B5EF4-FFF2-40B4-BE49-F238E27FC236}">
                  <a16:creationId xmlns:a16="http://schemas.microsoft.com/office/drawing/2014/main" id="{6D886D96-B686-4EBD-A7C5-771DE8F2372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7" name="Straight Connector 86">
              <a:extLst>
                <a:ext uri="{FF2B5EF4-FFF2-40B4-BE49-F238E27FC236}">
                  <a16:creationId xmlns:a16="http://schemas.microsoft.com/office/drawing/2014/main" id="{390144BF-1E7D-44E0-8D1C-846435DE9E1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88" name="Group 87">
            <a:extLst>
              <a:ext uri="{FF2B5EF4-FFF2-40B4-BE49-F238E27FC236}">
                <a16:creationId xmlns:a16="http://schemas.microsoft.com/office/drawing/2014/main" id="{85666AEF-E8D2-480A-946F-5BB198D3CC41}"/>
              </a:ext>
            </a:extLst>
          </p:cNvPr>
          <p:cNvGrpSpPr/>
          <p:nvPr/>
        </p:nvGrpSpPr>
        <p:grpSpPr>
          <a:xfrm>
            <a:off x="8359521" y="5154826"/>
            <a:ext cx="351692" cy="691662"/>
            <a:chOff x="1664677" y="4221162"/>
            <a:chExt cx="843208" cy="1652100"/>
          </a:xfrm>
        </p:grpSpPr>
        <p:sp>
          <p:nvSpPr>
            <p:cNvPr id="89" name="Oval 88">
              <a:extLst>
                <a:ext uri="{FF2B5EF4-FFF2-40B4-BE49-F238E27FC236}">
                  <a16:creationId xmlns:a16="http://schemas.microsoft.com/office/drawing/2014/main" id="{1CF9578C-9467-4ABA-AE7E-FEAEF3C1BD3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0" name="Straight Connector 89">
              <a:extLst>
                <a:ext uri="{FF2B5EF4-FFF2-40B4-BE49-F238E27FC236}">
                  <a16:creationId xmlns:a16="http://schemas.microsoft.com/office/drawing/2014/main" id="{4D8A7642-BD4C-4B5D-AE12-A4BA9A423158}"/>
                </a:ext>
              </a:extLst>
            </p:cNvPr>
            <p:cNvCxnSpPr>
              <a:stCxn id="8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1" name="Straight Connector 90">
              <a:extLst>
                <a:ext uri="{FF2B5EF4-FFF2-40B4-BE49-F238E27FC236}">
                  <a16:creationId xmlns:a16="http://schemas.microsoft.com/office/drawing/2014/main" id="{5D1FFDB6-C905-43D5-9C3B-1EAA71A434D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2" name="Straight Connector 91">
              <a:extLst>
                <a:ext uri="{FF2B5EF4-FFF2-40B4-BE49-F238E27FC236}">
                  <a16:creationId xmlns:a16="http://schemas.microsoft.com/office/drawing/2014/main" id="{EE1CE6D9-7D6F-4F4C-9EE0-189E321D36B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3" name="Straight Connector 92">
              <a:extLst>
                <a:ext uri="{FF2B5EF4-FFF2-40B4-BE49-F238E27FC236}">
                  <a16:creationId xmlns:a16="http://schemas.microsoft.com/office/drawing/2014/main" id="{FB593CBF-C8D3-4F0E-8551-9B373387928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4" name="Straight Connector 93">
              <a:extLst>
                <a:ext uri="{FF2B5EF4-FFF2-40B4-BE49-F238E27FC236}">
                  <a16:creationId xmlns:a16="http://schemas.microsoft.com/office/drawing/2014/main" id="{F314E4D2-E967-44A8-B234-86A406AB47E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95" name="Group 94">
            <a:extLst>
              <a:ext uri="{FF2B5EF4-FFF2-40B4-BE49-F238E27FC236}">
                <a16:creationId xmlns:a16="http://schemas.microsoft.com/office/drawing/2014/main" id="{6F9826C3-E126-4074-8145-A417BDD12715}"/>
              </a:ext>
            </a:extLst>
          </p:cNvPr>
          <p:cNvGrpSpPr/>
          <p:nvPr/>
        </p:nvGrpSpPr>
        <p:grpSpPr>
          <a:xfrm>
            <a:off x="8865105" y="5154826"/>
            <a:ext cx="351692" cy="691662"/>
            <a:chOff x="1664677" y="4221162"/>
            <a:chExt cx="843208" cy="1652100"/>
          </a:xfrm>
        </p:grpSpPr>
        <p:sp>
          <p:nvSpPr>
            <p:cNvPr id="96" name="Oval 95">
              <a:extLst>
                <a:ext uri="{FF2B5EF4-FFF2-40B4-BE49-F238E27FC236}">
                  <a16:creationId xmlns:a16="http://schemas.microsoft.com/office/drawing/2014/main" id="{261C76CF-DA2F-41F1-9D4A-3918BD82A81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7" name="Straight Connector 96">
              <a:extLst>
                <a:ext uri="{FF2B5EF4-FFF2-40B4-BE49-F238E27FC236}">
                  <a16:creationId xmlns:a16="http://schemas.microsoft.com/office/drawing/2014/main" id="{2500BC3F-117C-4D75-B8AF-6C65EAEDB43C}"/>
                </a:ext>
              </a:extLst>
            </p:cNvPr>
            <p:cNvCxnSpPr>
              <a:stCxn id="9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8" name="Straight Connector 97">
              <a:extLst>
                <a:ext uri="{FF2B5EF4-FFF2-40B4-BE49-F238E27FC236}">
                  <a16:creationId xmlns:a16="http://schemas.microsoft.com/office/drawing/2014/main" id="{7B0DAEFC-4B98-43BE-B329-16E7918FA3B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9" name="Straight Connector 98">
              <a:extLst>
                <a:ext uri="{FF2B5EF4-FFF2-40B4-BE49-F238E27FC236}">
                  <a16:creationId xmlns:a16="http://schemas.microsoft.com/office/drawing/2014/main" id="{86E106CD-94E2-4C8D-B653-098965D9AB5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0" name="Straight Connector 99">
              <a:extLst>
                <a:ext uri="{FF2B5EF4-FFF2-40B4-BE49-F238E27FC236}">
                  <a16:creationId xmlns:a16="http://schemas.microsoft.com/office/drawing/2014/main" id="{725ADEAE-16FE-45E3-AA77-0509E879E41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1" name="Straight Connector 100">
              <a:extLst>
                <a:ext uri="{FF2B5EF4-FFF2-40B4-BE49-F238E27FC236}">
                  <a16:creationId xmlns:a16="http://schemas.microsoft.com/office/drawing/2014/main" id="{6E2B4B69-AAAD-4203-AFC2-2D99FAC7285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 name="Group 101">
            <a:extLst>
              <a:ext uri="{FF2B5EF4-FFF2-40B4-BE49-F238E27FC236}">
                <a16:creationId xmlns:a16="http://schemas.microsoft.com/office/drawing/2014/main" id="{407FFE28-26D2-4180-8D9A-3B9AB3AF02E0}"/>
              </a:ext>
            </a:extLst>
          </p:cNvPr>
          <p:cNvGrpSpPr/>
          <p:nvPr/>
        </p:nvGrpSpPr>
        <p:grpSpPr>
          <a:xfrm>
            <a:off x="3112948" y="4165113"/>
            <a:ext cx="351692" cy="691662"/>
            <a:chOff x="1664677" y="4221162"/>
            <a:chExt cx="843208" cy="1652100"/>
          </a:xfrm>
        </p:grpSpPr>
        <p:sp>
          <p:nvSpPr>
            <p:cNvPr id="103" name="Oval 102">
              <a:extLst>
                <a:ext uri="{FF2B5EF4-FFF2-40B4-BE49-F238E27FC236}">
                  <a16:creationId xmlns:a16="http://schemas.microsoft.com/office/drawing/2014/main" id="{12B7A08F-4A7E-4AEF-8BF9-97AC6BEC5A5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4" name="Straight Connector 103">
              <a:extLst>
                <a:ext uri="{FF2B5EF4-FFF2-40B4-BE49-F238E27FC236}">
                  <a16:creationId xmlns:a16="http://schemas.microsoft.com/office/drawing/2014/main" id="{86567251-BDF2-46ED-BFA8-3072876E4C3C}"/>
                </a:ext>
              </a:extLst>
            </p:cNvPr>
            <p:cNvCxnSpPr>
              <a:stCxn id="10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5" name="Straight Connector 104">
              <a:extLst>
                <a:ext uri="{FF2B5EF4-FFF2-40B4-BE49-F238E27FC236}">
                  <a16:creationId xmlns:a16="http://schemas.microsoft.com/office/drawing/2014/main" id="{90856690-DA18-45DB-9FA3-87FF47D87D9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6" name="Straight Connector 105">
              <a:extLst>
                <a:ext uri="{FF2B5EF4-FFF2-40B4-BE49-F238E27FC236}">
                  <a16:creationId xmlns:a16="http://schemas.microsoft.com/office/drawing/2014/main" id="{E81EE7B5-13E2-4BAA-8442-2E3A1AA33B9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7" name="Straight Connector 106">
              <a:extLst>
                <a:ext uri="{FF2B5EF4-FFF2-40B4-BE49-F238E27FC236}">
                  <a16:creationId xmlns:a16="http://schemas.microsoft.com/office/drawing/2014/main" id="{F887A837-C491-414B-A8BA-0CE69310069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8" name="Straight Connector 107">
              <a:extLst>
                <a:ext uri="{FF2B5EF4-FFF2-40B4-BE49-F238E27FC236}">
                  <a16:creationId xmlns:a16="http://schemas.microsoft.com/office/drawing/2014/main" id="{C1CA6601-A5D9-4A80-8AEF-6B28AD03019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9" name="Group 108">
            <a:extLst>
              <a:ext uri="{FF2B5EF4-FFF2-40B4-BE49-F238E27FC236}">
                <a16:creationId xmlns:a16="http://schemas.microsoft.com/office/drawing/2014/main" id="{28246D70-FB00-4316-8AE4-4E588BB2278A}"/>
              </a:ext>
            </a:extLst>
          </p:cNvPr>
          <p:cNvGrpSpPr/>
          <p:nvPr/>
        </p:nvGrpSpPr>
        <p:grpSpPr>
          <a:xfrm>
            <a:off x="4629712" y="4165113"/>
            <a:ext cx="351692" cy="691662"/>
            <a:chOff x="1664677" y="4221162"/>
            <a:chExt cx="843208" cy="1652100"/>
          </a:xfrm>
        </p:grpSpPr>
        <p:sp>
          <p:nvSpPr>
            <p:cNvPr id="110" name="Oval 109">
              <a:extLst>
                <a:ext uri="{FF2B5EF4-FFF2-40B4-BE49-F238E27FC236}">
                  <a16:creationId xmlns:a16="http://schemas.microsoft.com/office/drawing/2014/main" id="{36C9A4D4-6C10-484D-965F-245979B4F64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1" name="Straight Connector 110">
              <a:extLst>
                <a:ext uri="{FF2B5EF4-FFF2-40B4-BE49-F238E27FC236}">
                  <a16:creationId xmlns:a16="http://schemas.microsoft.com/office/drawing/2014/main" id="{C6F80780-9B0C-46E5-ADAA-58E00CB168BF}"/>
                </a:ext>
              </a:extLst>
            </p:cNvPr>
            <p:cNvCxnSpPr>
              <a:stCxn id="11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2" name="Straight Connector 111">
              <a:extLst>
                <a:ext uri="{FF2B5EF4-FFF2-40B4-BE49-F238E27FC236}">
                  <a16:creationId xmlns:a16="http://schemas.microsoft.com/office/drawing/2014/main" id="{D798852A-3320-4070-AE63-37B20BA9909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3" name="Straight Connector 112">
              <a:extLst>
                <a:ext uri="{FF2B5EF4-FFF2-40B4-BE49-F238E27FC236}">
                  <a16:creationId xmlns:a16="http://schemas.microsoft.com/office/drawing/2014/main" id="{8D244423-A8BB-4725-ADD4-A5995D66100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4" name="Straight Connector 113">
              <a:extLst>
                <a:ext uri="{FF2B5EF4-FFF2-40B4-BE49-F238E27FC236}">
                  <a16:creationId xmlns:a16="http://schemas.microsoft.com/office/drawing/2014/main" id="{601AF0E8-67B9-4E6C-B803-08EA032A573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5" name="Straight Connector 114">
              <a:extLst>
                <a:ext uri="{FF2B5EF4-FFF2-40B4-BE49-F238E27FC236}">
                  <a16:creationId xmlns:a16="http://schemas.microsoft.com/office/drawing/2014/main" id="{104E86A9-0106-4DDF-9B08-884547AF89B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16" name="Group 115">
            <a:extLst>
              <a:ext uri="{FF2B5EF4-FFF2-40B4-BE49-F238E27FC236}">
                <a16:creationId xmlns:a16="http://schemas.microsoft.com/office/drawing/2014/main" id="{AC6D30D2-10C3-440F-A600-1C011B45CCED}"/>
              </a:ext>
            </a:extLst>
          </p:cNvPr>
          <p:cNvGrpSpPr/>
          <p:nvPr/>
        </p:nvGrpSpPr>
        <p:grpSpPr>
          <a:xfrm>
            <a:off x="3618536" y="4165113"/>
            <a:ext cx="351692" cy="691662"/>
            <a:chOff x="1664677" y="4221162"/>
            <a:chExt cx="843208" cy="1652100"/>
          </a:xfrm>
        </p:grpSpPr>
        <p:sp>
          <p:nvSpPr>
            <p:cNvPr id="117" name="Oval 116">
              <a:extLst>
                <a:ext uri="{FF2B5EF4-FFF2-40B4-BE49-F238E27FC236}">
                  <a16:creationId xmlns:a16="http://schemas.microsoft.com/office/drawing/2014/main" id="{D35EC11E-94CA-4710-9446-3026713D980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8" name="Straight Connector 117">
              <a:extLst>
                <a:ext uri="{FF2B5EF4-FFF2-40B4-BE49-F238E27FC236}">
                  <a16:creationId xmlns:a16="http://schemas.microsoft.com/office/drawing/2014/main" id="{0CCE8FF4-1267-4EAA-90C0-731D92980EBD}"/>
                </a:ext>
              </a:extLst>
            </p:cNvPr>
            <p:cNvCxnSpPr>
              <a:stCxn id="11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9" name="Straight Connector 118">
              <a:extLst>
                <a:ext uri="{FF2B5EF4-FFF2-40B4-BE49-F238E27FC236}">
                  <a16:creationId xmlns:a16="http://schemas.microsoft.com/office/drawing/2014/main" id="{A9180042-570D-4970-AA73-6BE013A99CD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0" name="Straight Connector 119">
              <a:extLst>
                <a:ext uri="{FF2B5EF4-FFF2-40B4-BE49-F238E27FC236}">
                  <a16:creationId xmlns:a16="http://schemas.microsoft.com/office/drawing/2014/main" id="{EDA1395F-9BFF-41C9-82C3-D0E5A4AA873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1" name="Straight Connector 120">
              <a:extLst>
                <a:ext uri="{FF2B5EF4-FFF2-40B4-BE49-F238E27FC236}">
                  <a16:creationId xmlns:a16="http://schemas.microsoft.com/office/drawing/2014/main" id="{E5534498-BB65-48D8-9947-BD09C543140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2" name="Straight Connector 121">
              <a:extLst>
                <a:ext uri="{FF2B5EF4-FFF2-40B4-BE49-F238E27FC236}">
                  <a16:creationId xmlns:a16="http://schemas.microsoft.com/office/drawing/2014/main" id="{6AE7DCA0-FBFC-4529-B69C-A7BEF05BC67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3" name="Group 122">
            <a:extLst>
              <a:ext uri="{FF2B5EF4-FFF2-40B4-BE49-F238E27FC236}">
                <a16:creationId xmlns:a16="http://schemas.microsoft.com/office/drawing/2014/main" id="{91AB0E54-7179-43D3-8BE6-55D724B0A5BA}"/>
              </a:ext>
            </a:extLst>
          </p:cNvPr>
          <p:cNvGrpSpPr/>
          <p:nvPr/>
        </p:nvGrpSpPr>
        <p:grpSpPr>
          <a:xfrm>
            <a:off x="4124124" y="4165113"/>
            <a:ext cx="351692" cy="691662"/>
            <a:chOff x="1664677" y="4221162"/>
            <a:chExt cx="843208" cy="1652100"/>
          </a:xfrm>
        </p:grpSpPr>
        <p:sp>
          <p:nvSpPr>
            <p:cNvPr id="124" name="Oval 123">
              <a:extLst>
                <a:ext uri="{FF2B5EF4-FFF2-40B4-BE49-F238E27FC236}">
                  <a16:creationId xmlns:a16="http://schemas.microsoft.com/office/drawing/2014/main" id="{81E1D26F-7535-466B-806B-413BEADBE8F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5" name="Straight Connector 124">
              <a:extLst>
                <a:ext uri="{FF2B5EF4-FFF2-40B4-BE49-F238E27FC236}">
                  <a16:creationId xmlns:a16="http://schemas.microsoft.com/office/drawing/2014/main" id="{DC75FE56-D591-47C1-89FB-7A366C3DC2BF}"/>
                </a:ext>
              </a:extLst>
            </p:cNvPr>
            <p:cNvCxnSpPr>
              <a:stCxn id="12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6" name="Straight Connector 125">
              <a:extLst>
                <a:ext uri="{FF2B5EF4-FFF2-40B4-BE49-F238E27FC236}">
                  <a16:creationId xmlns:a16="http://schemas.microsoft.com/office/drawing/2014/main" id="{D7CB221A-9877-4F26-8E7E-D6DAF10CE0D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7" name="Straight Connector 126">
              <a:extLst>
                <a:ext uri="{FF2B5EF4-FFF2-40B4-BE49-F238E27FC236}">
                  <a16:creationId xmlns:a16="http://schemas.microsoft.com/office/drawing/2014/main" id="{C1943330-4625-4259-A8FE-B04D2716FB1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8" name="Straight Connector 127">
              <a:extLst>
                <a:ext uri="{FF2B5EF4-FFF2-40B4-BE49-F238E27FC236}">
                  <a16:creationId xmlns:a16="http://schemas.microsoft.com/office/drawing/2014/main" id="{902F4D5E-7C59-42C2-A13D-81D9B2AF8D6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9" name="Straight Connector 128">
              <a:extLst>
                <a:ext uri="{FF2B5EF4-FFF2-40B4-BE49-F238E27FC236}">
                  <a16:creationId xmlns:a16="http://schemas.microsoft.com/office/drawing/2014/main" id="{6A7D1E10-65AE-4980-BD15-09A4664A1DB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30" name="Group 129">
            <a:extLst>
              <a:ext uri="{FF2B5EF4-FFF2-40B4-BE49-F238E27FC236}">
                <a16:creationId xmlns:a16="http://schemas.microsoft.com/office/drawing/2014/main" id="{9C4E5900-5C9C-4DBB-85A1-C16983D4F142}"/>
              </a:ext>
            </a:extLst>
          </p:cNvPr>
          <p:cNvGrpSpPr/>
          <p:nvPr/>
        </p:nvGrpSpPr>
        <p:grpSpPr>
          <a:xfrm>
            <a:off x="5135300" y="4165113"/>
            <a:ext cx="351692" cy="691662"/>
            <a:chOff x="1664677" y="4221162"/>
            <a:chExt cx="843208" cy="1652100"/>
          </a:xfrm>
        </p:grpSpPr>
        <p:sp>
          <p:nvSpPr>
            <p:cNvPr id="131" name="Oval 130">
              <a:extLst>
                <a:ext uri="{FF2B5EF4-FFF2-40B4-BE49-F238E27FC236}">
                  <a16:creationId xmlns:a16="http://schemas.microsoft.com/office/drawing/2014/main" id="{13E3894F-1B00-42EC-BEB0-12825787291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2" name="Straight Connector 131">
              <a:extLst>
                <a:ext uri="{FF2B5EF4-FFF2-40B4-BE49-F238E27FC236}">
                  <a16:creationId xmlns:a16="http://schemas.microsoft.com/office/drawing/2014/main" id="{5A707681-5BDB-4524-80BB-6F619DBDECE5}"/>
                </a:ext>
              </a:extLst>
            </p:cNvPr>
            <p:cNvCxnSpPr>
              <a:stCxn id="13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3" name="Straight Connector 132">
              <a:extLst>
                <a:ext uri="{FF2B5EF4-FFF2-40B4-BE49-F238E27FC236}">
                  <a16:creationId xmlns:a16="http://schemas.microsoft.com/office/drawing/2014/main" id="{C2727FFE-7835-4459-970B-B5C5B87AB7B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4" name="Straight Connector 133">
              <a:extLst>
                <a:ext uri="{FF2B5EF4-FFF2-40B4-BE49-F238E27FC236}">
                  <a16:creationId xmlns:a16="http://schemas.microsoft.com/office/drawing/2014/main" id="{F49C6A0C-6DA4-4F41-BA52-75DFEB807AA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5" name="Straight Connector 134">
              <a:extLst>
                <a:ext uri="{FF2B5EF4-FFF2-40B4-BE49-F238E27FC236}">
                  <a16:creationId xmlns:a16="http://schemas.microsoft.com/office/drawing/2014/main" id="{9C6DF966-60B2-44A0-ADA6-BE357A0FD65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6" name="Straight Connector 135">
              <a:extLst>
                <a:ext uri="{FF2B5EF4-FFF2-40B4-BE49-F238E27FC236}">
                  <a16:creationId xmlns:a16="http://schemas.microsoft.com/office/drawing/2014/main" id="{868A2191-B580-42EA-BDE5-EDCD8DB4A64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37" name="Group 136">
            <a:extLst>
              <a:ext uri="{FF2B5EF4-FFF2-40B4-BE49-F238E27FC236}">
                <a16:creationId xmlns:a16="http://schemas.microsoft.com/office/drawing/2014/main" id="{7DB4DA4C-76B1-4448-A749-72372FA2AD34}"/>
              </a:ext>
            </a:extLst>
          </p:cNvPr>
          <p:cNvGrpSpPr/>
          <p:nvPr/>
        </p:nvGrpSpPr>
        <p:grpSpPr>
          <a:xfrm>
            <a:off x="5640888" y="4165113"/>
            <a:ext cx="351692" cy="691662"/>
            <a:chOff x="1664677" y="4221162"/>
            <a:chExt cx="843208" cy="1652100"/>
          </a:xfrm>
        </p:grpSpPr>
        <p:sp>
          <p:nvSpPr>
            <p:cNvPr id="138" name="Oval 137">
              <a:extLst>
                <a:ext uri="{FF2B5EF4-FFF2-40B4-BE49-F238E27FC236}">
                  <a16:creationId xmlns:a16="http://schemas.microsoft.com/office/drawing/2014/main" id="{5A44504C-82F5-4CCB-AA86-8B225551608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9" name="Straight Connector 138">
              <a:extLst>
                <a:ext uri="{FF2B5EF4-FFF2-40B4-BE49-F238E27FC236}">
                  <a16:creationId xmlns:a16="http://schemas.microsoft.com/office/drawing/2014/main" id="{B0CFDBAD-D112-43CD-A797-AE3292C8B133}"/>
                </a:ext>
              </a:extLst>
            </p:cNvPr>
            <p:cNvCxnSpPr>
              <a:stCxn id="13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0" name="Straight Connector 139">
              <a:extLst>
                <a:ext uri="{FF2B5EF4-FFF2-40B4-BE49-F238E27FC236}">
                  <a16:creationId xmlns:a16="http://schemas.microsoft.com/office/drawing/2014/main" id="{7E6B2928-B4D6-4CC6-AB83-F4FD34F6635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1" name="Straight Connector 140">
              <a:extLst>
                <a:ext uri="{FF2B5EF4-FFF2-40B4-BE49-F238E27FC236}">
                  <a16:creationId xmlns:a16="http://schemas.microsoft.com/office/drawing/2014/main" id="{2327F68F-9202-4559-9694-C683D9764FB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2" name="Straight Connector 141">
              <a:extLst>
                <a:ext uri="{FF2B5EF4-FFF2-40B4-BE49-F238E27FC236}">
                  <a16:creationId xmlns:a16="http://schemas.microsoft.com/office/drawing/2014/main" id="{3BD7B0A5-2866-44FB-A86A-6B84B2483F6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3" name="Straight Connector 142">
              <a:extLst>
                <a:ext uri="{FF2B5EF4-FFF2-40B4-BE49-F238E27FC236}">
                  <a16:creationId xmlns:a16="http://schemas.microsoft.com/office/drawing/2014/main" id="{9A1B8F21-0A42-4858-BA45-EEE78D65F9C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44" name="Group 143">
            <a:extLst>
              <a:ext uri="{FF2B5EF4-FFF2-40B4-BE49-F238E27FC236}">
                <a16:creationId xmlns:a16="http://schemas.microsoft.com/office/drawing/2014/main" id="{D40CD9BD-568E-4557-86A3-08A62B725F6B}"/>
              </a:ext>
            </a:extLst>
          </p:cNvPr>
          <p:cNvGrpSpPr/>
          <p:nvPr/>
        </p:nvGrpSpPr>
        <p:grpSpPr>
          <a:xfrm>
            <a:off x="6146476" y="4165113"/>
            <a:ext cx="351692" cy="691662"/>
            <a:chOff x="1664677" y="4221162"/>
            <a:chExt cx="843208" cy="1652100"/>
          </a:xfrm>
        </p:grpSpPr>
        <p:sp>
          <p:nvSpPr>
            <p:cNvPr id="145" name="Oval 144">
              <a:extLst>
                <a:ext uri="{FF2B5EF4-FFF2-40B4-BE49-F238E27FC236}">
                  <a16:creationId xmlns:a16="http://schemas.microsoft.com/office/drawing/2014/main" id="{5A962BBC-8E4E-4CAF-B228-495491E1289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6" name="Straight Connector 145">
              <a:extLst>
                <a:ext uri="{FF2B5EF4-FFF2-40B4-BE49-F238E27FC236}">
                  <a16:creationId xmlns:a16="http://schemas.microsoft.com/office/drawing/2014/main" id="{A79E41E2-C965-4248-9859-ED6F2B43199C}"/>
                </a:ext>
              </a:extLst>
            </p:cNvPr>
            <p:cNvCxnSpPr>
              <a:stCxn id="14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7" name="Straight Connector 146">
              <a:extLst>
                <a:ext uri="{FF2B5EF4-FFF2-40B4-BE49-F238E27FC236}">
                  <a16:creationId xmlns:a16="http://schemas.microsoft.com/office/drawing/2014/main" id="{22CE998F-E450-448D-87CB-8C0E6FD0FDC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8" name="Straight Connector 147">
              <a:extLst>
                <a:ext uri="{FF2B5EF4-FFF2-40B4-BE49-F238E27FC236}">
                  <a16:creationId xmlns:a16="http://schemas.microsoft.com/office/drawing/2014/main" id="{EF3D8EC9-7B4A-4550-9D13-CA5520C8791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9" name="Straight Connector 148">
              <a:extLst>
                <a:ext uri="{FF2B5EF4-FFF2-40B4-BE49-F238E27FC236}">
                  <a16:creationId xmlns:a16="http://schemas.microsoft.com/office/drawing/2014/main" id="{0F1DAA4A-97B2-44AF-A170-B3A0AA00B21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0" name="Straight Connector 149">
              <a:extLst>
                <a:ext uri="{FF2B5EF4-FFF2-40B4-BE49-F238E27FC236}">
                  <a16:creationId xmlns:a16="http://schemas.microsoft.com/office/drawing/2014/main" id="{6F84224D-A3E8-4411-98C7-E03A1422733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1" name="Group 150">
            <a:extLst>
              <a:ext uri="{FF2B5EF4-FFF2-40B4-BE49-F238E27FC236}">
                <a16:creationId xmlns:a16="http://schemas.microsoft.com/office/drawing/2014/main" id="{6E5F0551-C64E-4F0F-A0EE-B2CFE1C99C3F}"/>
              </a:ext>
            </a:extLst>
          </p:cNvPr>
          <p:cNvGrpSpPr/>
          <p:nvPr/>
        </p:nvGrpSpPr>
        <p:grpSpPr>
          <a:xfrm>
            <a:off x="7663240" y="4165113"/>
            <a:ext cx="351692" cy="691662"/>
            <a:chOff x="1664677" y="4221162"/>
            <a:chExt cx="843208" cy="1652100"/>
          </a:xfrm>
        </p:grpSpPr>
        <p:sp>
          <p:nvSpPr>
            <p:cNvPr id="152" name="Oval 151">
              <a:extLst>
                <a:ext uri="{FF2B5EF4-FFF2-40B4-BE49-F238E27FC236}">
                  <a16:creationId xmlns:a16="http://schemas.microsoft.com/office/drawing/2014/main" id="{82762457-10F2-40BC-8396-E201778660A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3" name="Straight Connector 152">
              <a:extLst>
                <a:ext uri="{FF2B5EF4-FFF2-40B4-BE49-F238E27FC236}">
                  <a16:creationId xmlns:a16="http://schemas.microsoft.com/office/drawing/2014/main" id="{2FC9BFD1-F00D-4AAC-A852-9FB1A7F9D905}"/>
                </a:ext>
              </a:extLst>
            </p:cNvPr>
            <p:cNvCxnSpPr>
              <a:stCxn id="15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54" name="Straight Connector 153">
              <a:extLst>
                <a:ext uri="{FF2B5EF4-FFF2-40B4-BE49-F238E27FC236}">
                  <a16:creationId xmlns:a16="http://schemas.microsoft.com/office/drawing/2014/main" id="{8489E30B-171C-44AF-A7A1-6715F73266F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5" name="Straight Connector 154">
              <a:extLst>
                <a:ext uri="{FF2B5EF4-FFF2-40B4-BE49-F238E27FC236}">
                  <a16:creationId xmlns:a16="http://schemas.microsoft.com/office/drawing/2014/main" id="{0C37DC5F-9A6D-4A77-AEF6-20D147D136C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6" name="Straight Connector 155">
              <a:extLst>
                <a:ext uri="{FF2B5EF4-FFF2-40B4-BE49-F238E27FC236}">
                  <a16:creationId xmlns:a16="http://schemas.microsoft.com/office/drawing/2014/main" id="{E616B72D-3C6E-4FC8-9CF4-5126C9F4BF3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7" name="Straight Connector 156">
              <a:extLst>
                <a:ext uri="{FF2B5EF4-FFF2-40B4-BE49-F238E27FC236}">
                  <a16:creationId xmlns:a16="http://schemas.microsoft.com/office/drawing/2014/main" id="{E00E36DE-1C4C-4B40-9D24-4E61DD4F842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8" name="Group 157">
            <a:extLst>
              <a:ext uri="{FF2B5EF4-FFF2-40B4-BE49-F238E27FC236}">
                <a16:creationId xmlns:a16="http://schemas.microsoft.com/office/drawing/2014/main" id="{22519305-4369-4583-A29F-FD3370817C2A}"/>
              </a:ext>
            </a:extLst>
          </p:cNvPr>
          <p:cNvGrpSpPr/>
          <p:nvPr/>
        </p:nvGrpSpPr>
        <p:grpSpPr>
          <a:xfrm>
            <a:off x="6652064" y="4165113"/>
            <a:ext cx="351692" cy="691662"/>
            <a:chOff x="1664677" y="4221162"/>
            <a:chExt cx="843208" cy="1652100"/>
          </a:xfrm>
        </p:grpSpPr>
        <p:sp>
          <p:nvSpPr>
            <p:cNvPr id="159" name="Oval 158">
              <a:extLst>
                <a:ext uri="{FF2B5EF4-FFF2-40B4-BE49-F238E27FC236}">
                  <a16:creationId xmlns:a16="http://schemas.microsoft.com/office/drawing/2014/main" id="{204A9038-A0C7-454F-B8C1-CEEE785E672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0" name="Straight Connector 159">
              <a:extLst>
                <a:ext uri="{FF2B5EF4-FFF2-40B4-BE49-F238E27FC236}">
                  <a16:creationId xmlns:a16="http://schemas.microsoft.com/office/drawing/2014/main" id="{556008CC-9029-4E76-89CD-9490DFEF61F0}"/>
                </a:ext>
              </a:extLst>
            </p:cNvPr>
            <p:cNvCxnSpPr>
              <a:stCxn id="15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1" name="Straight Connector 160">
              <a:extLst>
                <a:ext uri="{FF2B5EF4-FFF2-40B4-BE49-F238E27FC236}">
                  <a16:creationId xmlns:a16="http://schemas.microsoft.com/office/drawing/2014/main" id="{E1BA3D1B-55F0-474B-BED8-6E382F1E55F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2" name="Straight Connector 161">
              <a:extLst>
                <a:ext uri="{FF2B5EF4-FFF2-40B4-BE49-F238E27FC236}">
                  <a16:creationId xmlns:a16="http://schemas.microsoft.com/office/drawing/2014/main" id="{E97C4728-ECA6-46EF-B982-3D6859FC463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3" name="Straight Connector 162">
              <a:extLst>
                <a:ext uri="{FF2B5EF4-FFF2-40B4-BE49-F238E27FC236}">
                  <a16:creationId xmlns:a16="http://schemas.microsoft.com/office/drawing/2014/main" id="{E0259E44-9D54-42E4-9A7E-426C0466670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4" name="Straight Connector 163">
              <a:extLst>
                <a:ext uri="{FF2B5EF4-FFF2-40B4-BE49-F238E27FC236}">
                  <a16:creationId xmlns:a16="http://schemas.microsoft.com/office/drawing/2014/main" id="{33BD1F0B-11BB-450B-8362-8CF522287BA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65" name="Group 164">
            <a:extLst>
              <a:ext uri="{FF2B5EF4-FFF2-40B4-BE49-F238E27FC236}">
                <a16:creationId xmlns:a16="http://schemas.microsoft.com/office/drawing/2014/main" id="{F26B42DA-C103-4843-8983-5C7F37F38583}"/>
              </a:ext>
            </a:extLst>
          </p:cNvPr>
          <p:cNvGrpSpPr/>
          <p:nvPr/>
        </p:nvGrpSpPr>
        <p:grpSpPr>
          <a:xfrm>
            <a:off x="7157652" y="4165113"/>
            <a:ext cx="351692" cy="691662"/>
            <a:chOff x="1664677" y="4221162"/>
            <a:chExt cx="843208" cy="1652100"/>
          </a:xfrm>
        </p:grpSpPr>
        <p:sp>
          <p:nvSpPr>
            <p:cNvPr id="166" name="Oval 165">
              <a:extLst>
                <a:ext uri="{FF2B5EF4-FFF2-40B4-BE49-F238E27FC236}">
                  <a16:creationId xmlns:a16="http://schemas.microsoft.com/office/drawing/2014/main" id="{2D7AEBA5-2D4B-4977-9BBA-6A6FF6077B1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7" name="Straight Connector 166">
              <a:extLst>
                <a:ext uri="{FF2B5EF4-FFF2-40B4-BE49-F238E27FC236}">
                  <a16:creationId xmlns:a16="http://schemas.microsoft.com/office/drawing/2014/main" id="{8D6EF62D-F329-4F98-878B-5A5FA1519B52}"/>
                </a:ext>
              </a:extLst>
            </p:cNvPr>
            <p:cNvCxnSpPr>
              <a:stCxn id="16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8" name="Straight Connector 167">
              <a:extLst>
                <a:ext uri="{FF2B5EF4-FFF2-40B4-BE49-F238E27FC236}">
                  <a16:creationId xmlns:a16="http://schemas.microsoft.com/office/drawing/2014/main" id="{CF214B0F-911F-4EDE-A668-7078869A9C4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9" name="Straight Connector 168">
              <a:extLst>
                <a:ext uri="{FF2B5EF4-FFF2-40B4-BE49-F238E27FC236}">
                  <a16:creationId xmlns:a16="http://schemas.microsoft.com/office/drawing/2014/main" id="{7F28FC84-3137-49B0-BE16-BC42AE88E74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0" name="Straight Connector 169">
              <a:extLst>
                <a:ext uri="{FF2B5EF4-FFF2-40B4-BE49-F238E27FC236}">
                  <a16:creationId xmlns:a16="http://schemas.microsoft.com/office/drawing/2014/main" id="{081DA3CB-6123-4FAC-B02A-FCED0544D4F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1" name="Straight Connector 170">
              <a:extLst>
                <a:ext uri="{FF2B5EF4-FFF2-40B4-BE49-F238E27FC236}">
                  <a16:creationId xmlns:a16="http://schemas.microsoft.com/office/drawing/2014/main" id="{964D1BA8-66DA-41DB-A150-689139C4153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2" name="Group 171">
            <a:extLst>
              <a:ext uri="{FF2B5EF4-FFF2-40B4-BE49-F238E27FC236}">
                <a16:creationId xmlns:a16="http://schemas.microsoft.com/office/drawing/2014/main" id="{7E7132E0-7F36-4C51-8774-F7F24AC2B71A}"/>
              </a:ext>
            </a:extLst>
          </p:cNvPr>
          <p:cNvGrpSpPr/>
          <p:nvPr/>
        </p:nvGrpSpPr>
        <p:grpSpPr>
          <a:xfrm>
            <a:off x="8168828" y="4165113"/>
            <a:ext cx="351692" cy="691662"/>
            <a:chOff x="1664677" y="4221162"/>
            <a:chExt cx="843208" cy="1652100"/>
          </a:xfrm>
        </p:grpSpPr>
        <p:sp>
          <p:nvSpPr>
            <p:cNvPr id="173" name="Oval 172">
              <a:extLst>
                <a:ext uri="{FF2B5EF4-FFF2-40B4-BE49-F238E27FC236}">
                  <a16:creationId xmlns:a16="http://schemas.microsoft.com/office/drawing/2014/main" id="{B2D4229F-579E-4304-B4C2-AF9F52701AF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4" name="Straight Connector 173">
              <a:extLst>
                <a:ext uri="{FF2B5EF4-FFF2-40B4-BE49-F238E27FC236}">
                  <a16:creationId xmlns:a16="http://schemas.microsoft.com/office/drawing/2014/main" id="{087E9F5B-8453-412A-9050-401CAC24A5E1}"/>
                </a:ext>
              </a:extLst>
            </p:cNvPr>
            <p:cNvCxnSpPr>
              <a:stCxn id="17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5" name="Straight Connector 174">
              <a:extLst>
                <a:ext uri="{FF2B5EF4-FFF2-40B4-BE49-F238E27FC236}">
                  <a16:creationId xmlns:a16="http://schemas.microsoft.com/office/drawing/2014/main" id="{0006A090-55DE-465B-99F6-901323642F2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6" name="Straight Connector 175">
              <a:extLst>
                <a:ext uri="{FF2B5EF4-FFF2-40B4-BE49-F238E27FC236}">
                  <a16:creationId xmlns:a16="http://schemas.microsoft.com/office/drawing/2014/main" id="{B55E11ED-BFD9-4F15-9F00-3D3FBEAAFB7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7" name="Straight Connector 176">
              <a:extLst>
                <a:ext uri="{FF2B5EF4-FFF2-40B4-BE49-F238E27FC236}">
                  <a16:creationId xmlns:a16="http://schemas.microsoft.com/office/drawing/2014/main" id="{690B2AB0-D2C5-4528-B75E-90256D1070C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8" name="Straight Connector 177">
              <a:extLst>
                <a:ext uri="{FF2B5EF4-FFF2-40B4-BE49-F238E27FC236}">
                  <a16:creationId xmlns:a16="http://schemas.microsoft.com/office/drawing/2014/main" id="{F130BDB2-89E8-4FB5-89BB-F191ACB8203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9" name="Group 178">
            <a:extLst>
              <a:ext uri="{FF2B5EF4-FFF2-40B4-BE49-F238E27FC236}">
                <a16:creationId xmlns:a16="http://schemas.microsoft.com/office/drawing/2014/main" id="{C0D2159D-1E54-4EDB-A2FB-89E88F980F4F}"/>
              </a:ext>
            </a:extLst>
          </p:cNvPr>
          <p:cNvGrpSpPr/>
          <p:nvPr/>
        </p:nvGrpSpPr>
        <p:grpSpPr>
          <a:xfrm>
            <a:off x="8674412" y="4165113"/>
            <a:ext cx="351692" cy="691662"/>
            <a:chOff x="1664677" y="4221162"/>
            <a:chExt cx="843208" cy="1652100"/>
          </a:xfrm>
        </p:grpSpPr>
        <p:sp>
          <p:nvSpPr>
            <p:cNvPr id="180" name="Oval 179">
              <a:extLst>
                <a:ext uri="{FF2B5EF4-FFF2-40B4-BE49-F238E27FC236}">
                  <a16:creationId xmlns:a16="http://schemas.microsoft.com/office/drawing/2014/main" id="{9C9A2EAF-1224-494A-80B3-57C25D89EEE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1" name="Straight Connector 180">
              <a:extLst>
                <a:ext uri="{FF2B5EF4-FFF2-40B4-BE49-F238E27FC236}">
                  <a16:creationId xmlns:a16="http://schemas.microsoft.com/office/drawing/2014/main" id="{A52BF137-0C70-4617-9CBD-1A9D2653FB1C}"/>
                </a:ext>
              </a:extLst>
            </p:cNvPr>
            <p:cNvCxnSpPr>
              <a:stCxn id="18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2" name="Straight Connector 181">
              <a:extLst>
                <a:ext uri="{FF2B5EF4-FFF2-40B4-BE49-F238E27FC236}">
                  <a16:creationId xmlns:a16="http://schemas.microsoft.com/office/drawing/2014/main" id="{CD08A1A2-EB37-464A-9684-9D4E21FE84B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3" name="Straight Connector 182">
              <a:extLst>
                <a:ext uri="{FF2B5EF4-FFF2-40B4-BE49-F238E27FC236}">
                  <a16:creationId xmlns:a16="http://schemas.microsoft.com/office/drawing/2014/main" id="{B109EDDB-DCC6-4D27-A902-DA825E41729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4" name="Straight Connector 183">
              <a:extLst>
                <a:ext uri="{FF2B5EF4-FFF2-40B4-BE49-F238E27FC236}">
                  <a16:creationId xmlns:a16="http://schemas.microsoft.com/office/drawing/2014/main" id="{7C9F4A91-6885-4E85-AB3A-80A1B888586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85" name="Straight Connector 184">
              <a:extLst>
                <a:ext uri="{FF2B5EF4-FFF2-40B4-BE49-F238E27FC236}">
                  <a16:creationId xmlns:a16="http://schemas.microsoft.com/office/drawing/2014/main" id="{037B04A4-7895-415C-89AF-5B10C3CB52E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86" name="Group 185">
            <a:extLst>
              <a:ext uri="{FF2B5EF4-FFF2-40B4-BE49-F238E27FC236}">
                <a16:creationId xmlns:a16="http://schemas.microsoft.com/office/drawing/2014/main" id="{FE270330-52AF-4B2F-9AA5-7371297F84F8}"/>
              </a:ext>
            </a:extLst>
          </p:cNvPr>
          <p:cNvGrpSpPr/>
          <p:nvPr/>
        </p:nvGrpSpPr>
        <p:grpSpPr>
          <a:xfrm>
            <a:off x="2400039" y="3174597"/>
            <a:ext cx="351692" cy="691662"/>
            <a:chOff x="1664677" y="4221162"/>
            <a:chExt cx="843208" cy="1652100"/>
          </a:xfrm>
        </p:grpSpPr>
        <p:sp>
          <p:nvSpPr>
            <p:cNvPr id="187" name="Oval 186">
              <a:extLst>
                <a:ext uri="{FF2B5EF4-FFF2-40B4-BE49-F238E27FC236}">
                  <a16:creationId xmlns:a16="http://schemas.microsoft.com/office/drawing/2014/main" id="{35DDE20D-14E9-4F20-9E03-98FEE5EF0CD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8" name="Straight Connector 187">
              <a:extLst>
                <a:ext uri="{FF2B5EF4-FFF2-40B4-BE49-F238E27FC236}">
                  <a16:creationId xmlns:a16="http://schemas.microsoft.com/office/drawing/2014/main" id="{3D562FF5-09CC-4D9B-9265-E6B9B7B5038D}"/>
                </a:ext>
              </a:extLst>
            </p:cNvPr>
            <p:cNvCxnSpPr>
              <a:stCxn id="18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9" name="Straight Connector 188">
              <a:extLst>
                <a:ext uri="{FF2B5EF4-FFF2-40B4-BE49-F238E27FC236}">
                  <a16:creationId xmlns:a16="http://schemas.microsoft.com/office/drawing/2014/main" id="{0C74B5D1-C557-4D8D-9369-A97D02F6547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0" name="Straight Connector 189">
              <a:extLst>
                <a:ext uri="{FF2B5EF4-FFF2-40B4-BE49-F238E27FC236}">
                  <a16:creationId xmlns:a16="http://schemas.microsoft.com/office/drawing/2014/main" id="{06623E03-B791-4A91-B4F0-CD619BB64CA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1" name="Straight Connector 190">
              <a:extLst>
                <a:ext uri="{FF2B5EF4-FFF2-40B4-BE49-F238E27FC236}">
                  <a16:creationId xmlns:a16="http://schemas.microsoft.com/office/drawing/2014/main" id="{0463EC61-9C08-4909-9719-57C23564B3F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2" name="Straight Connector 191">
              <a:extLst>
                <a:ext uri="{FF2B5EF4-FFF2-40B4-BE49-F238E27FC236}">
                  <a16:creationId xmlns:a16="http://schemas.microsoft.com/office/drawing/2014/main" id="{A23402EB-84B7-461C-A7EE-85D91463B3C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93" name="Group 192">
            <a:extLst>
              <a:ext uri="{FF2B5EF4-FFF2-40B4-BE49-F238E27FC236}">
                <a16:creationId xmlns:a16="http://schemas.microsoft.com/office/drawing/2014/main" id="{35212A93-E7D0-4F8B-9EC0-712FF81B4DD7}"/>
              </a:ext>
            </a:extLst>
          </p:cNvPr>
          <p:cNvGrpSpPr/>
          <p:nvPr/>
        </p:nvGrpSpPr>
        <p:grpSpPr>
          <a:xfrm>
            <a:off x="3916803" y="3174597"/>
            <a:ext cx="351692" cy="691662"/>
            <a:chOff x="1664677" y="4221162"/>
            <a:chExt cx="843208" cy="1652100"/>
          </a:xfrm>
        </p:grpSpPr>
        <p:sp>
          <p:nvSpPr>
            <p:cNvPr id="194" name="Oval 193">
              <a:extLst>
                <a:ext uri="{FF2B5EF4-FFF2-40B4-BE49-F238E27FC236}">
                  <a16:creationId xmlns:a16="http://schemas.microsoft.com/office/drawing/2014/main" id="{89D7D921-D98C-4DD3-9D09-CE5050B3244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5" name="Straight Connector 194">
              <a:extLst>
                <a:ext uri="{FF2B5EF4-FFF2-40B4-BE49-F238E27FC236}">
                  <a16:creationId xmlns:a16="http://schemas.microsoft.com/office/drawing/2014/main" id="{D985C79F-302D-4403-9254-54C9823F70F7}"/>
                </a:ext>
              </a:extLst>
            </p:cNvPr>
            <p:cNvCxnSpPr>
              <a:stCxn id="19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6" name="Straight Connector 195">
              <a:extLst>
                <a:ext uri="{FF2B5EF4-FFF2-40B4-BE49-F238E27FC236}">
                  <a16:creationId xmlns:a16="http://schemas.microsoft.com/office/drawing/2014/main" id="{E745464F-8157-44EB-A015-85171E3A8C0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7" name="Straight Connector 196">
              <a:extLst>
                <a:ext uri="{FF2B5EF4-FFF2-40B4-BE49-F238E27FC236}">
                  <a16:creationId xmlns:a16="http://schemas.microsoft.com/office/drawing/2014/main" id="{06090B30-A8E7-4D8B-901C-62C2F76DF98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8" name="Straight Connector 197">
              <a:extLst>
                <a:ext uri="{FF2B5EF4-FFF2-40B4-BE49-F238E27FC236}">
                  <a16:creationId xmlns:a16="http://schemas.microsoft.com/office/drawing/2014/main" id="{79AE8D27-ED48-4DA7-AC62-ACE94BFCDD0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9" name="Straight Connector 198">
              <a:extLst>
                <a:ext uri="{FF2B5EF4-FFF2-40B4-BE49-F238E27FC236}">
                  <a16:creationId xmlns:a16="http://schemas.microsoft.com/office/drawing/2014/main" id="{291C65B4-368F-45F7-835A-27C092B96CA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00" name="Group 199">
            <a:extLst>
              <a:ext uri="{FF2B5EF4-FFF2-40B4-BE49-F238E27FC236}">
                <a16:creationId xmlns:a16="http://schemas.microsoft.com/office/drawing/2014/main" id="{0C723D3B-00E3-495D-BFBC-A0E9E1CF90AB}"/>
              </a:ext>
            </a:extLst>
          </p:cNvPr>
          <p:cNvGrpSpPr/>
          <p:nvPr/>
        </p:nvGrpSpPr>
        <p:grpSpPr>
          <a:xfrm>
            <a:off x="2905627" y="3174597"/>
            <a:ext cx="351692" cy="691662"/>
            <a:chOff x="1664677" y="4221162"/>
            <a:chExt cx="843208" cy="1652100"/>
          </a:xfrm>
        </p:grpSpPr>
        <p:sp>
          <p:nvSpPr>
            <p:cNvPr id="201" name="Oval 200">
              <a:extLst>
                <a:ext uri="{FF2B5EF4-FFF2-40B4-BE49-F238E27FC236}">
                  <a16:creationId xmlns:a16="http://schemas.microsoft.com/office/drawing/2014/main" id="{A65A66C8-2D47-4BF9-A0B7-BEB5396F7B5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2" name="Straight Connector 201">
              <a:extLst>
                <a:ext uri="{FF2B5EF4-FFF2-40B4-BE49-F238E27FC236}">
                  <a16:creationId xmlns:a16="http://schemas.microsoft.com/office/drawing/2014/main" id="{640CCB7C-674D-4EE4-AB57-F5BFB0CF8185}"/>
                </a:ext>
              </a:extLst>
            </p:cNvPr>
            <p:cNvCxnSpPr>
              <a:stCxn id="20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3" name="Straight Connector 202">
              <a:extLst>
                <a:ext uri="{FF2B5EF4-FFF2-40B4-BE49-F238E27FC236}">
                  <a16:creationId xmlns:a16="http://schemas.microsoft.com/office/drawing/2014/main" id="{D6D6485C-40BD-4644-AE93-8624F607276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4" name="Straight Connector 203">
              <a:extLst>
                <a:ext uri="{FF2B5EF4-FFF2-40B4-BE49-F238E27FC236}">
                  <a16:creationId xmlns:a16="http://schemas.microsoft.com/office/drawing/2014/main" id="{7AF9E174-3E98-4317-A626-8574791D6C6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5" name="Straight Connector 204">
              <a:extLst>
                <a:ext uri="{FF2B5EF4-FFF2-40B4-BE49-F238E27FC236}">
                  <a16:creationId xmlns:a16="http://schemas.microsoft.com/office/drawing/2014/main" id="{C694D3F3-61E8-4002-980B-D8EAF9DF9BD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06" name="Straight Connector 205">
              <a:extLst>
                <a:ext uri="{FF2B5EF4-FFF2-40B4-BE49-F238E27FC236}">
                  <a16:creationId xmlns:a16="http://schemas.microsoft.com/office/drawing/2014/main" id="{47621F0A-AF4C-4D1F-820E-898664F52F6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07" name="Group 206">
            <a:extLst>
              <a:ext uri="{FF2B5EF4-FFF2-40B4-BE49-F238E27FC236}">
                <a16:creationId xmlns:a16="http://schemas.microsoft.com/office/drawing/2014/main" id="{28C8DB8A-AE6A-4A26-9027-F33FE5415EDC}"/>
              </a:ext>
            </a:extLst>
          </p:cNvPr>
          <p:cNvGrpSpPr/>
          <p:nvPr/>
        </p:nvGrpSpPr>
        <p:grpSpPr>
          <a:xfrm>
            <a:off x="3411215" y="3174597"/>
            <a:ext cx="351692" cy="691662"/>
            <a:chOff x="1664677" y="4221162"/>
            <a:chExt cx="843208" cy="1652100"/>
          </a:xfrm>
        </p:grpSpPr>
        <p:sp>
          <p:nvSpPr>
            <p:cNvPr id="208" name="Oval 207">
              <a:extLst>
                <a:ext uri="{FF2B5EF4-FFF2-40B4-BE49-F238E27FC236}">
                  <a16:creationId xmlns:a16="http://schemas.microsoft.com/office/drawing/2014/main" id="{BEC8BD69-02DD-41EF-8BB8-18A7C32C7EC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9" name="Straight Connector 208">
              <a:extLst>
                <a:ext uri="{FF2B5EF4-FFF2-40B4-BE49-F238E27FC236}">
                  <a16:creationId xmlns:a16="http://schemas.microsoft.com/office/drawing/2014/main" id="{5DE12B89-B895-46C7-84D2-DC751E859C74}"/>
                </a:ext>
              </a:extLst>
            </p:cNvPr>
            <p:cNvCxnSpPr>
              <a:stCxn id="20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10" name="Straight Connector 209">
              <a:extLst>
                <a:ext uri="{FF2B5EF4-FFF2-40B4-BE49-F238E27FC236}">
                  <a16:creationId xmlns:a16="http://schemas.microsoft.com/office/drawing/2014/main" id="{53B371DC-5DA8-4609-9D38-B95D6B81C86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1" name="Straight Connector 210">
              <a:extLst>
                <a:ext uri="{FF2B5EF4-FFF2-40B4-BE49-F238E27FC236}">
                  <a16:creationId xmlns:a16="http://schemas.microsoft.com/office/drawing/2014/main" id="{F7B5295D-66C1-44B1-B713-3FEA8DB063B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2" name="Straight Connector 211">
              <a:extLst>
                <a:ext uri="{FF2B5EF4-FFF2-40B4-BE49-F238E27FC236}">
                  <a16:creationId xmlns:a16="http://schemas.microsoft.com/office/drawing/2014/main" id="{30ACD02E-E732-47C6-BE7A-7E3B4FEFE03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13" name="Straight Connector 212">
              <a:extLst>
                <a:ext uri="{FF2B5EF4-FFF2-40B4-BE49-F238E27FC236}">
                  <a16:creationId xmlns:a16="http://schemas.microsoft.com/office/drawing/2014/main" id="{72E2A5EE-70FE-4F45-9F24-8A0AE989A03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14" name="Group 213">
            <a:extLst>
              <a:ext uri="{FF2B5EF4-FFF2-40B4-BE49-F238E27FC236}">
                <a16:creationId xmlns:a16="http://schemas.microsoft.com/office/drawing/2014/main" id="{73BCFB7B-5A89-4C90-BB25-1323CEBF71DC}"/>
              </a:ext>
            </a:extLst>
          </p:cNvPr>
          <p:cNvGrpSpPr/>
          <p:nvPr/>
        </p:nvGrpSpPr>
        <p:grpSpPr>
          <a:xfrm>
            <a:off x="4422391" y="3174597"/>
            <a:ext cx="351692" cy="691662"/>
            <a:chOff x="1664677" y="4221162"/>
            <a:chExt cx="843208" cy="1652100"/>
          </a:xfrm>
        </p:grpSpPr>
        <p:sp>
          <p:nvSpPr>
            <p:cNvPr id="215" name="Oval 214">
              <a:extLst>
                <a:ext uri="{FF2B5EF4-FFF2-40B4-BE49-F238E27FC236}">
                  <a16:creationId xmlns:a16="http://schemas.microsoft.com/office/drawing/2014/main" id="{3257325D-661D-468A-AC41-6D346375CC6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16" name="Straight Connector 215">
              <a:extLst>
                <a:ext uri="{FF2B5EF4-FFF2-40B4-BE49-F238E27FC236}">
                  <a16:creationId xmlns:a16="http://schemas.microsoft.com/office/drawing/2014/main" id="{122755F5-A638-4555-BAED-AFFCB97D6BFC}"/>
                </a:ext>
              </a:extLst>
            </p:cNvPr>
            <p:cNvCxnSpPr>
              <a:stCxn id="21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17" name="Straight Connector 216">
              <a:extLst>
                <a:ext uri="{FF2B5EF4-FFF2-40B4-BE49-F238E27FC236}">
                  <a16:creationId xmlns:a16="http://schemas.microsoft.com/office/drawing/2014/main" id="{C3857E03-6F81-4E14-B8AC-A7ACA6E8523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8" name="Straight Connector 217">
              <a:extLst>
                <a:ext uri="{FF2B5EF4-FFF2-40B4-BE49-F238E27FC236}">
                  <a16:creationId xmlns:a16="http://schemas.microsoft.com/office/drawing/2014/main" id="{C2AFBF17-E058-46FB-97D6-07B161BD5DC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9" name="Straight Connector 218">
              <a:extLst>
                <a:ext uri="{FF2B5EF4-FFF2-40B4-BE49-F238E27FC236}">
                  <a16:creationId xmlns:a16="http://schemas.microsoft.com/office/drawing/2014/main" id="{E321E965-F8EE-4ED7-83C9-65152E94120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20" name="Straight Connector 219">
              <a:extLst>
                <a:ext uri="{FF2B5EF4-FFF2-40B4-BE49-F238E27FC236}">
                  <a16:creationId xmlns:a16="http://schemas.microsoft.com/office/drawing/2014/main" id="{E26F9552-7D99-461E-8D4B-93EA9E6D613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21" name="Group 220">
            <a:extLst>
              <a:ext uri="{FF2B5EF4-FFF2-40B4-BE49-F238E27FC236}">
                <a16:creationId xmlns:a16="http://schemas.microsoft.com/office/drawing/2014/main" id="{BC2D4836-3A9C-4E21-AF5D-0A2B5D3C5616}"/>
              </a:ext>
            </a:extLst>
          </p:cNvPr>
          <p:cNvGrpSpPr/>
          <p:nvPr/>
        </p:nvGrpSpPr>
        <p:grpSpPr>
          <a:xfrm>
            <a:off x="4927979" y="3174597"/>
            <a:ext cx="351692" cy="691662"/>
            <a:chOff x="1664677" y="4221162"/>
            <a:chExt cx="843208" cy="1652100"/>
          </a:xfrm>
        </p:grpSpPr>
        <p:sp>
          <p:nvSpPr>
            <p:cNvPr id="222" name="Oval 221">
              <a:extLst>
                <a:ext uri="{FF2B5EF4-FFF2-40B4-BE49-F238E27FC236}">
                  <a16:creationId xmlns:a16="http://schemas.microsoft.com/office/drawing/2014/main" id="{A7899C90-21EF-4D2A-A764-A9C6F5D93F7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23" name="Straight Connector 222">
              <a:extLst>
                <a:ext uri="{FF2B5EF4-FFF2-40B4-BE49-F238E27FC236}">
                  <a16:creationId xmlns:a16="http://schemas.microsoft.com/office/drawing/2014/main" id="{188535F5-E2DA-4B91-AB5C-2CD431C6A305}"/>
                </a:ext>
              </a:extLst>
            </p:cNvPr>
            <p:cNvCxnSpPr>
              <a:stCxn id="22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24" name="Straight Connector 223">
              <a:extLst>
                <a:ext uri="{FF2B5EF4-FFF2-40B4-BE49-F238E27FC236}">
                  <a16:creationId xmlns:a16="http://schemas.microsoft.com/office/drawing/2014/main" id="{FA071A2B-ADB2-4290-BC94-23D7102FA77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5" name="Straight Connector 224">
              <a:extLst>
                <a:ext uri="{FF2B5EF4-FFF2-40B4-BE49-F238E27FC236}">
                  <a16:creationId xmlns:a16="http://schemas.microsoft.com/office/drawing/2014/main" id="{7409D254-DA40-4D40-AE88-CDC7220A4D6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6" name="Straight Connector 225">
              <a:extLst>
                <a:ext uri="{FF2B5EF4-FFF2-40B4-BE49-F238E27FC236}">
                  <a16:creationId xmlns:a16="http://schemas.microsoft.com/office/drawing/2014/main" id="{CB60D389-DE6B-42B7-850F-5096D8CFC5E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27" name="Straight Connector 226">
              <a:extLst>
                <a:ext uri="{FF2B5EF4-FFF2-40B4-BE49-F238E27FC236}">
                  <a16:creationId xmlns:a16="http://schemas.microsoft.com/office/drawing/2014/main" id="{81A43180-42B6-44BC-B9F3-1D1E162124F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28" name="Group 227">
            <a:extLst>
              <a:ext uri="{FF2B5EF4-FFF2-40B4-BE49-F238E27FC236}">
                <a16:creationId xmlns:a16="http://schemas.microsoft.com/office/drawing/2014/main" id="{64B93B13-AA27-46F6-8AF7-52B89DBC12FD}"/>
              </a:ext>
            </a:extLst>
          </p:cNvPr>
          <p:cNvGrpSpPr/>
          <p:nvPr/>
        </p:nvGrpSpPr>
        <p:grpSpPr>
          <a:xfrm>
            <a:off x="5433567" y="3174597"/>
            <a:ext cx="351692" cy="691662"/>
            <a:chOff x="1664677" y="4221162"/>
            <a:chExt cx="843208" cy="1652100"/>
          </a:xfrm>
        </p:grpSpPr>
        <p:sp>
          <p:nvSpPr>
            <p:cNvPr id="229" name="Oval 228">
              <a:extLst>
                <a:ext uri="{FF2B5EF4-FFF2-40B4-BE49-F238E27FC236}">
                  <a16:creationId xmlns:a16="http://schemas.microsoft.com/office/drawing/2014/main" id="{1708408B-063C-4DDC-9C2A-508910FE862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0" name="Straight Connector 229">
              <a:extLst>
                <a:ext uri="{FF2B5EF4-FFF2-40B4-BE49-F238E27FC236}">
                  <a16:creationId xmlns:a16="http://schemas.microsoft.com/office/drawing/2014/main" id="{E1D09AEA-05F9-455D-837A-9680055A9437}"/>
                </a:ext>
              </a:extLst>
            </p:cNvPr>
            <p:cNvCxnSpPr>
              <a:stCxn id="22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31" name="Straight Connector 230">
              <a:extLst>
                <a:ext uri="{FF2B5EF4-FFF2-40B4-BE49-F238E27FC236}">
                  <a16:creationId xmlns:a16="http://schemas.microsoft.com/office/drawing/2014/main" id="{5D99BDA2-E8AD-4D2D-97FE-4D242C09F68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32" name="Straight Connector 231">
              <a:extLst>
                <a:ext uri="{FF2B5EF4-FFF2-40B4-BE49-F238E27FC236}">
                  <a16:creationId xmlns:a16="http://schemas.microsoft.com/office/drawing/2014/main" id="{39395F3C-25FF-4A4C-887B-9C7277BDC01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33" name="Straight Connector 232">
              <a:extLst>
                <a:ext uri="{FF2B5EF4-FFF2-40B4-BE49-F238E27FC236}">
                  <a16:creationId xmlns:a16="http://schemas.microsoft.com/office/drawing/2014/main" id="{E6262A4E-C0A2-4D9A-B061-C15511A97FB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34" name="Straight Connector 233">
              <a:extLst>
                <a:ext uri="{FF2B5EF4-FFF2-40B4-BE49-F238E27FC236}">
                  <a16:creationId xmlns:a16="http://schemas.microsoft.com/office/drawing/2014/main" id="{BE516DEB-B310-4BBB-A3AD-E90A7007B3F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35" name="Group 234">
            <a:extLst>
              <a:ext uri="{FF2B5EF4-FFF2-40B4-BE49-F238E27FC236}">
                <a16:creationId xmlns:a16="http://schemas.microsoft.com/office/drawing/2014/main" id="{F21C6171-57C3-493E-9441-CEE411C8A45C}"/>
              </a:ext>
            </a:extLst>
          </p:cNvPr>
          <p:cNvGrpSpPr/>
          <p:nvPr/>
        </p:nvGrpSpPr>
        <p:grpSpPr>
          <a:xfrm>
            <a:off x="6950331" y="3174597"/>
            <a:ext cx="351692" cy="691662"/>
            <a:chOff x="1664677" y="4221162"/>
            <a:chExt cx="843208" cy="1652100"/>
          </a:xfrm>
        </p:grpSpPr>
        <p:sp>
          <p:nvSpPr>
            <p:cNvPr id="236" name="Oval 235">
              <a:extLst>
                <a:ext uri="{FF2B5EF4-FFF2-40B4-BE49-F238E27FC236}">
                  <a16:creationId xmlns:a16="http://schemas.microsoft.com/office/drawing/2014/main" id="{406A02DE-5FDC-4D75-96BC-AE1B902C57D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7" name="Straight Connector 236">
              <a:extLst>
                <a:ext uri="{FF2B5EF4-FFF2-40B4-BE49-F238E27FC236}">
                  <a16:creationId xmlns:a16="http://schemas.microsoft.com/office/drawing/2014/main" id="{02B64F24-7DAE-4456-A8A8-7AE9DA1FEC40}"/>
                </a:ext>
              </a:extLst>
            </p:cNvPr>
            <p:cNvCxnSpPr>
              <a:stCxn id="23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38" name="Straight Connector 237">
              <a:extLst>
                <a:ext uri="{FF2B5EF4-FFF2-40B4-BE49-F238E27FC236}">
                  <a16:creationId xmlns:a16="http://schemas.microsoft.com/office/drawing/2014/main" id="{BBD2DE8E-B10B-47C4-9887-D3BA7CD3733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39" name="Straight Connector 238">
              <a:extLst>
                <a:ext uri="{FF2B5EF4-FFF2-40B4-BE49-F238E27FC236}">
                  <a16:creationId xmlns:a16="http://schemas.microsoft.com/office/drawing/2014/main" id="{D30BAA77-16C0-4531-89A8-4695708108E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0" name="Straight Connector 239">
              <a:extLst>
                <a:ext uri="{FF2B5EF4-FFF2-40B4-BE49-F238E27FC236}">
                  <a16:creationId xmlns:a16="http://schemas.microsoft.com/office/drawing/2014/main" id="{8DAEBC54-886F-49D1-99F9-38A93BA8865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41" name="Straight Connector 240">
              <a:extLst>
                <a:ext uri="{FF2B5EF4-FFF2-40B4-BE49-F238E27FC236}">
                  <a16:creationId xmlns:a16="http://schemas.microsoft.com/office/drawing/2014/main" id="{7985FAF8-7650-4620-B367-5CB47A90FB7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42" name="Group 241">
            <a:extLst>
              <a:ext uri="{FF2B5EF4-FFF2-40B4-BE49-F238E27FC236}">
                <a16:creationId xmlns:a16="http://schemas.microsoft.com/office/drawing/2014/main" id="{E990C2CB-4EAA-4826-87FE-15EBEB86C72C}"/>
              </a:ext>
            </a:extLst>
          </p:cNvPr>
          <p:cNvGrpSpPr/>
          <p:nvPr/>
        </p:nvGrpSpPr>
        <p:grpSpPr>
          <a:xfrm>
            <a:off x="5939155" y="3174597"/>
            <a:ext cx="351692" cy="691662"/>
            <a:chOff x="1664677" y="4221162"/>
            <a:chExt cx="843208" cy="1652100"/>
          </a:xfrm>
        </p:grpSpPr>
        <p:sp>
          <p:nvSpPr>
            <p:cNvPr id="243" name="Oval 242">
              <a:extLst>
                <a:ext uri="{FF2B5EF4-FFF2-40B4-BE49-F238E27FC236}">
                  <a16:creationId xmlns:a16="http://schemas.microsoft.com/office/drawing/2014/main" id="{A5316FB6-D490-45A3-82A7-15A62B8B4AC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44" name="Straight Connector 243">
              <a:extLst>
                <a:ext uri="{FF2B5EF4-FFF2-40B4-BE49-F238E27FC236}">
                  <a16:creationId xmlns:a16="http://schemas.microsoft.com/office/drawing/2014/main" id="{6E590366-120D-4BB7-9C0B-1A167F7FE5E0}"/>
                </a:ext>
              </a:extLst>
            </p:cNvPr>
            <p:cNvCxnSpPr>
              <a:stCxn id="24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45" name="Straight Connector 244">
              <a:extLst>
                <a:ext uri="{FF2B5EF4-FFF2-40B4-BE49-F238E27FC236}">
                  <a16:creationId xmlns:a16="http://schemas.microsoft.com/office/drawing/2014/main" id="{F4EEE358-25AC-47B3-9702-3D40C77F530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6" name="Straight Connector 245">
              <a:extLst>
                <a:ext uri="{FF2B5EF4-FFF2-40B4-BE49-F238E27FC236}">
                  <a16:creationId xmlns:a16="http://schemas.microsoft.com/office/drawing/2014/main" id="{4B240697-ADC0-4F5B-98B1-26F9256C909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7" name="Straight Connector 246">
              <a:extLst>
                <a:ext uri="{FF2B5EF4-FFF2-40B4-BE49-F238E27FC236}">
                  <a16:creationId xmlns:a16="http://schemas.microsoft.com/office/drawing/2014/main" id="{0C20885B-FF0D-48C8-B310-5F6C7111399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48" name="Straight Connector 247">
              <a:extLst>
                <a:ext uri="{FF2B5EF4-FFF2-40B4-BE49-F238E27FC236}">
                  <a16:creationId xmlns:a16="http://schemas.microsoft.com/office/drawing/2014/main" id="{9D2CCED4-D7DD-4908-9288-C5135D36848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49" name="Group 248">
            <a:extLst>
              <a:ext uri="{FF2B5EF4-FFF2-40B4-BE49-F238E27FC236}">
                <a16:creationId xmlns:a16="http://schemas.microsoft.com/office/drawing/2014/main" id="{B334359F-ECE3-4036-A3CA-3682D1A2D250}"/>
              </a:ext>
            </a:extLst>
          </p:cNvPr>
          <p:cNvGrpSpPr/>
          <p:nvPr/>
        </p:nvGrpSpPr>
        <p:grpSpPr>
          <a:xfrm>
            <a:off x="6444743" y="3174597"/>
            <a:ext cx="351692" cy="691662"/>
            <a:chOff x="1664677" y="4221162"/>
            <a:chExt cx="843208" cy="1652100"/>
          </a:xfrm>
        </p:grpSpPr>
        <p:sp>
          <p:nvSpPr>
            <p:cNvPr id="250" name="Oval 249">
              <a:extLst>
                <a:ext uri="{FF2B5EF4-FFF2-40B4-BE49-F238E27FC236}">
                  <a16:creationId xmlns:a16="http://schemas.microsoft.com/office/drawing/2014/main" id="{DA565221-F065-4220-BF4E-DF54DEA8F07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1" name="Straight Connector 250">
              <a:extLst>
                <a:ext uri="{FF2B5EF4-FFF2-40B4-BE49-F238E27FC236}">
                  <a16:creationId xmlns:a16="http://schemas.microsoft.com/office/drawing/2014/main" id="{15D622BD-F28A-47DC-A0B7-2DBFFE0B20AD}"/>
                </a:ext>
              </a:extLst>
            </p:cNvPr>
            <p:cNvCxnSpPr>
              <a:stCxn id="25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52" name="Straight Connector 251">
              <a:extLst>
                <a:ext uri="{FF2B5EF4-FFF2-40B4-BE49-F238E27FC236}">
                  <a16:creationId xmlns:a16="http://schemas.microsoft.com/office/drawing/2014/main" id="{98857D6F-DF98-4152-A39C-9346C2E991E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53" name="Straight Connector 252">
              <a:extLst>
                <a:ext uri="{FF2B5EF4-FFF2-40B4-BE49-F238E27FC236}">
                  <a16:creationId xmlns:a16="http://schemas.microsoft.com/office/drawing/2014/main" id="{8772FBD6-A951-48BC-AE7B-11652CC1151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54" name="Straight Connector 253">
              <a:extLst>
                <a:ext uri="{FF2B5EF4-FFF2-40B4-BE49-F238E27FC236}">
                  <a16:creationId xmlns:a16="http://schemas.microsoft.com/office/drawing/2014/main" id="{A0D2FA61-A3EF-4021-A803-9A66F32269C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55" name="Straight Connector 254">
              <a:extLst>
                <a:ext uri="{FF2B5EF4-FFF2-40B4-BE49-F238E27FC236}">
                  <a16:creationId xmlns:a16="http://schemas.microsoft.com/office/drawing/2014/main" id="{8F6176D0-1549-45ED-8D41-D61BE9ADF9E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56" name="Group 255">
            <a:extLst>
              <a:ext uri="{FF2B5EF4-FFF2-40B4-BE49-F238E27FC236}">
                <a16:creationId xmlns:a16="http://schemas.microsoft.com/office/drawing/2014/main" id="{83425532-23E5-4C18-824A-06640A6BF8C8}"/>
              </a:ext>
            </a:extLst>
          </p:cNvPr>
          <p:cNvGrpSpPr/>
          <p:nvPr/>
        </p:nvGrpSpPr>
        <p:grpSpPr>
          <a:xfrm>
            <a:off x="7455919" y="3174597"/>
            <a:ext cx="351692" cy="691662"/>
            <a:chOff x="1664677" y="4221162"/>
            <a:chExt cx="843208" cy="1652100"/>
          </a:xfrm>
        </p:grpSpPr>
        <p:sp>
          <p:nvSpPr>
            <p:cNvPr id="257" name="Oval 256">
              <a:extLst>
                <a:ext uri="{FF2B5EF4-FFF2-40B4-BE49-F238E27FC236}">
                  <a16:creationId xmlns:a16="http://schemas.microsoft.com/office/drawing/2014/main" id="{B6DD2B75-7619-4D5A-8DAF-DE52485CD3B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8" name="Straight Connector 257">
              <a:extLst>
                <a:ext uri="{FF2B5EF4-FFF2-40B4-BE49-F238E27FC236}">
                  <a16:creationId xmlns:a16="http://schemas.microsoft.com/office/drawing/2014/main" id="{31DF88A9-4080-4C78-AF43-16B0684A85CD}"/>
                </a:ext>
              </a:extLst>
            </p:cNvPr>
            <p:cNvCxnSpPr>
              <a:stCxn id="25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59" name="Straight Connector 258">
              <a:extLst>
                <a:ext uri="{FF2B5EF4-FFF2-40B4-BE49-F238E27FC236}">
                  <a16:creationId xmlns:a16="http://schemas.microsoft.com/office/drawing/2014/main" id="{DA187AAD-4C7B-4707-BF3D-6D9A75B0246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60" name="Straight Connector 259">
              <a:extLst>
                <a:ext uri="{FF2B5EF4-FFF2-40B4-BE49-F238E27FC236}">
                  <a16:creationId xmlns:a16="http://schemas.microsoft.com/office/drawing/2014/main" id="{749F652C-5942-489B-83E7-DB7A65AA31B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61" name="Straight Connector 260">
              <a:extLst>
                <a:ext uri="{FF2B5EF4-FFF2-40B4-BE49-F238E27FC236}">
                  <a16:creationId xmlns:a16="http://schemas.microsoft.com/office/drawing/2014/main" id="{4DF15EB3-CB57-456F-A66E-ABAAFDDC293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62" name="Straight Connector 261">
              <a:extLst>
                <a:ext uri="{FF2B5EF4-FFF2-40B4-BE49-F238E27FC236}">
                  <a16:creationId xmlns:a16="http://schemas.microsoft.com/office/drawing/2014/main" id="{C6324617-1E63-4C72-91B0-0DC98D570A0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3" name="Group 262">
            <a:extLst>
              <a:ext uri="{FF2B5EF4-FFF2-40B4-BE49-F238E27FC236}">
                <a16:creationId xmlns:a16="http://schemas.microsoft.com/office/drawing/2014/main" id="{16A1D262-79B9-49A4-A913-C7449C304B73}"/>
              </a:ext>
            </a:extLst>
          </p:cNvPr>
          <p:cNvGrpSpPr/>
          <p:nvPr/>
        </p:nvGrpSpPr>
        <p:grpSpPr>
          <a:xfrm>
            <a:off x="7961503" y="3174597"/>
            <a:ext cx="351692" cy="691662"/>
            <a:chOff x="1664677" y="4221162"/>
            <a:chExt cx="843208" cy="1652100"/>
          </a:xfrm>
        </p:grpSpPr>
        <p:sp>
          <p:nvSpPr>
            <p:cNvPr id="264" name="Oval 263">
              <a:extLst>
                <a:ext uri="{FF2B5EF4-FFF2-40B4-BE49-F238E27FC236}">
                  <a16:creationId xmlns:a16="http://schemas.microsoft.com/office/drawing/2014/main" id="{0EB1E2F4-985D-4C54-B0C8-E1214756294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65" name="Straight Connector 264">
              <a:extLst>
                <a:ext uri="{FF2B5EF4-FFF2-40B4-BE49-F238E27FC236}">
                  <a16:creationId xmlns:a16="http://schemas.microsoft.com/office/drawing/2014/main" id="{0685985C-E712-4472-8FD3-ACFF78B9D2A2}"/>
                </a:ext>
              </a:extLst>
            </p:cNvPr>
            <p:cNvCxnSpPr>
              <a:stCxn id="26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66" name="Straight Connector 265">
              <a:extLst>
                <a:ext uri="{FF2B5EF4-FFF2-40B4-BE49-F238E27FC236}">
                  <a16:creationId xmlns:a16="http://schemas.microsoft.com/office/drawing/2014/main" id="{33878707-C578-4064-8C79-21FC9C2AF2B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67" name="Straight Connector 266">
              <a:extLst>
                <a:ext uri="{FF2B5EF4-FFF2-40B4-BE49-F238E27FC236}">
                  <a16:creationId xmlns:a16="http://schemas.microsoft.com/office/drawing/2014/main" id="{D96B4CD7-7FA6-4A60-9D6F-465E58DD265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68" name="Straight Connector 267">
              <a:extLst>
                <a:ext uri="{FF2B5EF4-FFF2-40B4-BE49-F238E27FC236}">
                  <a16:creationId xmlns:a16="http://schemas.microsoft.com/office/drawing/2014/main" id="{23BA5908-547F-4B93-90CF-7D612FF815E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69" name="Straight Connector 268">
              <a:extLst>
                <a:ext uri="{FF2B5EF4-FFF2-40B4-BE49-F238E27FC236}">
                  <a16:creationId xmlns:a16="http://schemas.microsoft.com/office/drawing/2014/main" id="{F60CD597-1956-4B17-A1D5-AC232DEEAE7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662761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060EC5-B264-40EC-86B2-BD219387E83E}"/>
                  </a:ext>
                </a:extLst>
              </p:cNvPr>
              <p:cNvSpPr txBox="1"/>
              <p:nvPr/>
            </p:nvSpPr>
            <p:spPr>
              <a:xfrm>
                <a:off x="5345723" y="1307123"/>
                <a:ext cx="2144690"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𝑆</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Λ</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𝑆</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𝐼</m:t>
                          </m:r>
                        </m:num>
                        <m:den>
                          <m:r>
                            <a:rPr lang="en-IN" b="0" i="1" smtClean="0">
                              <a:latin typeface="Cambria Math" panose="02040503050406030204" pitchFamily="18" charset="0"/>
                              <a:ea typeface="Cambria Math" panose="02040503050406030204" pitchFamily="18" charset="0"/>
                            </a:rPr>
                            <m:t>𝑁</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𝑆</m:t>
                      </m:r>
                    </m:oMath>
                  </m:oMathPara>
                </a14:m>
                <a:endParaRPr lang="en-IN" dirty="0"/>
              </a:p>
            </p:txBody>
          </p:sp>
        </mc:Choice>
        <mc:Fallback xmlns="">
          <p:sp>
            <p:nvSpPr>
              <p:cNvPr id="2" name="TextBox 1">
                <a:extLst>
                  <a:ext uri="{FF2B5EF4-FFF2-40B4-BE49-F238E27FC236}">
                    <a16:creationId xmlns:a16="http://schemas.microsoft.com/office/drawing/2014/main" id="{13060EC5-B264-40EC-86B2-BD219387E83E}"/>
                  </a:ext>
                </a:extLst>
              </p:cNvPr>
              <p:cNvSpPr txBox="1">
                <a:spLocks noRot="1" noChangeAspect="1" noMove="1" noResize="1" noEditPoints="1" noAdjustHandles="1" noChangeArrowheads="1" noChangeShapeType="1" noTextEdit="1"/>
              </p:cNvSpPr>
              <p:nvPr/>
            </p:nvSpPr>
            <p:spPr>
              <a:xfrm>
                <a:off x="5345723" y="1307123"/>
                <a:ext cx="2144690" cy="52591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4F1F585-C610-4E07-9FAE-F241E2E8C283}"/>
                  </a:ext>
                </a:extLst>
              </p:cNvPr>
              <p:cNvSpPr txBox="1"/>
              <p:nvPr/>
            </p:nvSpPr>
            <p:spPr>
              <a:xfrm>
                <a:off x="5345723" y="2010507"/>
                <a:ext cx="1762662"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𝐸</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𝑆</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𝐼</m:t>
                          </m:r>
                        </m:num>
                        <m:den>
                          <m:r>
                            <a:rPr lang="en-IN" b="0" i="1" smtClean="0">
                              <a:latin typeface="Cambria Math" panose="02040503050406030204" pitchFamily="18" charset="0"/>
                              <a:ea typeface="Cambria Math" panose="02040503050406030204" pitchFamily="18" charset="0"/>
                            </a:rPr>
                            <m:t>𝑁</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𝐸</m:t>
                      </m:r>
                    </m:oMath>
                  </m:oMathPara>
                </a14:m>
                <a:endParaRPr lang="en-IN" dirty="0"/>
              </a:p>
            </p:txBody>
          </p:sp>
        </mc:Choice>
        <mc:Fallback xmlns="">
          <p:sp>
            <p:nvSpPr>
              <p:cNvPr id="4" name="TextBox 3">
                <a:extLst>
                  <a:ext uri="{FF2B5EF4-FFF2-40B4-BE49-F238E27FC236}">
                    <a16:creationId xmlns:a16="http://schemas.microsoft.com/office/drawing/2014/main" id="{94F1F585-C610-4E07-9FAE-F241E2E8C283}"/>
                  </a:ext>
                </a:extLst>
              </p:cNvPr>
              <p:cNvSpPr txBox="1">
                <a:spLocks noRot="1" noChangeAspect="1" noMove="1" noResize="1" noEditPoints="1" noAdjustHandles="1" noChangeArrowheads="1" noChangeShapeType="1" noTextEdit="1"/>
              </p:cNvSpPr>
              <p:nvPr/>
            </p:nvSpPr>
            <p:spPr>
              <a:xfrm>
                <a:off x="5345723" y="2010507"/>
                <a:ext cx="1762662" cy="52591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E38DC7-1ECA-4323-89FE-5A1E6468895F}"/>
                  </a:ext>
                </a:extLst>
              </p:cNvPr>
              <p:cNvSpPr txBox="1"/>
              <p:nvPr/>
            </p:nvSpPr>
            <p:spPr>
              <a:xfrm>
                <a:off x="5345723" y="2713891"/>
                <a:ext cx="20394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𝐼</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𝐼</m:t>
                      </m:r>
                    </m:oMath>
                  </m:oMathPara>
                </a14:m>
                <a:endParaRPr lang="en-IN" dirty="0"/>
              </a:p>
            </p:txBody>
          </p:sp>
        </mc:Choice>
        <mc:Fallback xmlns="">
          <p:sp>
            <p:nvSpPr>
              <p:cNvPr id="6" name="TextBox 5">
                <a:extLst>
                  <a:ext uri="{FF2B5EF4-FFF2-40B4-BE49-F238E27FC236}">
                    <a16:creationId xmlns:a16="http://schemas.microsoft.com/office/drawing/2014/main" id="{7FE38DC7-1ECA-4323-89FE-5A1E6468895F}"/>
                  </a:ext>
                </a:extLst>
              </p:cNvPr>
              <p:cNvSpPr txBox="1">
                <a:spLocks noRot="1" noChangeAspect="1" noMove="1" noResize="1" noEditPoints="1" noAdjustHandles="1" noChangeArrowheads="1" noChangeShapeType="1" noTextEdit="1"/>
              </p:cNvSpPr>
              <p:nvPr/>
            </p:nvSpPr>
            <p:spPr>
              <a:xfrm>
                <a:off x="5345723" y="2713891"/>
                <a:ext cx="2039469" cy="52591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0E6AC64-4507-4242-A2A4-CA5F11CBC586}"/>
                  </a:ext>
                </a:extLst>
              </p:cNvPr>
              <p:cNvSpPr txBox="1"/>
              <p:nvPr/>
            </p:nvSpPr>
            <p:spPr>
              <a:xfrm>
                <a:off x="5345723" y="3511062"/>
                <a:ext cx="1415387"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𝑅</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𝑅</m:t>
                      </m:r>
                    </m:oMath>
                  </m:oMathPara>
                </a14:m>
                <a:endParaRPr lang="en-IN" dirty="0"/>
              </a:p>
            </p:txBody>
          </p:sp>
        </mc:Choice>
        <mc:Fallback xmlns="">
          <p:sp>
            <p:nvSpPr>
              <p:cNvPr id="8" name="TextBox 7">
                <a:extLst>
                  <a:ext uri="{FF2B5EF4-FFF2-40B4-BE49-F238E27FC236}">
                    <a16:creationId xmlns:a16="http://schemas.microsoft.com/office/drawing/2014/main" id="{F0E6AC64-4507-4242-A2A4-CA5F11CBC586}"/>
                  </a:ext>
                </a:extLst>
              </p:cNvPr>
              <p:cNvSpPr txBox="1">
                <a:spLocks noRot="1" noChangeAspect="1" noMove="1" noResize="1" noEditPoints="1" noAdjustHandles="1" noChangeArrowheads="1" noChangeShapeType="1" noTextEdit="1"/>
              </p:cNvSpPr>
              <p:nvPr/>
            </p:nvSpPr>
            <p:spPr>
              <a:xfrm>
                <a:off x="5345723" y="3511062"/>
                <a:ext cx="1415387" cy="525913"/>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39937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287A-DB76-4A95-AF3A-527117E4FECB}"/>
              </a:ext>
            </a:extLst>
          </p:cNvPr>
          <p:cNvSpPr>
            <a:spLocks noGrp="1"/>
          </p:cNvSpPr>
          <p:nvPr>
            <p:ph type="title"/>
          </p:nvPr>
        </p:nvSpPr>
        <p:spPr/>
        <p:txBody>
          <a:bodyPr/>
          <a:lstStyle/>
          <a:p>
            <a:endParaRPr lang="en-IN"/>
          </a:p>
        </p:txBody>
      </p:sp>
      <p:grpSp>
        <p:nvGrpSpPr>
          <p:cNvPr id="262" name="Group 261">
            <a:extLst>
              <a:ext uri="{FF2B5EF4-FFF2-40B4-BE49-F238E27FC236}">
                <a16:creationId xmlns:a16="http://schemas.microsoft.com/office/drawing/2014/main" id="{1A0E6495-F764-4A34-89BD-FC61FF5B0320}"/>
              </a:ext>
            </a:extLst>
          </p:cNvPr>
          <p:cNvGrpSpPr/>
          <p:nvPr/>
        </p:nvGrpSpPr>
        <p:grpSpPr>
          <a:xfrm>
            <a:off x="3264303" y="3550593"/>
            <a:ext cx="6816758" cy="2671891"/>
            <a:chOff x="3264303" y="3550593"/>
            <a:chExt cx="6816758" cy="2671891"/>
          </a:xfrm>
        </p:grpSpPr>
        <p:grpSp>
          <p:nvGrpSpPr>
            <p:cNvPr id="4" name="Group 3">
              <a:extLst>
                <a:ext uri="{FF2B5EF4-FFF2-40B4-BE49-F238E27FC236}">
                  <a16:creationId xmlns:a16="http://schemas.microsoft.com/office/drawing/2014/main" id="{C247F0F4-40E4-4FBF-8DAC-BBD2A2E2FF60}"/>
                </a:ext>
              </a:extLst>
            </p:cNvPr>
            <p:cNvGrpSpPr/>
            <p:nvPr/>
          </p:nvGrpSpPr>
          <p:grpSpPr>
            <a:xfrm>
              <a:off x="4167905" y="5530822"/>
              <a:ext cx="351692" cy="691662"/>
              <a:chOff x="1664677" y="4221162"/>
              <a:chExt cx="843208" cy="1652100"/>
            </a:xfrm>
          </p:grpSpPr>
          <p:sp>
            <p:nvSpPr>
              <p:cNvPr id="250" name="Oval 249">
                <a:extLst>
                  <a:ext uri="{FF2B5EF4-FFF2-40B4-BE49-F238E27FC236}">
                    <a16:creationId xmlns:a16="http://schemas.microsoft.com/office/drawing/2014/main" id="{3E8C9595-DA87-48FF-AF81-15FB019816E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1" name="Straight Connector 250">
                <a:extLst>
                  <a:ext uri="{FF2B5EF4-FFF2-40B4-BE49-F238E27FC236}">
                    <a16:creationId xmlns:a16="http://schemas.microsoft.com/office/drawing/2014/main" id="{6CD5E86B-DB5B-4A8D-9BED-C4408C0FD8BB}"/>
                  </a:ext>
                </a:extLst>
              </p:cNvPr>
              <p:cNvCxnSpPr>
                <a:stCxn id="25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52" name="Straight Connector 251">
                <a:extLst>
                  <a:ext uri="{FF2B5EF4-FFF2-40B4-BE49-F238E27FC236}">
                    <a16:creationId xmlns:a16="http://schemas.microsoft.com/office/drawing/2014/main" id="{64D5B391-0D59-4D9B-B129-752D1CC5B98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53" name="Straight Connector 252">
                <a:extLst>
                  <a:ext uri="{FF2B5EF4-FFF2-40B4-BE49-F238E27FC236}">
                    <a16:creationId xmlns:a16="http://schemas.microsoft.com/office/drawing/2014/main" id="{BE13F41C-A50C-45A4-B848-C021ECD7642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54" name="Straight Connector 253">
                <a:extLst>
                  <a:ext uri="{FF2B5EF4-FFF2-40B4-BE49-F238E27FC236}">
                    <a16:creationId xmlns:a16="http://schemas.microsoft.com/office/drawing/2014/main" id="{6B786A7B-3AFC-4110-B475-62A0CFACBAC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55" name="Straight Connector 254">
                <a:extLst>
                  <a:ext uri="{FF2B5EF4-FFF2-40B4-BE49-F238E27FC236}">
                    <a16:creationId xmlns:a16="http://schemas.microsoft.com/office/drawing/2014/main" id="{D6E0C4BA-FF28-4F14-8450-6D935AE0022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 name="Group 4">
              <a:extLst>
                <a:ext uri="{FF2B5EF4-FFF2-40B4-BE49-F238E27FC236}">
                  <a16:creationId xmlns:a16="http://schemas.microsoft.com/office/drawing/2014/main" id="{737D1D6F-0115-443F-BEA5-DA6539AA6088}"/>
                </a:ext>
              </a:extLst>
            </p:cNvPr>
            <p:cNvGrpSpPr/>
            <p:nvPr/>
          </p:nvGrpSpPr>
          <p:grpSpPr>
            <a:xfrm>
              <a:off x="5684669" y="5530822"/>
              <a:ext cx="351692" cy="691662"/>
              <a:chOff x="1664677" y="4221162"/>
              <a:chExt cx="843208" cy="1652100"/>
            </a:xfrm>
          </p:grpSpPr>
          <p:sp>
            <p:nvSpPr>
              <p:cNvPr id="244" name="Oval 243">
                <a:extLst>
                  <a:ext uri="{FF2B5EF4-FFF2-40B4-BE49-F238E27FC236}">
                    <a16:creationId xmlns:a16="http://schemas.microsoft.com/office/drawing/2014/main" id="{A0562837-69D7-4B48-B72D-BBAA39DD51F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45" name="Straight Connector 244">
                <a:extLst>
                  <a:ext uri="{FF2B5EF4-FFF2-40B4-BE49-F238E27FC236}">
                    <a16:creationId xmlns:a16="http://schemas.microsoft.com/office/drawing/2014/main" id="{9AA028FF-CAC0-4F82-8A08-87D83E0181F6}"/>
                  </a:ext>
                </a:extLst>
              </p:cNvPr>
              <p:cNvCxnSpPr>
                <a:stCxn id="24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46" name="Straight Connector 245">
                <a:extLst>
                  <a:ext uri="{FF2B5EF4-FFF2-40B4-BE49-F238E27FC236}">
                    <a16:creationId xmlns:a16="http://schemas.microsoft.com/office/drawing/2014/main" id="{B3F4EC98-B81B-4CE1-8503-48EC2A8B01D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7" name="Straight Connector 246">
                <a:extLst>
                  <a:ext uri="{FF2B5EF4-FFF2-40B4-BE49-F238E27FC236}">
                    <a16:creationId xmlns:a16="http://schemas.microsoft.com/office/drawing/2014/main" id="{A3004828-9D18-4CC3-A136-4CE771EEAF8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8" name="Straight Connector 247">
                <a:extLst>
                  <a:ext uri="{FF2B5EF4-FFF2-40B4-BE49-F238E27FC236}">
                    <a16:creationId xmlns:a16="http://schemas.microsoft.com/office/drawing/2014/main" id="{8E14F2A5-435E-4ABC-9F94-2F940C1BBAA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49" name="Straight Connector 248">
                <a:extLst>
                  <a:ext uri="{FF2B5EF4-FFF2-40B4-BE49-F238E27FC236}">
                    <a16:creationId xmlns:a16="http://schemas.microsoft.com/office/drawing/2014/main" id="{66E55FF7-E823-495C-B33D-8C75F562B2F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6" name="Group 5">
              <a:extLst>
                <a:ext uri="{FF2B5EF4-FFF2-40B4-BE49-F238E27FC236}">
                  <a16:creationId xmlns:a16="http://schemas.microsoft.com/office/drawing/2014/main" id="{4D6E1AB7-CCAA-4873-8407-BBAF7E521B0E}"/>
                </a:ext>
              </a:extLst>
            </p:cNvPr>
            <p:cNvGrpSpPr/>
            <p:nvPr/>
          </p:nvGrpSpPr>
          <p:grpSpPr>
            <a:xfrm>
              <a:off x="4673493" y="5530822"/>
              <a:ext cx="351692" cy="691662"/>
              <a:chOff x="1664677" y="4221162"/>
              <a:chExt cx="843208" cy="1652100"/>
            </a:xfrm>
            <a:effectLst>
              <a:glow rad="63500">
                <a:schemeClr val="accent6">
                  <a:satMod val="175000"/>
                  <a:alpha val="40000"/>
                </a:schemeClr>
              </a:glow>
            </a:effectLst>
          </p:grpSpPr>
          <p:sp>
            <p:nvSpPr>
              <p:cNvPr id="238" name="Oval 237">
                <a:extLst>
                  <a:ext uri="{FF2B5EF4-FFF2-40B4-BE49-F238E27FC236}">
                    <a16:creationId xmlns:a16="http://schemas.microsoft.com/office/drawing/2014/main" id="{271EAD09-E547-46B9-9864-CAE0C0F20F84}"/>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239" name="Straight Connector 238">
                <a:extLst>
                  <a:ext uri="{FF2B5EF4-FFF2-40B4-BE49-F238E27FC236}">
                    <a16:creationId xmlns:a16="http://schemas.microsoft.com/office/drawing/2014/main" id="{75803BE4-94FF-4F91-8D0C-9A1BA9C05A56}"/>
                  </a:ext>
                </a:extLst>
              </p:cNvPr>
              <p:cNvCxnSpPr>
                <a:stCxn id="238"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40" name="Straight Connector 239">
                <a:extLst>
                  <a:ext uri="{FF2B5EF4-FFF2-40B4-BE49-F238E27FC236}">
                    <a16:creationId xmlns:a16="http://schemas.microsoft.com/office/drawing/2014/main" id="{90890552-458A-469B-978F-E43713B7EE91}"/>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41" name="Straight Connector 240">
                <a:extLst>
                  <a:ext uri="{FF2B5EF4-FFF2-40B4-BE49-F238E27FC236}">
                    <a16:creationId xmlns:a16="http://schemas.microsoft.com/office/drawing/2014/main" id="{30D1B75F-5158-4B0F-8B84-D0FD45D582C0}"/>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42" name="Straight Connector 241">
                <a:extLst>
                  <a:ext uri="{FF2B5EF4-FFF2-40B4-BE49-F238E27FC236}">
                    <a16:creationId xmlns:a16="http://schemas.microsoft.com/office/drawing/2014/main" id="{3BB04B55-8B1F-4759-9E5E-1973F19F62E6}"/>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43" name="Straight Connector 242">
                <a:extLst>
                  <a:ext uri="{FF2B5EF4-FFF2-40B4-BE49-F238E27FC236}">
                    <a16:creationId xmlns:a16="http://schemas.microsoft.com/office/drawing/2014/main" id="{E00EEBE1-672D-482E-84A2-7FB3ED236DDE}"/>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7" name="Group 6">
              <a:extLst>
                <a:ext uri="{FF2B5EF4-FFF2-40B4-BE49-F238E27FC236}">
                  <a16:creationId xmlns:a16="http://schemas.microsoft.com/office/drawing/2014/main" id="{C9AFACF2-F460-411A-A383-7800E9363122}"/>
                </a:ext>
              </a:extLst>
            </p:cNvPr>
            <p:cNvGrpSpPr/>
            <p:nvPr/>
          </p:nvGrpSpPr>
          <p:grpSpPr>
            <a:xfrm>
              <a:off x="5179081" y="5530822"/>
              <a:ext cx="351692" cy="691662"/>
              <a:chOff x="1664677" y="4221162"/>
              <a:chExt cx="843208" cy="1652100"/>
            </a:xfrm>
          </p:grpSpPr>
          <p:sp>
            <p:nvSpPr>
              <p:cNvPr id="232" name="Oval 231">
                <a:extLst>
                  <a:ext uri="{FF2B5EF4-FFF2-40B4-BE49-F238E27FC236}">
                    <a16:creationId xmlns:a16="http://schemas.microsoft.com/office/drawing/2014/main" id="{E46D74C0-3BCA-4BB7-9DD3-7F1E91AE8837}"/>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3" name="Straight Connector 232">
                <a:extLst>
                  <a:ext uri="{FF2B5EF4-FFF2-40B4-BE49-F238E27FC236}">
                    <a16:creationId xmlns:a16="http://schemas.microsoft.com/office/drawing/2014/main" id="{13C5FA03-2A4B-473F-B0FB-99D3C55C3DDC}"/>
                  </a:ext>
                </a:extLst>
              </p:cNvPr>
              <p:cNvCxnSpPr>
                <a:stCxn id="232"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4" name="Straight Connector 233">
                <a:extLst>
                  <a:ext uri="{FF2B5EF4-FFF2-40B4-BE49-F238E27FC236}">
                    <a16:creationId xmlns:a16="http://schemas.microsoft.com/office/drawing/2014/main" id="{37F2A08E-547C-48D2-93CD-D36F11B18321}"/>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5" name="Straight Connector 234">
                <a:extLst>
                  <a:ext uri="{FF2B5EF4-FFF2-40B4-BE49-F238E27FC236}">
                    <a16:creationId xmlns:a16="http://schemas.microsoft.com/office/drawing/2014/main" id="{80C00DEB-4E2C-4E15-ABC9-B0F4083E31C2}"/>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a:extLst>
                  <a:ext uri="{FF2B5EF4-FFF2-40B4-BE49-F238E27FC236}">
                    <a16:creationId xmlns:a16="http://schemas.microsoft.com/office/drawing/2014/main" id="{16948451-47CD-430B-ABBE-A3DF265B71A2}"/>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7" name="Straight Connector 236">
                <a:extLst>
                  <a:ext uri="{FF2B5EF4-FFF2-40B4-BE49-F238E27FC236}">
                    <a16:creationId xmlns:a16="http://schemas.microsoft.com/office/drawing/2014/main" id="{916CFF50-A860-42FE-86BC-267EAA0BADCE}"/>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8" name="Group 7">
              <a:extLst>
                <a:ext uri="{FF2B5EF4-FFF2-40B4-BE49-F238E27FC236}">
                  <a16:creationId xmlns:a16="http://schemas.microsoft.com/office/drawing/2014/main" id="{566C6732-0CE8-4C49-888D-F9C8D97CCC2E}"/>
                </a:ext>
              </a:extLst>
            </p:cNvPr>
            <p:cNvGrpSpPr/>
            <p:nvPr/>
          </p:nvGrpSpPr>
          <p:grpSpPr>
            <a:xfrm>
              <a:off x="6190257" y="5530822"/>
              <a:ext cx="351692" cy="691662"/>
              <a:chOff x="1664677" y="4221162"/>
              <a:chExt cx="843208" cy="1652100"/>
            </a:xfrm>
          </p:grpSpPr>
          <p:sp>
            <p:nvSpPr>
              <p:cNvPr id="226" name="Oval 225">
                <a:extLst>
                  <a:ext uri="{FF2B5EF4-FFF2-40B4-BE49-F238E27FC236}">
                    <a16:creationId xmlns:a16="http://schemas.microsoft.com/office/drawing/2014/main" id="{A18FBE20-D272-4704-A43F-93F7DEBC2DA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27" name="Straight Connector 226">
                <a:extLst>
                  <a:ext uri="{FF2B5EF4-FFF2-40B4-BE49-F238E27FC236}">
                    <a16:creationId xmlns:a16="http://schemas.microsoft.com/office/drawing/2014/main" id="{65A3A29D-F3BB-4B53-B10E-9A851AE54F17}"/>
                  </a:ext>
                </a:extLst>
              </p:cNvPr>
              <p:cNvCxnSpPr>
                <a:stCxn id="22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28" name="Straight Connector 227">
                <a:extLst>
                  <a:ext uri="{FF2B5EF4-FFF2-40B4-BE49-F238E27FC236}">
                    <a16:creationId xmlns:a16="http://schemas.microsoft.com/office/drawing/2014/main" id="{F9360DC1-3523-41E0-BA13-95C156CFB48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9" name="Straight Connector 228">
                <a:extLst>
                  <a:ext uri="{FF2B5EF4-FFF2-40B4-BE49-F238E27FC236}">
                    <a16:creationId xmlns:a16="http://schemas.microsoft.com/office/drawing/2014/main" id="{A0928C71-FAE6-4062-B02E-ED265F6E601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30" name="Straight Connector 229">
                <a:extLst>
                  <a:ext uri="{FF2B5EF4-FFF2-40B4-BE49-F238E27FC236}">
                    <a16:creationId xmlns:a16="http://schemas.microsoft.com/office/drawing/2014/main" id="{931641FE-A76C-4E72-842E-6A07625EF53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31" name="Straight Connector 230">
                <a:extLst>
                  <a:ext uri="{FF2B5EF4-FFF2-40B4-BE49-F238E27FC236}">
                    <a16:creationId xmlns:a16="http://schemas.microsoft.com/office/drawing/2014/main" id="{FFE7908B-9EDA-4C76-B1DF-9B16B47161F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9" name="Group 8">
              <a:extLst>
                <a:ext uri="{FF2B5EF4-FFF2-40B4-BE49-F238E27FC236}">
                  <a16:creationId xmlns:a16="http://schemas.microsoft.com/office/drawing/2014/main" id="{1E181BD5-2078-4C9F-B793-EF264623CD1B}"/>
                </a:ext>
              </a:extLst>
            </p:cNvPr>
            <p:cNvGrpSpPr/>
            <p:nvPr/>
          </p:nvGrpSpPr>
          <p:grpSpPr>
            <a:xfrm>
              <a:off x="6695845" y="5530822"/>
              <a:ext cx="351692" cy="691662"/>
              <a:chOff x="1664677" y="4221162"/>
              <a:chExt cx="843208" cy="1652100"/>
            </a:xfrm>
          </p:grpSpPr>
          <p:sp>
            <p:nvSpPr>
              <p:cNvPr id="220" name="Oval 219">
                <a:extLst>
                  <a:ext uri="{FF2B5EF4-FFF2-40B4-BE49-F238E27FC236}">
                    <a16:creationId xmlns:a16="http://schemas.microsoft.com/office/drawing/2014/main" id="{3C66E78C-A0FF-47D0-9B04-6FD24BB739A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21" name="Straight Connector 220">
                <a:extLst>
                  <a:ext uri="{FF2B5EF4-FFF2-40B4-BE49-F238E27FC236}">
                    <a16:creationId xmlns:a16="http://schemas.microsoft.com/office/drawing/2014/main" id="{3EAB0021-1354-45B5-AA37-59C2A8787E48}"/>
                  </a:ext>
                </a:extLst>
              </p:cNvPr>
              <p:cNvCxnSpPr>
                <a:stCxn id="22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22" name="Straight Connector 221">
                <a:extLst>
                  <a:ext uri="{FF2B5EF4-FFF2-40B4-BE49-F238E27FC236}">
                    <a16:creationId xmlns:a16="http://schemas.microsoft.com/office/drawing/2014/main" id="{1F64EE4A-0B52-467C-ACCB-5A1044F8EEC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3" name="Straight Connector 222">
                <a:extLst>
                  <a:ext uri="{FF2B5EF4-FFF2-40B4-BE49-F238E27FC236}">
                    <a16:creationId xmlns:a16="http://schemas.microsoft.com/office/drawing/2014/main" id="{C35B4ACB-D36E-428E-9A4D-5E80A80C6DC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4" name="Straight Connector 223">
                <a:extLst>
                  <a:ext uri="{FF2B5EF4-FFF2-40B4-BE49-F238E27FC236}">
                    <a16:creationId xmlns:a16="http://schemas.microsoft.com/office/drawing/2014/main" id="{B20C59BE-6E14-41F1-BA38-A80DA4F7E94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25" name="Straight Connector 224">
                <a:extLst>
                  <a:ext uri="{FF2B5EF4-FFF2-40B4-BE49-F238E27FC236}">
                    <a16:creationId xmlns:a16="http://schemas.microsoft.com/office/drawing/2014/main" id="{66FEF39A-B205-445A-A1B9-7136BAADFA9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 name="Group 9">
              <a:extLst>
                <a:ext uri="{FF2B5EF4-FFF2-40B4-BE49-F238E27FC236}">
                  <a16:creationId xmlns:a16="http://schemas.microsoft.com/office/drawing/2014/main" id="{B0C75D77-6132-4D9A-8D66-AB411061B599}"/>
                </a:ext>
              </a:extLst>
            </p:cNvPr>
            <p:cNvGrpSpPr/>
            <p:nvPr/>
          </p:nvGrpSpPr>
          <p:grpSpPr>
            <a:xfrm>
              <a:off x="7201433" y="5530822"/>
              <a:ext cx="351692" cy="691662"/>
              <a:chOff x="1664677" y="4221162"/>
              <a:chExt cx="843208" cy="1652100"/>
            </a:xfrm>
          </p:grpSpPr>
          <p:sp>
            <p:nvSpPr>
              <p:cNvPr id="214" name="Oval 213">
                <a:extLst>
                  <a:ext uri="{FF2B5EF4-FFF2-40B4-BE49-F238E27FC236}">
                    <a16:creationId xmlns:a16="http://schemas.microsoft.com/office/drawing/2014/main" id="{DA949448-AD35-4CD3-ACB8-1D3986E63CD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15" name="Straight Connector 214">
                <a:extLst>
                  <a:ext uri="{FF2B5EF4-FFF2-40B4-BE49-F238E27FC236}">
                    <a16:creationId xmlns:a16="http://schemas.microsoft.com/office/drawing/2014/main" id="{C5E0A7A0-CDA7-496C-BAAD-77E993E1D0C5}"/>
                  </a:ext>
                </a:extLst>
              </p:cNvPr>
              <p:cNvCxnSpPr>
                <a:stCxn id="21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16" name="Straight Connector 215">
                <a:extLst>
                  <a:ext uri="{FF2B5EF4-FFF2-40B4-BE49-F238E27FC236}">
                    <a16:creationId xmlns:a16="http://schemas.microsoft.com/office/drawing/2014/main" id="{1F591CBA-1B89-40B4-AD43-82411DF7D7C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7" name="Straight Connector 216">
                <a:extLst>
                  <a:ext uri="{FF2B5EF4-FFF2-40B4-BE49-F238E27FC236}">
                    <a16:creationId xmlns:a16="http://schemas.microsoft.com/office/drawing/2014/main" id="{A4A57AC6-EC23-4305-9E0D-C216C1B3E74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8" name="Straight Connector 217">
                <a:extLst>
                  <a:ext uri="{FF2B5EF4-FFF2-40B4-BE49-F238E27FC236}">
                    <a16:creationId xmlns:a16="http://schemas.microsoft.com/office/drawing/2014/main" id="{57105117-CC7A-4ADA-AE89-92724D16A86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19" name="Straight Connector 218">
                <a:extLst>
                  <a:ext uri="{FF2B5EF4-FFF2-40B4-BE49-F238E27FC236}">
                    <a16:creationId xmlns:a16="http://schemas.microsoft.com/office/drawing/2014/main" id="{5CFC5029-F28B-4114-9D8E-8816931D825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1" name="Group 10">
              <a:extLst>
                <a:ext uri="{FF2B5EF4-FFF2-40B4-BE49-F238E27FC236}">
                  <a16:creationId xmlns:a16="http://schemas.microsoft.com/office/drawing/2014/main" id="{38942428-EBD1-4B70-AC5B-33034D16CA82}"/>
                </a:ext>
              </a:extLst>
            </p:cNvPr>
            <p:cNvGrpSpPr/>
            <p:nvPr/>
          </p:nvGrpSpPr>
          <p:grpSpPr>
            <a:xfrm>
              <a:off x="8718197" y="5530822"/>
              <a:ext cx="351692" cy="691662"/>
              <a:chOff x="1664677" y="4221162"/>
              <a:chExt cx="843208" cy="1652100"/>
            </a:xfrm>
          </p:grpSpPr>
          <p:sp>
            <p:nvSpPr>
              <p:cNvPr id="208" name="Oval 207">
                <a:extLst>
                  <a:ext uri="{FF2B5EF4-FFF2-40B4-BE49-F238E27FC236}">
                    <a16:creationId xmlns:a16="http://schemas.microsoft.com/office/drawing/2014/main" id="{83D60E1D-B5B8-467F-AF5B-65F637D4EF6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9" name="Straight Connector 208">
                <a:extLst>
                  <a:ext uri="{FF2B5EF4-FFF2-40B4-BE49-F238E27FC236}">
                    <a16:creationId xmlns:a16="http://schemas.microsoft.com/office/drawing/2014/main" id="{743B9E16-DB3E-44E1-9663-B123535A6623}"/>
                  </a:ext>
                </a:extLst>
              </p:cNvPr>
              <p:cNvCxnSpPr>
                <a:stCxn id="20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10" name="Straight Connector 209">
                <a:extLst>
                  <a:ext uri="{FF2B5EF4-FFF2-40B4-BE49-F238E27FC236}">
                    <a16:creationId xmlns:a16="http://schemas.microsoft.com/office/drawing/2014/main" id="{F5CA1C62-E005-4713-A602-4BAEAE1AA0C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1" name="Straight Connector 210">
                <a:extLst>
                  <a:ext uri="{FF2B5EF4-FFF2-40B4-BE49-F238E27FC236}">
                    <a16:creationId xmlns:a16="http://schemas.microsoft.com/office/drawing/2014/main" id="{D709A242-82D5-448E-9862-BDCE61E5123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2" name="Straight Connector 211">
                <a:extLst>
                  <a:ext uri="{FF2B5EF4-FFF2-40B4-BE49-F238E27FC236}">
                    <a16:creationId xmlns:a16="http://schemas.microsoft.com/office/drawing/2014/main" id="{418E2AD4-1E31-4A03-A8FD-4BEF9220C47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13" name="Straight Connector 212">
                <a:extLst>
                  <a:ext uri="{FF2B5EF4-FFF2-40B4-BE49-F238E27FC236}">
                    <a16:creationId xmlns:a16="http://schemas.microsoft.com/office/drawing/2014/main" id="{6901E63D-0564-4708-A059-10BDD2A9129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 name="Group 11">
              <a:extLst>
                <a:ext uri="{FF2B5EF4-FFF2-40B4-BE49-F238E27FC236}">
                  <a16:creationId xmlns:a16="http://schemas.microsoft.com/office/drawing/2014/main" id="{3C549FEE-8861-431C-82D5-05A055FC9C23}"/>
                </a:ext>
              </a:extLst>
            </p:cNvPr>
            <p:cNvGrpSpPr/>
            <p:nvPr/>
          </p:nvGrpSpPr>
          <p:grpSpPr>
            <a:xfrm>
              <a:off x="7707021" y="5530822"/>
              <a:ext cx="351692" cy="691662"/>
              <a:chOff x="1664677" y="4221162"/>
              <a:chExt cx="843208" cy="1652100"/>
            </a:xfrm>
          </p:grpSpPr>
          <p:sp>
            <p:nvSpPr>
              <p:cNvPr id="202" name="Oval 201">
                <a:extLst>
                  <a:ext uri="{FF2B5EF4-FFF2-40B4-BE49-F238E27FC236}">
                    <a16:creationId xmlns:a16="http://schemas.microsoft.com/office/drawing/2014/main" id="{25AB4F8B-3B0F-4A4F-99FA-4F7FB64AFCA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3" name="Straight Connector 202">
                <a:extLst>
                  <a:ext uri="{FF2B5EF4-FFF2-40B4-BE49-F238E27FC236}">
                    <a16:creationId xmlns:a16="http://schemas.microsoft.com/office/drawing/2014/main" id="{3F57A6CC-49A1-43D3-9A52-BE20D80FAD44}"/>
                  </a:ext>
                </a:extLst>
              </p:cNvPr>
              <p:cNvCxnSpPr>
                <a:stCxn id="20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4" name="Straight Connector 203">
                <a:extLst>
                  <a:ext uri="{FF2B5EF4-FFF2-40B4-BE49-F238E27FC236}">
                    <a16:creationId xmlns:a16="http://schemas.microsoft.com/office/drawing/2014/main" id="{11791101-2534-44B4-8606-4260EC15F55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5" name="Straight Connector 204">
                <a:extLst>
                  <a:ext uri="{FF2B5EF4-FFF2-40B4-BE49-F238E27FC236}">
                    <a16:creationId xmlns:a16="http://schemas.microsoft.com/office/drawing/2014/main" id="{C6D4E8C7-3AFA-4402-BE7D-13B267D75A6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6" name="Straight Connector 205">
                <a:extLst>
                  <a:ext uri="{FF2B5EF4-FFF2-40B4-BE49-F238E27FC236}">
                    <a16:creationId xmlns:a16="http://schemas.microsoft.com/office/drawing/2014/main" id="{80224C7E-6D36-4C0A-AF44-F4E18E842D6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07" name="Straight Connector 206">
                <a:extLst>
                  <a:ext uri="{FF2B5EF4-FFF2-40B4-BE49-F238E27FC236}">
                    <a16:creationId xmlns:a16="http://schemas.microsoft.com/office/drawing/2014/main" id="{7122F086-167F-4CDB-9BB8-3C94833FB4B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3" name="Group 12">
              <a:extLst>
                <a:ext uri="{FF2B5EF4-FFF2-40B4-BE49-F238E27FC236}">
                  <a16:creationId xmlns:a16="http://schemas.microsoft.com/office/drawing/2014/main" id="{FD8D136B-C454-4B31-85A5-E0F1A4F38E82}"/>
                </a:ext>
              </a:extLst>
            </p:cNvPr>
            <p:cNvGrpSpPr/>
            <p:nvPr/>
          </p:nvGrpSpPr>
          <p:grpSpPr>
            <a:xfrm>
              <a:off x="8212609" y="5530822"/>
              <a:ext cx="351692" cy="691662"/>
              <a:chOff x="1664677" y="4221162"/>
              <a:chExt cx="843208" cy="1652100"/>
            </a:xfrm>
          </p:grpSpPr>
          <p:sp>
            <p:nvSpPr>
              <p:cNvPr id="196" name="Oval 195">
                <a:extLst>
                  <a:ext uri="{FF2B5EF4-FFF2-40B4-BE49-F238E27FC236}">
                    <a16:creationId xmlns:a16="http://schemas.microsoft.com/office/drawing/2014/main" id="{A471CC09-4D62-4259-A2AE-2DA05225E394}"/>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97" name="Straight Connector 196">
                <a:extLst>
                  <a:ext uri="{FF2B5EF4-FFF2-40B4-BE49-F238E27FC236}">
                    <a16:creationId xmlns:a16="http://schemas.microsoft.com/office/drawing/2014/main" id="{4F066120-25CD-4C25-8041-1143A3EA3AB9}"/>
                  </a:ext>
                </a:extLst>
              </p:cNvPr>
              <p:cNvCxnSpPr>
                <a:stCxn id="196"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8" name="Straight Connector 197">
                <a:extLst>
                  <a:ext uri="{FF2B5EF4-FFF2-40B4-BE49-F238E27FC236}">
                    <a16:creationId xmlns:a16="http://schemas.microsoft.com/office/drawing/2014/main" id="{DECB7146-0056-4E99-B251-C3448C404F04}"/>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9" name="Straight Connector 198">
                <a:extLst>
                  <a:ext uri="{FF2B5EF4-FFF2-40B4-BE49-F238E27FC236}">
                    <a16:creationId xmlns:a16="http://schemas.microsoft.com/office/drawing/2014/main" id="{4720DFFA-BFA3-42DF-97EF-87EBBA6E87F2}"/>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200" name="Straight Connector 199">
                <a:extLst>
                  <a:ext uri="{FF2B5EF4-FFF2-40B4-BE49-F238E27FC236}">
                    <a16:creationId xmlns:a16="http://schemas.microsoft.com/office/drawing/2014/main" id="{D35CA7D1-800B-4B99-956A-54EEFDF2F9BD}"/>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201" name="Straight Connector 200">
                <a:extLst>
                  <a:ext uri="{FF2B5EF4-FFF2-40B4-BE49-F238E27FC236}">
                    <a16:creationId xmlns:a16="http://schemas.microsoft.com/office/drawing/2014/main" id="{0761DA66-9E97-41B4-9D3A-30DF0077E38F}"/>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4" name="Group 13">
              <a:extLst>
                <a:ext uri="{FF2B5EF4-FFF2-40B4-BE49-F238E27FC236}">
                  <a16:creationId xmlns:a16="http://schemas.microsoft.com/office/drawing/2014/main" id="{980FF319-FBD6-496A-8384-4B5C9BEB3B6B}"/>
                </a:ext>
              </a:extLst>
            </p:cNvPr>
            <p:cNvGrpSpPr/>
            <p:nvPr/>
          </p:nvGrpSpPr>
          <p:grpSpPr>
            <a:xfrm>
              <a:off x="9223785" y="5530822"/>
              <a:ext cx="351692" cy="691662"/>
              <a:chOff x="1664677" y="4221162"/>
              <a:chExt cx="843208" cy="1652100"/>
            </a:xfrm>
          </p:grpSpPr>
          <p:sp>
            <p:nvSpPr>
              <p:cNvPr id="190" name="Oval 189">
                <a:extLst>
                  <a:ext uri="{FF2B5EF4-FFF2-40B4-BE49-F238E27FC236}">
                    <a16:creationId xmlns:a16="http://schemas.microsoft.com/office/drawing/2014/main" id="{82910937-A365-49DD-AFDE-A0E6680E04CD}"/>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1" name="Straight Connector 190">
                <a:extLst>
                  <a:ext uri="{FF2B5EF4-FFF2-40B4-BE49-F238E27FC236}">
                    <a16:creationId xmlns:a16="http://schemas.microsoft.com/office/drawing/2014/main" id="{C9905704-916E-4148-9995-BA2C2AA613B2}"/>
                  </a:ext>
                </a:extLst>
              </p:cNvPr>
              <p:cNvCxnSpPr>
                <a:stCxn id="190"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a:extLst>
                  <a:ext uri="{FF2B5EF4-FFF2-40B4-BE49-F238E27FC236}">
                    <a16:creationId xmlns:a16="http://schemas.microsoft.com/office/drawing/2014/main" id="{C30F8619-6B00-4230-94EC-BCCA7266AF8C}"/>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FAFF9BB3-7CCC-41B0-BC3F-503480A51804}"/>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4" name="Straight Connector 193">
                <a:extLst>
                  <a:ext uri="{FF2B5EF4-FFF2-40B4-BE49-F238E27FC236}">
                    <a16:creationId xmlns:a16="http://schemas.microsoft.com/office/drawing/2014/main" id="{601AB9BE-203B-49DA-8FBA-6BE470FC4A25}"/>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5" name="Straight Connector 194">
                <a:extLst>
                  <a:ext uri="{FF2B5EF4-FFF2-40B4-BE49-F238E27FC236}">
                    <a16:creationId xmlns:a16="http://schemas.microsoft.com/office/drawing/2014/main" id="{523532B2-4B3B-48A6-9451-AA8E3007CBCB}"/>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 name="Group 14">
              <a:extLst>
                <a:ext uri="{FF2B5EF4-FFF2-40B4-BE49-F238E27FC236}">
                  <a16:creationId xmlns:a16="http://schemas.microsoft.com/office/drawing/2014/main" id="{9738D192-1D1C-4945-B197-1E42483F64ED}"/>
                </a:ext>
              </a:extLst>
            </p:cNvPr>
            <p:cNvGrpSpPr/>
            <p:nvPr/>
          </p:nvGrpSpPr>
          <p:grpSpPr>
            <a:xfrm>
              <a:off x="9729369" y="5530822"/>
              <a:ext cx="351692" cy="691662"/>
              <a:chOff x="1664677" y="4221162"/>
              <a:chExt cx="843208" cy="1652100"/>
            </a:xfrm>
          </p:grpSpPr>
          <p:sp>
            <p:nvSpPr>
              <p:cNvPr id="184" name="Oval 183">
                <a:extLst>
                  <a:ext uri="{FF2B5EF4-FFF2-40B4-BE49-F238E27FC236}">
                    <a16:creationId xmlns:a16="http://schemas.microsoft.com/office/drawing/2014/main" id="{C7D39A48-E4E8-4CF5-9EFF-64D73A067A4A}"/>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5" name="Straight Connector 184">
                <a:extLst>
                  <a:ext uri="{FF2B5EF4-FFF2-40B4-BE49-F238E27FC236}">
                    <a16:creationId xmlns:a16="http://schemas.microsoft.com/office/drawing/2014/main" id="{9EDCE2BD-A058-4EBD-ABEC-79773C028EFF}"/>
                  </a:ext>
                </a:extLst>
              </p:cNvPr>
              <p:cNvCxnSpPr>
                <a:stCxn id="184"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5E4EFD5C-C4C3-491A-BBFD-6B69E69B86BA}"/>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6B86059A-3A06-465A-814F-A5478C5E77C8}"/>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04431D85-5E6D-4CA6-A9BB-5812D51E05F9}"/>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DB1EEAD9-BDEC-458F-8993-DE45A277CACF}"/>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6" name="Group 15">
              <a:extLst>
                <a:ext uri="{FF2B5EF4-FFF2-40B4-BE49-F238E27FC236}">
                  <a16:creationId xmlns:a16="http://schemas.microsoft.com/office/drawing/2014/main" id="{5A549804-9A49-4043-AB7D-5F95511B0795}"/>
                </a:ext>
              </a:extLst>
            </p:cNvPr>
            <p:cNvGrpSpPr/>
            <p:nvPr/>
          </p:nvGrpSpPr>
          <p:grpSpPr>
            <a:xfrm>
              <a:off x="3977212" y="4541109"/>
              <a:ext cx="351692" cy="691662"/>
              <a:chOff x="1664677" y="4221162"/>
              <a:chExt cx="843208" cy="1652100"/>
            </a:xfrm>
            <a:effectLst>
              <a:glow rad="63500">
                <a:schemeClr val="accent6">
                  <a:satMod val="175000"/>
                  <a:alpha val="40000"/>
                </a:schemeClr>
              </a:glow>
            </a:effectLst>
          </p:grpSpPr>
          <p:sp>
            <p:nvSpPr>
              <p:cNvPr id="178" name="Oval 177">
                <a:extLst>
                  <a:ext uri="{FF2B5EF4-FFF2-40B4-BE49-F238E27FC236}">
                    <a16:creationId xmlns:a16="http://schemas.microsoft.com/office/drawing/2014/main" id="{2450080C-C1E1-4578-B8E2-79FAD8B7A86B}"/>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79" name="Straight Connector 178">
                <a:extLst>
                  <a:ext uri="{FF2B5EF4-FFF2-40B4-BE49-F238E27FC236}">
                    <a16:creationId xmlns:a16="http://schemas.microsoft.com/office/drawing/2014/main" id="{CB5E6BD5-BEA3-46C7-8C0D-C3C4E339016A}"/>
                  </a:ext>
                </a:extLst>
              </p:cNvPr>
              <p:cNvCxnSpPr>
                <a:stCxn id="178"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0" name="Straight Connector 179">
                <a:extLst>
                  <a:ext uri="{FF2B5EF4-FFF2-40B4-BE49-F238E27FC236}">
                    <a16:creationId xmlns:a16="http://schemas.microsoft.com/office/drawing/2014/main" id="{2999C9D9-C5F6-4723-8547-7EBECDDED339}"/>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1" name="Straight Connector 180">
                <a:extLst>
                  <a:ext uri="{FF2B5EF4-FFF2-40B4-BE49-F238E27FC236}">
                    <a16:creationId xmlns:a16="http://schemas.microsoft.com/office/drawing/2014/main" id="{7670A958-85C4-45BE-AF97-F90ED0372CFE}"/>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2" name="Straight Connector 181">
                <a:extLst>
                  <a:ext uri="{FF2B5EF4-FFF2-40B4-BE49-F238E27FC236}">
                    <a16:creationId xmlns:a16="http://schemas.microsoft.com/office/drawing/2014/main" id="{09E2436A-E227-48CE-A894-CD767C04FEB5}"/>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3" name="Straight Connector 182">
                <a:extLst>
                  <a:ext uri="{FF2B5EF4-FFF2-40B4-BE49-F238E27FC236}">
                    <a16:creationId xmlns:a16="http://schemas.microsoft.com/office/drawing/2014/main" id="{F9B68E0F-29F9-49EF-B375-5B71EFD2E85E}"/>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7" name="Group 16">
              <a:extLst>
                <a:ext uri="{FF2B5EF4-FFF2-40B4-BE49-F238E27FC236}">
                  <a16:creationId xmlns:a16="http://schemas.microsoft.com/office/drawing/2014/main" id="{F79EBA3B-A1CE-4E5E-A6F1-0A9097FDA0AA}"/>
                </a:ext>
              </a:extLst>
            </p:cNvPr>
            <p:cNvGrpSpPr/>
            <p:nvPr/>
          </p:nvGrpSpPr>
          <p:grpSpPr>
            <a:xfrm>
              <a:off x="5493976" y="4541109"/>
              <a:ext cx="351692" cy="691662"/>
              <a:chOff x="1664677" y="4221162"/>
              <a:chExt cx="843208" cy="1652100"/>
            </a:xfrm>
          </p:grpSpPr>
          <p:sp>
            <p:nvSpPr>
              <p:cNvPr id="172" name="Oval 171">
                <a:extLst>
                  <a:ext uri="{FF2B5EF4-FFF2-40B4-BE49-F238E27FC236}">
                    <a16:creationId xmlns:a16="http://schemas.microsoft.com/office/drawing/2014/main" id="{E4E256FB-D328-44C0-ADC8-9FEA808A575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3" name="Straight Connector 172">
                <a:extLst>
                  <a:ext uri="{FF2B5EF4-FFF2-40B4-BE49-F238E27FC236}">
                    <a16:creationId xmlns:a16="http://schemas.microsoft.com/office/drawing/2014/main" id="{40AD4CAB-E685-429B-B5AB-7B06C2AA76A8}"/>
                  </a:ext>
                </a:extLst>
              </p:cNvPr>
              <p:cNvCxnSpPr>
                <a:stCxn id="17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4" name="Straight Connector 173">
                <a:extLst>
                  <a:ext uri="{FF2B5EF4-FFF2-40B4-BE49-F238E27FC236}">
                    <a16:creationId xmlns:a16="http://schemas.microsoft.com/office/drawing/2014/main" id="{4179A81E-C872-4613-92B4-5727F5EB195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5" name="Straight Connector 174">
                <a:extLst>
                  <a:ext uri="{FF2B5EF4-FFF2-40B4-BE49-F238E27FC236}">
                    <a16:creationId xmlns:a16="http://schemas.microsoft.com/office/drawing/2014/main" id="{62843F02-9E22-479A-8554-41327FC2CE6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6" name="Straight Connector 175">
                <a:extLst>
                  <a:ext uri="{FF2B5EF4-FFF2-40B4-BE49-F238E27FC236}">
                    <a16:creationId xmlns:a16="http://schemas.microsoft.com/office/drawing/2014/main" id="{AA4DF2AF-E985-4D95-A9AF-C2EA3D534C2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7" name="Straight Connector 176">
                <a:extLst>
                  <a:ext uri="{FF2B5EF4-FFF2-40B4-BE49-F238E27FC236}">
                    <a16:creationId xmlns:a16="http://schemas.microsoft.com/office/drawing/2014/main" id="{015EBB4A-804C-41EC-9C6B-BF30146009D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8" name="Group 17">
              <a:extLst>
                <a:ext uri="{FF2B5EF4-FFF2-40B4-BE49-F238E27FC236}">
                  <a16:creationId xmlns:a16="http://schemas.microsoft.com/office/drawing/2014/main" id="{C5CEAFBA-9E0A-4380-A617-BD7244B72A1E}"/>
                </a:ext>
              </a:extLst>
            </p:cNvPr>
            <p:cNvGrpSpPr/>
            <p:nvPr/>
          </p:nvGrpSpPr>
          <p:grpSpPr>
            <a:xfrm>
              <a:off x="4482800" y="4541109"/>
              <a:ext cx="351692" cy="691662"/>
              <a:chOff x="1664677" y="4221162"/>
              <a:chExt cx="843208" cy="1652100"/>
            </a:xfrm>
          </p:grpSpPr>
          <p:sp>
            <p:nvSpPr>
              <p:cNvPr id="166" name="Oval 165">
                <a:extLst>
                  <a:ext uri="{FF2B5EF4-FFF2-40B4-BE49-F238E27FC236}">
                    <a16:creationId xmlns:a16="http://schemas.microsoft.com/office/drawing/2014/main" id="{8630BCA6-DA67-46F3-94F3-794B6F95E4CF}"/>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7" name="Straight Connector 166">
                <a:extLst>
                  <a:ext uri="{FF2B5EF4-FFF2-40B4-BE49-F238E27FC236}">
                    <a16:creationId xmlns:a16="http://schemas.microsoft.com/office/drawing/2014/main" id="{2100AE6C-1AC2-40E3-B7F9-636C01E0AB15}"/>
                  </a:ext>
                </a:extLst>
              </p:cNvPr>
              <p:cNvCxnSpPr>
                <a:stCxn id="166"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 name="Straight Connector 167">
                <a:extLst>
                  <a:ext uri="{FF2B5EF4-FFF2-40B4-BE49-F238E27FC236}">
                    <a16:creationId xmlns:a16="http://schemas.microsoft.com/office/drawing/2014/main" id="{A5AD67F5-4975-41C6-B929-0346D5E9D6C3}"/>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9" name="Straight Connector 168">
                <a:extLst>
                  <a:ext uri="{FF2B5EF4-FFF2-40B4-BE49-F238E27FC236}">
                    <a16:creationId xmlns:a16="http://schemas.microsoft.com/office/drawing/2014/main" id="{982750F7-EFBD-4662-837B-D46E664419E3}"/>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0" name="Straight Connector 169">
                <a:extLst>
                  <a:ext uri="{FF2B5EF4-FFF2-40B4-BE49-F238E27FC236}">
                    <a16:creationId xmlns:a16="http://schemas.microsoft.com/office/drawing/2014/main" id="{B4966B1C-3487-4647-BF85-B40C44EA2507}"/>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1" name="Straight Connector 170">
                <a:extLst>
                  <a:ext uri="{FF2B5EF4-FFF2-40B4-BE49-F238E27FC236}">
                    <a16:creationId xmlns:a16="http://schemas.microsoft.com/office/drawing/2014/main" id="{0A7604C7-9347-4FCA-863F-AD859EE950AB}"/>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9" name="Group 18">
              <a:extLst>
                <a:ext uri="{FF2B5EF4-FFF2-40B4-BE49-F238E27FC236}">
                  <a16:creationId xmlns:a16="http://schemas.microsoft.com/office/drawing/2014/main" id="{0E8EFAA7-7450-4FCC-9A23-A7CC7DADA71D}"/>
                </a:ext>
              </a:extLst>
            </p:cNvPr>
            <p:cNvGrpSpPr/>
            <p:nvPr/>
          </p:nvGrpSpPr>
          <p:grpSpPr>
            <a:xfrm>
              <a:off x="4988388" y="4541109"/>
              <a:ext cx="351692" cy="691662"/>
              <a:chOff x="1664677" y="4221162"/>
              <a:chExt cx="843208" cy="1652100"/>
            </a:xfrm>
          </p:grpSpPr>
          <p:sp>
            <p:nvSpPr>
              <p:cNvPr id="160" name="Oval 159">
                <a:extLst>
                  <a:ext uri="{FF2B5EF4-FFF2-40B4-BE49-F238E27FC236}">
                    <a16:creationId xmlns:a16="http://schemas.microsoft.com/office/drawing/2014/main" id="{55AA137E-FCE7-4A2D-9058-435C15A9B31D}"/>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1" name="Straight Connector 160">
                <a:extLst>
                  <a:ext uri="{FF2B5EF4-FFF2-40B4-BE49-F238E27FC236}">
                    <a16:creationId xmlns:a16="http://schemas.microsoft.com/office/drawing/2014/main" id="{7A41B4AE-DC49-44D3-8719-667CD1F13F67}"/>
                  </a:ext>
                </a:extLst>
              </p:cNvPr>
              <p:cNvCxnSpPr>
                <a:stCxn id="160"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2" name="Straight Connector 161">
                <a:extLst>
                  <a:ext uri="{FF2B5EF4-FFF2-40B4-BE49-F238E27FC236}">
                    <a16:creationId xmlns:a16="http://schemas.microsoft.com/office/drawing/2014/main" id="{43C47B96-D864-4B8B-8100-0D7135D69857}"/>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3" name="Straight Connector 162">
                <a:extLst>
                  <a:ext uri="{FF2B5EF4-FFF2-40B4-BE49-F238E27FC236}">
                    <a16:creationId xmlns:a16="http://schemas.microsoft.com/office/drawing/2014/main" id="{1217E421-0B75-4882-A695-33AB9EAFD521}"/>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a16="http://schemas.microsoft.com/office/drawing/2014/main" id="{2877C418-3537-4663-A12B-21901BF467CC}"/>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5" name="Straight Connector 164">
                <a:extLst>
                  <a:ext uri="{FF2B5EF4-FFF2-40B4-BE49-F238E27FC236}">
                    <a16:creationId xmlns:a16="http://schemas.microsoft.com/office/drawing/2014/main" id="{D0E22ED2-F61A-49FF-9F72-D43160BB79C5}"/>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20" name="Group 19">
              <a:extLst>
                <a:ext uri="{FF2B5EF4-FFF2-40B4-BE49-F238E27FC236}">
                  <a16:creationId xmlns:a16="http://schemas.microsoft.com/office/drawing/2014/main" id="{D57D6D8F-DB50-4970-881D-463C19F47E95}"/>
                </a:ext>
              </a:extLst>
            </p:cNvPr>
            <p:cNvGrpSpPr/>
            <p:nvPr/>
          </p:nvGrpSpPr>
          <p:grpSpPr>
            <a:xfrm>
              <a:off x="5999564" y="4541109"/>
              <a:ext cx="351692" cy="691662"/>
              <a:chOff x="1664677" y="4221162"/>
              <a:chExt cx="843208" cy="1652100"/>
            </a:xfrm>
          </p:grpSpPr>
          <p:sp>
            <p:nvSpPr>
              <p:cNvPr id="154" name="Oval 153">
                <a:extLst>
                  <a:ext uri="{FF2B5EF4-FFF2-40B4-BE49-F238E27FC236}">
                    <a16:creationId xmlns:a16="http://schemas.microsoft.com/office/drawing/2014/main" id="{63CFC155-42D9-4900-993F-9268506B87EA}"/>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5" name="Straight Connector 154">
                <a:extLst>
                  <a:ext uri="{FF2B5EF4-FFF2-40B4-BE49-F238E27FC236}">
                    <a16:creationId xmlns:a16="http://schemas.microsoft.com/office/drawing/2014/main" id="{2F87C8CB-A46D-4461-B9FA-04AB98777EAA}"/>
                  </a:ext>
                </a:extLst>
              </p:cNvPr>
              <p:cNvCxnSpPr>
                <a:stCxn id="154"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6" name="Straight Connector 155">
                <a:extLst>
                  <a:ext uri="{FF2B5EF4-FFF2-40B4-BE49-F238E27FC236}">
                    <a16:creationId xmlns:a16="http://schemas.microsoft.com/office/drawing/2014/main" id="{8DEEE493-2A08-424C-A491-47E974793B45}"/>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7" name="Straight Connector 156">
                <a:extLst>
                  <a:ext uri="{FF2B5EF4-FFF2-40B4-BE49-F238E27FC236}">
                    <a16:creationId xmlns:a16="http://schemas.microsoft.com/office/drawing/2014/main" id="{5FF32CC0-6BC1-49B5-ABDF-601ACF160F0A}"/>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8" name="Straight Connector 157">
                <a:extLst>
                  <a:ext uri="{FF2B5EF4-FFF2-40B4-BE49-F238E27FC236}">
                    <a16:creationId xmlns:a16="http://schemas.microsoft.com/office/drawing/2014/main" id="{141D31BE-FB41-40BC-91AC-6C46098AD34E}"/>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9" name="Straight Connector 158">
                <a:extLst>
                  <a:ext uri="{FF2B5EF4-FFF2-40B4-BE49-F238E27FC236}">
                    <a16:creationId xmlns:a16="http://schemas.microsoft.com/office/drawing/2014/main" id="{33E4CEC3-A920-4BDC-B53A-A85BE35F9D27}"/>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21" name="Group 20">
              <a:extLst>
                <a:ext uri="{FF2B5EF4-FFF2-40B4-BE49-F238E27FC236}">
                  <a16:creationId xmlns:a16="http://schemas.microsoft.com/office/drawing/2014/main" id="{D9B58618-1FB4-4F84-A13A-470326AA7D47}"/>
                </a:ext>
              </a:extLst>
            </p:cNvPr>
            <p:cNvGrpSpPr/>
            <p:nvPr/>
          </p:nvGrpSpPr>
          <p:grpSpPr>
            <a:xfrm>
              <a:off x="6505152" y="4541109"/>
              <a:ext cx="351692" cy="691662"/>
              <a:chOff x="1664677" y="4221162"/>
              <a:chExt cx="843208" cy="1652100"/>
            </a:xfrm>
          </p:grpSpPr>
          <p:sp>
            <p:nvSpPr>
              <p:cNvPr id="148" name="Oval 147">
                <a:extLst>
                  <a:ext uri="{FF2B5EF4-FFF2-40B4-BE49-F238E27FC236}">
                    <a16:creationId xmlns:a16="http://schemas.microsoft.com/office/drawing/2014/main" id="{AA0C66C9-6D61-470D-BEA7-9E2A34A426C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9" name="Straight Connector 148">
                <a:extLst>
                  <a:ext uri="{FF2B5EF4-FFF2-40B4-BE49-F238E27FC236}">
                    <a16:creationId xmlns:a16="http://schemas.microsoft.com/office/drawing/2014/main" id="{4C84EC44-8613-444F-BFE7-9AFE07DB0DBD}"/>
                  </a:ext>
                </a:extLst>
              </p:cNvPr>
              <p:cNvCxnSpPr>
                <a:stCxn id="14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50" name="Straight Connector 149">
                <a:extLst>
                  <a:ext uri="{FF2B5EF4-FFF2-40B4-BE49-F238E27FC236}">
                    <a16:creationId xmlns:a16="http://schemas.microsoft.com/office/drawing/2014/main" id="{B40909C5-C28E-42D6-9DA0-309A5662474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1" name="Straight Connector 150">
                <a:extLst>
                  <a:ext uri="{FF2B5EF4-FFF2-40B4-BE49-F238E27FC236}">
                    <a16:creationId xmlns:a16="http://schemas.microsoft.com/office/drawing/2014/main" id="{35DEB6F2-8D65-43F7-9183-A9BF963F7CC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2" name="Straight Connector 151">
                <a:extLst>
                  <a:ext uri="{FF2B5EF4-FFF2-40B4-BE49-F238E27FC236}">
                    <a16:creationId xmlns:a16="http://schemas.microsoft.com/office/drawing/2014/main" id="{C3956A3A-A37A-4FAB-9A35-E468564F020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3" name="Straight Connector 152">
                <a:extLst>
                  <a:ext uri="{FF2B5EF4-FFF2-40B4-BE49-F238E27FC236}">
                    <a16:creationId xmlns:a16="http://schemas.microsoft.com/office/drawing/2014/main" id="{80022938-B030-44FF-9734-5757E231AA4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2" name="Group 21">
              <a:extLst>
                <a:ext uri="{FF2B5EF4-FFF2-40B4-BE49-F238E27FC236}">
                  <a16:creationId xmlns:a16="http://schemas.microsoft.com/office/drawing/2014/main" id="{098B3692-E097-4287-BE1C-5E81F11BB6DC}"/>
                </a:ext>
              </a:extLst>
            </p:cNvPr>
            <p:cNvGrpSpPr/>
            <p:nvPr/>
          </p:nvGrpSpPr>
          <p:grpSpPr>
            <a:xfrm>
              <a:off x="7010740" y="4541109"/>
              <a:ext cx="351692" cy="691662"/>
              <a:chOff x="1664677" y="4221162"/>
              <a:chExt cx="843208" cy="1652100"/>
            </a:xfrm>
          </p:grpSpPr>
          <p:sp>
            <p:nvSpPr>
              <p:cNvPr id="142" name="Oval 141">
                <a:extLst>
                  <a:ext uri="{FF2B5EF4-FFF2-40B4-BE49-F238E27FC236}">
                    <a16:creationId xmlns:a16="http://schemas.microsoft.com/office/drawing/2014/main" id="{175330F6-F0CE-4ED2-B2A3-583038B378FC}"/>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3" name="Straight Connector 142">
                <a:extLst>
                  <a:ext uri="{FF2B5EF4-FFF2-40B4-BE49-F238E27FC236}">
                    <a16:creationId xmlns:a16="http://schemas.microsoft.com/office/drawing/2014/main" id="{4102D2B0-F378-4FD2-BBD2-B355A71A7214}"/>
                  </a:ext>
                </a:extLst>
              </p:cNvPr>
              <p:cNvCxnSpPr>
                <a:stCxn id="142"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77D5F0E2-2EAB-4328-8832-8E390345FCA7}"/>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25F3EAB3-3D55-4900-99D5-92AE449193D2}"/>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B5DF66FA-CE2C-4D98-B36E-2634B64ECE74}"/>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C31787AD-4E7D-4550-82C2-760AF529826B}"/>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591A1BE6-6ACA-4417-8EB1-00EEE16C8D9E}"/>
                </a:ext>
              </a:extLst>
            </p:cNvPr>
            <p:cNvGrpSpPr/>
            <p:nvPr/>
          </p:nvGrpSpPr>
          <p:grpSpPr>
            <a:xfrm>
              <a:off x="8527504" y="4541109"/>
              <a:ext cx="351692" cy="691662"/>
              <a:chOff x="1664677" y="4221162"/>
              <a:chExt cx="843208" cy="1652100"/>
            </a:xfrm>
          </p:grpSpPr>
          <p:sp>
            <p:nvSpPr>
              <p:cNvPr id="136" name="Oval 135">
                <a:extLst>
                  <a:ext uri="{FF2B5EF4-FFF2-40B4-BE49-F238E27FC236}">
                    <a16:creationId xmlns:a16="http://schemas.microsoft.com/office/drawing/2014/main" id="{1F5BBFE1-D8E4-44BD-979D-223F9788B823}"/>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37" name="Straight Connector 136">
                <a:extLst>
                  <a:ext uri="{FF2B5EF4-FFF2-40B4-BE49-F238E27FC236}">
                    <a16:creationId xmlns:a16="http://schemas.microsoft.com/office/drawing/2014/main" id="{F6551844-E034-46BC-B742-37BDF1D91EBD}"/>
                  </a:ext>
                </a:extLst>
              </p:cNvPr>
              <p:cNvCxnSpPr>
                <a:stCxn id="136"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8" name="Straight Connector 137">
                <a:extLst>
                  <a:ext uri="{FF2B5EF4-FFF2-40B4-BE49-F238E27FC236}">
                    <a16:creationId xmlns:a16="http://schemas.microsoft.com/office/drawing/2014/main" id="{BBEDF651-BB33-4CA5-A327-2F6D2717117D}"/>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9" name="Straight Connector 138">
                <a:extLst>
                  <a:ext uri="{FF2B5EF4-FFF2-40B4-BE49-F238E27FC236}">
                    <a16:creationId xmlns:a16="http://schemas.microsoft.com/office/drawing/2014/main" id="{B17F0736-AF2C-4E63-9274-28A4F0723D05}"/>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0" name="Straight Connector 139">
                <a:extLst>
                  <a:ext uri="{FF2B5EF4-FFF2-40B4-BE49-F238E27FC236}">
                    <a16:creationId xmlns:a16="http://schemas.microsoft.com/office/drawing/2014/main" id="{B7A40673-96B4-4FB7-BDFC-A224FDF006D5}"/>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1" name="Straight Connector 140">
                <a:extLst>
                  <a:ext uri="{FF2B5EF4-FFF2-40B4-BE49-F238E27FC236}">
                    <a16:creationId xmlns:a16="http://schemas.microsoft.com/office/drawing/2014/main" id="{2B892A5E-AC9F-41CC-98E9-FC6F8E93A79D}"/>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24" name="Group 23">
              <a:extLst>
                <a:ext uri="{FF2B5EF4-FFF2-40B4-BE49-F238E27FC236}">
                  <a16:creationId xmlns:a16="http://schemas.microsoft.com/office/drawing/2014/main" id="{27740EBC-C5B9-4D30-9C59-35589ED0BD5C}"/>
                </a:ext>
              </a:extLst>
            </p:cNvPr>
            <p:cNvGrpSpPr/>
            <p:nvPr/>
          </p:nvGrpSpPr>
          <p:grpSpPr>
            <a:xfrm>
              <a:off x="7516328" y="4541109"/>
              <a:ext cx="351692" cy="691662"/>
              <a:chOff x="1664677" y="4221162"/>
              <a:chExt cx="843208" cy="1652100"/>
            </a:xfrm>
          </p:grpSpPr>
          <p:sp>
            <p:nvSpPr>
              <p:cNvPr id="130" name="Oval 129">
                <a:extLst>
                  <a:ext uri="{FF2B5EF4-FFF2-40B4-BE49-F238E27FC236}">
                    <a16:creationId xmlns:a16="http://schemas.microsoft.com/office/drawing/2014/main" id="{D065A077-2EC3-46F3-ADDA-481D5A3F264C}"/>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31" name="Straight Connector 130">
                <a:extLst>
                  <a:ext uri="{FF2B5EF4-FFF2-40B4-BE49-F238E27FC236}">
                    <a16:creationId xmlns:a16="http://schemas.microsoft.com/office/drawing/2014/main" id="{84CA9D16-8771-4B2B-949E-8C1B52202783}"/>
                  </a:ext>
                </a:extLst>
              </p:cNvPr>
              <p:cNvCxnSpPr>
                <a:stCxn id="130"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2" name="Straight Connector 131">
                <a:extLst>
                  <a:ext uri="{FF2B5EF4-FFF2-40B4-BE49-F238E27FC236}">
                    <a16:creationId xmlns:a16="http://schemas.microsoft.com/office/drawing/2014/main" id="{26CAD4F6-39BC-4BAA-9624-F82CB5E9B4B6}"/>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3" name="Straight Connector 132">
                <a:extLst>
                  <a:ext uri="{FF2B5EF4-FFF2-40B4-BE49-F238E27FC236}">
                    <a16:creationId xmlns:a16="http://schemas.microsoft.com/office/drawing/2014/main" id="{28BDA8B1-2DBA-4C67-9D1C-911D626CEC2B}"/>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4" name="Straight Connector 133">
                <a:extLst>
                  <a:ext uri="{FF2B5EF4-FFF2-40B4-BE49-F238E27FC236}">
                    <a16:creationId xmlns:a16="http://schemas.microsoft.com/office/drawing/2014/main" id="{7DC0C79B-4BA2-451C-BA58-98E93BC9B45A}"/>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5" name="Straight Connector 134">
                <a:extLst>
                  <a:ext uri="{FF2B5EF4-FFF2-40B4-BE49-F238E27FC236}">
                    <a16:creationId xmlns:a16="http://schemas.microsoft.com/office/drawing/2014/main" id="{262D72B7-14B5-41CA-A90E-238AE2F5CD10}"/>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25" name="Group 24">
              <a:extLst>
                <a:ext uri="{FF2B5EF4-FFF2-40B4-BE49-F238E27FC236}">
                  <a16:creationId xmlns:a16="http://schemas.microsoft.com/office/drawing/2014/main" id="{76D02682-615F-4E30-A5AB-2D95CE6C1F4A}"/>
                </a:ext>
              </a:extLst>
            </p:cNvPr>
            <p:cNvGrpSpPr/>
            <p:nvPr/>
          </p:nvGrpSpPr>
          <p:grpSpPr>
            <a:xfrm>
              <a:off x="8021916" y="4541109"/>
              <a:ext cx="351692" cy="691662"/>
              <a:chOff x="1664677" y="4221162"/>
              <a:chExt cx="843208" cy="1652100"/>
            </a:xfrm>
            <a:effectLst>
              <a:glow rad="63500">
                <a:schemeClr val="accent6">
                  <a:satMod val="175000"/>
                  <a:alpha val="40000"/>
                </a:schemeClr>
              </a:glow>
            </a:effectLst>
          </p:grpSpPr>
          <p:sp>
            <p:nvSpPr>
              <p:cNvPr id="124" name="Oval 123">
                <a:extLst>
                  <a:ext uri="{FF2B5EF4-FFF2-40B4-BE49-F238E27FC236}">
                    <a16:creationId xmlns:a16="http://schemas.microsoft.com/office/drawing/2014/main" id="{B004C3B0-28F4-44D3-AFDB-385F1E1D2474}"/>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25" name="Straight Connector 124">
                <a:extLst>
                  <a:ext uri="{FF2B5EF4-FFF2-40B4-BE49-F238E27FC236}">
                    <a16:creationId xmlns:a16="http://schemas.microsoft.com/office/drawing/2014/main" id="{4F27AC25-0839-4855-A293-265FAC2C66A0}"/>
                  </a:ext>
                </a:extLst>
              </p:cNvPr>
              <p:cNvCxnSpPr>
                <a:stCxn id="124"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26" name="Straight Connector 125">
                <a:extLst>
                  <a:ext uri="{FF2B5EF4-FFF2-40B4-BE49-F238E27FC236}">
                    <a16:creationId xmlns:a16="http://schemas.microsoft.com/office/drawing/2014/main" id="{87D8FE23-B96C-416B-9DDA-6EBA4924DDF7}"/>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27" name="Straight Connector 126">
                <a:extLst>
                  <a:ext uri="{FF2B5EF4-FFF2-40B4-BE49-F238E27FC236}">
                    <a16:creationId xmlns:a16="http://schemas.microsoft.com/office/drawing/2014/main" id="{827F9067-60C0-4C33-BF76-9111E7024AC9}"/>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28" name="Straight Connector 127">
                <a:extLst>
                  <a:ext uri="{FF2B5EF4-FFF2-40B4-BE49-F238E27FC236}">
                    <a16:creationId xmlns:a16="http://schemas.microsoft.com/office/drawing/2014/main" id="{7832CA90-3548-43B7-A0E4-9335E4C9A387}"/>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29" name="Straight Connector 128">
                <a:extLst>
                  <a:ext uri="{FF2B5EF4-FFF2-40B4-BE49-F238E27FC236}">
                    <a16:creationId xmlns:a16="http://schemas.microsoft.com/office/drawing/2014/main" id="{370E946D-4ACA-461C-BFDC-6D4C50CEC5E9}"/>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26" name="Group 25">
              <a:extLst>
                <a:ext uri="{FF2B5EF4-FFF2-40B4-BE49-F238E27FC236}">
                  <a16:creationId xmlns:a16="http://schemas.microsoft.com/office/drawing/2014/main" id="{CEE18AA7-DCA9-4DBC-8B21-7D84590EF661}"/>
                </a:ext>
              </a:extLst>
            </p:cNvPr>
            <p:cNvGrpSpPr/>
            <p:nvPr/>
          </p:nvGrpSpPr>
          <p:grpSpPr>
            <a:xfrm>
              <a:off x="9033092" y="4541109"/>
              <a:ext cx="351692" cy="691662"/>
              <a:chOff x="1664677" y="4221162"/>
              <a:chExt cx="843208" cy="1652100"/>
            </a:xfrm>
          </p:grpSpPr>
          <p:sp>
            <p:nvSpPr>
              <p:cNvPr id="118" name="Oval 117">
                <a:extLst>
                  <a:ext uri="{FF2B5EF4-FFF2-40B4-BE49-F238E27FC236}">
                    <a16:creationId xmlns:a16="http://schemas.microsoft.com/office/drawing/2014/main" id="{C2248370-A869-4D7B-BEAE-1745C62AA01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9" name="Straight Connector 118">
                <a:extLst>
                  <a:ext uri="{FF2B5EF4-FFF2-40B4-BE49-F238E27FC236}">
                    <a16:creationId xmlns:a16="http://schemas.microsoft.com/office/drawing/2014/main" id="{1C5D6F60-0570-4D74-986A-726C8A7667FA}"/>
                  </a:ext>
                </a:extLst>
              </p:cNvPr>
              <p:cNvCxnSpPr>
                <a:stCxn id="11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0" name="Straight Connector 119">
                <a:extLst>
                  <a:ext uri="{FF2B5EF4-FFF2-40B4-BE49-F238E27FC236}">
                    <a16:creationId xmlns:a16="http://schemas.microsoft.com/office/drawing/2014/main" id="{BBB2F3F2-9F98-4A3B-A460-CE8B7550543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1" name="Straight Connector 120">
                <a:extLst>
                  <a:ext uri="{FF2B5EF4-FFF2-40B4-BE49-F238E27FC236}">
                    <a16:creationId xmlns:a16="http://schemas.microsoft.com/office/drawing/2014/main" id="{A8E4379B-44D9-418E-971D-DD575292E05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2" name="Straight Connector 121">
                <a:extLst>
                  <a:ext uri="{FF2B5EF4-FFF2-40B4-BE49-F238E27FC236}">
                    <a16:creationId xmlns:a16="http://schemas.microsoft.com/office/drawing/2014/main" id="{D99DD971-6123-43D8-8111-21124148822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3" name="Straight Connector 122">
                <a:extLst>
                  <a:ext uri="{FF2B5EF4-FFF2-40B4-BE49-F238E27FC236}">
                    <a16:creationId xmlns:a16="http://schemas.microsoft.com/office/drawing/2014/main" id="{A99AC86C-C505-480D-A3C2-EA29302C745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 name="Group 26">
              <a:extLst>
                <a:ext uri="{FF2B5EF4-FFF2-40B4-BE49-F238E27FC236}">
                  <a16:creationId xmlns:a16="http://schemas.microsoft.com/office/drawing/2014/main" id="{8DEBAEC0-082F-47DF-B3EE-3BDAF3FE1CF9}"/>
                </a:ext>
              </a:extLst>
            </p:cNvPr>
            <p:cNvGrpSpPr/>
            <p:nvPr/>
          </p:nvGrpSpPr>
          <p:grpSpPr>
            <a:xfrm>
              <a:off x="9538676" y="4541109"/>
              <a:ext cx="351692" cy="691662"/>
              <a:chOff x="1664677" y="4221162"/>
              <a:chExt cx="843208" cy="1652100"/>
            </a:xfrm>
          </p:grpSpPr>
          <p:sp>
            <p:nvSpPr>
              <p:cNvPr id="112" name="Oval 111">
                <a:extLst>
                  <a:ext uri="{FF2B5EF4-FFF2-40B4-BE49-F238E27FC236}">
                    <a16:creationId xmlns:a16="http://schemas.microsoft.com/office/drawing/2014/main" id="{8B26A380-5B25-4D8D-9279-4A7C686D0C45}"/>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3" name="Straight Connector 112">
                <a:extLst>
                  <a:ext uri="{FF2B5EF4-FFF2-40B4-BE49-F238E27FC236}">
                    <a16:creationId xmlns:a16="http://schemas.microsoft.com/office/drawing/2014/main" id="{080252B5-FF4A-4019-B9D8-285271E54E8B}"/>
                  </a:ext>
                </a:extLst>
              </p:cNvPr>
              <p:cNvCxnSpPr>
                <a:stCxn id="112"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a:extLst>
                  <a:ext uri="{FF2B5EF4-FFF2-40B4-BE49-F238E27FC236}">
                    <a16:creationId xmlns:a16="http://schemas.microsoft.com/office/drawing/2014/main" id="{F0A91249-C6FF-4CBC-A4EA-3F4936C8E2E1}"/>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a:extLst>
                  <a:ext uri="{FF2B5EF4-FFF2-40B4-BE49-F238E27FC236}">
                    <a16:creationId xmlns:a16="http://schemas.microsoft.com/office/drawing/2014/main" id="{8E88FD08-1BC0-41D9-9CF9-6F60F9814F84}"/>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BED8A0D3-E1E8-445E-BEA7-8053411572DF}"/>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a:extLst>
                  <a:ext uri="{FF2B5EF4-FFF2-40B4-BE49-F238E27FC236}">
                    <a16:creationId xmlns:a16="http://schemas.microsoft.com/office/drawing/2014/main" id="{82C71205-5DB2-4D9D-A8FA-70672BC48671}"/>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50B178E8-73B7-435D-9318-0F000CAA4D0C}"/>
                </a:ext>
              </a:extLst>
            </p:cNvPr>
            <p:cNvGrpSpPr/>
            <p:nvPr/>
          </p:nvGrpSpPr>
          <p:grpSpPr>
            <a:xfrm>
              <a:off x="3264303" y="3550593"/>
              <a:ext cx="351692" cy="691662"/>
              <a:chOff x="1664677" y="4221162"/>
              <a:chExt cx="843208" cy="1652100"/>
            </a:xfrm>
          </p:grpSpPr>
          <p:sp>
            <p:nvSpPr>
              <p:cNvPr id="106" name="Oval 105">
                <a:extLst>
                  <a:ext uri="{FF2B5EF4-FFF2-40B4-BE49-F238E27FC236}">
                    <a16:creationId xmlns:a16="http://schemas.microsoft.com/office/drawing/2014/main" id="{B5A26C1B-DBF8-47E4-9B1D-94B68C7F771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7" name="Straight Connector 106">
                <a:extLst>
                  <a:ext uri="{FF2B5EF4-FFF2-40B4-BE49-F238E27FC236}">
                    <a16:creationId xmlns:a16="http://schemas.microsoft.com/office/drawing/2014/main" id="{86D9B031-76AA-459A-8B0C-3438427B8BCC}"/>
                  </a:ext>
                </a:extLst>
              </p:cNvPr>
              <p:cNvCxnSpPr>
                <a:stCxn id="10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8" name="Straight Connector 107">
                <a:extLst>
                  <a:ext uri="{FF2B5EF4-FFF2-40B4-BE49-F238E27FC236}">
                    <a16:creationId xmlns:a16="http://schemas.microsoft.com/office/drawing/2014/main" id="{50D06B8C-B651-4527-A5E4-E468022AE2D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9" name="Straight Connector 108">
                <a:extLst>
                  <a:ext uri="{FF2B5EF4-FFF2-40B4-BE49-F238E27FC236}">
                    <a16:creationId xmlns:a16="http://schemas.microsoft.com/office/drawing/2014/main" id="{E6C38297-F342-4ADF-8C15-DFD81CBD60C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0" name="Straight Connector 109">
                <a:extLst>
                  <a:ext uri="{FF2B5EF4-FFF2-40B4-BE49-F238E27FC236}">
                    <a16:creationId xmlns:a16="http://schemas.microsoft.com/office/drawing/2014/main" id="{9342084D-2393-4223-9DA1-5D4846DA3DE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1" name="Straight Connector 110">
                <a:extLst>
                  <a:ext uri="{FF2B5EF4-FFF2-40B4-BE49-F238E27FC236}">
                    <a16:creationId xmlns:a16="http://schemas.microsoft.com/office/drawing/2014/main" id="{E9226A64-ADA1-4295-913F-310B44359BF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9" name="Group 28">
              <a:extLst>
                <a:ext uri="{FF2B5EF4-FFF2-40B4-BE49-F238E27FC236}">
                  <a16:creationId xmlns:a16="http://schemas.microsoft.com/office/drawing/2014/main" id="{9027E8FE-108E-48E7-A4FA-EDAFE101338B}"/>
                </a:ext>
              </a:extLst>
            </p:cNvPr>
            <p:cNvGrpSpPr/>
            <p:nvPr/>
          </p:nvGrpSpPr>
          <p:grpSpPr>
            <a:xfrm>
              <a:off x="4781067" y="3550593"/>
              <a:ext cx="351692" cy="691662"/>
              <a:chOff x="1664677" y="4221162"/>
              <a:chExt cx="843208" cy="1652100"/>
            </a:xfrm>
          </p:grpSpPr>
          <p:sp>
            <p:nvSpPr>
              <p:cNvPr id="100" name="Oval 99">
                <a:extLst>
                  <a:ext uri="{FF2B5EF4-FFF2-40B4-BE49-F238E27FC236}">
                    <a16:creationId xmlns:a16="http://schemas.microsoft.com/office/drawing/2014/main" id="{40C9EA54-9D5B-485D-9FBE-4FA1BC992DE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1" name="Straight Connector 100">
                <a:extLst>
                  <a:ext uri="{FF2B5EF4-FFF2-40B4-BE49-F238E27FC236}">
                    <a16:creationId xmlns:a16="http://schemas.microsoft.com/office/drawing/2014/main" id="{4D24C024-F5E8-4479-94A7-0896C12A987E}"/>
                  </a:ext>
                </a:extLst>
              </p:cNvPr>
              <p:cNvCxnSpPr>
                <a:stCxn id="10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2" name="Straight Connector 101">
                <a:extLst>
                  <a:ext uri="{FF2B5EF4-FFF2-40B4-BE49-F238E27FC236}">
                    <a16:creationId xmlns:a16="http://schemas.microsoft.com/office/drawing/2014/main" id="{A8EFC892-0080-4464-8971-713770DC984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3" name="Straight Connector 102">
                <a:extLst>
                  <a:ext uri="{FF2B5EF4-FFF2-40B4-BE49-F238E27FC236}">
                    <a16:creationId xmlns:a16="http://schemas.microsoft.com/office/drawing/2014/main" id="{5C5B189E-4BD2-4C83-9C3C-65CC5BFF23B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4" name="Straight Connector 103">
                <a:extLst>
                  <a:ext uri="{FF2B5EF4-FFF2-40B4-BE49-F238E27FC236}">
                    <a16:creationId xmlns:a16="http://schemas.microsoft.com/office/drawing/2014/main" id="{42BC7304-B504-4BAE-91FC-098996A5695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5" name="Straight Connector 104">
                <a:extLst>
                  <a:ext uri="{FF2B5EF4-FFF2-40B4-BE49-F238E27FC236}">
                    <a16:creationId xmlns:a16="http://schemas.microsoft.com/office/drawing/2014/main" id="{39C1EAE4-5F78-442D-8DD9-00C0A47F332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0" name="Group 29">
              <a:extLst>
                <a:ext uri="{FF2B5EF4-FFF2-40B4-BE49-F238E27FC236}">
                  <a16:creationId xmlns:a16="http://schemas.microsoft.com/office/drawing/2014/main" id="{0EAB80B6-C935-428E-80C1-1B8AF13EC447}"/>
                </a:ext>
              </a:extLst>
            </p:cNvPr>
            <p:cNvGrpSpPr/>
            <p:nvPr/>
          </p:nvGrpSpPr>
          <p:grpSpPr>
            <a:xfrm>
              <a:off x="3769891" y="3550593"/>
              <a:ext cx="351692" cy="691662"/>
              <a:chOff x="1664677" y="4221162"/>
              <a:chExt cx="843208" cy="1652100"/>
            </a:xfrm>
          </p:grpSpPr>
          <p:sp>
            <p:nvSpPr>
              <p:cNvPr id="94" name="Oval 93">
                <a:extLst>
                  <a:ext uri="{FF2B5EF4-FFF2-40B4-BE49-F238E27FC236}">
                    <a16:creationId xmlns:a16="http://schemas.microsoft.com/office/drawing/2014/main" id="{BAE6C0AF-D587-4645-80BE-E6E47ADA2D2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5" name="Straight Connector 94">
                <a:extLst>
                  <a:ext uri="{FF2B5EF4-FFF2-40B4-BE49-F238E27FC236}">
                    <a16:creationId xmlns:a16="http://schemas.microsoft.com/office/drawing/2014/main" id="{C0155DB6-C55C-490C-902B-B650A0377262}"/>
                  </a:ext>
                </a:extLst>
              </p:cNvPr>
              <p:cNvCxnSpPr>
                <a:stCxn id="9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6" name="Straight Connector 95">
                <a:extLst>
                  <a:ext uri="{FF2B5EF4-FFF2-40B4-BE49-F238E27FC236}">
                    <a16:creationId xmlns:a16="http://schemas.microsoft.com/office/drawing/2014/main" id="{E340C632-DE9A-4D68-8993-EC8016AEF14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7" name="Straight Connector 96">
                <a:extLst>
                  <a:ext uri="{FF2B5EF4-FFF2-40B4-BE49-F238E27FC236}">
                    <a16:creationId xmlns:a16="http://schemas.microsoft.com/office/drawing/2014/main" id="{72AA41B8-63CE-4F3B-BF63-6727DCE2971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8" name="Straight Connector 97">
                <a:extLst>
                  <a:ext uri="{FF2B5EF4-FFF2-40B4-BE49-F238E27FC236}">
                    <a16:creationId xmlns:a16="http://schemas.microsoft.com/office/drawing/2014/main" id="{1634370F-3D20-45AD-9D51-134CB3981E0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9" name="Straight Connector 98">
                <a:extLst>
                  <a:ext uri="{FF2B5EF4-FFF2-40B4-BE49-F238E27FC236}">
                    <a16:creationId xmlns:a16="http://schemas.microsoft.com/office/drawing/2014/main" id="{3164ABDB-D7D1-4A36-8E3E-92BC038FF19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1" name="Group 30">
              <a:extLst>
                <a:ext uri="{FF2B5EF4-FFF2-40B4-BE49-F238E27FC236}">
                  <a16:creationId xmlns:a16="http://schemas.microsoft.com/office/drawing/2014/main" id="{747C3C60-7AE3-4718-81E3-A7AD9FE6EE4A}"/>
                </a:ext>
              </a:extLst>
            </p:cNvPr>
            <p:cNvGrpSpPr/>
            <p:nvPr/>
          </p:nvGrpSpPr>
          <p:grpSpPr>
            <a:xfrm>
              <a:off x="4275479" y="3550593"/>
              <a:ext cx="351692" cy="691662"/>
              <a:chOff x="1664677" y="4221162"/>
              <a:chExt cx="843208" cy="1652100"/>
            </a:xfrm>
            <a:effectLst>
              <a:glow rad="63500">
                <a:schemeClr val="accent6">
                  <a:satMod val="175000"/>
                  <a:alpha val="40000"/>
                </a:schemeClr>
              </a:glow>
            </a:effectLst>
          </p:grpSpPr>
          <p:sp>
            <p:nvSpPr>
              <p:cNvPr id="88" name="Oval 87">
                <a:extLst>
                  <a:ext uri="{FF2B5EF4-FFF2-40B4-BE49-F238E27FC236}">
                    <a16:creationId xmlns:a16="http://schemas.microsoft.com/office/drawing/2014/main" id="{4259C5CC-3F11-4250-8141-70E6F3B84930}"/>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89" name="Straight Connector 88">
                <a:extLst>
                  <a:ext uri="{FF2B5EF4-FFF2-40B4-BE49-F238E27FC236}">
                    <a16:creationId xmlns:a16="http://schemas.microsoft.com/office/drawing/2014/main" id="{1113F6E0-811C-4C5D-BF7A-404BFCD78B4F}"/>
                  </a:ext>
                </a:extLst>
              </p:cNvPr>
              <p:cNvCxnSpPr>
                <a:stCxn id="88"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90" name="Straight Connector 89">
                <a:extLst>
                  <a:ext uri="{FF2B5EF4-FFF2-40B4-BE49-F238E27FC236}">
                    <a16:creationId xmlns:a16="http://schemas.microsoft.com/office/drawing/2014/main" id="{FFB4489A-D5E0-437C-A899-05BF8910BFD3}"/>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91" name="Straight Connector 90">
                <a:extLst>
                  <a:ext uri="{FF2B5EF4-FFF2-40B4-BE49-F238E27FC236}">
                    <a16:creationId xmlns:a16="http://schemas.microsoft.com/office/drawing/2014/main" id="{5FE44010-B23E-4B63-BDB7-8A0875C6D964}"/>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92" name="Straight Connector 91">
                <a:extLst>
                  <a:ext uri="{FF2B5EF4-FFF2-40B4-BE49-F238E27FC236}">
                    <a16:creationId xmlns:a16="http://schemas.microsoft.com/office/drawing/2014/main" id="{9806E5C5-1CB5-456D-93B8-06F3AE4D4A53}"/>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93" name="Straight Connector 92">
                <a:extLst>
                  <a:ext uri="{FF2B5EF4-FFF2-40B4-BE49-F238E27FC236}">
                    <a16:creationId xmlns:a16="http://schemas.microsoft.com/office/drawing/2014/main" id="{437C0EE7-C1A6-4583-BB9D-88A12D975274}"/>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32" name="Group 31">
              <a:extLst>
                <a:ext uri="{FF2B5EF4-FFF2-40B4-BE49-F238E27FC236}">
                  <a16:creationId xmlns:a16="http://schemas.microsoft.com/office/drawing/2014/main" id="{CF5F66DE-49B1-4F1C-A9AA-A26BA3C703B2}"/>
                </a:ext>
              </a:extLst>
            </p:cNvPr>
            <p:cNvGrpSpPr/>
            <p:nvPr/>
          </p:nvGrpSpPr>
          <p:grpSpPr>
            <a:xfrm>
              <a:off x="5286655" y="3550593"/>
              <a:ext cx="351692" cy="691662"/>
              <a:chOff x="1664677" y="4221162"/>
              <a:chExt cx="843208" cy="1652100"/>
            </a:xfrm>
          </p:grpSpPr>
          <p:sp>
            <p:nvSpPr>
              <p:cNvPr id="82" name="Oval 81">
                <a:extLst>
                  <a:ext uri="{FF2B5EF4-FFF2-40B4-BE49-F238E27FC236}">
                    <a16:creationId xmlns:a16="http://schemas.microsoft.com/office/drawing/2014/main" id="{1B5F9FA4-B17A-4581-97D9-07DF56FB004A}"/>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Connector 82">
                <a:extLst>
                  <a:ext uri="{FF2B5EF4-FFF2-40B4-BE49-F238E27FC236}">
                    <a16:creationId xmlns:a16="http://schemas.microsoft.com/office/drawing/2014/main" id="{6BDD6A34-AC74-4C7D-94F4-01857F53E54E}"/>
                  </a:ext>
                </a:extLst>
              </p:cNvPr>
              <p:cNvCxnSpPr>
                <a:stCxn id="82"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a:extLst>
                  <a:ext uri="{FF2B5EF4-FFF2-40B4-BE49-F238E27FC236}">
                    <a16:creationId xmlns:a16="http://schemas.microsoft.com/office/drawing/2014/main" id="{19058F70-9AAB-483D-B229-5EC588953960}"/>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04A9389C-3FC7-4C32-8814-6B96DDF1E264}"/>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1432A2D0-92E5-49B8-8ED7-8349A0777DCE}"/>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a:extLst>
                  <a:ext uri="{FF2B5EF4-FFF2-40B4-BE49-F238E27FC236}">
                    <a16:creationId xmlns:a16="http://schemas.microsoft.com/office/drawing/2014/main" id="{3D1D467B-339D-4904-AB7D-CC421AB139FC}"/>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94E631D3-D692-469E-8303-D065A4B765F4}"/>
                </a:ext>
              </a:extLst>
            </p:cNvPr>
            <p:cNvGrpSpPr/>
            <p:nvPr/>
          </p:nvGrpSpPr>
          <p:grpSpPr>
            <a:xfrm>
              <a:off x="5792243" y="3550593"/>
              <a:ext cx="351692" cy="691662"/>
              <a:chOff x="1664677" y="4221162"/>
              <a:chExt cx="843208" cy="1652100"/>
            </a:xfrm>
          </p:grpSpPr>
          <p:sp>
            <p:nvSpPr>
              <p:cNvPr id="76" name="Oval 75">
                <a:extLst>
                  <a:ext uri="{FF2B5EF4-FFF2-40B4-BE49-F238E27FC236}">
                    <a16:creationId xmlns:a16="http://schemas.microsoft.com/office/drawing/2014/main" id="{E909F559-60CB-4E3E-B113-C0BFFF93EEF2}"/>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Straight Connector 76">
                <a:extLst>
                  <a:ext uri="{FF2B5EF4-FFF2-40B4-BE49-F238E27FC236}">
                    <a16:creationId xmlns:a16="http://schemas.microsoft.com/office/drawing/2014/main" id="{3E154D88-9884-4155-B8B3-A2568F385C7A}"/>
                  </a:ext>
                </a:extLst>
              </p:cNvPr>
              <p:cNvCxnSpPr>
                <a:stCxn id="76"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a:extLst>
                  <a:ext uri="{FF2B5EF4-FFF2-40B4-BE49-F238E27FC236}">
                    <a16:creationId xmlns:a16="http://schemas.microsoft.com/office/drawing/2014/main" id="{A4BBCD8F-E188-49CD-9144-6DC4D9C03CC0}"/>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a:extLst>
                  <a:ext uri="{FF2B5EF4-FFF2-40B4-BE49-F238E27FC236}">
                    <a16:creationId xmlns:a16="http://schemas.microsoft.com/office/drawing/2014/main" id="{D383A499-878D-4110-B3B8-43B41C75F29B}"/>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5BA9EF59-97C6-4F41-B91E-CC4ED6F430F1}"/>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F56CC923-C5A7-4C85-9344-A3D9C8F8A427}"/>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34" name="Group 33">
              <a:extLst>
                <a:ext uri="{FF2B5EF4-FFF2-40B4-BE49-F238E27FC236}">
                  <a16:creationId xmlns:a16="http://schemas.microsoft.com/office/drawing/2014/main" id="{8EF205DF-D5A5-4927-BE58-5B20BD675B62}"/>
                </a:ext>
              </a:extLst>
            </p:cNvPr>
            <p:cNvGrpSpPr/>
            <p:nvPr/>
          </p:nvGrpSpPr>
          <p:grpSpPr>
            <a:xfrm>
              <a:off x="6297831" y="3550593"/>
              <a:ext cx="351692" cy="691662"/>
              <a:chOff x="1664677" y="4221162"/>
              <a:chExt cx="843208" cy="1652100"/>
            </a:xfrm>
          </p:grpSpPr>
          <p:sp>
            <p:nvSpPr>
              <p:cNvPr id="70" name="Oval 69">
                <a:extLst>
                  <a:ext uri="{FF2B5EF4-FFF2-40B4-BE49-F238E27FC236}">
                    <a16:creationId xmlns:a16="http://schemas.microsoft.com/office/drawing/2014/main" id="{C8432F5D-4A74-4EA9-B6E9-38FE710B7BF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B39C9542-F172-4496-9972-7D0EC215D3B9}"/>
                  </a:ext>
                </a:extLst>
              </p:cNvPr>
              <p:cNvCxnSpPr>
                <a:stCxn id="7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2" name="Straight Connector 71">
                <a:extLst>
                  <a:ext uri="{FF2B5EF4-FFF2-40B4-BE49-F238E27FC236}">
                    <a16:creationId xmlns:a16="http://schemas.microsoft.com/office/drawing/2014/main" id="{1AB85D63-4E15-4F30-B45E-81E2EFABCEE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3" name="Straight Connector 72">
                <a:extLst>
                  <a:ext uri="{FF2B5EF4-FFF2-40B4-BE49-F238E27FC236}">
                    <a16:creationId xmlns:a16="http://schemas.microsoft.com/office/drawing/2014/main" id="{26AD8D6E-F958-47E0-9632-D11A9C86238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4" name="Straight Connector 73">
                <a:extLst>
                  <a:ext uri="{FF2B5EF4-FFF2-40B4-BE49-F238E27FC236}">
                    <a16:creationId xmlns:a16="http://schemas.microsoft.com/office/drawing/2014/main" id="{FBB9DF24-E80A-462B-A6C3-E54829EF1F1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5" name="Straight Connector 74">
                <a:extLst>
                  <a:ext uri="{FF2B5EF4-FFF2-40B4-BE49-F238E27FC236}">
                    <a16:creationId xmlns:a16="http://schemas.microsoft.com/office/drawing/2014/main" id="{4B75FC72-53DA-4792-A4E8-4BFD7930F0E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5" name="Group 34">
              <a:extLst>
                <a:ext uri="{FF2B5EF4-FFF2-40B4-BE49-F238E27FC236}">
                  <a16:creationId xmlns:a16="http://schemas.microsoft.com/office/drawing/2014/main" id="{BC4864AB-9412-4E77-B483-DEA2BB8E2F79}"/>
                </a:ext>
              </a:extLst>
            </p:cNvPr>
            <p:cNvGrpSpPr/>
            <p:nvPr/>
          </p:nvGrpSpPr>
          <p:grpSpPr>
            <a:xfrm>
              <a:off x="7814595" y="3550593"/>
              <a:ext cx="351692" cy="691662"/>
              <a:chOff x="1664677" y="4221162"/>
              <a:chExt cx="843208" cy="1652100"/>
            </a:xfrm>
          </p:grpSpPr>
          <p:sp>
            <p:nvSpPr>
              <p:cNvPr id="64" name="Oval 63">
                <a:extLst>
                  <a:ext uri="{FF2B5EF4-FFF2-40B4-BE49-F238E27FC236}">
                    <a16:creationId xmlns:a16="http://schemas.microsoft.com/office/drawing/2014/main" id="{104F162F-5B37-473E-B314-E9B24CDCE404}"/>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65" name="Straight Connector 64">
                <a:extLst>
                  <a:ext uri="{FF2B5EF4-FFF2-40B4-BE49-F238E27FC236}">
                    <a16:creationId xmlns:a16="http://schemas.microsoft.com/office/drawing/2014/main" id="{00718BAA-1994-4237-8A3F-72A02CCD9A58}"/>
                  </a:ext>
                </a:extLst>
              </p:cNvPr>
              <p:cNvCxnSpPr>
                <a:stCxn id="64"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6" name="Straight Connector 65">
                <a:extLst>
                  <a:ext uri="{FF2B5EF4-FFF2-40B4-BE49-F238E27FC236}">
                    <a16:creationId xmlns:a16="http://schemas.microsoft.com/office/drawing/2014/main" id="{C5EB2B5E-B1E5-470F-8BF0-90F691908251}"/>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7" name="Straight Connector 66">
                <a:extLst>
                  <a:ext uri="{FF2B5EF4-FFF2-40B4-BE49-F238E27FC236}">
                    <a16:creationId xmlns:a16="http://schemas.microsoft.com/office/drawing/2014/main" id="{234466CF-70B2-4164-B0C1-C637DAB90E82}"/>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8" name="Straight Connector 67">
                <a:extLst>
                  <a:ext uri="{FF2B5EF4-FFF2-40B4-BE49-F238E27FC236}">
                    <a16:creationId xmlns:a16="http://schemas.microsoft.com/office/drawing/2014/main" id="{53FBBE92-4794-443E-853F-F105309835DA}"/>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9" name="Straight Connector 68">
                <a:extLst>
                  <a:ext uri="{FF2B5EF4-FFF2-40B4-BE49-F238E27FC236}">
                    <a16:creationId xmlns:a16="http://schemas.microsoft.com/office/drawing/2014/main" id="{F0C09BBE-60FC-48DB-9AC8-2DD0FDC1BE54}"/>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36" name="Group 35">
              <a:extLst>
                <a:ext uri="{FF2B5EF4-FFF2-40B4-BE49-F238E27FC236}">
                  <a16:creationId xmlns:a16="http://schemas.microsoft.com/office/drawing/2014/main" id="{6E7EF455-315B-4645-9458-FC50E94F6E27}"/>
                </a:ext>
              </a:extLst>
            </p:cNvPr>
            <p:cNvGrpSpPr/>
            <p:nvPr/>
          </p:nvGrpSpPr>
          <p:grpSpPr>
            <a:xfrm>
              <a:off x="6803419" y="3550593"/>
              <a:ext cx="351692" cy="691662"/>
              <a:chOff x="1664677" y="4221162"/>
              <a:chExt cx="843208" cy="1652100"/>
            </a:xfrm>
            <a:solidFill>
              <a:srgbClr val="FF0000"/>
            </a:solidFill>
            <a:effectLst/>
          </p:grpSpPr>
          <p:sp>
            <p:nvSpPr>
              <p:cNvPr id="58" name="Oval 57">
                <a:extLst>
                  <a:ext uri="{FF2B5EF4-FFF2-40B4-BE49-F238E27FC236}">
                    <a16:creationId xmlns:a16="http://schemas.microsoft.com/office/drawing/2014/main" id="{7A423EF8-37F0-499B-B43F-841EA3D80ADD}"/>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31320A64-1C30-4BC6-B267-991E0C2EB851}"/>
                  </a:ext>
                </a:extLst>
              </p:cNvPr>
              <p:cNvCxnSpPr>
                <a:stCxn id="58"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0" name="Straight Connector 59">
                <a:extLst>
                  <a:ext uri="{FF2B5EF4-FFF2-40B4-BE49-F238E27FC236}">
                    <a16:creationId xmlns:a16="http://schemas.microsoft.com/office/drawing/2014/main" id="{D26E903E-A6BB-4259-981C-0A733CE168E9}"/>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1" name="Straight Connector 60">
                <a:extLst>
                  <a:ext uri="{FF2B5EF4-FFF2-40B4-BE49-F238E27FC236}">
                    <a16:creationId xmlns:a16="http://schemas.microsoft.com/office/drawing/2014/main" id="{ACEDF207-8895-43BA-AD34-153110F9E9FF}"/>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2" name="Straight Connector 61">
                <a:extLst>
                  <a:ext uri="{FF2B5EF4-FFF2-40B4-BE49-F238E27FC236}">
                    <a16:creationId xmlns:a16="http://schemas.microsoft.com/office/drawing/2014/main" id="{FBB5466B-FCE3-4E53-B3B6-E76E0EA8EDEE}"/>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3" name="Straight Connector 62">
                <a:extLst>
                  <a:ext uri="{FF2B5EF4-FFF2-40B4-BE49-F238E27FC236}">
                    <a16:creationId xmlns:a16="http://schemas.microsoft.com/office/drawing/2014/main" id="{2339255D-F281-41AD-A6A3-C6D771F5B5AC}"/>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37" name="Group 36">
              <a:extLst>
                <a:ext uri="{FF2B5EF4-FFF2-40B4-BE49-F238E27FC236}">
                  <a16:creationId xmlns:a16="http://schemas.microsoft.com/office/drawing/2014/main" id="{CBB6D4AC-58BC-4176-882E-261BB9844996}"/>
                </a:ext>
              </a:extLst>
            </p:cNvPr>
            <p:cNvGrpSpPr/>
            <p:nvPr/>
          </p:nvGrpSpPr>
          <p:grpSpPr>
            <a:xfrm>
              <a:off x="7309007" y="3550593"/>
              <a:ext cx="351692" cy="691662"/>
              <a:chOff x="1664677" y="4221162"/>
              <a:chExt cx="843208" cy="1652100"/>
            </a:xfrm>
          </p:grpSpPr>
          <p:sp>
            <p:nvSpPr>
              <p:cNvPr id="52" name="Oval 51">
                <a:extLst>
                  <a:ext uri="{FF2B5EF4-FFF2-40B4-BE49-F238E27FC236}">
                    <a16:creationId xmlns:a16="http://schemas.microsoft.com/office/drawing/2014/main" id="{764E2B88-921C-4020-94D4-1097E373E041}"/>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a:extLst>
                  <a:ext uri="{FF2B5EF4-FFF2-40B4-BE49-F238E27FC236}">
                    <a16:creationId xmlns:a16="http://schemas.microsoft.com/office/drawing/2014/main" id="{03E0DD70-BEE1-4EDA-B0B6-814EF74E9D2D}"/>
                  </a:ext>
                </a:extLst>
              </p:cNvPr>
              <p:cNvCxnSpPr>
                <a:stCxn id="52"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a:extLst>
                  <a:ext uri="{FF2B5EF4-FFF2-40B4-BE49-F238E27FC236}">
                    <a16:creationId xmlns:a16="http://schemas.microsoft.com/office/drawing/2014/main" id="{D42C2F41-1E34-40E2-99F2-90098AF995F0}"/>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a:extLst>
                  <a:ext uri="{FF2B5EF4-FFF2-40B4-BE49-F238E27FC236}">
                    <a16:creationId xmlns:a16="http://schemas.microsoft.com/office/drawing/2014/main" id="{364652C4-327E-4BE2-857B-86D73BAFE9D3}"/>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a:extLst>
                  <a:ext uri="{FF2B5EF4-FFF2-40B4-BE49-F238E27FC236}">
                    <a16:creationId xmlns:a16="http://schemas.microsoft.com/office/drawing/2014/main" id="{AC40A041-3325-4054-8BCE-D72F3210BB57}"/>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a:extLst>
                  <a:ext uri="{FF2B5EF4-FFF2-40B4-BE49-F238E27FC236}">
                    <a16:creationId xmlns:a16="http://schemas.microsoft.com/office/drawing/2014/main" id="{97CC3260-EDC4-40C5-928A-B40A17F00F6E}"/>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38" name="Group 37">
              <a:extLst>
                <a:ext uri="{FF2B5EF4-FFF2-40B4-BE49-F238E27FC236}">
                  <a16:creationId xmlns:a16="http://schemas.microsoft.com/office/drawing/2014/main" id="{16F60B27-163E-434F-94AF-71782946638C}"/>
                </a:ext>
              </a:extLst>
            </p:cNvPr>
            <p:cNvGrpSpPr/>
            <p:nvPr/>
          </p:nvGrpSpPr>
          <p:grpSpPr>
            <a:xfrm>
              <a:off x="8320183" y="3550593"/>
              <a:ext cx="351692" cy="691662"/>
              <a:chOff x="1664677" y="4221162"/>
              <a:chExt cx="843208" cy="1652100"/>
            </a:xfrm>
          </p:grpSpPr>
          <p:sp>
            <p:nvSpPr>
              <p:cNvPr id="46" name="Oval 45">
                <a:extLst>
                  <a:ext uri="{FF2B5EF4-FFF2-40B4-BE49-F238E27FC236}">
                    <a16:creationId xmlns:a16="http://schemas.microsoft.com/office/drawing/2014/main" id="{29828202-698B-46B8-B64F-0CDAC095E7E0}"/>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47" name="Straight Connector 46">
                <a:extLst>
                  <a:ext uri="{FF2B5EF4-FFF2-40B4-BE49-F238E27FC236}">
                    <a16:creationId xmlns:a16="http://schemas.microsoft.com/office/drawing/2014/main" id="{B718CB0D-1FFD-4060-800C-EEE5ECC486F8}"/>
                  </a:ext>
                </a:extLst>
              </p:cNvPr>
              <p:cNvCxnSpPr>
                <a:stCxn id="46"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48" name="Straight Connector 47">
                <a:extLst>
                  <a:ext uri="{FF2B5EF4-FFF2-40B4-BE49-F238E27FC236}">
                    <a16:creationId xmlns:a16="http://schemas.microsoft.com/office/drawing/2014/main" id="{8FCC3AE9-C0D6-4C75-AB6C-8E21AD9AC889}"/>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49" name="Straight Connector 48">
                <a:extLst>
                  <a:ext uri="{FF2B5EF4-FFF2-40B4-BE49-F238E27FC236}">
                    <a16:creationId xmlns:a16="http://schemas.microsoft.com/office/drawing/2014/main" id="{3E62D72E-B463-4021-8BC0-0A4BC3DFF5ED}"/>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0" name="Straight Connector 49">
                <a:extLst>
                  <a:ext uri="{FF2B5EF4-FFF2-40B4-BE49-F238E27FC236}">
                    <a16:creationId xmlns:a16="http://schemas.microsoft.com/office/drawing/2014/main" id="{E6080447-8644-460F-9F27-76CD08D66B37}"/>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1" name="Straight Connector 50">
                <a:extLst>
                  <a:ext uri="{FF2B5EF4-FFF2-40B4-BE49-F238E27FC236}">
                    <a16:creationId xmlns:a16="http://schemas.microsoft.com/office/drawing/2014/main" id="{DD64D150-E270-4EF3-A420-B0E1697F5C12}"/>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39" name="Group 38">
              <a:extLst>
                <a:ext uri="{FF2B5EF4-FFF2-40B4-BE49-F238E27FC236}">
                  <a16:creationId xmlns:a16="http://schemas.microsoft.com/office/drawing/2014/main" id="{E329E419-01F3-4F5C-8CE2-4E690DB1486A}"/>
                </a:ext>
              </a:extLst>
            </p:cNvPr>
            <p:cNvGrpSpPr/>
            <p:nvPr/>
          </p:nvGrpSpPr>
          <p:grpSpPr>
            <a:xfrm>
              <a:off x="8825767" y="3550593"/>
              <a:ext cx="351692" cy="691662"/>
              <a:chOff x="1664677" y="4221162"/>
              <a:chExt cx="843208" cy="1652100"/>
            </a:xfrm>
          </p:grpSpPr>
          <p:sp>
            <p:nvSpPr>
              <p:cNvPr id="40" name="Oval 39">
                <a:extLst>
                  <a:ext uri="{FF2B5EF4-FFF2-40B4-BE49-F238E27FC236}">
                    <a16:creationId xmlns:a16="http://schemas.microsoft.com/office/drawing/2014/main" id="{399DE75D-C6BE-409A-8C2B-F803880D447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1" name="Straight Connector 40">
                <a:extLst>
                  <a:ext uri="{FF2B5EF4-FFF2-40B4-BE49-F238E27FC236}">
                    <a16:creationId xmlns:a16="http://schemas.microsoft.com/office/drawing/2014/main" id="{E64EA136-0FD0-4F4A-AB50-4E9A6F7A6573}"/>
                  </a:ext>
                </a:extLst>
              </p:cNvPr>
              <p:cNvCxnSpPr>
                <a:stCxn id="4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2" name="Straight Connector 41">
                <a:extLst>
                  <a:ext uri="{FF2B5EF4-FFF2-40B4-BE49-F238E27FC236}">
                    <a16:creationId xmlns:a16="http://schemas.microsoft.com/office/drawing/2014/main" id="{382D7871-A93C-4B38-A3BF-B0C98972E10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3" name="Straight Connector 42">
                <a:extLst>
                  <a:ext uri="{FF2B5EF4-FFF2-40B4-BE49-F238E27FC236}">
                    <a16:creationId xmlns:a16="http://schemas.microsoft.com/office/drawing/2014/main" id="{0B232303-D524-4514-8B04-D5C73EC3F03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4" name="Straight Connector 43">
                <a:extLst>
                  <a:ext uri="{FF2B5EF4-FFF2-40B4-BE49-F238E27FC236}">
                    <a16:creationId xmlns:a16="http://schemas.microsoft.com/office/drawing/2014/main" id="{AAF9D861-AF2D-4F71-A93E-F2F6A0CECF7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5" name="Straight Connector 44">
                <a:extLst>
                  <a:ext uri="{FF2B5EF4-FFF2-40B4-BE49-F238E27FC236}">
                    <a16:creationId xmlns:a16="http://schemas.microsoft.com/office/drawing/2014/main" id="{9D90852B-FA15-43FA-B509-A02EB906A8D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spTree>
    <p:extLst>
      <p:ext uri="{BB962C8B-B14F-4D97-AF65-F5344CB8AC3E}">
        <p14:creationId xmlns:p14="http://schemas.microsoft.com/office/powerpoint/2010/main" val="165832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32F4E0-812D-4C13-AC04-A40E390E6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7742" y="3586708"/>
            <a:ext cx="4361721" cy="3271291"/>
          </a:xfrm>
          <a:prstGeom prst="rect">
            <a:avLst/>
          </a:prstGeom>
        </p:spPr>
      </p:pic>
      <p:pic>
        <p:nvPicPr>
          <p:cNvPr id="3" name="Picture 2">
            <a:extLst>
              <a:ext uri="{FF2B5EF4-FFF2-40B4-BE49-F238E27FC236}">
                <a16:creationId xmlns:a16="http://schemas.microsoft.com/office/drawing/2014/main" id="{ED58472C-8E75-4C9F-9204-359621CC4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7742" y="238327"/>
            <a:ext cx="4361721" cy="3271291"/>
          </a:xfrm>
          <a:prstGeom prst="rect">
            <a:avLst/>
          </a:prstGeom>
        </p:spPr>
      </p:pic>
      <p:pic>
        <p:nvPicPr>
          <p:cNvPr id="5" name="Picture 4">
            <a:extLst>
              <a:ext uri="{FF2B5EF4-FFF2-40B4-BE49-F238E27FC236}">
                <a16:creationId xmlns:a16="http://schemas.microsoft.com/office/drawing/2014/main" id="{D58A57FF-FCB7-40C9-903B-411879D0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860" y="1793354"/>
            <a:ext cx="4361721" cy="3271291"/>
          </a:xfrm>
          <a:prstGeom prst="rect">
            <a:avLst/>
          </a:prstGeom>
        </p:spPr>
      </p:pic>
    </p:spTree>
    <p:extLst>
      <p:ext uri="{BB962C8B-B14F-4D97-AF65-F5344CB8AC3E}">
        <p14:creationId xmlns:p14="http://schemas.microsoft.com/office/powerpoint/2010/main" val="1779671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ADB736-E742-4534-ABB7-ADF9483CC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66" y="685175"/>
            <a:ext cx="7316867" cy="5487650"/>
          </a:xfrm>
          <a:prstGeom prst="rect">
            <a:avLst/>
          </a:prstGeom>
        </p:spPr>
      </p:pic>
      <p:pic>
        <p:nvPicPr>
          <p:cNvPr id="7" name="Picture 6">
            <a:extLst>
              <a:ext uri="{FF2B5EF4-FFF2-40B4-BE49-F238E27FC236}">
                <a16:creationId xmlns:a16="http://schemas.microsoft.com/office/drawing/2014/main" id="{F9E620AC-F7E8-4D3C-BD59-3CC6993F8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566" y="685175"/>
            <a:ext cx="7316867" cy="5487650"/>
          </a:xfrm>
          <a:prstGeom prst="rect">
            <a:avLst/>
          </a:prstGeom>
        </p:spPr>
      </p:pic>
      <p:pic>
        <p:nvPicPr>
          <p:cNvPr id="9" name="Picture 8">
            <a:extLst>
              <a:ext uri="{FF2B5EF4-FFF2-40B4-BE49-F238E27FC236}">
                <a16:creationId xmlns:a16="http://schemas.microsoft.com/office/drawing/2014/main" id="{5E6B6434-AE8F-43A9-AE6F-F70971A26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7566" y="685175"/>
            <a:ext cx="7316867" cy="5487650"/>
          </a:xfrm>
          <a:prstGeom prst="rect">
            <a:avLst/>
          </a:prstGeom>
        </p:spPr>
      </p:pic>
      <p:sp>
        <p:nvSpPr>
          <p:cNvPr id="3" name="Title 2059">
            <a:extLst>
              <a:ext uri="{FF2B5EF4-FFF2-40B4-BE49-F238E27FC236}">
                <a16:creationId xmlns:a16="http://schemas.microsoft.com/office/drawing/2014/main" id="{F0EF79FF-3C6B-4B24-B081-B0C76563A8A1}"/>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Lockdown effectiveness</a:t>
            </a:r>
          </a:p>
        </p:txBody>
      </p:sp>
    </p:spTree>
    <p:extLst>
      <p:ext uri="{BB962C8B-B14F-4D97-AF65-F5344CB8AC3E}">
        <p14:creationId xmlns:p14="http://schemas.microsoft.com/office/powerpoint/2010/main" val="35313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6B6434-AE8F-43A9-AE6F-F70971A26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084" y="1851749"/>
            <a:ext cx="4820478" cy="3615359"/>
          </a:xfrm>
          <a:prstGeom prst="rect">
            <a:avLst/>
          </a:prstGeom>
        </p:spPr>
      </p:pic>
      <p:pic>
        <p:nvPicPr>
          <p:cNvPr id="5" name="Picture 4">
            <a:extLst>
              <a:ext uri="{FF2B5EF4-FFF2-40B4-BE49-F238E27FC236}">
                <a16:creationId xmlns:a16="http://schemas.microsoft.com/office/drawing/2014/main" id="{EEADB736-E742-4534-ABB7-ADF9483CC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62" y="1851749"/>
            <a:ext cx="4820478" cy="3615359"/>
          </a:xfrm>
          <a:prstGeom prst="rect">
            <a:avLst/>
          </a:prstGeom>
        </p:spPr>
      </p:pic>
      <p:pic>
        <p:nvPicPr>
          <p:cNvPr id="7" name="Picture 6">
            <a:extLst>
              <a:ext uri="{FF2B5EF4-FFF2-40B4-BE49-F238E27FC236}">
                <a16:creationId xmlns:a16="http://schemas.microsoft.com/office/drawing/2014/main" id="{F9E620AC-F7E8-4D3C-BD59-3CC6993F8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5761" y="1851749"/>
            <a:ext cx="4820478" cy="3615359"/>
          </a:xfrm>
          <a:prstGeom prst="rect">
            <a:avLst/>
          </a:prstGeom>
        </p:spPr>
      </p:pic>
      <p:sp>
        <p:nvSpPr>
          <p:cNvPr id="3" name="Title 2059">
            <a:extLst>
              <a:ext uri="{FF2B5EF4-FFF2-40B4-BE49-F238E27FC236}">
                <a16:creationId xmlns:a16="http://schemas.microsoft.com/office/drawing/2014/main" id="{F0EF79FF-3C6B-4B24-B081-B0C76563A8A1}"/>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Lockdown effectiveness</a:t>
            </a:r>
          </a:p>
        </p:txBody>
      </p:sp>
    </p:spTree>
    <p:extLst>
      <p:ext uri="{BB962C8B-B14F-4D97-AF65-F5344CB8AC3E}">
        <p14:creationId xmlns:p14="http://schemas.microsoft.com/office/powerpoint/2010/main" val="1501732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59">
            <a:extLst>
              <a:ext uri="{FF2B5EF4-FFF2-40B4-BE49-F238E27FC236}">
                <a16:creationId xmlns:a16="http://schemas.microsoft.com/office/drawing/2014/main" id="{BF2BB527-1A3C-4A25-83D5-71960489079D}"/>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What’s Missing?</a:t>
            </a:r>
          </a:p>
        </p:txBody>
      </p:sp>
      <p:sp>
        <p:nvSpPr>
          <p:cNvPr id="3" name="Rectangle 2">
            <a:extLst>
              <a:ext uri="{FF2B5EF4-FFF2-40B4-BE49-F238E27FC236}">
                <a16:creationId xmlns:a16="http://schemas.microsoft.com/office/drawing/2014/main" id="{C45D4A41-F158-49CA-827E-E6841C1584B4}"/>
              </a:ext>
            </a:extLst>
          </p:cNvPr>
          <p:cNvSpPr/>
          <p:nvPr/>
        </p:nvSpPr>
        <p:spPr>
          <a:xfrm>
            <a:off x="84479" y="922022"/>
            <a:ext cx="3621759" cy="993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CDD5C44-FD3C-4241-A2A5-02E1615BB5A6}"/>
              </a:ext>
            </a:extLst>
          </p:cNvPr>
          <p:cNvSpPr txBox="1"/>
          <p:nvPr/>
        </p:nvSpPr>
        <p:spPr>
          <a:xfrm>
            <a:off x="1478604" y="2013626"/>
            <a:ext cx="4470711" cy="1200329"/>
          </a:xfrm>
          <a:prstGeom prst="rect">
            <a:avLst/>
          </a:prstGeom>
          <a:noFill/>
        </p:spPr>
        <p:txBody>
          <a:bodyPr wrap="none" rtlCol="0">
            <a:spAutoFit/>
          </a:bodyPr>
          <a:lstStyle/>
          <a:p>
            <a:pPr marL="285750" indent="-285750">
              <a:buFontTx/>
              <a:buChar char="-"/>
            </a:pPr>
            <a:r>
              <a:rPr lang="en-IN" dirty="0"/>
              <a:t>Larger population</a:t>
            </a:r>
          </a:p>
          <a:p>
            <a:pPr marL="285750" indent="-285750">
              <a:buFontTx/>
              <a:buChar char="-"/>
            </a:pPr>
            <a:r>
              <a:rPr lang="en-IN" dirty="0"/>
              <a:t>Different rates of transmission</a:t>
            </a:r>
          </a:p>
          <a:p>
            <a:pPr marL="285750" indent="-285750">
              <a:buFontTx/>
              <a:buChar char="-"/>
            </a:pPr>
            <a:r>
              <a:rPr lang="en-IN" dirty="0"/>
              <a:t>Take individual characteristics into account</a:t>
            </a:r>
          </a:p>
          <a:p>
            <a:pPr marL="285750" indent="-285750">
              <a:buFontTx/>
              <a:buChar char="-"/>
            </a:pPr>
            <a:r>
              <a:rPr lang="en-IN" dirty="0"/>
              <a:t>Location data</a:t>
            </a:r>
          </a:p>
        </p:txBody>
      </p:sp>
    </p:spTree>
    <p:extLst>
      <p:ext uri="{BB962C8B-B14F-4D97-AF65-F5344CB8AC3E}">
        <p14:creationId xmlns:p14="http://schemas.microsoft.com/office/powerpoint/2010/main" val="143029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F08685-F969-45F9-B589-B1735E309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8882"/>
            <a:ext cx="10416209" cy="5859118"/>
          </a:xfrm>
          <a:prstGeom prst="rect">
            <a:avLst/>
          </a:prstGeom>
        </p:spPr>
      </p:pic>
      <p:sp>
        <p:nvSpPr>
          <p:cNvPr id="2" name="Title 2059">
            <a:extLst>
              <a:ext uri="{FF2B5EF4-FFF2-40B4-BE49-F238E27FC236}">
                <a16:creationId xmlns:a16="http://schemas.microsoft.com/office/drawing/2014/main" id="{BF2BB527-1A3C-4A25-83D5-71960489079D}"/>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What if….?</a:t>
            </a:r>
          </a:p>
        </p:txBody>
      </p:sp>
      <p:sp>
        <p:nvSpPr>
          <p:cNvPr id="3" name="Rectangle 2">
            <a:extLst>
              <a:ext uri="{FF2B5EF4-FFF2-40B4-BE49-F238E27FC236}">
                <a16:creationId xmlns:a16="http://schemas.microsoft.com/office/drawing/2014/main" id="{C45D4A41-F158-49CA-827E-E6841C1584B4}"/>
              </a:ext>
            </a:extLst>
          </p:cNvPr>
          <p:cNvSpPr/>
          <p:nvPr/>
        </p:nvSpPr>
        <p:spPr>
          <a:xfrm>
            <a:off x="84479" y="922022"/>
            <a:ext cx="7366908" cy="701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058AFCB3-3411-4749-91EB-4DF7694C46C9}"/>
              </a:ext>
            </a:extLst>
          </p:cNvPr>
          <p:cNvSpPr txBox="1"/>
          <p:nvPr/>
        </p:nvSpPr>
        <p:spPr>
          <a:xfrm>
            <a:off x="1947028" y="2454411"/>
            <a:ext cx="538930" cy="369332"/>
          </a:xfrm>
          <a:prstGeom prst="rect">
            <a:avLst/>
          </a:prstGeom>
          <a:noFill/>
        </p:spPr>
        <p:txBody>
          <a:bodyPr wrap="none" rtlCol="0">
            <a:spAutoFit/>
          </a:bodyPr>
          <a:lstStyle/>
          <a:p>
            <a:r>
              <a:rPr lang="en-IN" dirty="0">
                <a:solidFill>
                  <a:srgbClr val="7030A0"/>
                </a:solidFill>
              </a:rPr>
              <a:t>70K</a:t>
            </a:r>
          </a:p>
        </p:txBody>
      </p:sp>
      <p:pic>
        <p:nvPicPr>
          <p:cNvPr id="5" name="Picture 4">
            <a:extLst>
              <a:ext uri="{FF2B5EF4-FFF2-40B4-BE49-F238E27FC236}">
                <a16:creationId xmlns:a16="http://schemas.microsoft.com/office/drawing/2014/main" id="{0DA4E94D-3BD7-443D-AA61-D4CC508C7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8132" y="778583"/>
            <a:ext cx="2410238" cy="1807679"/>
          </a:xfrm>
          <a:prstGeom prst="rect">
            <a:avLst/>
          </a:prstGeom>
        </p:spPr>
      </p:pic>
    </p:spTree>
    <p:extLst>
      <p:ext uri="{BB962C8B-B14F-4D97-AF65-F5344CB8AC3E}">
        <p14:creationId xmlns:p14="http://schemas.microsoft.com/office/powerpoint/2010/main" val="1270058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59">
            <a:extLst>
              <a:ext uri="{FF2B5EF4-FFF2-40B4-BE49-F238E27FC236}">
                <a16:creationId xmlns:a16="http://schemas.microsoft.com/office/drawing/2014/main" id="{BF2BB527-1A3C-4A25-83D5-71960489079D}"/>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What if….?</a:t>
            </a:r>
          </a:p>
        </p:txBody>
      </p:sp>
      <p:sp>
        <p:nvSpPr>
          <p:cNvPr id="3" name="Rectangle 2">
            <a:extLst>
              <a:ext uri="{FF2B5EF4-FFF2-40B4-BE49-F238E27FC236}">
                <a16:creationId xmlns:a16="http://schemas.microsoft.com/office/drawing/2014/main" id="{C45D4A41-F158-49CA-827E-E6841C1584B4}"/>
              </a:ext>
            </a:extLst>
          </p:cNvPr>
          <p:cNvSpPr/>
          <p:nvPr/>
        </p:nvSpPr>
        <p:spPr>
          <a:xfrm>
            <a:off x="84479" y="922022"/>
            <a:ext cx="7366908" cy="701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559601F5-0DE6-42A0-9105-622D81F991F4}"/>
              </a:ext>
            </a:extLst>
          </p:cNvPr>
          <p:cNvGrpSpPr/>
          <p:nvPr/>
        </p:nvGrpSpPr>
        <p:grpSpPr>
          <a:xfrm>
            <a:off x="0" y="998881"/>
            <a:ext cx="10416212" cy="5859119"/>
            <a:chOff x="0" y="985560"/>
            <a:chExt cx="10416212" cy="5859119"/>
          </a:xfrm>
        </p:grpSpPr>
        <p:pic>
          <p:nvPicPr>
            <p:cNvPr id="23" name="Picture 22">
              <a:extLst>
                <a:ext uri="{FF2B5EF4-FFF2-40B4-BE49-F238E27FC236}">
                  <a16:creationId xmlns:a16="http://schemas.microsoft.com/office/drawing/2014/main" id="{F0982E25-CEE0-401C-8E5F-8F167F9D4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5560"/>
              <a:ext cx="10416212" cy="5859119"/>
            </a:xfrm>
            <a:prstGeom prst="rect">
              <a:avLst/>
            </a:prstGeom>
          </p:spPr>
        </p:pic>
        <p:sp>
          <p:nvSpPr>
            <p:cNvPr id="26" name="TextBox 25">
              <a:extLst>
                <a:ext uri="{FF2B5EF4-FFF2-40B4-BE49-F238E27FC236}">
                  <a16:creationId xmlns:a16="http://schemas.microsoft.com/office/drawing/2014/main" id="{841CEC49-A9FD-48BF-8ADA-4AFF13FA340A}"/>
                </a:ext>
              </a:extLst>
            </p:cNvPr>
            <p:cNvSpPr txBox="1"/>
            <p:nvPr/>
          </p:nvSpPr>
          <p:spPr>
            <a:xfrm>
              <a:off x="2584280" y="2572941"/>
              <a:ext cx="538930" cy="369332"/>
            </a:xfrm>
            <a:prstGeom prst="rect">
              <a:avLst/>
            </a:prstGeom>
            <a:noFill/>
          </p:spPr>
          <p:txBody>
            <a:bodyPr wrap="none" rtlCol="0">
              <a:spAutoFit/>
            </a:bodyPr>
            <a:lstStyle/>
            <a:p>
              <a:r>
                <a:rPr lang="en-IN" dirty="0">
                  <a:solidFill>
                    <a:srgbClr val="7030A0"/>
                  </a:solidFill>
                </a:rPr>
                <a:t>60K</a:t>
              </a:r>
            </a:p>
          </p:txBody>
        </p:sp>
      </p:grpSp>
      <p:sp>
        <p:nvSpPr>
          <p:cNvPr id="4" name="TextBox 3">
            <a:extLst>
              <a:ext uri="{FF2B5EF4-FFF2-40B4-BE49-F238E27FC236}">
                <a16:creationId xmlns:a16="http://schemas.microsoft.com/office/drawing/2014/main" id="{8A76F917-AE8A-4108-8772-F90849DB724C}"/>
              </a:ext>
            </a:extLst>
          </p:cNvPr>
          <p:cNvSpPr txBox="1"/>
          <p:nvPr/>
        </p:nvSpPr>
        <p:spPr>
          <a:xfrm>
            <a:off x="1947028" y="2454411"/>
            <a:ext cx="538930" cy="369332"/>
          </a:xfrm>
          <a:prstGeom prst="rect">
            <a:avLst/>
          </a:prstGeom>
          <a:noFill/>
        </p:spPr>
        <p:txBody>
          <a:bodyPr wrap="none" rtlCol="0">
            <a:spAutoFit/>
          </a:bodyPr>
          <a:lstStyle/>
          <a:p>
            <a:r>
              <a:rPr lang="en-IN" dirty="0">
                <a:solidFill>
                  <a:srgbClr val="7030A0"/>
                </a:solidFill>
              </a:rPr>
              <a:t>70K</a:t>
            </a:r>
          </a:p>
        </p:txBody>
      </p:sp>
      <p:grpSp>
        <p:nvGrpSpPr>
          <p:cNvPr id="11" name="Group 10">
            <a:extLst>
              <a:ext uri="{FF2B5EF4-FFF2-40B4-BE49-F238E27FC236}">
                <a16:creationId xmlns:a16="http://schemas.microsoft.com/office/drawing/2014/main" id="{E148CEAE-71CF-4B3F-ACD3-37E557160FDE}"/>
              </a:ext>
            </a:extLst>
          </p:cNvPr>
          <p:cNvGrpSpPr/>
          <p:nvPr/>
        </p:nvGrpSpPr>
        <p:grpSpPr>
          <a:xfrm>
            <a:off x="2146745" y="3902407"/>
            <a:ext cx="575187" cy="522961"/>
            <a:chOff x="2172929" y="3152468"/>
            <a:chExt cx="575187" cy="522961"/>
          </a:xfrm>
        </p:grpSpPr>
        <p:cxnSp>
          <p:nvCxnSpPr>
            <p:cNvPr id="6" name="Straight Arrow Connector 5">
              <a:extLst>
                <a:ext uri="{FF2B5EF4-FFF2-40B4-BE49-F238E27FC236}">
                  <a16:creationId xmlns:a16="http://schemas.microsoft.com/office/drawing/2014/main" id="{BCBE54F7-0CFC-493A-912A-6FBD29B3D44E}"/>
                </a:ext>
              </a:extLst>
            </p:cNvPr>
            <p:cNvCxnSpPr>
              <a:cxnSpLocks/>
            </p:cNvCxnSpPr>
            <p:nvPr/>
          </p:nvCxnSpPr>
          <p:spPr>
            <a:xfrm>
              <a:off x="2172929" y="3274142"/>
              <a:ext cx="575187" cy="0"/>
            </a:xfrm>
            <a:prstGeom prst="straightConnector1">
              <a:avLst/>
            </a:prstGeom>
            <a:ln>
              <a:headEnd type="stealth"/>
              <a:tailEnd type="stealth"/>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986AB571-8BC3-4A5F-9DE3-6B1BC826F59B}"/>
                </a:ext>
              </a:extLst>
            </p:cNvPr>
            <p:cNvCxnSpPr/>
            <p:nvPr/>
          </p:nvCxnSpPr>
          <p:spPr>
            <a:xfrm>
              <a:off x="2172929" y="3152468"/>
              <a:ext cx="0" cy="2433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3F686B-3210-44E3-9DC7-DD74BD523E4E}"/>
                </a:ext>
              </a:extLst>
            </p:cNvPr>
            <p:cNvCxnSpPr>
              <a:cxnSpLocks/>
            </p:cNvCxnSpPr>
            <p:nvPr/>
          </p:nvCxnSpPr>
          <p:spPr>
            <a:xfrm>
              <a:off x="2748116" y="3152468"/>
              <a:ext cx="0" cy="2433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3ABBC9-FDAC-4E21-8DAD-26EA43450C35}"/>
                </a:ext>
              </a:extLst>
            </p:cNvPr>
            <p:cNvSpPr txBox="1"/>
            <p:nvPr/>
          </p:nvSpPr>
          <p:spPr>
            <a:xfrm>
              <a:off x="2251171" y="3306097"/>
              <a:ext cx="418704" cy="369332"/>
            </a:xfrm>
            <a:prstGeom prst="rect">
              <a:avLst/>
            </a:prstGeom>
            <a:noFill/>
          </p:spPr>
          <p:txBody>
            <a:bodyPr wrap="none" rtlCol="0">
              <a:spAutoFit/>
            </a:bodyPr>
            <a:lstStyle/>
            <a:p>
              <a:r>
                <a:rPr lang="en-IN" dirty="0">
                  <a:solidFill>
                    <a:srgbClr val="7030A0"/>
                  </a:solidFill>
                </a:rPr>
                <a:t>35</a:t>
              </a:r>
            </a:p>
          </p:txBody>
        </p:sp>
      </p:grpSp>
      <p:pic>
        <p:nvPicPr>
          <p:cNvPr id="5" name="Picture 4">
            <a:extLst>
              <a:ext uri="{FF2B5EF4-FFF2-40B4-BE49-F238E27FC236}">
                <a16:creationId xmlns:a16="http://schemas.microsoft.com/office/drawing/2014/main" id="{F92DA201-015F-426E-932B-71652D800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8132" y="778583"/>
            <a:ext cx="2410238" cy="1807679"/>
          </a:xfrm>
          <a:prstGeom prst="rect">
            <a:avLst/>
          </a:prstGeom>
        </p:spPr>
      </p:pic>
      <p:pic>
        <p:nvPicPr>
          <p:cNvPr id="7" name="Picture 6">
            <a:extLst>
              <a:ext uri="{FF2B5EF4-FFF2-40B4-BE49-F238E27FC236}">
                <a16:creationId xmlns:a16="http://schemas.microsoft.com/office/drawing/2014/main" id="{37E76C1D-BDD9-413C-880E-BC9C4E3D8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8132" y="2770902"/>
            <a:ext cx="2410238" cy="1807679"/>
          </a:xfrm>
          <a:prstGeom prst="rect">
            <a:avLst/>
          </a:prstGeom>
        </p:spPr>
      </p:pic>
    </p:spTree>
    <p:extLst>
      <p:ext uri="{BB962C8B-B14F-4D97-AF65-F5344CB8AC3E}">
        <p14:creationId xmlns:p14="http://schemas.microsoft.com/office/powerpoint/2010/main" val="180424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oup 254">
            <a:extLst>
              <a:ext uri="{FF2B5EF4-FFF2-40B4-BE49-F238E27FC236}">
                <a16:creationId xmlns:a16="http://schemas.microsoft.com/office/drawing/2014/main" id="{8F94121E-662F-4558-8169-964B75E6D33D}"/>
              </a:ext>
            </a:extLst>
          </p:cNvPr>
          <p:cNvGrpSpPr/>
          <p:nvPr/>
        </p:nvGrpSpPr>
        <p:grpSpPr>
          <a:xfrm>
            <a:off x="2422742" y="1553414"/>
            <a:ext cx="6816758" cy="2671891"/>
            <a:chOff x="3264303" y="3550593"/>
            <a:chExt cx="6816758" cy="2671891"/>
          </a:xfrm>
        </p:grpSpPr>
        <p:grpSp>
          <p:nvGrpSpPr>
            <p:cNvPr id="3" name="Group 2">
              <a:extLst>
                <a:ext uri="{FF2B5EF4-FFF2-40B4-BE49-F238E27FC236}">
                  <a16:creationId xmlns:a16="http://schemas.microsoft.com/office/drawing/2014/main" id="{57AAB60B-CA3E-4EE4-A049-35E66F6C11D0}"/>
                </a:ext>
              </a:extLst>
            </p:cNvPr>
            <p:cNvGrpSpPr/>
            <p:nvPr/>
          </p:nvGrpSpPr>
          <p:grpSpPr>
            <a:xfrm>
              <a:off x="4167905" y="5530822"/>
              <a:ext cx="351692" cy="691662"/>
              <a:chOff x="1664677" y="4221162"/>
              <a:chExt cx="843208" cy="1652100"/>
            </a:xfrm>
          </p:grpSpPr>
          <p:sp>
            <p:nvSpPr>
              <p:cNvPr id="4" name="Oval 3">
                <a:extLst>
                  <a:ext uri="{FF2B5EF4-FFF2-40B4-BE49-F238E27FC236}">
                    <a16:creationId xmlns:a16="http://schemas.microsoft.com/office/drawing/2014/main" id="{44A154A5-BFAD-47FE-9AC0-D19F94B99C9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3B394129-51A6-4560-9E61-D92B7D8CA8F2}"/>
                  </a:ext>
                </a:extLst>
              </p:cNvPr>
              <p:cNvCxnSpPr>
                <a:stCxn id="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 name="Straight Connector 5">
                <a:extLst>
                  <a:ext uri="{FF2B5EF4-FFF2-40B4-BE49-F238E27FC236}">
                    <a16:creationId xmlns:a16="http://schemas.microsoft.com/office/drawing/2014/main" id="{56193FAA-2EDB-4117-8B3E-484D3A9E212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 name="Straight Connector 6">
                <a:extLst>
                  <a:ext uri="{FF2B5EF4-FFF2-40B4-BE49-F238E27FC236}">
                    <a16:creationId xmlns:a16="http://schemas.microsoft.com/office/drawing/2014/main" id="{AD594E47-2455-4B33-BBF4-89129E32D6D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 name="Straight Connector 7">
                <a:extLst>
                  <a:ext uri="{FF2B5EF4-FFF2-40B4-BE49-F238E27FC236}">
                    <a16:creationId xmlns:a16="http://schemas.microsoft.com/office/drawing/2014/main" id="{9AA23C38-E850-43A3-893C-C11C5E86FBF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 name="Straight Connector 8">
                <a:extLst>
                  <a:ext uri="{FF2B5EF4-FFF2-40B4-BE49-F238E27FC236}">
                    <a16:creationId xmlns:a16="http://schemas.microsoft.com/office/drawing/2014/main" id="{74FA92E6-C487-403D-A083-191FCFD8B6D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 name="Group 9">
              <a:extLst>
                <a:ext uri="{FF2B5EF4-FFF2-40B4-BE49-F238E27FC236}">
                  <a16:creationId xmlns:a16="http://schemas.microsoft.com/office/drawing/2014/main" id="{0C1843C6-2045-4D3B-BE2B-AD9A2BB16800}"/>
                </a:ext>
              </a:extLst>
            </p:cNvPr>
            <p:cNvGrpSpPr/>
            <p:nvPr/>
          </p:nvGrpSpPr>
          <p:grpSpPr>
            <a:xfrm>
              <a:off x="5684669" y="5530822"/>
              <a:ext cx="351692" cy="691662"/>
              <a:chOff x="1664677" y="4221162"/>
              <a:chExt cx="843208" cy="1652100"/>
            </a:xfrm>
          </p:grpSpPr>
          <p:sp>
            <p:nvSpPr>
              <p:cNvPr id="11" name="Oval 10">
                <a:extLst>
                  <a:ext uri="{FF2B5EF4-FFF2-40B4-BE49-F238E27FC236}">
                    <a16:creationId xmlns:a16="http://schemas.microsoft.com/office/drawing/2014/main" id="{037ED6A4-4840-4431-9086-D82B7BE52BC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FB10EC6E-7D5F-420D-A192-25B4CD3B7571}"/>
                  </a:ext>
                </a:extLst>
              </p:cNvPr>
              <p:cNvCxnSpPr>
                <a:stCxn id="1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a:extLst>
                  <a:ext uri="{FF2B5EF4-FFF2-40B4-BE49-F238E27FC236}">
                    <a16:creationId xmlns:a16="http://schemas.microsoft.com/office/drawing/2014/main" id="{75BFF9C5-0321-468F-8732-22D119873A5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a:extLst>
                  <a:ext uri="{FF2B5EF4-FFF2-40B4-BE49-F238E27FC236}">
                    <a16:creationId xmlns:a16="http://schemas.microsoft.com/office/drawing/2014/main" id="{D2FA5D97-227B-4216-9E7D-A65B04CBC14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 name="Straight Connector 14">
                <a:extLst>
                  <a:ext uri="{FF2B5EF4-FFF2-40B4-BE49-F238E27FC236}">
                    <a16:creationId xmlns:a16="http://schemas.microsoft.com/office/drawing/2014/main" id="{D06B530C-E23F-4F30-9854-CA000B64767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 name="Straight Connector 15">
                <a:extLst>
                  <a:ext uri="{FF2B5EF4-FFF2-40B4-BE49-F238E27FC236}">
                    <a16:creationId xmlns:a16="http://schemas.microsoft.com/office/drawing/2014/main" id="{09BDB9BE-D831-4C3A-9774-EB5D4A7C588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 name="Group 16">
              <a:extLst>
                <a:ext uri="{FF2B5EF4-FFF2-40B4-BE49-F238E27FC236}">
                  <a16:creationId xmlns:a16="http://schemas.microsoft.com/office/drawing/2014/main" id="{9E5DFC48-015F-4E3D-AA3E-76B549099453}"/>
                </a:ext>
              </a:extLst>
            </p:cNvPr>
            <p:cNvGrpSpPr/>
            <p:nvPr/>
          </p:nvGrpSpPr>
          <p:grpSpPr>
            <a:xfrm>
              <a:off x="4673493" y="5530822"/>
              <a:ext cx="351692" cy="691662"/>
              <a:chOff x="1664677" y="4221162"/>
              <a:chExt cx="843208" cy="1652100"/>
            </a:xfrm>
          </p:grpSpPr>
          <p:sp>
            <p:nvSpPr>
              <p:cNvPr id="18" name="Oval 17">
                <a:extLst>
                  <a:ext uri="{FF2B5EF4-FFF2-40B4-BE49-F238E27FC236}">
                    <a16:creationId xmlns:a16="http://schemas.microsoft.com/office/drawing/2014/main" id="{07C380AF-8E37-4A32-90E5-C08DCF068E1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117BA120-B2B3-4DA4-B6F5-A190464865D1}"/>
                  </a:ext>
                </a:extLst>
              </p:cNvPr>
              <p:cNvCxnSpPr>
                <a:stCxn id="1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117721D4-E1D3-43C2-8493-ABC397444C7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a:extLst>
                  <a:ext uri="{FF2B5EF4-FFF2-40B4-BE49-F238E27FC236}">
                    <a16:creationId xmlns:a16="http://schemas.microsoft.com/office/drawing/2014/main" id="{E7E23FD9-1C61-42E2-9E43-74CB6DAE654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982B5FBA-F7BB-4AE8-8C85-943F74C9663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3" name="Straight Connector 22">
                <a:extLst>
                  <a:ext uri="{FF2B5EF4-FFF2-40B4-BE49-F238E27FC236}">
                    <a16:creationId xmlns:a16="http://schemas.microsoft.com/office/drawing/2014/main" id="{01A7D9B2-13CB-456D-92DB-6E047B9BF73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4" name="Group 23">
              <a:extLst>
                <a:ext uri="{FF2B5EF4-FFF2-40B4-BE49-F238E27FC236}">
                  <a16:creationId xmlns:a16="http://schemas.microsoft.com/office/drawing/2014/main" id="{AF149F59-CB01-409F-94CB-F179A65DC97A}"/>
                </a:ext>
              </a:extLst>
            </p:cNvPr>
            <p:cNvGrpSpPr/>
            <p:nvPr/>
          </p:nvGrpSpPr>
          <p:grpSpPr>
            <a:xfrm>
              <a:off x="5179081" y="5530822"/>
              <a:ext cx="351692" cy="691662"/>
              <a:chOff x="1664677" y="4221162"/>
              <a:chExt cx="843208" cy="1652100"/>
            </a:xfrm>
          </p:grpSpPr>
          <p:sp>
            <p:nvSpPr>
              <p:cNvPr id="25" name="Oval 24">
                <a:extLst>
                  <a:ext uri="{FF2B5EF4-FFF2-40B4-BE49-F238E27FC236}">
                    <a16:creationId xmlns:a16="http://schemas.microsoft.com/office/drawing/2014/main" id="{EE7279CC-50FB-4D93-A35F-B5991FB5021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662B8DBE-BC95-4EC7-B99F-899D6D9A59A5}"/>
                  </a:ext>
                </a:extLst>
              </p:cNvPr>
              <p:cNvCxnSpPr>
                <a:stCxn id="2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7" name="Straight Connector 26">
                <a:extLst>
                  <a:ext uri="{FF2B5EF4-FFF2-40B4-BE49-F238E27FC236}">
                    <a16:creationId xmlns:a16="http://schemas.microsoft.com/office/drawing/2014/main" id="{2DD1828C-47C0-4915-AFB2-75303F59659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8" name="Straight Connector 27">
                <a:extLst>
                  <a:ext uri="{FF2B5EF4-FFF2-40B4-BE49-F238E27FC236}">
                    <a16:creationId xmlns:a16="http://schemas.microsoft.com/office/drawing/2014/main" id="{645A1F2B-8FD4-4DB0-917A-28F7AF6D2FA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9" name="Straight Connector 28">
                <a:extLst>
                  <a:ext uri="{FF2B5EF4-FFF2-40B4-BE49-F238E27FC236}">
                    <a16:creationId xmlns:a16="http://schemas.microsoft.com/office/drawing/2014/main" id="{A151716F-29DC-4813-AFEB-CF6581C2EFA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0" name="Straight Connector 29">
                <a:extLst>
                  <a:ext uri="{FF2B5EF4-FFF2-40B4-BE49-F238E27FC236}">
                    <a16:creationId xmlns:a16="http://schemas.microsoft.com/office/drawing/2014/main" id="{03F04891-39B0-439D-8227-C2832296251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1" name="Group 30">
              <a:extLst>
                <a:ext uri="{FF2B5EF4-FFF2-40B4-BE49-F238E27FC236}">
                  <a16:creationId xmlns:a16="http://schemas.microsoft.com/office/drawing/2014/main" id="{D1453A48-FC3F-4D09-935E-FE3C4297C5F8}"/>
                </a:ext>
              </a:extLst>
            </p:cNvPr>
            <p:cNvGrpSpPr/>
            <p:nvPr/>
          </p:nvGrpSpPr>
          <p:grpSpPr>
            <a:xfrm>
              <a:off x="6190257" y="5530822"/>
              <a:ext cx="351692" cy="691662"/>
              <a:chOff x="1664677" y="4221162"/>
              <a:chExt cx="843208" cy="1652100"/>
            </a:xfrm>
          </p:grpSpPr>
          <p:sp>
            <p:nvSpPr>
              <p:cNvPr id="32" name="Oval 31">
                <a:extLst>
                  <a:ext uri="{FF2B5EF4-FFF2-40B4-BE49-F238E27FC236}">
                    <a16:creationId xmlns:a16="http://schemas.microsoft.com/office/drawing/2014/main" id="{4C4C2209-40D7-47C3-9E3A-9A0032EDE70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69012DB4-7AF5-4F3A-88DE-CAFCE9D8CD72}"/>
                  </a:ext>
                </a:extLst>
              </p:cNvPr>
              <p:cNvCxnSpPr>
                <a:stCxn id="3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4" name="Straight Connector 33">
                <a:extLst>
                  <a:ext uri="{FF2B5EF4-FFF2-40B4-BE49-F238E27FC236}">
                    <a16:creationId xmlns:a16="http://schemas.microsoft.com/office/drawing/2014/main" id="{91597721-64A8-4CAA-9340-F094498BF18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5" name="Straight Connector 34">
                <a:extLst>
                  <a:ext uri="{FF2B5EF4-FFF2-40B4-BE49-F238E27FC236}">
                    <a16:creationId xmlns:a16="http://schemas.microsoft.com/office/drawing/2014/main" id="{1A9A0934-9007-410A-8CFA-A7BEAA60D49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6" name="Straight Connector 35">
                <a:extLst>
                  <a:ext uri="{FF2B5EF4-FFF2-40B4-BE49-F238E27FC236}">
                    <a16:creationId xmlns:a16="http://schemas.microsoft.com/office/drawing/2014/main" id="{4A76DF8A-BF28-4655-8B21-32BA892EDED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7" name="Straight Connector 36">
                <a:extLst>
                  <a:ext uri="{FF2B5EF4-FFF2-40B4-BE49-F238E27FC236}">
                    <a16:creationId xmlns:a16="http://schemas.microsoft.com/office/drawing/2014/main" id="{DDC0789E-276E-49E1-A3ED-11534661886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8" name="Group 37">
              <a:extLst>
                <a:ext uri="{FF2B5EF4-FFF2-40B4-BE49-F238E27FC236}">
                  <a16:creationId xmlns:a16="http://schemas.microsoft.com/office/drawing/2014/main" id="{8FAFFD05-5F28-4A4D-9F57-BB19AFCFB2C2}"/>
                </a:ext>
              </a:extLst>
            </p:cNvPr>
            <p:cNvGrpSpPr/>
            <p:nvPr/>
          </p:nvGrpSpPr>
          <p:grpSpPr>
            <a:xfrm>
              <a:off x="6695845" y="5530822"/>
              <a:ext cx="351692" cy="691662"/>
              <a:chOff x="1664677" y="4221162"/>
              <a:chExt cx="843208" cy="1652100"/>
            </a:xfrm>
          </p:grpSpPr>
          <p:sp>
            <p:nvSpPr>
              <p:cNvPr id="39" name="Oval 38">
                <a:extLst>
                  <a:ext uri="{FF2B5EF4-FFF2-40B4-BE49-F238E27FC236}">
                    <a16:creationId xmlns:a16="http://schemas.microsoft.com/office/drawing/2014/main" id="{E78A1A35-19E4-4864-84EE-5FA30A11670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24C9C138-56EF-42F0-99B7-5FB82FC4D6FB}"/>
                  </a:ext>
                </a:extLst>
              </p:cNvPr>
              <p:cNvCxnSpPr>
                <a:stCxn id="3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Connector 40">
                <a:extLst>
                  <a:ext uri="{FF2B5EF4-FFF2-40B4-BE49-F238E27FC236}">
                    <a16:creationId xmlns:a16="http://schemas.microsoft.com/office/drawing/2014/main" id="{5BEF0B65-EAA0-4D50-92C2-E0EAE9B9935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2" name="Straight Connector 41">
                <a:extLst>
                  <a:ext uri="{FF2B5EF4-FFF2-40B4-BE49-F238E27FC236}">
                    <a16:creationId xmlns:a16="http://schemas.microsoft.com/office/drawing/2014/main" id="{629615CC-8DAA-4E69-8479-F2F88A762D0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3" name="Straight Connector 42">
                <a:extLst>
                  <a:ext uri="{FF2B5EF4-FFF2-40B4-BE49-F238E27FC236}">
                    <a16:creationId xmlns:a16="http://schemas.microsoft.com/office/drawing/2014/main" id="{17214B24-1854-4F76-BA15-FD5D29697B0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4" name="Straight Connector 43">
                <a:extLst>
                  <a:ext uri="{FF2B5EF4-FFF2-40B4-BE49-F238E27FC236}">
                    <a16:creationId xmlns:a16="http://schemas.microsoft.com/office/drawing/2014/main" id="{78EB5C6C-6EE8-4F6C-A647-2727B1CC6D4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45" name="Group 44">
              <a:extLst>
                <a:ext uri="{FF2B5EF4-FFF2-40B4-BE49-F238E27FC236}">
                  <a16:creationId xmlns:a16="http://schemas.microsoft.com/office/drawing/2014/main" id="{FF249D40-73A1-4558-8FFB-EE5269913E90}"/>
                </a:ext>
              </a:extLst>
            </p:cNvPr>
            <p:cNvGrpSpPr/>
            <p:nvPr/>
          </p:nvGrpSpPr>
          <p:grpSpPr>
            <a:xfrm>
              <a:off x="7201433" y="5530822"/>
              <a:ext cx="351692" cy="691662"/>
              <a:chOff x="1664677" y="4221162"/>
              <a:chExt cx="843208" cy="1652100"/>
            </a:xfrm>
          </p:grpSpPr>
          <p:sp>
            <p:nvSpPr>
              <p:cNvPr id="46" name="Oval 45">
                <a:extLst>
                  <a:ext uri="{FF2B5EF4-FFF2-40B4-BE49-F238E27FC236}">
                    <a16:creationId xmlns:a16="http://schemas.microsoft.com/office/drawing/2014/main" id="{F10B6761-DA6D-450E-9C70-6C17C0DF3E2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7" name="Straight Connector 46">
                <a:extLst>
                  <a:ext uri="{FF2B5EF4-FFF2-40B4-BE49-F238E27FC236}">
                    <a16:creationId xmlns:a16="http://schemas.microsoft.com/office/drawing/2014/main" id="{1A638BAA-1B02-4206-884F-6EDCFC8D2F57}"/>
                  </a:ext>
                </a:extLst>
              </p:cNvPr>
              <p:cNvCxnSpPr>
                <a:stCxn id="4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8" name="Straight Connector 47">
                <a:extLst>
                  <a:ext uri="{FF2B5EF4-FFF2-40B4-BE49-F238E27FC236}">
                    <a16:creationId xmlns:a16="http://schemas.microsoft.com/office/drawing/2014/main" id="{5B02446F-189D-4C4E-BF63-1E8E283B09F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9" name="Straight Connector 48">
                <a:extLst>
                  <a:ext uri="{FF2B5EF4-FFF2-40B4-BE49-F238E27FC236}">
                    <a16:creationId xmlns:a16="http://schemas.microsoft.com/office/drawing/2014/main" id="{02525829-9CB9-4FE7-9E6E-7A01262ADE9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0" name="Straight Connector 49">
                <a:extLst>
                  <a:ext uri="{FF2B5EF4-FFF2-40B4-BE49-F238E27FC236}">
                    <a16:creationId xmlns:a16="http://schemas.microsoft.com/office/drawing/2014/main" id="{F142024A-283A-414D-9AFC-EF661C63B11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1" name="Straight Connector 50">
                <a:extLst>
                  <a:ext uri="{FF2B5EF4-FFF2-40B4-BE49-F238E27FC236}">
                    <a16:creationId xmlns:a16="http://schemas.microsoft.com/office/drawing/2014/main" id="{4FA2EF9B-450F-4674-A401-48680D67D8F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 name="Group 51">
              <a:extLst>
                <a:ext uri="{FF2B5EF4-FFF2-40B4-BE49-F238E27FC236}">
                  <a16:creationId xmlns:a16="http://schemas.microsoft.com/office/drawing/2014/main" id="{1A1B2078-2BC5-430F-A112-0B36C4AD180D}"/>
                </a:ext>
              </a:extLst>
            </p:cNvPr>
            <p:cNvGrpSpPr/>
            <p:nvPr/>
          </p:nvGrpSpPr>
          <p:grpSpPr>
            <a:xfrm>
              <a:off x="8718197" y="5530822"/>
              <a:ext cx="351692" cy="691662"/>
              <a:chOff x="1664677" y="4221162"/>
              <a:chExt cx="843208" cy="1652100"/>
            </a:xfrm>
          </p:grpSpPr>
          <p:sp>
            <p:nvSpPr>
              <p:cNvPr id="53" name="Oval 52">
                <a:extLst>
                  <a:ext uri="{FF2B5EF4-FFF2-40B4-BE49-F238E27FC236}">
                    <a16:creationId xmlns:a16="http://schemas.microsoft.com/office/drawing/2014/main" id="{0D238CC6-8F2F-4139-BB98-90E9B4C252E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4" name="Straight Connector 53">
                <a:extLst>
                  <a:ext uri="{FF2B5EF4-FFF2-40B4-BE49-F238E27FC236}">
                    <a16:creationId xmlns:a16="http://schemas.microsoft.com/office/drawing/2014/main" id="{A95A2C77-08ED-47C6-B6DB-AB1C7BD28B32}"/>
                  </a:ext>
                </a:extLst>
              </p:cNvPr>
              <p:cNvCxnSpPr>
                <a:stCxn id="5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5" name="Straight Connector 54">
                <a:extLst>
                  <a:ext uri="{FF2B5EF4-FFF2-40B4-BE49-F238E27FC236}">
                    <a16:creationId xmlns:a16="http://schemas.microsoft.com/office/drawing/2014/main" id="{F90EA219-0368-46C2-9D5B-C54DFF24373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6" name="Straight Connector 55">
                <a:extLst>
                  <a:ext uri="{FF2B5EF4-FFF2-40B4-BE49-F238E27FC236}">
                    <a16:creationId xmlns:a16="http://schemas.microsoft.com/office/drawing/2014/main" id="{05CFC14F-E787-4A40-9F25-6CE8ECD88D3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7" name="Straight Connector 56">
                <a:extLst>
                  <a:ext uri="{FF2B5EF4-FFF2-40B4-BE49-F238E27FC236}">
                    <a16:creationId xmlns:a16="http://schemas.microsoft.com/office/drawing/2014/main" id="{BDFC9DF8-3D85-4962-B540-A1D911A25F2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8" name="Straight Connector 57">
                <a:extLst>
                  <a:ext uri="{FF2B5EF4-FFF2-40B4-BE49-F238E27FC236}">
                    <a16:creationId xmlns:a16="http://schemas.microsoft.com/office/drawing/2014/main" id="{2AE7F972-18E4-4D1D-8087-A70D26D8DCC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9" name="Group 58">
              <a:extLst>
                <a:ext uri="{FF2B5EF4-FFF2-40B4-BE49-F238E27FC236}">
                  <a16:creationId xmlns:a16="http://schemas.microsoft.com/office/drawing/2014/main" id="{A9C6003D-3C6F-4812-AF4B-8C15FDCF6BA1}"/>
                </a:ext>
              </a:extLst>
            </p:cNvPr>
            <p:cNvGrpSpPr/>
            <p:nvPr/>
          </p:nvGrpSpPr>
          <p:grpSpPr>
            <a:xfrm>
              <a:off x="7707021" y="5530822"/>
              <a:ext cx="351692" cy="691662"/>
              <a:chOff x="1664677" y="4221162"/>
              <a:chExt cx="843208" cy="1652100"/>
            </a:xfrm>
          </p:grpSpPr>
          <p:sp>
            <p:nvSpPr>
              <p:cNvPr id="60" name="Oval 59">
                <a:extLst>
                  <a:ext uri="{FF2B5EF4-FFF2-40B4-BE49-F238E27FC236}">
                    <a16:creationId xmlns:a16="http://schemas.microsoft.com/office/drawing/2014/main" id="{9BA31F7F-A1F6-4AA2-9CA4-BAE262F9985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1" name="Straight Connector 60">
                <a:extLst>
                  <a:ext uri="{FF2B5EF4-FFF2-40B4-BE49-F238E27FC236}">
                    <a16:creationId xmlns:a16="http://schemas.microsoft.com/office/drawing/2014/main" id="{9764D4EF-BAE0-4190-A974-4B9FF0540EA1}"/>
                  </a:ext>
                </a:extLst>
              </p:cNvPr>
              <p:cNvCxnSpPr>
                <a:stCxn id="6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2" name="Straight Connector 61">
                <a:extLst>
                  <a:ext uri="{FF2B5EF4-FFF2-40B4-BE49-F238E27FC236}">
                    <a16:creationId xmlns:a16="http://schemas.microsoft.com/office/drawing/2014/main" id="{B30C99C5-8C0C-4196-B3BE-112D299C2B8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3" name="Straight Connector 62">
                <a:extLst>
                  <a:ext uri="{FF2B5EF4-FFF2-40B4-BE49-F238E27FC236}">
                    <a16:creationId xmlns:a16="http://schemas.microsoft.com/office/drawing/2014/main" id="{C0C1E458-6F02-47BB-BA23-F56569B60E4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4" name="Straight Connector 63">
                <a:extLst>
                  <a:ext uri="{FF2B5EF4-FFF2-40B4-BE49-F238E27FC236}">
                    <a16:creationId xmlns:a16="http://schemas.microsoft.com/office/drawing/2014/main" id="{E9A64259-DF5F-4838-96FA-E827CEF278E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5" name="Straight Connector 64">
                <a:extLst>
                  <a:ext uri="{FF2B5EF4-FFF2-40B4-BE49-F238E27FC236}">
                    <a16:creationId xmlns:a16="http://schemas.microsoft.com/office/drawing/2014/main" id="{9D763D0A-EE6F-4455-8005-B002488D3CB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66" name="Group 65">
              <a:extLst>
                <a:ext uri="{FF2B5EF4-FFF2-40B4-BE49-F238E27FC236}">
                  <a16:creationId xmlns:a16="http://schemas.microsoft.com/office/drawing/2014/main" id="{EB41D0DE-D235-4898-8B7F-EFE58510D4D5}"/>
                </a:ext>
              </a:extLst>
            </p:cNvPr>
            <p:cNvGrpSpPr/>
            <p:nvPr/>
          </p:nvGrpSpPr>
          <p:grpSpPr>
            <a:xfrm>
              <a:off x="8212609" y="5530822"/>
              <a:ext cx="351692" cy="691662"/>
              <a:chOff x="1664677" y="4221162"/>
              <a:chExt cx="843208" cy="1652100"/>
            </a:xfrm>
          </p:grpSpPr>
          <p:sp>
            <p:nvSpPr>
              <p:cNvPr id="67" name="Oval 66">
                <a:extLst>
                  <a:ext uri="{FF2B5EF4-FFF2-40B4-BE49-F238E27FC236}">
                    <a16:creationId xmlns:a16="http://schemas.microsoft.com/office/drawing/2014/main" id="{6FF3BBA0-8F6A-4BEC-B850-9D3B1B38139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8" name="Straight Connector 67">
                <a:extLst>
                  <a:ext uri="{FF2B5EF4-FFF2-40B4-BE49-F238E27FC236}">
                    <a16:creationId xmlns:a16="http://schemas.microsoft.com/office/drawing/2014/main" id="{2FFD72E0-2EFF-417D-A19D-A06BA411B196}"/>
                  </a:ext>
                </a:extLst>
              </p:cNvPr>
              <p:cNvCxnSpPr>
                <a:stCxn id="6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9" name="Straight Connector 68">
                <a:extLst>
                  <a:ext uri="{FF2B5EF4-FFF2-40B4-BE49-F238E27FC236}">
                    <a16:creationId xmlns:a16="http://schemas.microsoft.com/office/drawing/2014/main" id="{12131F80-28D8-4E93-A747-B628CCCA765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0" name="Straight Connector 69">
                <a:extLst>
                  <a:ext uri="{FF2B5EF4-FFF2-40B4-BE49-F238E27FC236}">
                    <a16:creationId xmlns:a16="http://schemas.microsoft.com/office/drawing/2014/main" id="{0CF378EF-B5FC-47DC-B40F-CD368B82319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1" name="Straight Connector 70">
                <a:extLst>
                  <a:ext uri="{FF2B5EF4-FFF2-40B4-BE49-F238E27FC236}">
                    <a16:creationId xmlns:a16="http://schemas.microsoft.com/office/drawing/2014/main" id="{49CDA4CF-42FA-44E1-89EC-F139EFD08BD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2" name="Straight Connector 71">
                <a:extLst>
                  <a:ext uri="{FF2B5EF4-FFF2-40B4-BE49-F238E27FC236}">
                    <a16:creationId xmlns:a16="http://schemas.microsoft.com/office/drawing/2014/main" id="{2F671179-2973-4D81-884E-0F1DF4CF0EC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3" name="Group 72">
              <a:extLst>
                <a:ext uri="{FF2B5EF4-FFF2-40B4-BE49-F238E27FC236}">
                  <a16:creationId xmlns:a16="http://schemas.microsoft.com/office/drawing/2014/main" id="{1A80412C-586A-4F95-9E74-634F9FB225C1}"/>
                </a:ext>
              </a:extLst>
            </p:cNvPr>
            <p:cNvGrpSpPr/>
            <p:nvPr/>
          </p:nvGrpSpPr>
          <p:grpSpPr>
            <a:xfrm>
              <a:off x="9223785" y="5530822"/>
              <a:ext cx="351692" cy="691662"/>
              <a:chOff x="1664677" y="4221162"/>
              <a:chExt cx="843208" cy="1652100"/>
            </a:xfrm>
          </p:grpSpPr>
          <p:sp>
            <p:nvSpPr>
              <p:cNvPr id="74" name="Oval 73">
                <a:extLst>
                  <a:ext uri="{FF2B5EF4-FFF2-40B4-BE49-F238E27FC236}">
                    <a16:creationId xmlns:a16="http://schemas.microsoft.com/office/drawing/2014/main" id="{FDC590ED-CBFE-41B4-A497-F2D469C2336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5" name="Straight Connector 74">
                <a:extLst>
                  <a:ext uri="{FF2B5EF4-FFF2-40B4-BE49-F238E27FC236}">
                    <a16:creationId xmlns:a16="http://schemas.microsoft.com/office/drawing/2014/main" id="{91752712-E60E-4502-AD79-5C57F25287D9}"/>
                  </a:ext>
                </a:extLst>
              </p:cNvPr>
              <p:cNvCxnSpPr>
                <a:stCxn id="7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6" name="Straight Connector 75">
                <a:extLst>
                  <a:ext uri="{FF2B5EF4-FFF2-40B4-BE49-F238E27FC236}">
                    <a16:creationId xmlns:a16="http://schemas.microsoft.com/office/drawing/2014/main" id="{CF7EE783-E277-4290-AC15-FBC3EB85C16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7" name="Straight Connector 76">
                <a:extLst>
                  <a:ext uri="{FF2B5EF4-FFF2-40B4-BE49-F238E27FC236}">
                    <a16:creationId xmlns:a16="http://schemas.microsoft.com/office/drawing/2014/main" id="{D98A4731-CB57-4C0D-9FEE-844047E23E9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8" name="Straight Connector 77">
                <a:extLst>
                  <a:ext uri="{FF2B5EF4-FFF2-40B4-BE49-F238E27FC236}">
                    <a16:creationId xmlns:a16="http://schemas.microsoft.com/office/drawing/2014/main" id="{C7E04015-E088-48C0-8381-78AEF9AFF85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9" name="Straight Connector 78">
                <a:extLst>
                  <a:ext uri="{FF2B5EF4-FFF2-40B4-BE49-F238E27FC236}">
                    <a16:creationId xmlns:a16="http://schemas.microsoft.com/office/drawing/2014/main" id="{2E9BE3D8-8047-48FC-ACF8-17EB03F9BA7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80" name="Group 79">
              <a:extLst>
                <a:ext uri="{FF2B5EF4-FFF2-40B4-BE49-F238E27FC236}">
                  <a16:creationId xmlns:a16="http://schemas.microsoft.com/office/drawing/2014/main" id="{8B4A91CA-DB04-4F65-BC23-4503B2316288}"/>
                </a:ext>
              </a:extLst>
            </p:cNvPr>
            <p:cNvGrpSpPr/>
            <p:nvPr/>
          </p:nvGrpSpPr>
          <p:grpSpPr>
            <a:xfrm>
              <a:off x="9729369" y="5530822"/>
              <a:ext cx="351692" cy="691662"/>
              <a:chOff x="1664677" y="4221162"/>
              <a:chExt cx="843208" cy="1652100"/>
            </a:xfrm>
          </p:grpSpPr>
          <p:sp>
            <p:nvSpPr>
              <p:cNvPr id="81" name="Oval 80">
                <a:extLst>
                  <a:ext uri="{FF2B5EF4-FFF2-40B4-BE49-F238E27FC236}">
                    <a16:creationId xmlns:a16="http://schemas.microsoft.com/office/drawing/2014/main" id="{FEF8869C-6EF5-43FA-9026-D663AD5B171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2" name="Straight Connector 81">
                <a:extLst>
                  <a:ext uri="{FF2B5EF4-FFF2-40B4-BE49-F238E27FC236}">
                    <a16:creationId xmlns:a16="http://schemas.microsoft.com/office/drawing/2014/main" id="{8E920586-2341-48FE-B91E-06438E0DD72E}"/>
                  </a:ext>
                </a:extLst>
              </p:cNvPr>
              <p:cNvCxnSpPr>
                <a:stCxn id="8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3" name="Straight Connector 82">
                <a:extLst>
                  <a:ext uri="{FF2B5EF4-FFF2-40B4-BE49-F238E27FC236}">
                    <a16:creationId xmlns:a16="http://schemas.microsoft.com/office/drawing/2014/main" id="{EB648F60-6715-4B01-849D-094F868D3A0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4" name="Straight Connector 83">
                <a:extLst>
                  <a:ext uri="{FF2B5EF4-FFF2-40B4-BE49-F238E27FC236}">
                    <a16:creationId xmlns:a16="http://schemas.microsoft.com/office/drawing/2014/main" id="{733DC2D0-0CC8-4CE6-8D2A-265D2671114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5" name="Straight Connector 84">
                <a:extLst>
                  <a:ext uri="{FF2B5EF4-FFF2-40B4-BE49-F238E27FC236}">
                    <a16:creationId xmlns:a16="http://schemas.microsoft.com/office/drawing/2014/main" id="{8E3EE473-B160-4934-82A7-D8FA7F1CF40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6" name="Straight Connector 85">
                <a:extLst>
                  <a:ext uri="{FF2B5EF4-FFF2-40B4-BE49-F238E27FC236}">
                    <a16:creationId xmlns:a16="http://schemas.microsoft.com/office/drawing/2014/main" id="{B89F1D7B-C1A2-436F-8010-23B91621137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87" name="Group 86">
              <a:extLst>
                <a:ext uri="{FF2B5EF4-FFF2-40B4-BE49-F238E27FC236}">
                  <a16:creationId xmlns:a16="http://schemas.microsoft.com/office/drawing/2014/main" id="{B5A6C98A-B3CF-4D92-AF16-E9543E519745}"/>
                </a:ext>
              </a:extLst>
            </p:cNvPr>
            <p:cNvGrpSpPr/>
            <p:nvPr/>
          </p:nvGrpSpPr>
          <p:grpSpPr>
            <a:xfrm>
              <a:off x="3977212" y="4541109"/>
              <a:ext cx="351692" cy="691662"/>
              <a:chOff x="1664677" y="4221162"/>
              <a:chExt cx="843208" cy="1652100"/>
            </a:xfrm>
          </p:grpSpPr>
          <p:sp>
            <p:nvSpPr>
              <p:cNvPr id="88" name="Oval 87">
                <a:extLst>
                  <a:ext uri="{FF2B5EF4-FFF2-40B4-BE49-F238E27FC236}">
                    <a16:creationId xmlns:a16="http://schemas.microsoft.com/office/drawing/2014/main" id="{67219C8D-6229-46D7-A174-ADFCBAADE65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9" name="Straight Connector 88">
                <a:extLst>
                  <a:ext uri="{FF2B5EF4-FFF2-40B4-BE49-F238E27FC236}">
                    <a16:creationId xmlns:a16="http://schemas.microsoft.com/office/drawing/2014/main" id="{B852DC8E-AFAA-4AA4-92BB-029C8CF79BED}"/>
                  </a:ext>
                </a:extLst>
              </p:cNvPr>
              <p:cNvCxnSpPr>
                <a:stCxn id="8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0" name="Straight Connector 89">
                <a:extLst>
                  <a:ext uri="{FF2B5EF4-FFF2-40B4-BE49-F238E27FC236}">
                    <a16:creationId xmlns:a16="http://schemas.microsoft.com/office/drawing/2014/main" id="{785B18EF-DBD2-42F1-97CA-6315B650F3A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1" name="Straight Connector 90">
                <a:extLst>
                  <a:ext uri="{FF2B5EF4-FFF2-40B4-BE49-F238E27FC236}">
                    <a16:creationId xmlns:a16="http://schemas.microsoft.com/office/drawing/2014/main" id="{71038AE8-750C-43A3-8FA7-33067D1B1C3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2" name="Straight Connector 91">
                <a:extLst>
                  <a:ext uri="{FF2B5EF4-FFF2-40B4-BE49-F238E27FC236}">
                    <a16:creationId xmlns:a16="http://schemas.microsoft.com/office/drawing/2014/main" id="{B3C11155-EDF6-4045-B1DC-BE0EC33C0B7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3" name="Straight Connector 92">
                <a:extLst>
                  <a:ext uri="{FF2B5EF4-FFF2-40B4-BE49-F238E27FC236}">
                    <a16:creationId xmlns:a16="http://schemas.microsoft.com/office/drawing/2014/main" id="{2E826DF0-03BF-4E94-AA19-1A6C06E65BC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94" name="Group 93">
              <a:extLst>
                <a:ext uri="{FF2B5EF4-FFF2-40B4-BE49-F238E27FC236}">
                  <a16:creationId xmlns:a16="http://schemas.microsoft.com/office/drawing/2014/main" id="{5D7EDDE0-A420-40B7-813A-5F28A5F38EF3}"/>
                </a:ext>
              </a:extLst>
            </p:cNvPr>
            <p:cNvGrpSpPr/>
            <p:nvPr/>
          </p:nvGrpSpPr>
          <p:grpSpPr>
            <a:xfrm>
              <a:off x="5493976" y="4541109"/>
              <a:ext cx="351692" cy="691662"/>
              <a:chOff x="1664677" y="4221162"/>
              <a:chExt cx="843208" cy="1652100"/>
            </a:xfrm>
          </p:grpSpPr>
          <p:sp>
            <p:nvSpPr>
              <p:cNvPr id="95" name="Oval 94">
                <a:extLst>
                  <a:ext uri="{FF2B5EF4-FFF2-40B4-BE49-F238E27FC236}">
                    <a16:creationId xmlns:a16="http://schemas.microsoft.com/office/drawing/2014/main" id="{D2DE7035-D776-4F6C-9A5A-38DDC9979A9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6" name="Straight Connector 95">
                <a:extLst>
                  <a:ext uri="{FF2B5EF4-FFF2-40B4-BE49-F238E27FC236}">
                    <a16:creationId xmlns:a16="http://schemas.microsoft.com/office/drawing/2014/main" id="{802ED611-FA74-4265-A03D-C4490FEE61C2}"/>
                  </a:ext>
                </a:extLst>
              </p:cNvPr>
              <p:cNvCxnSpPr>
                <a:stCxn id="9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7" name="Straight Connector 96">
                <a:extLst>
                  <a:ext uri="{FF2B5EF4-FFF2-40B4-BE49-F238E27FC236}">
                    <a16:creationId xmlns:a16="http://schemas.microsoft.com/office/drawing/2014/main" id="{5F3D5351-8381-4385-B2BE-B0293934F32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8" name="Straight Connector 97">
                <a:extLst>
                  <a:ext uri="{FF2B5EF4-FFF2-40B4-BE49-F238E27FC236}">
                    <a16:creationId xmlns:a16="http://schemas.microsoft.com/office/drawing/2014/main" id="{A664CDC9-8CE0-473A-92CB-3FE4FC23333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9" name="Straight Connector 98">
                <a:extLst>
                  <a:ext uri="{FF2B5EF4-FFF2-40B4-BE49-F238E27FC236}">
                    <a16:creationId xmlns:a16="http://schemas.microsoft.com/office/drawing/2014/main" id="{02B2AEA5-0E5D-4C2F-BB18-A388F7573C6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0" name="Straight Connector 99">
                <a:extLst>
                  <a:ext uri="{FF2B5EF4-FFF2-40B4-BE49-F238E27FC236}">
                    <a16:creationId xmlns:a16="http://schemas.microsoft.com/office/drawing/2014/main" id="{FF5F15C0-B01C-413E-92DF-7EEB812D7D1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1" name="Group 100">
              <a:extLst>
                <a:ext uri="{FF2B5EF4-FFF2-40B4-BE49-F238E27FC236}">
                  <a16:creationId xmlns:a16="http://schemas.microsoft.com/office/drawing/2014/main" id="{9B85083E-9153-485E-8961-A5B073C2B562}"/>
                </a:ext>
              </a:extLst>
            </p:cNvPr>
            <p:cNvGrpSpPr/>
            <p:nvPr/>
          </p:nvGrpSpPr>
          <p:grpSpPr>
            <a:xfrm>
              <a:off x="4482800" y="4541109"/>
              <a:ext cx="351692" cy="691662"/>
              <a:chOff x="1664677" y="4221162"/>
              <a:chExt cx="843208" cy="1652100"/>
            </a:xfrm>
          </p:grpSpPr>
          <p:sp>
            <p:nvSpPr>
              <p:cNvPr id="102" name="Oval 101">
                <a:extLst>
                  <a:ext uri="{FF2B5EF4-FFF2-40B4-BE49-F238E27FC236}">
                    <a16:creationId xmlns:a16="http://schemas.microsoft.com/office/drawing/2014/main" id="{1F8C0F41-1035-4D95-851D-FED6E03A011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3" name="Straight Connector 102">
                <a:extLst>
                  <a:ext uri="{FF2B5EF4-FFF2-40B4-BE49-F238E27FC236}">
                    <a16:creationId xmlns:a16="http://schemas.microsoft.com/office/drawing/2014/main" id="{1D2BE48B-32FF-4147-A596-C4C9133A5DA3}"/>
                  </a:ext>
                </a:extLst>
              </p:cNvPr>
              <p:cNvCxnSpPr>
                <a:stCxn id="10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4" name="Straight Connector 103">
                <a:extLst>
                  <a:ext uri="{FF2B5EF4-FFF2-40B4-BE49-F238E27FC236}">
                    <a16:creationId xmlns:a16="http://schemas.microsoft.com/office/drawing/2014/main" id="{9FF741A9-5541-4897-85D5-54571460B76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5" name="Straight Connector 104">
                <a:extLst>
                  <a:ext uri="{FF2B5EF4-FFF2-40B4-BE49-F238E27FC236}">
                    <a16:creationId xmlns:a16="http://schemas.microsoft.com/office/drawing/2014/main" id="{10EFB6DC-3119-4D8B-A9FB-127A284AD29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6" name="Straight Connector 105">
                <a:extLst>
                  <a:ext uri="{FF2B5EF4-FFF2-40B4-BE49-F238E27FC236}">
                    <a16:creationId xmlns:a16="http://schemas.microsoft.com/office/drawing/2014/main" id="{1E10360F-471B-4F81-84A4-2AF31A0F4D0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7" name="Straight Connector 106">
                <a:extLst>
                  <a:ext uri="{FF2B5EF4-FFF2-40B4-BE49-F238E27FC236}">
                    <a16:creationId xmlns:a16="http://schemas.microsoft.com/office/drawing/2014/main" id="{79095EA5-C605-4973-A7E0-6F98F0A7A50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8" name="Group 107">
              <a:extLst>
                <a:ext uri="{FF2B5EF4-FFF2-40B4-BE49-F238E27FC236}">
                  <a16:creationId xmlns:a16="http://schemas.microsoft.com/office/drawing/2014/main" id="{9810F646-4EE8-449F-8472-7D9779BB458E}"/>
                </a:ext>
              </a:extLst>
            </p:cNvPr>
            <p:cNvGrpSpPr/>
            <p:nvPr/>
          </p:nvGrpSpPr>
          <p:grpSpPr>
            <a:xfrm>
              <a:off x="4988388" y="4541109"/>
              <a:ext cx="351692" cy="691662"/>
              <a:chOff x="1664677" y="4221162"/>
              <a:chExt cx="843208" cy="1652100"/>
            </a:xfrm>
          </p:grpSpPr>
          <p:sp>
            <p:nvSpPr>
              <p:cNvPr id="109" name="Oval 108">
                <a:extLst>
                  <a:ext uri="{FF2B5EF4-FFF2-40B4-BE49-F238E27FC236}">
                    <a16:creationId xmlns:a16="http://schemas.microsoft.com/office/drawing/2014/main" id="{765CC7A9-9183-4520-8675-357D6ECDFF6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0" name="Straight Connector 109">
                <a:extLst>
                  <a:ext uri="{FF2B5EF4-FFF2-40B4-BE49-F238E27FC236}">
                    <a16:creationId xmlns:a16="http://schemas.microsoft.com/office/drawing/2014/main" id="{AC93D23E-E2F9-4A1A-A682-3206CF15231F}"/>
                  </a:ext>
                </a:extLst>
              </p:cNvPr>
              <p:cNvCxnSpPr>
                <a:stCxn id="10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1" name="Straight Connector 110">
                <a:extLst>
                  <a:ext uri="{FF2B5EF4-FFF2-40B4-BE49-F238E27FC236}">
                    <a16:creationId xmlns:a16="http://schemas.microsoft.com/office/drawing/2014/main" id="{BF5091E5-3B73-43C8-AEFD-A0777A477DF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2" name="Straight Connector 111">
                <a:extLst>
                  <a:ext uri="{FF2B5EF4-FFF2-40B4-BE49-F238E27FC236}">
                    <a16:creationId xmlns:a16="http://schemas.microsoft.com/office/drawing/2014/main" id="{DBFCB1E4-01EE-44FB-A5F6-14140371DDC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3" name="Straight Connector 112">
                <a:extLst>
                  <a:ext uri="{FF2B5EF4-FFF2-40B4-BE49-F238E27FC236}">
                    <a16:creationId xmlns:a16="http://schemas.microsoft.com/office/drawing/2014/main" id="{4AC8D5E9-8DCF-4276-A3B4-85C554B0485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4" name="Straight Connector 113">
                <a:extLst>
                  <a:ext uri="{FF2B5EF4-FFF2-40B4-BE49-F238E27FC236}">
                    <a16:creationId xmlns:a16="http://schemas.microsoft.com/office/drawing/2014/main" id="{94C96C86-CC4E-4709-B76C-A881DA56A2D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15" name="Group 114">
              <a:extLst>
                <a:ext uri="{FF2B5EF4-FFF2-40B4-BE49-F238E27FC236}">
                  <a16:creationId xmlns:a16="http://schemas.microsoft.com/office/drawing/2014/main" id="{9A5B505F-8292-4041-9E31-7B396124D002}"/>
                </a:ext>
              </a:extLst>
            </p:cNvPr>
            <p:cNvGrpSpPr/>
            <p:nvPr/>
          </p:nvGrpSpPr>
          <p:grpSpPr>
            <a:xfrm>
              <a:off x="5999564" y="4541109"/>
              <a:ext cx="351692" cy="691662"/>
              <a:chOff x="1664677" y="4221162"/>
              <a:chExt cx="843208" cy="1652100"/>
            </a:xfrm>
          </p:grpSpPr>
          <p:sp>
            <p:nvSpPr>
              <p:cNvPr id="116" name="Oval 115">
                <a:extLst>
                  <a:ext uri="{FF2B5EF4-FFF2-40B4-BE49-F238E27FC236}">
                    <a16:creationId xmlns:a16="http://schemas.microsoft.com/office/drawing/2014/main" id="{8BC0FE31-8C6B-42CC-A6DD-CE06026C327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7" name="Straight Connector 116">
                <a:extLst>
                  <a:ext uri="{FF2B5EF4-FFF2-40B4-BE49-F238E27FC236}">
                    <a16:creationId xmlns:a16="http://schemas.microsoft.com/office/drawing/2014/main" id="{ECA46ECC-C25F-409D-9D0B-AD57D9B675AF}"/>
                  </a:ext>
                </a:extLst>
              </p:cNvPr>
              <p:cNvCxnSpPr>
                <a:stCxn id="11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8" name="Straight Connector 117">
                <a:extLst>
                  <a:ext uri="{FF2B5EF4-FFF2-40B4-BE49-F238E27FC236}">
                    <a16:creationId xmlns:a16="http://schemas.microsoft.com/office/drawing/2014/main" id="{A300EA11-4FD5-4112-A9B6-0A2611E57C5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9" name="Straight Connector 118">
                <a:extLst>
                  <a:ext uri="{FF2B5EF4-FFF2-40B4-BE49-F238E27FC236}">
                    <a16:creationId xmlns:a16="http://schemas.microsoft.com/office/drawing/2014/main" id="{5834B76F-6F86-4752-93D1-6F2191D4377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0" name="Straight Connector 119">
                <a:extLst>
                  <a:ext uri="{FF2B5EF4-FFF2-40B4-BE49-F238E27FC236}">
                    <a16:creationId xmlns:a16="http://schemas.microsoft.com/office/drawing/2014/main" id="{DCB8A8B9-EA1D-4F83-A2DD-6E10A86AC8C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1" name="Straight Connector 120">
                <a:extLst>
                  <a:ext uri="{FF2B5EF4-FFF2-40B4-BE49-F238E27FC236}">
                    <a16:creationId xmlns:a16="http://schemas.microsoft.com/office/drawing/2014/main" id="{1C6C7D8C-6B89-4BC5-8EF6-C42552D6B23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2" name="Group 121">
              <a:extLst>
                <a:ext uri="{FF2B5EF4-FFF2-40B4-BE49-F238E27FC236}">
                  <a16:creationId xmlns:a16="http://schemas.microsoft.com/office/drawing/2014/main" id="{165C0B78-EBA5-40E0-B777-A962471C3FAF}"/>
                </a:ext>
              </a:extLst>
            </p:cNvPr>
            <p:cNvGrpSpPr/>
            <p:nvPr/>
          </p:nvGrpSpPr>
          <p:grpSpPr>
            <a:xfrm>
              <a:off x="6505152" y="4541109"/>
              <a:ext cx="351692" cy="691662"/>
              <a:chOff x="1664677" y="4221162"/>
              <a:chExt cx="843208" cy="1652100"/>
            </a:xfrm>
          </p:grpSpPr>
          <p:sp>
            <p:nvSpPr>
              <p:cNvPr id="123" name="Oval 122">
                <a:extLst>
                  <a:ext uri="{FF2B5EF4-FFF2-40B4-BE49-F238E27FC236}">
                    <a16:creationId xmlns:a16="http://schemas.microsoft.com/office/drawing/2014/main" id="{E50FC527-CACD-4F3C-950F-762E908092A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4" name="Straight Connector 123">
                <a:extLst>
                  <a:ext uri="{FF2B5EF4-FFF2-40B4-BE49-F238E27FC236}">
                    <a16:creationId xmlns:a16="http://schemas.microsoft.com/office/drawing/2014/main" id="{4A9B5B72-E245-4ADF-8B9B-19D3C9770F9E}"/>
                  </a:ext>
                </a:extLst>
              </p:cNvPr>
              <p:cNvCxnSpPr>
                <a:stCxn id="12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5" name="Straight Connector 124">
                <a:extLst>
                  <a:ext uri="{FF2B5EF4-FFF2-40B4-BE49-F238E27FC236}">
                    <a16:creationId xmlns:a16="http://schemas.microsoft.com/office/drawing/2014/main" id="{9C3A4BF6-B3F8-4AF3-BDEF-5E89761C926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6" name="Straight Connector 125">
                <a:extLst>
                  <a:ext uri="{FF2B5EF4-FFF2-40B4-BE49-F238E27FC236}">
                    <a16:creationId xmlns:a16="http://schemas.microsoft.com/office/drawing/2014/main" id="{4BCF6A79-EA75-45BA-99DF-C8E8156622D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7" name="Straight Connector 126">
                <a:extLst>
                  <a:ext uri="{FF2B5EF4-FFF2-40B4-BE49-F238E27FC236}">
                    <a16:creationId xmlns:a16="http://schemas.microsoft.com/office/drawing/2014/main" id="{DAF18183-815E-4EEF-A343-669DC3E6974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8" name="Straight Connector 127">
                <a:extLst>
                  <a:ext uri="{FF2B5EF4-FFF2-40B4-BE49-F238E27FC236}">
                    <a16:creationId xmlns:a16="http://schemas.microsoft.com/office/drawing/2014/main" id="{5969D529-51B8-40F8-8AE2-428A35CE864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9" name="Group 128">
              <a:extLst>
                <a:ext uri="{FF2B5EF4-FFF2-40B4-BE49-F238E27FC236}">
                  <a16:creationId xmlns:a16="http://schemas.microsoft.com/office/drawing/2014/main" id="{FA128DCF-B815-481B-875C-4C122312D3CB}"/>
                </a:ext>
              </a:extLst>
            </p:cNvPr>
            <p:cNvGrpSpPr/>
            <p:nvPr/>
          </p:nvGrpSpPr>
          <p:grpSpPr>
            <a:xfrm>
              <a:off x="7010740" y="4541109"/>
              <a:ext cx="351692" cy="691662"/>
              <a:chOff x="1664677" y="4221162"/>
              <a:chExt cx="843208" cy="1652100"/>
            </a:xfrm>
          </p:grpSpPr>
          <p:sp>
            <p:nvSpPr>
              <p:cNvPr id="130" name="Oval 129">
                <a:extLst>
                  <a:ext uri="{FF2B5EF4-FFF2-40B4-BE49-F238E27FC236}">
                    <a16:creationId xmlns:a16="http://schemas.microsoft.com/office/drawing/2014/main" id="{C3455802-06C5-4D87-AF8F-AE0C69EFC3C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1" name="Straight Connector 130">
                <a:extLst>
                  <a:ext uri="{FF2B5EF4-FFF2-40B4-BE49-F238E27FC236}">
                    <a16:creationId xmlns:a16="http://schemas.microsoft.com/office/drawing/2014/main" id="{B7175340-9553-4226-8EED-331912ABC943}"/>
                  </a:ext>
                </a:extLst>
              </p:cNvPr>
              <p:cNvCxnSpPr>
                <a:stCxn id="13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2" name="Straight Connector 131">
                <a:extLst>
                  <a:ext uri="{FF2B5EF4-FFF2-40B4-BE49-F238E27FC236}">
                    <a16:creationId xmlns:a16="http://schemas.microsoft.com/office/drawing/2014/main" id="{5EEE8501-EFB5-4F59-BDAB-A43D4F75ABB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3" name="Straight Connector 132">
                <a:extLst>
                  <a:ext uri="{FF2B5EF4-FFF2-40B4-BE49-F238E27FC236}">
                    <a16:creationId xmlns:a16="http://schemas.microsoft.com/office/drawing/2014/main" id="{9B7B72FC-8A63-4887-924C-FB3DEC8B4C7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4" name="Straight Connector 133">
                <a:extLst>
                  <a:ext uri="{FF2B5EF4-FFF2-40B4-BE49-F238E27FC236}">
                    <a16:creationId xmlns:a16="http://schemas.microsoft.com/office/drawing/2014/main" id="{04586C4B-3CB6-47EE-849B-31D6FB5568C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5" name="Straight Connector 134">
                <a:extLst>
                  <a:ext uri="{FF2B5EF4-FFF2-40B4-BE49-F238E27FC236}">
                    <a16:creationId xmlns:a16="http://schemas.microsoft.com/office/drawing/2014/main" id="{0C2F6EE5-D06E-458F-AFC8-60EC64A92E1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36" name="Group 135">
              <a:extLst>
                <a:ext uri="{FF2B5EF4-FFF2-40B4-BE49-F238E27FC236}">
                  <a16:creationId xmlns:a16="http://schemas.microsoft.com/office/drawing/2014/main" id="{4B2DB802-96FC-4C12-B3B4-65CC7589D788}"/>
                </a:ext>
              </a:extLst>
            </p:cNvPr>
            <p:cNvGrpSpPr/>
            <p:nvPr/>
          </p:nvGrpSpPr>
          <p:grpSpPr>
            <a:xfrm>
              <a:off x="8527504" y="4541109"/>
              <a:ext cx="351692" cy="691662"/>
              <a:chOff x="1664677" y="4221162"/>
              <a:chExt cx="843208" cy="1652100"/>
            </a:xfrm>
          </p:grpSpPr>
          <p:sp>
            <p:nvSpPr>
              <p:cNvPr id="137" name="Oval 136">
                <a:extLst>
                  <a:ext uri="{FF2B5EF4-FFF2-40B4-BE49-F238E27FC236}">
                    <a16:creationId xmlns:a16="http://schemas.microsoft.com/office/drawing/2014/main" id="{C2D175B3-E52C-46B7-8D3A-176A3E171B2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8" name="Straight Connector 137">
                <a:extLst>
                  <a:ext uri="{FF2B5EF4-FFF2-40B4-BE49-F238E27FC236}">
                    <a16:creationId xmlns:a16="http://schemas.microsoft.com/office/drawing/2014/main" id="{F279DA2A-9CEE-4CB2-A28A-9ED387387CE1}"/>
                  </a:ext>
                </a:extLst>
              </p:cNvPr>
              <p:cNvCxnSpPr>
                <a:stCxn id="13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9" name="Straight Connector 138">
                <a:extLst>
                  <a:ext uri="{FF2B5EF4-FFF2-40B4-BE49-F238E27FC236}">
                    <a16:creationId xmlns:a16="http://schemas.microsoft.com/office/drawing/2014/main" id="{A03F2204-3116-4782-B3E6-BA4923EB766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0" name="Straight Connector 139">
                <a:extLst>
                  <a:ext uri="{FF2B5EF4-FFF2-40B4-BE49-F238E27FC236}">
                    <a16:creationId xmlns:a16="http://schemas.microsoft.com/office/drawing/2014/main" id="{E4BD0BC3-F462-4B00-8599-1FF611868A3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1" name="Straight Connector 140">
                <a:extLst>
                  <a:ext uri="{FF2B5EF4-FFF2-40B4-BE49-F238E27FC236}">
                    <a16:creationId xmlns:a16="http://schemas.microsoft.com/office/drawing/2014/main" id="{5C591FDD-97C2-44A6-916B-ADD7ED4EEC9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2" name="Straight Connector 141">
                <a:extLst>
                  <a:ext uri="{FF2B5EF4-FFF2-40B4-BE49-F238E27FC236}">
                    <a16:creationId xmlns:a16="http://schemas.microsoft.com/office/drawing/2014/main" id="{4FB7FF2C-A9BC-4260-934C-AAF76A3F01B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43" name="Group 142">
              <a:extLst>
                <a:ext uri="{FF2B5EF4-FFF2-40B4-BE49-F238E27FC236}">
                  <a16:creationId xmlns:a16="http://schemas.microsoft.com/office/drawing/2014/main" id="{F44541BA-C3E6-42FC-9C74-EA5D78E2751A}"/>
                </a:ext>
              </a:extLst>
            </p:cNvPr>
            <p:cNvGrpSpPr/>
            <p:nvPr/>
          </p:nvGrpSpPr>
          <p:grpSpPr>
            <a:xfrm>
              <a:off x="7516328" y="4541109"/>
              <a:ext cx="351692" cy="691662"/>
              <a:chOff x="1664677" y="4221162"/>
              <a:chExt cx="843208" cy="1652100"/>
            </a:xfrm>
          </p:grpSpPr>
          <p:sp>
            <p:nvSpPr>
              <p:cNvPr id="144" name="Oval 143">
                <a:extLst>
                  <a:ext uri="{FF2B5EF4-FFF2-40B4-BE49-F238E27FC236}">
                    <a16:creationId xmlns:a16="http://schemas.microsoft.com/office/drawing/2014/main" id="{37F74680-2B35-4088-9B4C-609585BC3C5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5" name="Straight Connector 144">
                <a:extLst>
                  <a:ext uri="{FF2B5EF4-FFF2-40B4-BE49-F238E27FC236}">
                    <a16:creationId xmlns:a16="http://schemas.microsoft.com/office/drawing/2014/main" id="{457150DA-FDD8-4C34-980D-C9C79587FA0C}"/>
                  </a:ext>
                </a:extLst>
              </p:cNvPr>
              <p:cNvCxnSpPr>
                <a:stCxn id="14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6" name="Straight Connector 145">
                <a:extLst>
                  <a:ext uri="{FF2B5EF4-FFF2-40B4-BE49-F238E27FC236}">
                    <a16:creationId xmlns:a16="http://schemas.microsoft.com/office/drawing/2014/main" id="{54BBA786-848D-4BB7-A8DC-6573F2E6DDE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7" name="Straight Connector 146">
                <a:extLst>
                  <a:ext uri="{FF2B5EF4-FFF2-40B4-BE49-F238E27FC236}">
                    <a16:creationId xmlns:a16="http://schemas.microsoft.com/office/drawing/2014/main" id="{90723ECB-4497-48BD-8904-02C0B0E4BBD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8" name="Straight Connector 147">
                <a:extLst>
                  <a:ext uri="{FF2B5EF4-FFF2-40B4-BE49-F238E27FC236}">
                    <a16:creationId xmlns:a16="http://schemas.microsoft.com/office/drawing/2014/main" id="{DFEC5C3F-A53B-4F5F-8129-18B080C7E3A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9" name="Straight Connector 148">
                <a:extLst>
                  <a:ext uri="{FF2B5EF4-FFF2-40B4-BE49-F238E27FC236}">
                    <a16:creationId xmlns:a16="http://schemas.microsoft.com/office/drawing/2014/main" id="{63EC38AE-B7AC-41BE-B9A1-4A24F2C1861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0" name="Group 149">
              <a:extLst>
                <a:ext uri="{FF2B5EF4-FFF2-40B4-BE49-F238E27FC236}">
                  <a16:creationId xmlns:a16="http://schemas.microsoft.com/office/drawing/2014/main" id="{B43019E3-CB3F-47A6-9CB0-6782D6421504}"/>
                </a:ext>
              </a:extLst>
            </p:cNvPr>
            <p:cNvGrpSpPr/>
            <p:nvPr/>
          </p:nvGrpSpPr>
          <p:grpSpPr>
            <a:xfrm>
              <a:off x="8021916" y="4541109"/>
              <a:ext cx="351692" cy="691662"/>
              <a:chOff x="1664677" y="4221162"/>
              <a:chExt cx="843208" cy="1652100"/>
            </a:xfrm>
          </p:grpSpPr>
          <p:sp>
            <p:nvSpPr>
              <p:cNvPr id="151" name="Oval 150">
                <a:extLst>
                  <a:ext uri="{FF2B5EF4-FFF2-40B4-BE49-F238E27FC236}">
                    <a16:creationId xmlns:a16="http://schemas.microsoft.com/office/drawing/2014/main" id="{F939B732-C681-4CE8-935A-70A1C191085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2" name="Straight Connector 151">
                <a:extLst>
                  <a:ext uri="{FF2B5EF4-FFF2-40B4-BE49-F238E27FC236}">
                    <a16:creationId xmlns:a16="http://schemas.microsoft.com/office/drawing/2014/main" id="{3E0ADD8B-77CE-4DF5-ACB1-FF0D01962921}"/>
                  </a:ext>
                </a:extLst>
              </p:cNvPr>
              <p:cNvCxnSpPr>
                <a:stCxn id="15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53" name="Straight Connector 152">
                <a:extLst>
                  <a:ext uri="{FF2B5EF4-FFF2-40B4-BE49-F238E27FC236}">
                    <a16:creationId xmlns:a16="http://schemas.microsoft.com/office/drawing/2014/main" id="{8B5BE0F1-8417-4F46-9370-940D1FBA83C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4" name="Straight Connector 153">
                <a:extLst>
                  <a:ext uri="{FF2B5EF4-FFF2-40B4-BE49-F238E27FC236}">
                    <a16:creationId xmlns:a16="http://schemas.microsoft.com/office/drawing/2014/main" id="{E83F4230-88C0-4012-BEE1-E2C0A2F5300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5" name="Straight Connector 154">
                <a:extLst>
                  <a:ext uri="{FF2B5EF4-FFF2-40B4-BE49-F238E27FC236}">
                    <a16:creationId xmlns:a16="http://schemas.microsoft.com/office/drawing/2014/main" id="{928BED5F-AF30-4849-B772-4A9C7533F9F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6" name="Straight Connector 155">
                <a:extLst>
                  <a:ext uri="{FF2B5EF4-FFF2-40B4-BE49-F238E27FC236}">
                    <a16:creationId xmlns:a16="http://schemas.microsoft.com/office/drawing/2014/main" id="{90172AF9-4907-4991-9C9E-5431BB00131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7" name="Group 156">
              <a:extLst>
                <a:ext uri="{FF2B5EF4-FFF2-40B4-BE49-F238E27FC236}">
                  <a16:creationId xmlns:a16="http://schemas.microsoft.com/office/drawing/2014/main" id="{07F9F7B7-5A47-4120-A944-8277D61C0AC7}"/>
                </a:ext>
              </a:extLst>
            </p:cNvPr>
            <p:cNvGrpSpPr/>
            <p:nvPr/>
          </p:nvGrpSpPr>
          <p:grpSpPr>
            <a:xfrm>
              <a:off x="9033092" y="4541109"/>
              <a:ext cx="351692" cy="691662"/>
              <a:chOff x="1664677" y="4221162"/>
              <a:chExt cx="843208" cy="1652100"/>
            </a:xfrm>
          </p:grpSpPr>
          <p:sp>
            <p:nvSpPr>
              <p:cNvPr id="158" name="Oval 157">
                <a:extLst>
                  <a:ext uri="{FF2B5EF4-FFF2-40B4-BE49-F238E27FC236}">
                    <a16:creationId xmlns:a16="http://schemas.microsoft.com/office/drawing/2014/main" id="{38413AC3-329C-4D2B-BD04-6AAC9663724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9" name="Straight Connector 158">
                <a:extLst>
                  <a:ext uri="{FF2B5EF4-FFF2-40B4-BE49-F238E27FC236}">
                    <a16:creationId xmlns:a16="http://schemas.microsoft.com/office/drawing/2014/main" id="{ACAD9C70-90BB-4F66-95EA-C6667295A325}"/>
                  </a:ext>
                </a:extLst>
              </p:cNvPr>
              <p:cNvCxnSpPr>
                <a:stCxn id="15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0" name="Straight Connector 159">
                <a:extLst>
                  <a:ext uri="{FF2B5EF4-FFF2-40B4-BE49-F238E27FC236}">
                    <a16:creationId xmlns:a16="http://schemas.microsoft.com/office/drawing/2014/main" id="{F2C601B9-B1F3-4BD1-81AA-5E71B6038DD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1" name="Straight Connector 160">
                <a:extLst>
                  <a:ext uri="{FF2B5EF4-FFF2-40B4-BE49-F238E27FC236}">
                    <a16:creationId xmlns:a16="http://schemas.microsoft.com/office/drawing/2014/main" id="{469A22F0-A6A9-48CC-9BBB-29ACD17A924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2" name="Straight Connector 161">
                <a:extLst>
                  <a:ext uri="{FF2B5EF4-FFF2-40B4-BE49-F238E27FC236}">
                    <a16:creationId xmlns:a16="http://schemas.microsoft.com/office/drawing/2014/main" id="{FC1FEFB1-38B8-4A7C-BBBD-4A20F4013FA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3" name="Straight Connector 162">
                <a:extLst>
                  <a:ext uri="{FF2B5EF4-FFF2-40B4-BE49-F238E27FC236}">
                    <a16:creationId xmlns:a16="http://schemas.microsoft.com/office/drawing/2014/main" id="{C797B0DE-1662-487B-8EB5-B5306CC060C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64" name="Group 163">
              <a:extLst>
                <a:ext uri="{FF2B5EF4-FFF2-40B4-BE49-F238E27FC236}">
                  <a16:creationId xmlns:a16="http://schemas.microsoft.com/office/drawing/2014/main" id="{F5D6997C-8014-44D4-8D38-7010FC3E9B22}"/>
                </a:ext>
              </a:extLst>
            </p:cNvPr>
            <p:cNvGrpSpPr/>
            <p:nvPr/>
          </p:nvGrpSpPr>
          <p:grpSpPr>
            <a:xfrm>
              <a:off x="9538676" y="4541109"/>
              <a:ext cx="351692" cy="691662"/>
              <a:chOff x="1664677" y="4221162"/>
              <a:chExt cx="843208" cy="1652100"/>
            </a:xfrm>
          </p:grpSpPr>
          <p:sp>
            <p:nvSpPr>
              <p:cNvPr id="165" name="Oval 164">
                <a:extLst>
                  <a:ext uri="{FF2B5EF4-FFF2-40B4-BE49-F238E27FC236}">
                    <a16:creationId xmlns:a16="http://schemas.microsoft.com/office/drawing/2014/main" id="{42142111-976F-4B2E-A689-B643FB4FE64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6" name="Straight Connector 165">
                <a:extLst>
                  <a:ext uri="{FF2B5EF4-FFF2-40B4-BE49-F238E27FC236}">
                    <a16:creationId xmlns:a16="http://schemas.microsoft.com/office/drawing/2014/main" id="{C9A4C920-D09F-4C2D-96BF-E62663EFE7B9}"/>
                  </a:ext>
                </a:extLst>
              </p:cNvPr>
              <p:cNvCxnSpPr>
                <a:stCxn id="16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7" name="Straight Connector 166">
                <a:extLst>
                  <a:ext uri="{FF2B5EF4-FFF2-40B4-BE49-F238E27FC236}">
                    <a16:creationId xmlns:a16="http://schemas.microsoft.com/office/drawing/2014/main" id="{0B883B82-1099-492F-B4EA-C73A1AFBB10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8" name="Straight Connector 167">
                <a:extLst>
                  <a:ext uri="{FF2B5EF4-FFF2-40B4-BE49-F238E27FC236}">
                    <a16:creationId xmlns:a16="http://schemas.microsoft.com/office/drawing/2014/main" id="{BBBFC297-F74B-4CFB-B1F5-9FC7139A0CE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9" name="Straight Connector 168">
                <a:extLst>
                  <a:ext uri="{FF2B5EF4-FFF2-40B4-BE49-F238E27FC236}">
                    <a16:creationId xmlns:a16="http://schemas.microsoft.com/office/drawing/2014/main" id="{4CFDD5DB-018D-4D29-AF9E-1CEA4B4BE80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0" name="Straight Connector 169">
                <a:extLst>
                  <a:ext uri="{FF2B5EF4-FFF2-40B4-BE49-F238E27FC236}">
                    <a16:creationId xmlns:a16="http://schemas.microsoft.com/office/drawing/2014/main" id="{4A9CFDED-BD53-470F-BACD-9DB09785E32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1" name="Group 170">
              <a:extLst>
                <a:ext uri="{FF2B5EF4-FFF2-40B4-BE49-F238E27FC236}">
                  <a16:creationId xmlns:a16="http://schemas.microsoft.com/office/drawing/2014/main" id="{9F3F3E20-FBB1-442D-BCD3-7380F78C8244}"/>
                </a:ext>
              </a:extLst>
            </p:cNvPr>
            <p:cNvGrpSpPr/>
            <p:nvPr/>
          </p:nvGrpSpPr>
          <p:grpSpPr>
            <a:xfrm>
              <a:off x="3264303" y="3550593"/>
              <a:ext cx="351692" cy="691662"/>
              <a:chOff x="1664677" y="4221162"/>
              <a:chExt cx="843208" cy="1652100"/>
            </a:xfrm>
          </p:grpSpPr>
          <p:sp>
            <p:nvSpPr>
              <p:cNvPr id="172" name="Oval 171">
                <a:extLst>
                  <a:ext uri="{FF2B5EF4-FFF2-40B4-BE49-F238E27FC236}">
                    <a16:creationId xmlns:a16="http://schemas.microsoft.com/office/drawing/2014/main" id="{CD80F03D-C95F-4CE5-9A62-1EBA96086B6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3" name="Straight Connector 172">
                <a:extLst>
                  <a:ext uri="{FF2B5EF4-FFF2-40B4-BE49-F238E27FC236}">
                    <a16:creationId xmlns:a16="http://schemas.microsoft.com/office/drawing/2014/main" id="{24518519-0716-4CAE-99DA-86EA14350689}"/>
                  </a:ext>
                </a:extLst>
              </p:cNvPr>
              <p:cNvCxnSpPr>
                <a:stCxn id="17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4" name="Straight Connector 173">
                <a:extLst>
                  <a:ext uri="{FF2B5EF4-FFF2-40B4-BE49-F238E27FC236}">
                    <a16:creationId xmlns:a16="http://schemas.microsoft.com/office/drawing/2014/main" id="{A004A8A7-5932-4601-8DEC-7216A5E5254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5" name="Straight Connector 174">
                <a:extLst>
                  <a:ext uri="{FF2B5EF4-FFF2-40B4-BE49-F238E27FC236}">
                    <a16:creationId xmlns:a16="http://schemas.microsoft.com/office/drawing/2014/main" id="{EA6C6418-9F54-4FD4-A369-FB05773502C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6" name="Straight Connector 175">
                <a:extLst>
                  <a:ext uri="{FF2B5EF4-FFF2-40B4-BE49-F238E27FC236}">
                    <a16:creationId xmlns:a16="http://schemas.microsoft.com/office/drawing/2014/main" id="{92A9985C-F1F4-432D-8C83-FFC2FCE1379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7" name="Straight Connector 176">
                <a:extLst>
                  <a:ext uri="{FF2B5EF4-FFF2-40B4-BE49-F238E27FC236}">
                    <a16:creationId xmlns:a16="http://schemas.microsoft.com/office/drawing/2014/main" id="{685C1047-0EB8-4624-8AC5-A33F243860B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8" name="Group 177">
              <a:extLst>
                <a:ext uri="{FF2B5EF4-FFF2-40B4-BE49-F238E27FC236}">
                  <a16:creationId xmlns:a16="http://schemas.microsoft.com/office/drawing/2014/main" id="{A02192D1-6D16-4F9D-8D6B-2B1D18E33884}"/>
                </a:ext>
              </a:extLst>
            </p:cNvPr>
            <p:cNvGrpSpPr/>
            <p:nvPr/>
          </p:nvGrpSpPr>
          <p:grpSpPr>
            <a:xfrm>
              <a:off x="4781067" y="3550593"/>
              <a:ext cx="351692" cy="691662"/>
              <a:chOff x="1664677" y="4221162"/>
              <a:chExt cx="843208" cy="1652100"/>
            </a:xfrm>
          </p:grpSpPr>
          <p:sp>
            <p:nvSpPr>
              <p:cNvPr id="179" name="Oval 178">
                <a:extLst>
                  <a:ext uri="{FF2B5EF4-FFF2-40B4-BE49-F238E27FC236}">
                    <a16:creationId xmlns:a16="http://schemas.microsoft.com/office/drawing/2014/main" id="{B09C0D09-1C11-479B-A481-B1DD7B3B5CD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0" name="Straight Connector 179">
                <a:extLst>
                  <a:ext uri="{FF2B5EF4-FFF2-40B4-BE49-F238E27FC236}">
                    <a16:creationId xmlns:a16="http://schemas.microsoft.com/office/drawing/2014/main" id="{9DC28CD1-2061-481F-B9A5-B0364DFD05AE}"/>
                  </a:ext>
                </a:extLst>
              </p:cNvPr>
              <p:cNvCxnSpPr>
                <a:stCxn id="17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1" name="Straight Connector 180">
                <a:extLst>
                  <a:ext uri="{FF2B5EF4-FFF2-40B4-BE49-F238E27FC236}">
                    <a16:creationId xmlns:a16="http://schemas.microsoft.com/office/drawing/2014/main" id="{B87DCEE0-006F-490D-BAAE-D728C8859E8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2" name="Straight Connector 181">
                <a:extLst>
                  <a:ext uri="{FF2B5EF4-FFF2-40B4-BE49-F238E27FC236}">
                    <a16:creationId xmlns:a16="http://schemas.microsoft.com/office/drawing/2014/main" id="{EDCB32AF-EA5F-442C-8F40-6C1C0408EE3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3" name="Straight Connector 182">
                <a:extLst>
                  <a:ext uri="{FF2B5EF4-FFF2-40B4-BE49-F238E27FC236}">
                    <a16:creationId xmlns:a16="http://schemas.microsoft.com/office/drawing/2014/main" id="{6C510F82-2E40-4B7B-B009-736660D6B37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84" name="Straight Connector 183">
                <a:extLst>
                  <a:ext uri="{FF2B5EF4-FFF2-40B4-BE49-F238E27FC236}">
                    <a16:creationId xmlns:a16="http://schemas.microsoft.com/office/drawing/2014/main" id="{42355047-B571-4845-A0BD-0B67998C164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85" name="Group 184">
              <a:extLst>
                <a:ext uri="{FF2B5EF4-FFF2-40B4-BE49-F238E27FC236}">
                  <a16:creationId xmlns:a16="http://schemas.microsoft.com/office/drawing/2014/main" id="{798EFADB-1E99-4B80-A6DA-353B3BD19FA2}"/>
                </a:ext>
              </a:extLst>
            </p:cNvPr>
            <p:cNvGrpSpPr/>
            <p:nvPr/>
          </p:nvGrpSpPr>
          <p:grpSpPr>
            <a:xfrm>
              <a:off x="3769891" y="3550593"/>
              <a:ext cx="351692" cy="691662"/>
              <a:chOff x="1664677" y="4221162"/>
              <a:chExt cx="843208" cy="1652100"/>
            </a:xfrm>
          </p:grpSpPr>
          <p:sp>
            <p:nvSpPr>
              <p:cNvPr id="186" name="Oval 185">
                <a:extLst>
                  <a:ext uri="{FF2B5EF4-FFF2-40B4-BE49-F238E27FC236}">
                    <a16:creationId xmlns:a16="http://schemas.microsoft.com/office/drawing/2014/main" id="{742A7E32-6FD3-4EE3-ABDC-88337C35891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7" name="Straight Connector 186">
                <a:extLst>
                  <a:ext uri="{FF2B5EF4-FFF2-40B4-BE49-F238E27FC236}">
                    <a16:creationId xmlns:a16="http://schemas.microsoft.com/office/drawing/2014/main" id="{7E7F0CD5-1E6F-48C9-BE8F-E282E58BFF6E}"/>
                  </a:ext>
                </a:extLst>
              </p:cNvPr>
              <p:cNvCxnSpPr>
                <a:stCxn id="18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8" name="Straight Connector 187">
                <a:extLst>
                  <a:ext uri="{FF2B5EF4-FFF2-40B4-BE49-F238E27FC236}">
                    <a16:creationId xmlns:a16="http://schemas.microsoft.com/office/drawing/2014/main" id="{67B906BD-6CB0-470E-9398-F18689F3623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9" name="Straight Connector 188">
                <a:extLst>
                  <a:ext uri="{FF2B5EF4-FFF2-40B4-BE49-F238E27FC236}">
                    <a16:creationId xmlns:a16="http://schemas.microsoft.com/office/drawing/2014/main" id="{00AE90C8-CECC-4B09-96D4-BCF3A2BD59A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0" name="Straight Connector 189">
                <a:extLst>
                  <a:ext uri="{FF2B5EF4-FFF2-40B4-BE49-F238E27FC236}">
                    <a16:creationId xmlns:a16="http://schemas.microsoft.com/office/drawing/2014/main" id="{FADE29B8-228D-45AF-81CC-B0F5AFD989D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1" name="Straight Connector 190">
                <a:extLst>
                  <a:ext uri="{FF2B5EF4-FFF2-40B4-BE49-F238E27FC236}">
                    <a16:creationId xmlns:a16="http://schemas.microsoft.com/office/drawing/2014/main" id="{5FC60B5D-4DA4-4C79-9420-01DA0E38D25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92" name="Group 191">
              <a:extLst>
                <a:ext uri="{FF2B5EF4-FFF2-40B4-BE49-F238E27FC236}">
                  <a16:creationId xmlns:a16="http://schemas.microsoft.com/office/drawing/2014/main" id="{FC5BEA89-4487-47E0-926F-33618FE6C428}"/>
                </a:ext>
              </a:extLst>
            </p:cNvPr>
            <p:cNvGrpSpPr/>
            <p:nvPr/>
          </p:nvGrpSpPr>
          <p:grpSpPr>
            <a:xfrm>
              <a:off x="4275479" y="3550593"/>
              <a:ext cx="351692" cy="691662"/>
              <a:chOff x="1664677" y="4221162"/>
              <a:chExt cx="843208" cy="1652100"/>
            </a:xfrm>
          </p:grpSpPr>
          <p:sp>
            <p:nvSpPr>
              <p:cNvPr id="193" name="Oval 192">
                <a:extLst>
                  <a:ext uri="{FF2B5EF4-FFF2-40B4-BE49-F238E27FC236}">
                    <a16:creationId xmlns:a16="http://schemas.microsoft.com/office/drawing/2014/main" id="{BF766865-5824-47FE-BF3D-773FBD5A6C3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4" name="Straight Connector 193">
                <a:extLst>
                  <a:ext uri="{FF2B5EF4-FFF2-40B4-BE49-F238E27FC236}">
                    <a16:creationId xmlns:a16="http://schemas.microsoft.com/office/drawing/2014/main" id="{E6FB2B3C-9F9D-4F05-A94C-6359DD77DBF6}"/>
                  </a:ext>
                </a:extLst>
              </p:cNvPr>
              <p:cNvCxnSpPr>
                <a:stCxn id="19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5" name="Straight Connector 194">
                <a:extLst>
                  <a:ext uri="{FF2B5EF4-FFF2-40B4-BE49-F238E27FC236}">
                    <a16:creationId xmlns:a16="http://schemas.microsoft.com/office/drawing/2014/main" id="{7C9C1779-42A1-4A97-B375-8A0613517D1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6" name="Straight Connector 195">
                <a:extLst>
                  <a:ext uri="{FF2B5EF4-FFF2-40B4-BE49-F238E27FC236}">
                    <a16:creationId xmlns:a16="http://schemas.microsoft.com/office/drawing/2014/main" id="{11F07412-C130-4A0C-B3B4-5B830B83439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7" name="Straight Connector 196">
                <a:extLst>
                  <a:ext uri="{FF2B5EF4-FFF2-40B4-BE49-F238E27FC236}">
                    <a16:creationId xmlns:a16="http://schemas.microsoft.com/office/drawing/2014/main" id="{161B5900-72E5-4C94-AB73-91064D6305F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8" name="Straight Connector 197">
                <a:extLst>
                  <a:ext uri="{FF2B5EF4-FFF2-40B4-BE49-F238E27FC236}">
                    <a16:creationId xmlns:a16="http://schemas.microsoft.com/office/drawing/2014/main" id="{D60D26F5-16FD-4E29-A0AC-6F7A229F058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99" name="Group 198">
              <a:extLst>
                <a:ext uri="{FF2B5EF4-FFF2-40B4-BE49-F238E27FC236}">
                  <a16:creationId xmlns:a16="http://schemas.microsoft.com/office/drawing/2014/main" id="{7A67492F-FB5F-472F-9E72-8E44A3147DD3}"/>
                </a:ext>
              </a:extLst>
            </p:cNvPr>
            <p:cNvGrpSpPr/>
            <p:nvPr/>
          </p:nvGrpSpPr>
          <p:grpSpPr>
            <a:xfrm>
              <a:off x="5286655" y="3550593"/>
              <a:ext cx="351692" cy="691662"/>
              <a:chOff x="1664677" y="4221162"/>
              <a:chExt cx="843208" cy="1652100"/>
            </a:xfrm>
          </p:grpSpPr>
          <p:sp>
            <p:nvSpPr>
              <p:cNvPr id="200" name="Oval 199">
                <a:extLst>
                  <a:ext uri="{FF2B5EF4-FFF2-40B4-BE49-F238E27FC236}">
                    <a16:creationId xmlns:a16="http://schemas.microsoft.com/office/drawing/2014/main" id="{EFFCBA3B-98D4-4FBB-8A31-46671C2219E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1" name="Straight Connector 200">
                <a:extLst>
                  <a:ext uri="{FF2B5EF4-FFF2-40B4-BE49-F238E27FC236}">
                    <a16:creationId xmlns:a16="http://schemas.microsoft.com/office/drawing/2014/main" id="{CAE49243-4BB3-43A5-8A8A-F21ABD5178F7}"/>
                  </a:ext>
                </a:extLst>
              </p:cNvPr>
              <p:cNvCxnSpPr>
                <a:stCxn id="20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2" name="Straight Connector 201">
                <a:extLst>
                  <a:ext uri="{FF2B5EF4-FFF2-40B4-BE49-F238E27FC236}">
                    <a16:creationId xmlns:a16="http://schemas.microsoft.com/office/drawing/2014/main" id="{5F06C0B9-09F4-4CA7-AFA6-59313CF0990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3" name="Straight Connector 202">
                <a:extLst>
                  <a:ext uri="{FF2B5EF4-FFF2-40B4-BE49-F238E27FC236}">
                    <a16:creationId xmlns:a16="http://schemas.microsoft.com/office/drawing/2014/main" id="{88A7AE74-0B63-41B3-9953-BB7C0915EE2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4" name="Straight Connector 203">
                <a:extLst>
                  <a:ext uri="{FF2B5EF4-FFF2-40B4-BE49-F238E27FC236}">
                    <a16:creationId xmlns:a16="http://schemas.microsoft.com/office/drawing/2014/main" id="{05CE6010-21B4-4020-8E34-BD08E110BDB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05" name="Straight Connector 204">
                <a:extLst>
                  <a:ext uri="{FF2B5EF4-FFF2-40B4-BE49-F238E27FC236}">
                    <a16:creationId xmlns:a16="http://schemas.microsoft.com/office/drawing/2014/main" id="{689D40C0-5F3A-4003-BF02-FA8F05DB1B8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06" name="Group 205">
              <a:extLst>
                <a:ext uri="{FF2B5EF4-FFF2-40B4-BE49-F238E27FC236}">
                  <a16:creationId xmlns:a16="http://schemas.microsoft.com/office/drawing/2014/main" id="{D3CFD79A-303A-465C-AD23-3A6D8DE17A5C}"/>
                </a:ext>
              </a:extLst>
            </p:cNvPr>
            <p:cNvGrpSpPr/>
            <p:nvPr/>
          </p:nvGrpSpPr>
          <p:grpSpPr>
            <a:xfrm>
              <a:off x="5792243" y="3550593"/>
              <a:ext cx="351692" cy="691662"/>
              <a:chOff x="1664677" y="4221162"/>
              <a:chExt cx="843208" cy="1652100"/>
            </a:xfrm>
          </p:grpSpPr>
          <p:sp>
            <p:nvSpPr>
              <p:cNvPr id="207" name="Oval 206">
                <a:extLst>
                  <a:ext uri="{FF2B5EF4-FFF2-40B4-BE49-F238E27FC236}">
                    <a16:creationId xmlns:a16="http://schemas.microsoft.com/office/drawing/2014/main" id="{561E096A-2D4D-494C-8BFD-41652F5F718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8" name="Straight Connector 207">
                <a:extLst>
                  <a:ext uri="{FF2B5EF4-FFF2-40B4-BE49-F238E27FC236}">
                    <a16:creationId xmlns:a16="http://schemas.microsoft.com/office/drawing/2014/main" id="{6B7E447A-7705-4958-A9F1-38AF75C8A31A}"/>
                  </a:ext>
                </a:extLst>
              </p:cNvPr>
              <p:cNvCxnSpPr>
                <a:stCxn id="20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9" name="Straight Connector 208">
                <a:extLst>
                  <a:ext uri="{FF2B5EF4-FFF2-40B4-BE49-F238E27FC236}">
                    <a16:creationId xmlns:a16="http://schemas.microsoft.com/office/drawing/2014/main" id="{6A01B3CF-B534-49C2-B79D-AAC2EB09CF5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0" name="Straight Connector 209">
                <a:extLst>
                  <a:ext uri="{FF2B5EF4-FFF2-40B4-BE49-F238E27FC236}">
                    <a16:creationId xmlns:a16="http://schemas.microsoft.com/office/drawing/2014/main" id="{0069467B-9B28-4D83-99A3-88BCF86BA9E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1" name="Straight Connector 210">
                <a:extLst>
                  <a:ext uri="{FF2B5EF4-FFF2-40B4-BE49-F238E27FC236}">
                    <a16:creationId xmlns:a16="http://schemas.microsoft.com/office/drawing/2014/main" id="{1575C88B-A145-4B4C-BF98-E2C2F351B10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12" name="Straight Connector 211">
                <a:extLst>
                  <a:ext uri="{FF2B5EF4-FFF2-40B4-BE49-F238E27FC236}">
                    <a16:creationId xmlns:a16="http://schemas.microsoft.com/office/drawing/2014/main" id="{32C2F15C-3029-4C83-A68B-18165B8459C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13" name="Group 212">
              <a:extLst>
                <a:ext uri="{FF2B5EF4-FFF2-40B4-BE49-F238E27FC236}">
                  <a16:creationId xmlns:a16="http://schemas.microsoft.com/office/drawing/2014/main" id="{D405C952-D3FA-4FD8-89F5-482C95EE608A}"/>
                </a:ext>
              </a:extLst>
            </p:cNvPr>
            <p:cNvGrpSpPr/>
            <p:nvPr/>
          </p:nvGrpSpPr>
          <p:grpSpPr>
            <a:xfrm>
              <a:off x="6297831" y="3550593"/>
              <a:ext cx="351692" cy="691662"/>
              <a:chOff x="1664677" y="4221162"/>
              <a:chExt cx="843208" cy="1652100"/>
            </a:xfrm>
          </p:grpSpPr>
          <p:sp>
            <p:nvSpPr>
              <p:cNvPr id="214" name="Oval 213">
                <a:extLst>
                  <a:ext uri="{FF2B5EF4-FFF2-40B4-BE49-F238E27FC236}">
                    <a16:creationId xmlns:a16="http://schemas.microsoft.com/office/drawing/2014/main" id="{D864E917-0931-48D1-80D2-A73C294A0DB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15" name="Straight Connector 214">
                <a:extLst>
                  <a:ext uri="{FF2B5EF4-FFF2-40B4-BE49-F238E27FC236}">
                    <a16:creationId xmlns:a16="http://schemas.microsoft.com/office/drawing/2014/main" id="{167C7F96-DA42-42A4-A51F-44C79D075AAD}"/>
                  </a:ext>
                </a:extLst>
              </p:cNvPr>
              <p:cNvCxnSpPr>
                <a:stCxn id="21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16" name="Straight Connector 215">
                <a:extLst>
                  <a:ext uri="{FF2B5EF4-FFF2-40B4-BE49-F238E27FC236}">
                    <a16:creationId xmlns:a16="http://schemas.microsoft.com/office/drawing/2014/main" id="{13BAAF01-BFEF-4F27-898C-1533D2EAAFA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7" name="Straight Connector 216">
                <a:extLst>
                  <a:ext uri="{FF2B5EF4-FFF2-40B4-BE49-F238E27FC236}">
                    <a16:creationId xmlns:a16="http://schemas.microsoft.com/office/drawing/2014/main" id="{5AF9B5F3-4EAE-42CB-974F-EBFEC07ABED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8" name="Straight Connector 217">
                <a:extLst>
                  <a:ext uri="{FF2B5EF4-FFF2-40B4-BE49-F238E27FC236}">
                    <a16:creationId xmlns:a16="http://schemas.microsoft.com/office/drawing/2014/main" id="{62139FB4-1BBA-4689-A8C6-E29C0DBD2F7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19" name="Straight Connector 218">
                <a:extLst>
                  <a:ext uri="{FF2B5EF4-FFF2-40B4-BE49-F238E27FC236}">
                    <a16:creationId xmlns:a16="http://schemas.microsoft.com/office/drawing/2014/main" id="{77669074-E9F8-426B-BBA7-2DC4C401340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20" name="Group 219">
              <a:extLst>
                <a:ext uri="{FF2B5EF4-FFF2-40B4-BE49-F238E27FC236}">
                  <a16:creationId xmlns:a16="http://schemas.microsoft.com/office/drawing/2014/main" id="{4B702761-C312-4253-84BA-1CC31DB10E79}"/>
                </a:ext>
              </a:extLst>
            </p:cNvPr>
            <p:cNvGrpSpPr/>
            <p:nvPr/>
          </p:nvGrpSpPr>
          <p:grpSpPr>
            <a:xfrm>
              <a:off x="7814595" y="3550593"/>
              <a:ext cx="351692" cy="691662"/>
              <a:chOff x="1664677" y="4221162"/>
              <a:chExt cx="843208" cy="1652100"/>
            </a:xfrm>
          </p:grpSpPr>
          <p:sp>
            <p:nvSpPr>
              <p:cNvPr id="221" name="Oval 220">
                <a:extLst>
                  <a:ext uri="{FF2B5EF4-FFF2-40B4-BE49-F238E27FC236}">
                    <a16:creationId xmlns:a16="http://schemas.microsoft.com/office/drawing/2014/main" id="{CC0BDCBB-945F-4807-8666-EB0FCFEC8F9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22" name="Straight Connector 221">
                <a:extLst>
                  <a:ext uri="{FF2B5EF4-FFF2-40B4-BE49-F238E27FC236}">
                    <a16:creationId xmlns:a16="http://schemas.microsoft.com/office/drawing/2014/main" id="{BB5145ED-5329-40E1-93B8-F8F9272A1358}"/>
                  </a:ext>
                </a:extLst>
              </p:cNvPr>
              <p:cNvCxnSpPr>
                <a:stCxn id="22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23" name="Straight Connector 222">
                <a:extLst>
                  <a:ext uri="{FF2B5EF4-FFF2-40B4-BE49-F238E27FC236}">
                    <a16:creationId xmlns:a16="http://schemas.microsoft.com/office/drawing/2014/main" id="{E91526C4-9BAF-4EBC-B654-CC91F8236BA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4" name="Straight Connector 223">
                <a:extLst>
                  <a:ext uri="{FF2B5EF4-FFF2-40B4-BE49-F238E27FC236}">
                    <a16:creationId xmlns:a16="http://schemas.microsoft.com/office/drawing/2014/main" id="{01F3A72C-4A9B-45E3-9306-C64991227D6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5" name="Straight Connector 224">
                <a:extLst>
                  <a:ext uri="{FF2B5EF4-FFF2-40B4-BE49-F238E27FC236}">
                    <a16:creationId xmlns:a16="http://schemas.microsoft.com/office/drawing/2014/main" id="{9BB0BF9B-B27C-4ED1-9A19-0D4D79F31FF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26" name="Straight Connector 225">
                <a:extLst>
                  <a:ext uri="{FF2B5EF4-FFF2-40B4-BE49-F238E27FC236}">
                    <a16:creationId xmlns:a16="http://schemas.microsoft.com/office/drawing/2014/main" id="{CFA629BF-51BF-4E04-8898-89876DDEAFA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27" name="Group 226">
              <a:extLst>
                <a:ext uri="{FF2B5EF4-FFF2-40B4-BE49-F238E27FC236}">
                  <a16:creationId xmlns:a16="http://schemas.microsoft.com/office/drawing/2014/main" id="{53A017F5-19AD-4FB8-9D8B-06680290896C}"/>
                </a:ext>
              </a:extLst>
            </p:cNvPr>
            <p:cNvGrpSpPr/>
            <p:nvPr/>
          </p:nvGrpSpPr>
          <p:grpSpPr>
            <a:xfrm>
              <a:off x="6803419" y="3550593"/>
              <a:ext cx="351692" cy="691662"/>
              <a:chOff x="1664677" y="4221162"/>
              <a:chExt cx="843208" cy="1652100"/>
            </a:xfrm>
          </p:grpSpPr>
          <p:sp>
            <p:nvSpPr>
              <p:cNvPr id="228" name="Oval 227">
                <a:extLst>
                  <a:ext uri="{FF2B5EF4-FFF2-40B4-BE49-F238E27FC236}">
                    <a16:creationId xmlns:a16="http://schemas.microsoft.com/office/drawing/2014/main" id="{4E744548-76C6-4ECD-A835-4C71EF5D2A7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29" name="Straight Connector 228">
                <a:extLst>
                  <a:ext uri="{FF2B5EF4-FFF2-40B4-BE49-F238E27FC236}">
                    <a16:creationId xmlns:a16="http://schemas.microsoft.com/office/drawing/2014/main" id="{9105A63F-7350-495E-919D-F5938A7CAB0C}"/>
                  </a:ext>
                </a:extLst>
              </p:cNvPr>
              <p:cNvCxnSpPr>
                <a:stCxn id="22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30" name="Straight Connector 229">
                <a:extLst>
                  <a:ext uri="{FF2B5EF4-FFF2-40B4-BE49-F238E27FC236}">
                    <a16:creationId xmlns:a16="http://schemas.microsoft.com/office/drawing/2014/main" id="{90F80565-3EC0-455B-B3DD-DAD3DF1C80B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31" name="Straight Connector 230">
                <a:extLst>
                  <a:ext uri="{FF2B5EF4-FFF2-40B4-BE49-F238E27FC236}">
                    <a16:creationId xmlns:a16="http://schemas.microsoft.com/office/drawing/2014/main" id="{4041EEC5-848D-4397-9F50-C4527180ECD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32" name="Straight Connector 231">
                <a:extLst>
                  <a:ext uri="{FF2B5EF4-FFF2-40B4-BE49-F238E27FC236}">
                    <a16:creationId xmlns:a16="http://schemas.microsoft.com/office/drawing/2014/main" id="{923E22A7-75E5-465F-8C71-E9573394F20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33" name="Straight Connector 232">
                <a:extLst>
                  <a:ext uri="{FF2B5EF4-FFF2-40B4-BE49-F238E27FC236}">
                    <a16:creationId xmlns:a16="http://schemas.microsoft.com/office/drawing/2014/main" id="{B073880F-50C9-40C3-BDC5-8F72A592154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34" name="Group 233">
              <a:extLst>
                <a:ext uri="{FF2B5EF4-FFF2-40B4-BE49-F238E27FC236}">
                  <a16:creationId xmlns:a16="http://schemas.microsoft.com/office/drawing/2014/main" id="{B4E389A8-76FB-437C-A1CA-68887B51B0B9}"/>
                </a:ext>
              </a:extLst>
            </p:cNvPr>
            <p:cNvGrpSpPr/>
            <p:nvPr/>
          </p:nvGrpSpPr>
          <p:grpSpPr>
            <a:xfrm>
              <a:off x="7309007" y="3550593"/>
              <a:ext cx="351692" cy="691662"/>
              <a:chOff x="1664677" y="4221162"/>
              <a:chExt cx="843208" cy="1652100"/>
            </a:xfrm>
          </p:grpSpPr>
          <p:sp>
            <p:nvSpPr>
              <p:cNvPr id="235" name="Oval 234">
                <a:extLst>
                  <a:ext uri="{FF2B5EF4-FFF2-40B4-BE49-F238E27FC236}">
                    <a16:creationId xmlns:a16="http://schemas.microsoft.com/office/drawing/2014/main" id="{5021C549-5BCE-4A15-84E7-AC707348D55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6" name="Straight Connector 235">
                <a:extLst>
                  <a:ext uri="{FF2B5EF4-FFF2-40B4-BE49-F238E27FC236}">
                    <a16:creationId xmlns:a16="http://schemas.microsoft.com/office/drawing/2014/main" id="{9769EF64-A4F4-4148-BA96-65B27AA86A23}"/>
                  </a:ext>
                </a:extLst>
              </p:cNvPr>
              <p:cNvCxnSpPr>
                <a:stCxn id="23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37" name="Straight Connector 236">
                <a:extLst>
                  <a:ext uri="{FF2B5EF4-FFF2-40B4-BE49-F238E27FC236}">
                    <a16:creationId xmlns:a16="http://schemas.microsoft.com/office/drawing/2014/main" id="{B6FBA0EB-6659-4BC1-BE20-DBC1D0C149A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38" name="Straight Connector 237">
                <a:extLst>
                  <a:ext uri="{FF2B5EF4-FFF2-40B4-BE49-F238E27FC236}">
                    <a16:creationId xmlns:a16="http://schemas.microsoft.com/office/drawing/2014/main" id="{573CB47E-A110-4189-BFE3-B0F99951228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39" name="Straight Connector 238">
                <a:extLst>
                  <a:ext uri="{FF2B5EF4-FFF2-40B4-BE49-F238E27FC236}">
                    <a16:creationId xmlns:a16="http://schemas.microsoft.com/office/drawing/2014/main" id="{3D7B80D2-A725-423A-958F-C51DAF82FDB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40" name="Straight Connector 239">
                <a:extLst>
                  <a:ext uri="{FF2B5EF4-FFF2-40B4-BE49-F238E27FC236}">
                    <a16:creationId xmlns:a16="http://schemas.microsoft.com/office/drawing/2014/main" id="{E8AC949C-BADC-4DB1-9FA0-6C29A294436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41" name="Group 240">
              <a:extLst>
                <a:ext uri="{FF2B5EF4-FFF2-40B4-BE49-F238E27FC236}">
                  <a16:creationId xmlns:a16="http://schemas.microsoft.com/office/drawing/2014/main" id="{1BFE4B02-8386-459A-B4AB-DD330D0736E8}"/>
                </a:ext>
              </a:extLst>
            </p:cNvPr>
            <p:cNvGrpSpPr/>
            <p:nvPr/>
          </p:nvGrpSpPr>
          <p:grpSpPr>
            <a:xfrm>
              <a:off x="8320183" y="3550593"/>
              <a:ext cx="351692" cy="691662"/>
              <a:chOff x="1664677" y="4221162"/>
              <a:chExt cx="843208" cy="1652100"/>
            </a:xfrm>
          </p:grpSpPr>
          <p:sp>
            <p:nvSpPr>
              <p:cNvPr id="242" name="Oval 241">
                <a:extLst>
                  <a:ext uri="{FF2B5EF4-FFF2-40B4-BE49-F238E27FC236}">
                    <a16:creationId xmlns:a16="http://schemas.microsoft.com/office/drawing/2014/main" id="{EECA58DD-75CE-4E60-970E-2C539D9BCC6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43" name="Straight Connector 242">
                <a:extLst>
                  <a:ext uri="{FF2B5EF4-FFF2-40B4-BE49-F238E27FC236}">
                    <a16:creationId xmlns:a16="http://schemas.microsoft.com/office/drawing/2014/main" id="{BCBC3C0F-DF0C-4C92-A581-2D6645084174}"/>
                  </a:ext>
                </a:extLst>
              </p:cNvPr>
              <p:cNvCxnSpPr>
                <a:stCxn id="24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44" name="Straight Connector 243">
                <a:extLst>
                  <a:ext uri="{FF2B5EF4-FFF2-40B4-BE49-F238E27FC236}">
                    <a16:creationId xmlns:a16="http://schemas.microsoft.com/office/drawing/2014/main" id="{393900E9-EF3B-43CB-B64B-9B11E3F6EAD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5" name="Straight Connector 244">
                <a:extLst>
                  <a:ext uri="{FF2B5EF4-FFF2-40B4-BE49-F238E27FC236}">
                    <a16:creationId xmlns:a16="http://schemas.microsoft.com/office/drawing/2014/main" id="{D80889F9-7BEF-4395-86C1-E9B7E455927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6" name="Straight Connector 245">
                <a:extLst>
                  <a:ext uri="{FF2B5EF4-FFF2-40B4-BE49-F238E27FC236}">
                    <a16:creationId xmlns:a16="http://schemas.microsoft.com/office/drawing/2014/main" id="{EF23A4B7-B90D-4633-8483-5A6F2044AD0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47" name="Straight Connector 246">
                <a:extLst>
                  <a:ext uri="{FF2B5EF4-FFF2-40B4-BE49-F238E27FC236}">
                    <a16:creationId xmlns:a16="http://schemas.microsoft.com/office/drawing/2014/main" id="{D4C95125-536F-4858-B9F8-E22D7F37214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48" name="Group 247">
              <a:extLst>
                <a:ext uri="{FF2B5EF4-FFF2-40B4-BE49-F238E27FC236}">
                  <a16:creationId xmlns:a16="http://schemas.microsoft.com/office/drawing/2014/main" id="{972DB03A-0F45-432B-A780-AE9E3E7F8BCD}"/>
                </a:ext>
              </a:extLst>
            </p:cNvPr>
            <p:cNvGrpSpPr/>
            <p:nvPr/>
          </p:nvGrpSpPr>
          <p:grpSpPr>
            <a:xfrm>
              <a:off x="8825767" y="3550593"/>
              <a:ext cx="351692" cy="691662"/>
              <a:chOff x="1664677" y="4221162"/>
              <a:chExt cx="843208" cy="1652100"/>
            </a:xfrm>
          </p:grpSpPr>
          <p:sp>
            <p:nvSpPr>
              <p:cNvPr id="249" name="Oval 248">
                <a:extLst>
                  <a:ext uri="{FF2B5EF4-FFF2-40B4-BE49-F238E27FC236}">
                    <a16:creationId xmlns:a16="http://schemas.microsoft.com/office/drawing/2014/main" id="{4497DED4-450F-4D47-AF5B-AED29AD4BC2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0" name="Straight Connector 249">
                <a:extLst>
                  <a:ext uri="{FF2B5EF4-FFF2-40B4-BE49-F238E27FC236}">
                    <a16:creationId xmlns:a16="http://schemas.microsoft.com/office/drawing/2014/main" id="{F56487A5-BE09-490F-8F21-7C4E8DF00D42}"/>
                  </a:ext>
                </a:extLst>
              </p:cNvPr>
              <p:cNvCxnSpPr>
                <a:stCxn id="24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51" name="Straight Connector 250">
                <a:extLst>
                  <a:ext uri="{FF2B5EF4-FFF2-40B4-BE49-F238E27FC236}">
                    <a16:creationId xmlns:a16="http://schemas.microsoft.com/office/drawing/2014/main" id="{26F2598E-E2A9-4331-8FC2-633697D74D3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52" name="Straight Connector 251">
                <a:extLst>
                  <a:ext uri="{FF2B5EF4-FFF2-40B4-BE49-F238E27FC236}">
                    <a16:creationId xmlns:a16="http://schemas.microsoft.com/office/drawing/2014/main" id="{DF641FD3-4375-4800-BE8E-F6C6789989D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53" name="Straight Connector 252">
                <a:extLst>
                  <a:ext uri="{FF2B5EF4-FFF2-40B4-BE49-F238E27FC236}">
                    <a16:creationId xmlns:a16="http://schemas.microsoft.com/office/drawing/2014/main" id="{B8542C71-FB0B-46C2-B336-F32F293FF9D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54" name="Straight Connector 253">
                <a:extLst>
                  <a:ext uri="{FF2B5EF4-FFF2-40B4-BE49-F238E27FC236}">
                    <a16:creationId xmlns:a16="http://schemas.microsoft.com/office/drawing/2014/main" id="{AA648A9A-4909-489B-8DFA-D1B8C88BC9B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grpSp>
        <p:nvGrpSpPr>
          <p:cNvPr id="2027" name="Group 2026">
            <a:extLst>
              <a:ext uri="{FF2B5EF4-FFF2-40B4-BE49-F238E27FC236}">
                <a16:creationId xmlns:a16="http://schemas.microsoft.com/office/drawing/2014/main" id="{F064733B-6D95-4D04-806D-24879F782340}"/>
              </a:ext>
            </a:extLst>
          </p:cNvPr>
          <p:cNvGrpSpPr/>
          <p:nvPr/>
        </p:nvGrpSpPr>
        <p:grpSpPr>
          <a:xfrm>
            <a:off x="2422742" y="1553414"/>
            <a:ext cx="6816758" cy="2671891"/>
            <a:chOff x="4620768" y="352068"/>
            <a:chExt cx="6816758" cy="2671891"/>
          </a:xfrm>
        </p:grpSpPr>
        <p:grpSp>
          <p:nvGrpSpPr>
            <p:cNvPr id="257" name="Group 256">
              <a:extLst>
                <a:ext uri="{FF2B5EF4-FFF2-40B4-BE49-F238E27FC236}">
                  <a16:creationId xmlns:a16="http://schemas.microsoft.com/office/drawing/2014/main" id="{2F864AD7-FFD4-4712-AE71-1F81389C3925}"/>
                </a:ext>
              </a:extLst>
            </p:cNvPr>
            <p:cNvGrpSpPr/>
            <p:nvPr/>
          </p:nvGrpSpPr>
          <p:grpSpPr>
            <a:xfrm>
              <a:off x="5524370" y="2332297"/>
              <a:ext cx="351692" cy="691662"/>
              <a:chOff x="1664677" y="4221162"/>
              <a:chExt cx="843208" cy="1652100"/>
            </a:xfrm>
          </p:grpSpPr>
          <p:sp>
            <p:nvSpPr>
              <p:cNvPr id="503" name="Oval 502">
                <a:extLst>
                  <a:ext uri="{FF2B5EF4-FFF2-40B4-BE49-F238E27FC236}">
                    <a16:creationId xmlns:a16="http://schemas.microsoft.com/office/drawing/2014/main" id="{3F2AAE8D-BA51-49DD-995D-23C70B7177C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04" name="Straight Connector 503">
                <a:extLst>
                  <a:ext uri="{FF2B5EF4-FFF2-40B4-BE49-F238E27FC236}">
                    <a16:creationId xmlns:a16="http://schemas.microsoft.com/office/drawing/2014/main" id="{E823E171-6C6A-481D-B06B-04047B2434B8}"/>
                  </a:ext>
                </a:extLst>
              </p:cNvPr>
              <p:cNvCxnSpPr>
                <a:stCxn id="50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05" name="Straight Connector 504">
                <a:extLst>
                  <a:ext uri="{FF2B5EF4-FFF2-40B4-BE49-F238E27FC236}">
                    <a16:creationId xmlns:a16="http://schemas.microsoft.com/office/drawing/2014/main" id="{F2D99754-DC17-4355-995E-466FB89EEDA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06" name="Straight Connector 505">
                <a:extLst>
                  <a:ext uri="{FF2B5EF4-FFF2-40B4-BE49-F238E27FC236}">
                    <a16:creationId xmlns:a16="http://schemas.microsoft.com/office/drawing/2014/main" id="{7CB83095-6F23-4F1A-AD40-525CA5B92CF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07" name="Straight Connector 506">
                <a:extLst>
                  <a:ext uri="{FF2B5EF4-FFF2-40B4-BE49-F238E27FC236}">
                    <a16:creationId xmlns:a16="http://schemas.microsoft.com/office/drawing/2014/main" id="{74FCAF18-71F6-49EF-A2A4-2CB1FFA2048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08" name="Straight Connector 507">
                <a:extLst>
                  <a:ext uri="{FF2B5EF4-FFF2-40B4-BE49-F238E27FC236}">
                    <a16:creationId xmlns:a16="http://schemas.microsoft.com/office/drawing/2014/main" id="{B5B19441-5136-4AAE-8140-EB4CE65B016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58" name="Group 257">
              <a:extLst>
                <a:ext uri="{FF2B5EF4-FFF2-40B4-BE49-F238E27FC236}">
                  <a16:creationId xmlns:a16="http://schemas.microsoft.com/office/drawing/2014/main" id="{4A815E4C-2F72-486A-893C-BCD67826E964}"/>
                </a:ext>
              </a:extLst>
            </p:cNvPr>
            <p:cNvGrpSpPr/>
            <p:nvPr/>
          </p:nvGrpSpPr>
          <p:grpSpPr>
            <a:xfrm>
              <a:off x="7041134" y="2332297"/>
              <a:ext cx="351692" cy="691662"/>
              <a:chOff x="1664677" y="4221162"/>
              <a:chExt cx="843208" cy="1652100"/>
            </a:xfrm>
          </p:grpSpPr>
          <p:sp>
            <p:nvSpPr>
              <p:cNvPr id="497" name="Oval 496">
                <a:extLst>
                  <a:ext uri="{FF2B5EF4-FFF2-40B4-BE49-F238E27FC236}">
                    <a16:creationId xmlns:a16="http://schemas.microsoft.com/office/drawing/2014/main" id="{B6D45D58-0244-4F2B-A751-086DE13AB60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98" name="Straight Connector 497">
                <a:extLst>
                  <a:ext uri="{FF2B5EF4-FFF2-40B4-BE49-F238E27FC236}">
                    <a16:creationId xmlns:a16="http://schemas.microsoft.com/office/drawing/2014/main" id="{34F08F99-1A69-4080-B3F2-28FC11D35C86}"/>
                  </a:ext>
                </a:extLst>
              </p:cNvPr>
              <p:cNvCxnSpPr>
                <a:stCxn id="49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99" name="Straight Connector 498">
                <a:extLst>
                  <a:ext uri="{FF2B5EF4-FFF2-40B4-BE49-F238E27FC236}">
                    <a16:creationId xmlns:a16="http://schemas.microsoft.com/office/drawing/2014/main" id="{C9A7911C-4A8E-4FAF-96FB-0339092CA87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00" name="Straight Connector 499">
                <a:extLst>
                  <a:ext uri="{FF2B5EF4-FFF2-40B4-BE49-F238E27FC236}">
                    <a16:creationId xmlns:a16="http://schemas.microsoft.com/office/drawing/2014/main" id="{D673027B-A765-44AA-B7D6-7AC580DD6D5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01" name="Straight Connector 500">
                <a:extLst>
                  <a:ext uri="{FF2B5EF4-FFF2-40B4-BE49-F238E27FC236}">
                    <a16:creationId xmlns:a16="http://schemas.microsoft.com/office/drawing/2014/main" id="{63585FD2-86C9-4F7A-A6F9-5833A9F4B53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02" name="Straight Connector 501">
                <a:extLst>
                  <a:ext uri="{FF2B5EF4-FFF2-40B4-BE49-F238E27FC236}">
                    <a16:creationId xmlns:a16="http://schemas.microsoft.com/office/drawing/2014/main" id="{152C0CE0-EE42-4A33-91F9-242041C4B0B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59" name="Group 258">
              <a:extLst>
                <a:ext uri="{FF2B5EF4-FFF2-40B4-BE49-F238E27FC236}">
                  <a16:creationId xmlns:a16="http://schemas.microsoft.com/office/drawing/2014/main" id="{44B07473-2F68-4BA2-9702-BB7E02B0DEC4}"/>
                </a:ext>
              </a:extLst>
            </p:cNvPr>
            <p:cNvGrpSpPr/>
            <p:nvPr/>
          </p:nvGrpSpPr>
          <p:grpSpPr>
            <a:xfrm>
              <a:off x="6029958" y="2332297"/>
              <a:ext cx="351692" cy="691662"/>
              <a:chOff x="1664677" y="4221162"/>
              <a:chExt cx="843208" cy="1652100"/>
            </a:xfrm>
          </p:grpSpPr>
          <p:sp>
            <p:nvSpPr>
              <p:cNvPr id="491" name="Oval 490">
                <a:extLst>
                  <a:ext uri="{FF2B5EF4-FFF2-40B4-BE49-F238E27FC236}">
                    <a16:creationId xmlns:a16="http://schemas.microsoft.com/office/drawing/2014/main" id="{6A906678-34AA-43A1-A0E4-16976C10C5B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92" name="Straight Connector 491">
                <a:extLst>
                  <a:ext uri="{FF2B5EF4-FFF2-40B4-BE49-F238E27FC236}">
                    <a16:creationId xmlns:a16="http://schemas.microsoft.com/office/drawing/2014/main" id="{CF2C7B6A-3620-4C3F-8A97-C476C8E5135B}"/>
                  </a:ext>
                </a:extLst>
              </p:cNvPr>
              <p:cNvCxnSpPr>
                <a:stCxn id="49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93" name="Straight Connector 492">
                <a:extLst>
                  <a:ext uri="{FF2B5EF4-FFF2-40B4-BE49-F238E27FC236}">
                    <a16:creationId xmlns:a16="http://schemas.microsoft.com/office/drawing/2014/main" id="{8CE072D0-ECC6-48A8-8140-2AFE1C73688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94" name="Straight Connector 493">
                <a:extLst>
                  <a:ext uri="{FF2B5EF4-FFF2-40B4-BE49-F238E27FC236}">
                    <a16:creationId xmlns:a16="http://schemas.microsoft.com/office/drawing/2014/main" id="{62F32121-7B57-4019-80DA-22C6D24DB3C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95" name="Straight Connector 494">
                <a:extLst>
                  <a:ext uri="{FF2B5EF4-FFF2-40B4-BE49-F238E27FC236}">
                    <a16:creationId xmlns:a16="http://schemas.microsoft.com/office/drawing/2014/main" id="{6BC75C98-C530-4891-AE05-8E5A7295403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96" name="Straight Connector 495">
                <a:extLst>
                  <a:ext uri="{FF2B5EF4-FFF2-40B4-BE49-F238E27FC236}">
                    <a16:creationId xmlns:a16="http://schemas.microsoft.com/office/drawing/2014/main" id="{359B11E6-F46F-4131-A519-C0989D8634A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0" name="Group 259">
              <a:extLst>
                <a:ext uri="{FF2B5EF4-FFF2-40B4-BE49-F238E27FC236}">
                  <a16:creationId xmlns:a16="http://schemas.microsoft.com/office/drawing/2014/main" id="{6B36552F-077E-4B84-AA83-9665A2043544}"/>
                </a:ext>
              </a:extLst>
            </p:cNvPr>
            <p:cNvGrpSpPr/>
            <p:nvPr/>
          </p:nvGrpSpPr>
          <p:grpSpPr>
            <a:xfrm>
              <a:off x="6535546" y="2332297"/>
              <a:ext cx="351692" cy="691662"/>
              <a:chOff x="1664677" y="4221162"/>
              <a:chExt cx="843208" cy="1652100"/>
            </a:xfrm>
          </p:grpSpPr>
          <p:sp>
            <p:nvSpPr>
              <p:cNvPr id="485" name="Oval 484">
                <a:extLst>
                  <a:ext uri="{FF2B5EF4-FFF2-40B4-BE49-F238E27FC236}">
                    <a16:creationId xmlns:a16="http://schemas.microsoft.com/office/drawing/2014/main" id="{9D097FD1-9509-4A13-BEBC-AAB4D346BD4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86" name="Straight Connector 485">
                <a:extLst>
                  <a:ext uri="{FF2B5EF4-FFF2-40B4-BE49-F238E27FC236}">
                    <a16:creationId xmlns:a16="http://schemas.microsoft.com/office/drawing/2014/main" id="{5734053B-0BE5-42DB-8654-D77054ADE31E}"/>
                  </a:ext>
                </a:extLst>
              </p:cNvPr>
              <p:cNvCxnSpPr>
                <a:stCxn id="48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87" name="Straight Connector 486">
                <a:extLst>
                  <a:ext uri="{FF2B5EF4-FFF2-40B4-BE49-F238E27FC236}">
                    <a16:creationId xmlns:a16="http://schemas.microsoft.com/office/drawing/2014/main" id="{2272FD2A-8E1A-46C1-AD03-71D9BC4039E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88" name="Straight Connector 487">
                <a:extLst>
                  <a:ext uri="{FF2B5EF4-FFF2-40B4-BE49-F238E27FC236}">
                    <a16:creationId xmlns:a16="http://schemas.microsoft.com/office/drawing/2014/main" id="{4BFD8996-674F-4B4C-A8C8-C7C9266CA2A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89" name="Straight Connector 488">
                <a:extLst>
                  <a:ext uri="{FF2B5EF4-FFF2-40B4-BE49-F238E27FC236}">
                    <a16:creationId xmlns:a16="http://schemas.microsoft.com/office/drawing/2014/main" id="{14ADB14F-8726-4F32-9891-2F9827C4BEA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90" name="Straight Connector 489">
                <a:extLst>
                  <a:ext uri="{FF2B5EF4-FFF2-40B4-BE49-F238E27FC236}">
                    <a16:creationId xmlns:a16="http://schemas.microsoft.com/office/drawing/2014/main" id="{008D0187-0AF5-4C01-A690-1101BD91B03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1" name="Group 260">
              <a:extLst>
                <a:ext uri="{FF2B5EF4-FFF2-40B4-BE49-F238E27FC236}">
                  <a16:creationId xmlns:a16="http://schemas.microsoft.com/office/drawing/2014/main" id="{7733C62E-E1AB-42AC-B82D-94099BEA6E12}"/>
                </a:ext>
              </a:extLst>
            </p:cNvPr>
            <p:cNvGrpSpPr/>
            <p:nvPr/>
          </p:nvGrpSpPr>
          <p:grpSpPr>
            <a:xfrm>
              <a:off x="7546722" y="2332297"/>
              <a:ext cx="351692" cy="691662"/>
              <a:chOff x="1664677" y="4221162"/>
              <a:chExt cx="843208" cy="1652100"/>
            </a:xfrm>
          </p:grpSpPr>
          <p:sp>
            <p:nvSpPr>
              <p:cNvPr id="479" name="Oval 478">
                <a:extLst>
                  <a:ext uri="{FF2B5EF4-FFF2-40B4-BE49-F238E27FC236}">
                    <a16:creationId xmlns:a16="http://schemas.microsoft.com/office/drawing/2014/main" id="{2291E6D3-9EA3-4072-A6B3-FD0FA9880BA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80" name="Straight Connector 479">
                <a:extLst>
                  <a:ext uri="{FF2B5EF4-FFF2-40B4-BE49-F238E27FC236}">
                    <a16:creationId xmlns:a16="http://schemas.microsoft.com/office/drawing/2014/main" id="{B8209C3F-E350-4D30-B0A3-F3AD9CD0E2DB}"/>
                  </a:ext>
                </a:extLst>
              </p:cNvPr>
              <p:cNvCxnSpPr>
                <a:stCxn id="47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81" name="Straight Connector 480">
                <a:extLst>
                  <a:ext uri="{FF2B5EF4-FFF2-40B4-BE49-F238E27FC236}">
                    <a16:creationId xmlns:a16="http://schemas.microsoft.com/office/drawing/2014/main" id="{6B4BDA7F-F22E-4058-9019-5C0903E290C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82" name="Straight Connector 481">
                <a:extLst>
                  <a:ext uri="{FF2B5EF4-FFF2-40B4-BE49-F238E27FC236}">
                    <a16:creationId xmlns:a16="http://schemas.microsoft.com/office/drawing/2014/main" id="{9AEA0D27-48E3-4EC5-936C-6807DAC696D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83" name="Straight Connector 482">
                <a:extLst>
                  <a:ext uri="{FF2B5EF4-FFF2-40B4-BE49-F238E27FC236}">
                    <a16:creationId xmlns:a16="http://schemas.microsoft.com/office/drawing/2014/main" id="{BBE2D20D-FB5E-4FD5-94AD-33B76F1C241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84" name="Straight Connector 483">
                <a:extLst>
                  <a:ext uri="{FF2B5EF4-FFF2-40B4-BE49-F238E27FC236}">
                    <a16:creationId xmlns:a16="http://schemas.microsoft.com/office/drawing/2014/main" id="{8FFE70B7-44A4-4BAF-90E1-359728AB701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2" name="Group 261">
              <a:extLst>
                <a:ext uri="{FF2B5EF4-FFF2-40B4-BE49-F238E27FC236}">
                  <a16:creationId xmlns:a16="http://schemas.microsoft.com/office/drawing/2014/main" id="{16D1B016-3611-466A-8A05-C603DA0CDF67}"/>
                </a:ext>
              </a:extLst>
            </p:cNvPr>
            <p:cNvGrpSpPr/>
            <p:nvPr/>
          </p:nvGrpSpPr>
          <p:grpSpPr>
            <a:xfrm>
              <a:off x="8052310" y="2332297"/>
              <a:ext cx="351692" cy="691662"/>
              <a:chOff x="1664677" y="4221162"/>
              <a:chExt cx="843208" cy="1652100"/>
            </a:xfrm>
          </p:grpSpPr>
          <p:sp>
            <p:nvSpPr>
              <p:cNvPr id="473" name="Oval 472">
                <a:extLst>
                  <a:ext uri="{FF2B5EF4-FFF2-40B4-BE49-F238E27FC236}">
                    <a16:creationId xmlns:a16="http://schemas.microsoft.com/office/drawing/2014/main" id="{3C28F30D-4150-40F8-96E5-40F5813FF92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74" name="Straight Connector 473">
                <a:extLst>
                  <a:ext uri="{FF2B5EF4-FFF2-40B4-BE49-F238E27FC236}">
                    <a16:creationId xmlns:a16="http://schemas.microsoft.com/office/drawing/2014/main" id="{5F4B91E1-EBDE-4A0B-A92D-53871A61A7D7}"/>
                  </a:ext>
                </a:extLst>
              </p:cNvPr>
              <p:cNvCxnSpPr>
                <a:stCxn id="47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75" name="Straight Connector 474">
                <a:extLst>
                  <a:ext uri="{FF2B5EF4-FFF2-40B4-BE49-F238E27FC236}">
                    <a16:creationId xmlns:a16="http://schemas.microsoft.com/office/drawing/2014/main" id="{E10D12C2-A2D6-490B-8567-7B2C705B783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76" name="Straight Connector 475">
                <a:extLst>
                  <a:ext uri="{FF2B5EF4-FFF2-40B4-BE49-F238E27FC236}">
                    <a16:creationId xmlns:a16="http://schemas.microsoft.com/office/drawing/2014/main" id="{0EBFC481-5359-4B4F-B76F-545AB719658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77" name="Straight Connector 476">
                <a:extLst>
                  <a:ext uri="{FF2B5EF4-FFF2-40B4-BE49-F238E27FC236}">
                    <a16:creationId xmlns:a16="http://schemas.microsoft.com/office/drawing/2014/main" id="{BA9607FD-3F5F-43EB-ABAF-D34BF63AA4C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78" name="Straight Connector 477">
                <a:extLst>
                  <a:ext uri="{FF2B5EF4-FFF2-40B4-BE49-F238E27FC236}">
                    <a16:creationId xmlns:a16="http://schemas.microsoft.com/office/drawing/2014/main" id="{06CA84F1-BC77-4E28-ADFF-14402E532A5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3" name="Group 262">
              <a:extLst>
                <a:ext uri="{FF2B5EF4-FFF2-40B4-BE49-F238E27FC236}">
                  <a16:creationId xmlns:a16="http://schemas.microsoft.com/office/drawing/2014/main" id="{6BA85236-6E85-4B59-8498-5169F985FA60}"/>
                </a:ext>
              </a:extLst>
            </p:cNvPr>
            <p:cNvGrpSpPr/>
            <p:nvPr/>
          </p:nvGrpSpPr>
          <p:grpSpPr>
            <a:xfrm>
              <a:off x="8557898" y="2332297"/>
              <a:ext cx="351692" cy="691662"/>
              <a:chOff x="1664677" y="4221162"/>
              <a:chExt cx="843208" cy="1652100"/>
            </a:xfrm>
          </p:grpSpPr>
          <p:sp>
            <p:nvSpPr>
              <p:cNvPr id="467" name="Oval 466">
                <a:extLst>
                  <a:ext uri="{FF2B5EF4-FFF2-40B4-BE49-F238E27FC236}">
                    <a16:creationId xmlns:a16="http://schemas.microsoft.com/office/drawing/2014/main" id="{0527C31E-C3E8-4A66-B19D-96351829A68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68" name="Straight Connector 467">
                <a:extLst>
                  <a:ext uri="{FF2B5EF4-FFF2-40B4-BE49-F238E27FC236}">
                    <a16:creationId xmlns:a16="http://schemas.microsoft.com/office/drawing/2014/main" id="{FBFC161D-B763-4092-8DEB-8227C2F5B400}"/>
                  </a:ext>
                </a:extLst>
              </p:cNvPr>
              <p:cNvCxnSpPr>
                <a:stCxn id="46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69" name="Straight Connector 468">
                <a:extLst>
                  <a:ext uri="{FF2B5EF4-FFF2-40B4-BE49-F238E27FC236}">
                    <a16:creationId xmlns:a16="http://schemas.microsoft.com/office/drawing/2014/main" id="{EEFD0714-1468-415D-B6FB-AD2644E98E8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70" name="Straight Connector 469">
                <a:extLst>
                  <a:ext uri="{FF2B5EF4-FFF2-40B4-BE49-F238E27FC236}">
                    <a16:creationId xmlns:a16="http://schemas.microsoft.com/office/drawing/2014/main" id="{E27BF240-625C-4732-991C-6D9CAE60007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71" name="Straight Connector 470">
                <a:extLst>
                  <a:ext uri="{FF2B5EF4-FFF2-40B4-BE49-F238E27FC236}">
                    <a16:creationId xmlns:a16="http://schemas.microsoft.com/office/drawing/2014/main" id="{6CD34F79-913E-4B82-9278-83F520900DB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72" name="Straight Connector 471">
                <a:extLst>
                  <a:ext uri="{FF2B5EF4-FFF2-40B4-BE49-F238E27FC236}">
                    <a16:creationId xmlns:a16="http://schemas.microsoft.com/office/drawing/2014/main" id="{1E734973-B1A2-479C-880E-37D2BCF41A5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4" name="Group 263">
              <a:extLst>
                <a:ext uri="{FF2B5EF4-FFF2-40B4-BE49-F238E27FC236}">
                  <a16:creationId xmlns:a16="http://schemas.microsoft.com/office/drawing/2014/main" id="{A481DE8B-9F24-40FD-B73D-140FAF896A27}"/>
                </a:ext>
              </a:extLst>
            </p:cNvPr>
            <p:cNvGrpSpPr/>
            <p:nvPr/>
          </p:nvGrpSpPr>
          <p:grpSpPr>
            <a:xfrm>
              <a:off x="10074662" y="2332297"/>
              <a:ext cx="351692" cy="691662"/>
              <a:chOff x="1664677" y="4221162"/>
              <a:chExt cx="843208" cy="1652100"/>
            </a:xfrm>
          </p:grpSpPr>
          <p:sp>
            <p:nvSpPr>
              <p:cNvPr id="461" name="Oval 460">
                <a:extLst>
                  <a:ext uri="{FF2B5EF4-FFF2-40B4-BE49-F238E27FC236}">
                    <a16:creationId xmlns:a16="http://schemas.microsoft.com/office/drawing/2014/main" id="{4D769C1E-40CC-49E9-98E3-5978A559604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62" name="Straight Connector 461">
                <a:extLst>
                  <a:ext uri="{FF2B5EF4-FFF2-40B4-BE49-F238E27FC236}">
                    <a16:creationId xmlns:a16="http://schemas.microsoft.com/office/drawing/2014/main" id="{2C047E23-E97A-4DD2-BDE0-EB67D61D2ED6}"/>
                  </a:ext>
                </a:extLst>
              </p:cNvPr>
              <p:cNvCxnSpPr>
                <a:stCxn id="46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63" name="Straight Connector 462">
                <a:extLst>
                  <a:ext uri="{FF2B5EF4-FFF2-40B4-BE49-F238E27FC236}">
                    <a16:creationId xmlns:a16="http://schemas.microsoft.com/office/drawing/2014/main" id="{6D28C6BC-B963-4753-A419-298821D88D6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64" name="Straight Connector 463">
                <a:extLst>
                  <a:ext uri="{FF2B5EF4-FFF2-40B4-BE49-F238E27FC236}">
                    <a16:creationId xmlns:a16="http://schemas.microsoft.com/office/drawing/2014/main" id="{A79A759E-32B6-4577-9CE5-97F2384ACF6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65" name="Straight Connector 464">
                <a:extLst>
                  <a:ext uri="{FF2B5EF4-FFF2-40B4-BE49-F238E27FC236}">
                    <a16:creationId xmlns:a16="http://schemas.microsoft.com/office/drawing/2014/main" id="{A80A351E-4337-4C7A-9C82-34A581C1517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66" name="Straight Connector 465">
                <a:extLst>
                  <a:ext uri="{FF2B5EF4-FFF2-40B4-BE49-F238E27FC236}">
                    <a16:creationId xmlns:a16="http://schemas.microsoft.com/office/drawing/2014/main" id="{C8270369-252F-4D6A-99EC-FFC7DCDA296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5" name="Group 264">
              <a:extLst>
                <a:ext uri="{FF2B5EF4-FFF2-40B4-BE49-F238E27FC236}">
                  <a16:creationId xmlns:a16="http://schemas.microsoft.com/office/drawing/2014/main" id="{F50F8A77-D2A7-4AE3-ABA2-438BD216EFB3}"/>
                </a:ext>
              </a:extLst>
            </p:cNvPr>
            <p:cNvGrpSpPr/>
            <p:nvPr/>
          </p:nvGrpSpPr>
          <p:grpSpPr>
            <a:xfrm>
              <a:off x="9063486" y="2332297"/>
              <a:ext cx="351692" cy="691662"/>
              <a:chOff x="1664677" y="4221162"/>
              <a:chExt cx="843208" cy="1652100"/>
            </a:xfrm>
          </p:grpSpPr>
          <p:sp>
            <p:nvSpPr>
              <p:cNvPr id="455" name="Oval 454">
                <a:extLst>
                  <a:ext uri="{FF2B5EF4-FFF2-40B4-BE49-F238E27FC236}">
                    <a16:creationId xmlns:a16="http://schemas.microsoft.com/office/drawing/2014/main" id="{F6987FE6-DC5D-43F0-A864-3DCF06ABC33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56" name="Straight Connector 455">
                <a:extLst>
                  <a:ext uri="{FF2B5EF4-FFF2-40B4-BE49-F238E27FC236}">
                    <a16:creationId xmlns:a16="http://schemas.microsoft.com/office/drawing/2014/main" id="{9778433E-D712-4510-B24F-CCDEF731A935}"/>
                  </a:ext>
                </a:extLst>
              </p:cNvPr>
              <p:cNvCxnSpPr>
                <a:stCxn id="45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57" name="Straight Connector 456">
                <a:extLst>
                  <a:ext uri="{FF2B5EF4-FFF2-40B4-BE49-F238E27FC236}">
                    <a16:creationId xmlns:a16="http://schemas.microsoft.com/office/drawing/2014/main" id="{F43C7DC5-31C2-4E89-94B5-206C9127FF6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58" name="Straight Connector 457">
                <a:extLst>
                  <a:ext uri="{FF2B5EF4-FFF2-40B4-BE49-F238E27FC236}">
                    <a16:creationId xmlns:a16="http://schemas.microsoft.com/office/drawing/2014/main" id="{61322A2D-75A7-4EB3-A1C2-885EACB3DF5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59" name="Straight Connector 458">
                <a:extLst>
                  <a:ext uri="{FF2B5EF4-FFF2-40B4-BE49-F238E27FC236}">
                    <a16:creationId xmlns:a16="http://schemas.microsoft.com/office/drawing/2014/main" id="{05F97614-0D53-4606-A806-AE6362DD126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60" name="Straight Connector 459">
                <a:extLst>
                  <a:ext uri="{FF2B5EF4-FFF2-40B4-BE49-F238E27FC236}">
                    <a16:creationId xmlns:a16="http://schemas.microsoft.com/office/drawing/2014/main" id="{D9FC33B0-C436-446F-8186-E2114F64892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6" name="Group 265">
              <a:extLst>
                <a:ext uri="{FF2B5EF4-FFF2-40B4-BE49-F238E27FC236}">
                  <a16:creationId xmlns:a16="http://schemas.microsoft.com/office/drawing/2014/main" id="{442351BA-405D-4277-A9BF-17738ABAC2DB}"/>
                </a:ext>
              </a:extLst>
            </p:cNvPr>
            <p:cNvGrpSpPr/>
            <p:nvPr/>
          </p:nvGrpSpPr>
          <p:grpSpPr>
            <a:xfrm>
              <a:off x="9569074" y="2332297"/>
              <a:ext cx="351692" cy="691662"/>
              <a:chOff x="1664677" y="4221162"/>
              <a:chExt cx="843208" cy="1652100"/>
            </a:xfrm>
          </p:grpSpPr>
          <p:sp>
            <p:nvSpPr>
              <p:cNvPr id="449" name="Oval 448">
                <a:extLst>
                  <a:ext uri="{FF2B5EF4-FFF2-40B4-BE49-F238E27FC236}">
                    <a16:creationId xmlns:a16="http://schemas.microsoft.com/office/drawing/2014/main" id="{1A65C23F-C9C2-4CB9-AB0D-9E39BEFE531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50" name="Straight Connector 449">
                <a:extLst>
                  <a:ext uri="{FF2B5EF4-FFF2-40B4-BE49-F238E27FC236}">
                    <a16:creationId xmlns:a16="http://schemas.microsoft.com/office/drawing/2014/main" id="{A92DA322-3551-45F7-B849-A2382969A051}"/>
                  </a:ext>
                </a:extLst>
              </p:cNvPr>
              <p:cNvCxnSpPr>
                <a:stCxn id="44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51" name="Straight Connector 450">
                <a:extLst>
                  <a:ext uri="{FF2B5EF4-FFF2-40B4-BE49-F238E27FC236}">
                    <a16:creationId xmlns:a16="http://schemas.microsoft.com/office/drawing/2014/main" id="{E61B13FB-7091-40FE-8DF5-6200137F46E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52" name="Straight Connector 451">
                <a:extLst>
                  <a:ext uri="{FF2B5EF4-FFF2-40B4-BE49-F238E27FC236}">
                    <a16:creationId xmlns:a16="http://schemas.microsoft.com/office/drawing/2014/main" id="{0FFF1FF5-D347-49D1-A062-BED882D93CF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53" name="Straight Connector 452">
                <a:extLst>
                  <a:ext uri="{FF2B5EF4-FFF2-40B4-BE49-F238E27FC236}">
                    <a16:creationId xmlns:a16="http://schemas.microsoft.com/office/drawing/2014/main" id="{3E645A2F-1950-48D7-9BBD-7C1120C694D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54" name="Straight Connector 453">
                <a:extLst>
                  <a:ext uri="{FF2B5EF4-FFF2-40B4-BE49-F238E27FC236}">
                    <a16:creationId xmlns:a16="http://schemas.microsoft.com/office/drawing/2014/main" id="{14FB2842-85C7-45E5-816B-A42968FC0D4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7" name="Group 266">
              <a:extLst>
                <a:ext uri="{FF2B5EF4-FFF2-40B4-BE49-F238E27FC236}">
                  <a16:creationId xmlns:a16="http://schemas.microsoft.com/office/drawing/2014/main" id="{B9A63716-522E-4BFD-BE8B-E2D591F49322}"/>
                </a:ext>
              </a:extLst>
            </p:cNvPr>
            <p:cNvGrpSpPr/>
            <p:nvPr/>
          </p:nvGrpSpPr>
          <p:grpSpPr>
            <a:xfrm>
              <a:off x="10580250" y="2332297"/>
              <a:ext cx="351692" cy="691662"/>
              <a:chOff x="1664677" y="4221162"/>
              <a:chExt cx="843208" cy="1652100"/>
            </a:xfrm>
          </p:grpSpPr>
          <p:sp>
            <p:nvSpPr>
              <p:cNvPr id="443" name="Oval 442">
                <a:extLst>
                  <a:ext uri="{FF2B5EF4-FFF2-40B4-BE49-F238E27FC236}">
                    <a16:creationId xmlns:a16="http://schemas.microsoft.com/office/drawing/2014/main" id="{71985982-41EA-4D49-A50B-1FDA29F7C3F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44" name="Straight Connector 443">
                <a:extLst>
                  <a:ext uri="{FF2B5EF4-FFF2-40B4-BE49-F238E27FC236}">
                    <a16:creationId xmlns:a16="http://schemas.microsoft.com/office/drawing/2014/main" id="{CE561332-2796-46E1-80DE-D0F519C69560}"/>
                  </a:ext>
                </a:extLst>
              </p:cNvPr>
              <p:cNvCxnSpPr>
                <a:stCxn id="44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45" name="Straight Connector 444">
                <a:extLst>
                  <a:ext uri="{FF2B5EF4-FFF2-40B4-BE49-F238E27FC236}">
                    <a16:creationId xmlns:a16="http://schemas.microsoft.com/office/drawing/2014/main" id="{26C3686A-442E-4CC8-B922-F358303AD7C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46" name="Straight Connector 445">
                <a:extLst>
                  <a:ext uri="{FF2B5EF4-FFF2-40B4-BE49-F238E27FC236}">
                    <a16:creationId xmlns:a16="http://schemas.microsoft.com/office/drawing/2014/main" id="{553325AB-61D0-44CD-B8F8-98629EECC9D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47" name="Straight Connector 446">
                <a:extLst>
                  <a:ext uri="{FF2B5EF4-FFF2-40B4-BE49-F238E27FC236}">
                    <a16:creationId xmlns:a16="http://schemas.microsoft.com/office/drawing/2014/main" id="{5D32B21F-ECF6-4E67-8B3C-497771023E7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48" name="Straight Connector 447">
                <a:extLst>
                  <a:ext uri="{FF2B5EF4-FFF2-40B4-BE49-F238E27FC236}">
                    <a16:creationId xmlns:a16="http://schemas.microsoft.com/office/drawing/2014/main" id="{F6E122EA-5062-4BE5-B40B-7ACF6D5E947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8" name="Group 267">
              <a:extLst>
                <a:ext uri="{FF2B5EF4-FFF2-40B4-BE49-F238E27FC236}">
                  <a16:creationId xmlns:a16="http://schemas.microsoft.com/office/drawing/2014/main" id="{DDA4E5A9-0824-42BD-A3BD-59EDA8D7FCB3}"/>
                </a:ext>
              </a:extLst>
            </p:cNvPr>
            <p:cNvGrpSpPr/>
            <p:nvPr/>
          </p:nvGrpSpPr>
          <p:grpSpPr>
            <a:xfrm>
              <a:off x="11085834" y="2332297"/>
              <a:ext cx="351692" cy="691662"/>
              <a:chOff x="1664677" y="4221162"/>
              <a:chExt cx="843208" cy="1652100"/>
            </a:xfrm>
          </p:grpSpPr>
          <p:sp>
            <p:nvSpPr>
              <p:cNvPr id="437" name="Oval 436">
                <a:extLst>
                  <a:ext uri="{FF2B5EF4-FFF2-40B4-BE49-F238E27FC236}">
                    <a16:creationId xmlns:a16="http://schemas.microsoft.com/office/drawing/2014/main" id="{D4A02803-64F5-4422-BF68-28BE3F696D5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38" name="Straight Connector 437">
                <a:extLst>
                  <a:ext uri="{FF2B5EF4-FFF2-40B4-BE49-F238E27FC236}">
                    <a16:creationId xmlns:a16="http://schemas.microsoft.com/office/drawing/2014/main" id="{6CDD047B-8118-4D84-8765-A8911B569373}"/>
                  </a:ext>
                </a:extLst>
              </p:cNvPr>
              <p:cNvCxnSpPr>
                <a:stCxn id="43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39" name="Straight Connector 438">
                <a:extLst>
                  <a:ext uri="{FF2B5EF4-FFF2-40B4-BE49-F238E27FC236}">
                    <a16:creationId xmlns:a16="http://schemas.microsoft.com/office/drawing/2014/main" id="{555CD8E2-EDCB-478E-8ED3-9CE22B807B3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40" name="Straight Connector 439">
                <a:extLst>
                  <a:ext uri="{FF2B5EF4-FFF2-40B4-BE49-F238E27FC236}">
                    <a16:creationId xmlns:a16="http://schemas.microsoft.com/office/drawing/2014/main" id="{15AADC1D-66CF-46D5-A2D5-5958BE1EF8C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41" name="Straight Connector 440">
                <a:extLst>
                  <a:ext uri="{FF2B5EF4-FFF2-40B4-BE49-F238E27FC236}">
                    <a16:creationId xmlns:a16="http://schemas.microsoft.com/office/drawing/2014/main" id="{71EC84FC-9CEE-496F-AC24-330149D7863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42" name="Straight Connector 441">
                <a:extLst>
                  <a:ext uri="{FF2B5EF4-FFF2-40B4-BE49-F238E27FC236}">
                    <a16:creationId xmlns:a16="http://schemas.microsoft.com/office/drawing/2014/main" id="{99680D4A-DABB-4E12-8196-21E71DCA889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9" name="Group 268">
              <a:extLst>
                <a:ext uri="{FF2B5EF4-FFF2-40B4-BE49-F238E27FC236}">
                  <a16:creationId xmlns:a16="http://schemas.microsoft.com/office/drawing/2014/main" id="{42BA4A9F-1135-4AB2-BA95-635FA5312D3A}"/>
                </a:ext>
              </a:extLst>
            </p:cNvPr>
            <p:cNvGrpSpPr/>
            <p:nvPr/>
          </p:nvGrpSpPr>
          <p:grpSpPr>
            <a:xfrm>
              <a:off x="5333677" y="1342584"/>
              <a:ext cx="351692" cy="691662"/>
              <a:chOff x="1664677" y="4221162"/>
              <a:chExt cx="843208" cy="1652100"/>
            </a:xfrm>
          </p:grpSpPr>
          <p:sp>
            <p:nvSpPr>
              <p:cNvPr id="431" name="Oval 430">
                <a:extLst>
                  <a:ext uri="{FF2B5EF4-FFF2-40B4-BE49-F238E27FC236}">
                    <a16:creationId xmlns:a16="http://schemas.microsoft.com/office/drawing/2014/main" id="{E0ECBB1B-94D7-4B1E-BF4A-FA54A471862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32" name="Straight Connector 431">
                <a:extLst>
                  <a:ext uri="{FF2B5EF4-FFF2-40B4-BE49-F238E27FC236}">
                    <a16:creationId xmlns:a16="http://schemas.microsoft.com/office/drawing/2014/main" id="{DF0A3C19-0526-4DCB-9EF4-2CD59030354D}"/>
                  </a:ext>
                </a:extLst>
              </p:cNvPr>
              <p:cNvCxnSpPr>
                <a:stCxn id="43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33" name="Straight Connector 432">
                <a:extLst>
                  <a:ext uri="{FF2B5EF4-FFF2-40B4-BE49-F238E27FC236}">
                    <a16:creationId xmlns:a16="http://schemas.microsoft.com/office/drawing/2014/main" id="{002F47E0-31CB-42B6-AC85-D45E7917DB1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34" name="Straight Connector 433">
                <a:extLst>
                  <a:ext uri="{FF2B5EF4-FFF2-40B4-BE49-F238E27FC236}">
                    <a16:creationId xmlns:a16="http://schemas.microsoft.com/office/drawing/2014/main" id="{0292554D-3D68-4B93-B90A-E2384E7BF53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35" name="Straight Connector 434">
                <a:extLst>
                  <a:ext uri="{FF2B5EF4-FFF2-40B4-BE49-F238E27FC236}">
                    <a16:creationId xmlns:a16="http://schemas.microsoft.com/office/drawing/2014/main" id="{4D537E94-7EF6-4CAB-BDCE-7196650A806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36" name="Straight Connector 435">
                <a:extLst>
                  <a:ext uri="{FF2B5EF4-FFF2-40B4-BE49-F238E27FC236}">
                    <a16:creationId xmlns:a16="http://schemas.microsoft.com/office/drawing/2014/main" id="{587F5DBA-3F76-459F-BC01-1B342093DE7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0" name="Group 269">
              <a:extLst>
                <a:ext uri="{FF2B5EF4-FFF2-40B4-BE49-F238E27FC236}">
                  <a16:creationId xmlns:a16="http://schemas.microsoft.com/office/drawing/2014/main" id="{93E7F962-BC01-47DC-BFC3-F8FD6F142A57}"/>
                </a:ext>
              </a:extLst>
            </p:cNvPr>
            <p:cNvGrpSpPr/>
            <p:nvPr/>
          </p:nvGrpSpPr>
          <p:grpSpPr>
            <a:xfrm>
              <a:off x="6850441" y="1342584"/>
              <a:ext cx="351692" cy="691662"/>
              <a:chOff x="1664677" y="4221162"/>
              <a:chExt cx="843208" cy="1652100"/>
            </a:xfrm>
          </p:grpSpPr>
          <p:sp>
            <p:nvSpPr>
              <p:cNvPr id="425" name="Oval 424">
                <a:extLst>
                  <a:ext uri="{FF2B5EF4-FFF2-40B4-BE49-F238E27FC236}">
                    <a16:creationId xmlns:a16="http://schemas.microsoft.com/office/drawing/2014/main" id="{55AD0C2D-483A-40BB-A673-8CDBE10C1FA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26" name="Straight Connector 425">
                <a:extLst>
                  <a:ext uri="{FF2B5EF4-FFF2-40B4-BE49-F238E27FC236}">
                    <a16:creationId xmlns:a16="http://schemas.microsoft.com/office/drawing/2014/main" id="{A360C02A-4B28-4003-9E85-17125AD1CE0C}"/>
                  </a:ext>
                </a:extLst>
              </p:cNvPr>
              <p:cNvCxnSpPr>
                <a:stCxn id="42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27" name="Straight Connector 426">
                <a:extLst>
                  <a:ext uri="{FF2B5EF4-FFF2-40B4-BE49-F238E27FC236}">
                    <a16:creationId xmlns:a16="http://schemas.microsoft.com/office/drawing/2014/main" id="{3D84C81C-E860-4977-9BA4-98D7F4A254C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28" name="Straight Connector 427">
                <a:extLst>
                  <a:ext uri="{FF2B5EF4-FFF2-40B4-BE49-F238E27FC236}">
                    <a16:creationId xmlns:a16="http://schemas.microsoft.com/office/drawing/2014/main" id="{EEBD3A24-E11D-4887-9C28-41B06141F07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29" name="Straight Connector 428">
                <a:extLst>
                  <a:ext uri="{FF2B5EF4-FFF2-40B4-BE49-F238E27FC236}">
                    <a16:creationId xmlns:a16="http://schemas.microsoft.com/office/drawing/2014/main" id="{30B209EC-9B71-4626-A4E5-85E88E93978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30" name="Straight Connector 429">
                <a:extLst>
                  <a:ext uri="{FF2B5EF4-FFF2-40B4-BE49-F238E27FC236}">
                    <a16:creationId xmlns:a16="http://schemas.microsoft.com/office/drawing/2014/main" id="{504701E1-32F3-4728-A6E1-E0E262E9DBB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1" name="Group 270">
              <a:extLst>
                <a:ext uri="{FF2B5EF4-FFF2-40B4-BE49-F238E27FC236}">
                  <a16:creationId xmlns:a16="http://schemas.microsoft.com/office/drawing/2014/main" id="{E5F4748B-C8BC-40EF-9AB6-9E9D8CC26A9D}"/>
                </a:ext>
              </a:extLst>
            </p:cNvPr>
            <p:cNvGrpSpPr/>
            <p:nvPr/>
          </p:nvGrpSpPr>
          <p:grpSpPr>
            <a:xfrm>
              <a:off x="5839265" y="1342584"/>
              <a:ext cx="351692" cy="691662"/>
              <a:chOff x="1664677" y="4221162"/>
              <a:chExt cx="843208" cy="1652100"/>
            </a:xfrm>
          </p:grpSpPr>
          <p:sp>
            <p:nvSpPr>
              <p:cNvPr id="419" name="Oval 418">
                <a:extLst>
                  <a:ext uri="{FF2B5EF4-FFF2-40B4-BE49-F238E27FC236}">
                    <a16:creationId xmlns:a16="http://schemas.microsoft.com/office/drawing/2014/main" id="{98A57221-2C19-4D55-B119-D7BB9E63F2E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20" name="Straight Connector 419">
                <a:extLst>
                  <a:ext uri="{FF2B5EF4-FFF2-40B4-BE49-F238E27FC236}">
                    <a16:creationId xmlns:a16="http://schemas.microsoft.com/office/drawing/2014/main" id="{91F7BE7A-25B1-43C4-BFFF-BDDEFC5A73CD}"/>
                  </a:ext>
                </a:extLst>
              </p:cNvPr>
              <p:cNvCxnSpPr>
                <a:stCxn id="41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21" name="Straight Connector 420">
                <a:extLst>
                  <a:ext uri="{FF2B5EF4-FFF2-40B4-BE49-F238E27FC236}">
                    <a16:creationId xmlns:a16="http://schemas.microsoft.com/office/drawing/2014/main" id="{FF4F160A-73CA-4C1B-A47F-4D7493E11F9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22" name="Straight Connector 421">
                <a:extLst>
                  <a:ext uri="{FF2B5EF4-FFF2-40B4-BE49-F238E27FC236}">
                    <a16:creationId xmlns:a16="http://schemas.microsoft.com/office/drawing/2014/main" id="{772A4C11-70CD-4839-8A83-3B1F817FB37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23" name="Straight Connector 422">
                <a:extLst>
                  <a:ext uri="{FF2B5EF4-FFF2-40B4-BE49-F238E27FC236}">
                    <a16:creationId xmlns:a16="http://schemas.microsoft.com/office/drawing/2014/main" id="{56ECF743-8887-4545-819D-954F736186E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24" name="Straight Connector 423">
                <a:extLst>
                  <a:ext uri="{FF2B5EF4-FFF2-40B4-BE49-F238E27FC236}">
                    <a16:creationId xmlns:a16="http://schemas.microsoft.com/office/drawing/2014/main" id="{C70C1E17-9D8B-4A49-9E14-CC86C036591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2" name="Group 271">
              <a:extLst>
                <a:ext uri="{FF2B5EF4-FFF2-40B4-BE49-F238E27FC236}">
                  <a16:creationId xmlns:a16="http://schemas.microsoft.com/office/drawing/2014/main" id="{454B3139-10AD-41FB-AA6A-0E1D87A50F18}"/>
                </a:ext>
              </a:extLst>
            </p:cNvPr>
            <p:cNvGrpSpPr/>
            <p:nvPr/>
          </p:nvGrpSpPr>
          <p:grpSpPr>
            <a:xfrm>
              <a:off x="6344853" y="1342584"/>
              <a:ext cx="351692" cy="691662"/>
              <a:chOff x="1664677" y="4221162"/>
              <a:chExt cx="843208" cy="1652100"/>
            </a:xfrm>
          </p:grpSpPr>
          <p:sp>
            <p:nvSpPr>
              <p:cNvPr id="413" name="Oval 412">
                <a:extLst>
                  <a:ext uri="{FF2B5EF4-FFF2-40B4-BE49-F238E27FC236}">
                    <a16:creationId xmlns:a16="http://schemas.microsoft.com/office/drawing/2014/main" id="{F19B8A9D-283D-454C-9B99-A59FAB10583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14" name="Straight Connector 413">
                <a:extLst>
                  <a:ext uri="{FF2B5EF4-FFF2-40B4-BE49-F238E27FC236}">
                    <a16:creationId xmlns:a16="http://schemas.microsoft.com/office/drawing/2014/main" id="{E2BE6299-C214-4DE0-8339-8DBA5EE69DC7}"/>
                  </a:ext>
                </a:extLst>
              </p:cNvPr>
              <p:cNvCxnSpPr>
                <a:stCxn id="41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15" name="Straight Connector 414">
                <a:extLst>
                  <a:ext uri="{FF2B5EF4-FFF2-40B4-BE49-F238E27FC236}">
                    <a16:creationId xmlns:a16="http://schemas.microsoft.com/office/drawing/2014/main" id="{11862110-AE2A-4BAE-AB05-4B97E6C689F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16" name="Straight Connector 415">
                <a:extLst>
                  <a:ext uri="{FF2B5EF4-FFF2-40B4-BE49-F238E27FC236}">
                    <a16:creationId xmlns:a16="http://schemas.microsoft.com/office/drawing/2014/main" id="{3E8B38FE-EF79-452B-9135-31E05DF3627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17" name="Straight Connector 416">
                <a:extLst>
                  <a:ext uri="{FF2B5EF4-FFF2-40B4-BE49-F238E27FC236}">
                    <a16:creationId xmlns:a16="http://schemas.microsoft.com/office/drawing/2014/main" id="{31ED39FB-CC47-4DD5-9978-AF1EBC60C77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18" name="Straight Connector 417">
                <a:extLst>
                  <a:ext uri="{FF2B5EF4-FFF2-40B4-BE49-F238E27FC236}">
                    <a16:creationId xmlns:a16="http://schemas.microsoft.com/office/drawing/2014/main" id="{EBBDBCA8-99B2-45B6-AC04-B0136B2206C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3" name="Group 272">
              <a:extLst>
                <a:ext uri="{FF2B5EF4-FFF2-40B4-BE49-F238E27FC236}">
                  <a16:creationId xmlns:a16="http://schemas.microsoft.com/office/drawing/2014/main" id="{A13327EF-FF81-4ED9-9299-2F55D1B398DB}"/>
                </a:ext>
              </a:extLst>
            </p:cNvPr>
            <p:cNvGrpSpPr/>
            <p:nvPr/>
          </p:nvGrpSpPr>
          <p:grpSpPr>
            <a:xfrm>
              <a:off x="7356029" y="1342584"/>
              <a:ext cx="351692" cy="691662"/>
              <a:chOff x="1664677" y="4221162"/>
              <a:chExt cx="843208" cy="1652100"/>
            </a:xfrm>
          </p:grpSpPr>
          <p:sp>
            <p:nvSpPr>
              <p:cNvPr id="407" name="Oval 406">
                <a:extLst>
                  <a:ext uri="{FF2B5EF4-FFF2-40B4-BE49-F238E27FC236}">
                    <a16:creationId xmlns:a16="http://schemas.microsoft.com/office/drawing/2014/main" id="{E14FA6B7-3368-4123-95A2-5A8F9C89CDF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08" name="Straight Connector 407">
                <a:extLst>
                  <a:ext uri="{FF2B5EF4-FFF2-40B4-BE49-F238E27FC236}">
                    <a16:creationId xmlns:a16="http://schemas.microsoft.com/office/drawing/2014/main" id="{3E4E3544-FB90-46FB-B7D8-35C58B917EBA}"/>
                  </a:ext>
                </a:extLst>
              </p:cNvPr>
              <p:cNvCxnSpPr>
                <a:stCxn id="40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09" name="Straight Connector 408">
                <a:extLst>
                  <a:ext uri="{FF2B5EF4-FFF2-40B4-BE49-F238E27FC236}">
                    <a16:creationId xmlns:a16="http://schemas.microsoft.com/office/drawing/2014/main" id="{F40705E1-1D19-4EC5-BDFC-A3D81E03AD4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10" name="Straight Connector 409">
                <a:extLst>
                  <a:ext uri="{FF2B5EF4-FFF2-40B4-BE49-F238E27FC236}">
                    <a16:creationId xmlns:a16="http://schemas.microsoft.com/office/drawing/2014/main" id="{5CB02924-CA70-431B-A14E-167AFAF9EFF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11" name="Straight Connector 410">
                <a:extLst>
                  <a:ext uri="{FF2B5EF4-FFF2-40B4-BE49-F238E27FC236}">
                    <a16:creationId xmlns:a16="http://schemas.microsoft.com/office/drawing/2014/main" id="{E602E8BD-A830-4AB4-B5F9-CC41C1866A0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12" name="Straight Connector 411">
                <a:extLst>
                  <a:ext uri="{FF2B5EF4-FFF2-40B4-BE49-F238E27FC236}">
                    <a16:creationId xmlns:a16="http://schemas.microsoft.com/office/drawing/2014/main" id="{9EAEA20F-BCB5-4001-8185-437684B6F9A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4" name="Group 273">
              <a:extLst>
                <a:ext uri="{FF2B5EF4-FFF2-40B4-BE49-F238E27FC236}">
                  <a16:creationId xmlns:a16="http://schemas.microsoft.com/office/drawing/2014/main" id="{B2F6A93A-B2E1-4516-B5C9-D127B6199B81}"/>
                </a:ext>
              </a:extLst>
            </p:cNvPr>
            <p:cNvGrpSpPr/>
            <p:nvPr/>
          </p:nvGrpSpPr>
          <p:grpSpPr>
            <a:xfrm>
              <a:off x="7861617" y="1342584"/>
              <a:ext cx="351692" cy="691662"/>
              <a:chOff x="1664677" y="4221162"/>
              <a:chExt cx="843208" cy="1652100"/>
            </a:xfrm>
          </p:grpSpPr>
          <p:sp>
            <p:nvSpPr>
              <p:cNvPr id="401" name="Oval 400">
                <a:extLst>
                  <a:ext uri="{FF2B5EF4-FFF2-40B4-BE49-F238E27FC236}">
                    <a16:creationId xmlns:a16="http://schemas.microsoft.com/office/drawing/2014/main" id="{991F39B1-D547-4A36-996A-B0ACEC5121E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02" name="Straight Connector 401">
                <a:extLst>
                  <a:ext uri="{FF2B5EF4-FFF2-40B4-BE49-F238E27FC236}">
                    <a16:creationId xmlns:a16="http://schemas.microsoft.com/office/drawing/2014/main" id="{4112F0CA-57C6-439B-BF6F-70DC8C4EDEE5}"/>
                  </a:ext>
                </a:extLst>
              </p:cNvPr>
              <p:cNvCxnSpPr>
                <a:stCxn id="40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03" name="Straight Connector 402">
                <a:extLst>
                  <a:ext uri="{FF2B5EF4-FFF2-40B4-BE49-F238E27FC236}">
                    <a16:creationId xmlns:a16="http://schemas.microsoft.com/office/drawing/2014/main" id="{B0180AF9-5EEE-4462-8D79-A08DD19CAC8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04" name="Straight Connector 403">
                <a:extLst>
                  <a:ext uri="{FF2B5EF4-FFF2-40B4-BE49-F238E27FC236}">
                    <a16:creationId xmlns:a16="http://schemas.microsoft.com/office/drawing/2014/main" id="{B59BA741-F81E-4261-8FCF-29E01EEFE7C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05" name="Straight Connector 404">
                <a:extLst>
                  <a:ext uri="{FF2B5EF4-FFF2-40B4-BE49-F238E27FC236}">
                    <a16:creationId xmlns:a16="http://schemas.microsoft.com/office/drawing/2014/main" id="{B9FF1755-5EE8-4418-941D-BD27B0AD06F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06" name="Straight Connector 405">
                <a:extLst>
                  <a:ext uri="{FF2B5EF4-FFF2-40B4-BE49-F238E27FC236}">
                    <a16:creationId xmlns:a16="http://schemas.microsoft.com/office/drawing/2014/main" id="{52BDAFDA-36E0-46DF-8B1B-65401C58688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5" name="Group 274">
              <a:extLst>
                <a:ext uri="{FF2B5EF4-FFF2-40B4-BE49-F238E27FC236}">
                  <a16:creationId xmlns:a16="http://schemas.microsoft.com/office/drawing/2014/main" id="{158FA1BB-1F6D-4A72-AA5D-178BDBB6E17B}"/>
                </a:ext>
              </a:extLst>
            </p:cNvPr>
            <p:cNvGrpSpPr/>
            <p:nvPr/>
          </p:nvGrpSpPr>
          <p:grpSpPr>
            <a:xfrm>
              <a:off x="8367205" y="1342584"/>
              <a:ext cx="351692" cy="691662"/>
              <a:chOff x="1664677" y="4221162"/>
              <a:chExt cx="843208" cy="1652100"/>
            </a:xfrm>
          </p:grpSpPr>
          <p:sp>
            <p:nvSpPr>
              <p:cNvPr id="395" name="Oval 394">
                <a:extLst>
                  <a:ext uri="{FF2B5EF4-FFF2-40B4-BE49-F238E27FC236}">
                    <a16:creationId xmlns:a16="http://schemas.microsoft.com/office/drawing/2014/main" id="{9DAF876A-477E-4D2B-BE45-9EA86BCC913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96" name="Straight Connector 395">
                <a:extLst>
                  <a:ext uri="{FF2B5EF4-FFF2-40B4-BE49-F238E27FC236}">
                    <a16:creationId xmlns:a16="http://schemas.microsoft.com/office/drawing/2014/main" id="{BCDD94DA-471C-4F33-80E9-656F6B2DF42D}"/>
                  </a:ext>
                </a:extLst>
              </p:cNvPr>
              <p:cNvCxnSpPr>
                <a:stCxn id="39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97" name="Straight Connector 396">
                <a:extLst>
                  <a:ext uri="{FF2B5EF4-FFF2-40B4-BE49-F238E27FC236}">
                    <a16:creationId xmlns:a16="http://schemas.microsoft.com/office/drawing/2014/main" id="{E737C1EF-8604-4386-9D6A-FC36699219C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98" name="Straight Connector 397">
                <a:extLst>
                  <a:ext uri="{FF2B5EF4-FFF2-40B4-BE49-F238E27FC236}">
                    <a16:creationId xmlns:a16="http://schemas.microsoft.com/office/drawing/2014/main" id="{D46E577B-0676-4C1C-A197-86BEEB2B38B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99" name="Straight Connector 398">
                <a:extLst>
                  <a:ext uri="{FF2B5EF4-FFF2-40B4-BE49-F238E27FC236}">
                    <a16:creationId xmlns:a16="http://schemas.microsoft.com/office/drawing/2014/main" id="{891C9D61-49A8-42D3-BCD6-0A0F2D119DF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00" name="Straight Connector 399">
                <a:extLst>
                  <a:ext uri="{FF2B5EF4-FFF2-40B4-BE49-F238E27FC236}">
                    <a16:creationId xmlns:a16="http://schemas.microsoft.com/office/drawing/2014/main" id="{5299B72C-CE73-4A0A-A782-BB8B7CAFA9D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6" name="Group 275">
              <a:extLst>
                <a:ext uri="{FF2B5EF4-FFF2-40B4-BE49-F238E27FC236}">
                  <a16:creationId xmlns:a16="http://schemas.microsoft.com/office/drawing/2014/main" id="{A414095D-1437-4305-9F0D-186F813DB484}"/>
                </a:ext>
              </a:extLst>
            </p:cNvPr>
            <p:cNvGrpSpPr/>
            <p:nvPr/>
          </p:nvGrpSpPr>
          <p:grpSpPr>
            <a:xfrm>
              <a:off x="9883969" y="1342584"/>
              <a:ext cx="351692" cy="691662"/>
              <a:chOff x="1664677" y="4221162"/>
              <a:chExt cx="843208" cy="1652100"/>
            </a:xfrm>
          </p:grpSpPr>
          <p:sp>
            <p:nvSpPr>
              <p:cNvPr id="389" name="Oval 388">
                <a:extLst>
                  <a:ext uri="{FF2B5EF4-FFF2-40B4-BE49-F238E27FC236}">
                    <a16:creationId xmlns:a16="http://schemas.microsoft.com/office/drawing/2014/main" id="{5084675F-ED48-4995-810F-0F9C4161306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90" name="Straight Connector 389">
                <a:extLst>
                  <a:ext uri="{FF2B5EF4-FFF2-40B4-BE49-F238E27FC236}">
                    <a16:creationId xmlns:a16="http://schemas.microsoft.com/office/drawing/2014/main" id="{781533C4-CE16-46A4-9F15-C3379689F585}"/>
                  </a:ext>
                </a:extLst>
              </p:cNvPr>
              <p:cNvCxnSpPr>
                <a:stCxn id="38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91" name="Straight Connector 390">
                <a:extLst>
                  <a:ext uri="{FF2B5EF4-FFF2-40B4-BE49-F238E27FC236}">
                    <a16:creationId xmlns:a16="http://schemas.microsoft.com/office/drawing/2014/main" id="{CACA7716-EA66-46CD-BB7C-7DC72DF6756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92" name="Straight Connector 391">
                <a:extLst>
                  <a:ext uri="{FF2B5EF4-FFF2-40B4-BE49-F238E27FC236}">
                    <a16:creationId xmlns:a16="http://schemas.microsoft.com/office/drawing/2014/main" id="{1F9CA18F-15A8-4DC2-A532-1E5DFB1C3EC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93" name="Straight Connector 392">
                <a:extLst>
                  <a:ext uri="{FF2B5EF4-FFF2-40B4-BE49-F238E27FC236}">
                    <a16:creationId xmlns:a16="http://schemas.microsoft.com/office/drawing/2014/main" id="{23A58721-3383-4161-9BEE-693A7799E8C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94" name="Straight Connector 393">
                <a:extLst>
                  <a:ext uri="{FF2B5EF4-FFF2-40B4-BE49-F238E27FC236}">
                    <a16:creationId xmlns:a16="http://schemas.microsoft.com/office/drawing/2014/main" id="{4127E9B0-2AA5-44B8-A604-52CEC42188E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7" name="Group 276">
              <a:extLst>
                <a:ext uri="{FF2B5EF4-FFF2-40B4-BE49-F238E27FC236}">
                  <a16:creationId xmlns:a16="http://schemas.microsoft.com/office/drawing/2014/main" id="{B35203AD-0C1D-4997-8EBA-103DA6F241AA}"/>
                </a:ext>
              </a:extLst>
            </p:cNvPr>
            <p:cNvGrpSpPr/>
            <p:nvPr/>
          </p:nvGrpSpPr>
          <p:grpSpPr>
            <a:xfrm>
              <a:off x="8872793" y="1342584"/>
              <a:ext cx="351692" cy="691662"/>
              <a:chOff x="1664677" y="4221162"/>
              <a:chExt cx="843208" cy="1652100"/>
            </a:xfrm>
          </p:grpSpPr>
          <p:sp>
            <p:nvSpPr>
              <p:cNvPr id="383" name="Oval 382">
                <a:extLst>
                  <a:ext uri="{FF2B5EF4-FFF2-40B4-BE49-F238E27FC236}">
                    <a16:creationId xmlns:a16="http://schemas.microsoft.com/office/drawing/2014/main" id="{42FB2D9C-5533-4C56-A909-0DEF3C55591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84" name="Straight Connector 383">
                <a:extLst>
                  <a:ext uri="{FF2B5EF4-FFF2-40B4-BE49-F238E27FC236}">
                    <a16:creationId xmlns:a16="http://schemas.microsoft.com/office/drawing/2014/main" id="{B3DF70D5-D485-4261-9B84-7CBEE914157C}"/>
                  </a:ext>
                </a:extLst>
              </p:cNvPr>
              <p:cNvCxnSpPr>
                <a:stCxn id="38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85" name="Straight Connector 384">
                <a:extLst>
                  <a:ext uri="{FF2B5EF4-FFF2-40B4-BE49-F238E27FC236}">
                    <a16:creationId xmlns:a16="http://schemas.microsoft.com/office/drawing/2014/main" id="{2DE1B0C3-5984-4253-B2C6-386C12554A9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86" name="Straight Connector 385">
                <a:extLst>
                  <a:ext uri="{FF2B5EF4-FFF2-40B4-BE49-F238E27FC236}">
                    <a16:creationId xmlns:a16="http://schemas.microsoft.com/office/drawing/2014/main" id="{84A4A3A2-F70F-415A-A183-7FA5DDD2F4C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87" name="Straight Connector 386">
                <a:extLst>
                  <a:ext uri="{FF2B5EF4-FFF2-40B4-BE49-F238E27FC236}">
                    <a16:creationId xmlns:a16="http://schemas.microsoft.com/office/drawing/2014/main" id="{B438F06A-6B82-4860-87D7-82E00B5CCE4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88" name="Straight Connector 387">
                <a:extLst>
                  <a:ext uri="{FF2B5EF4-FFF2-40B4-BE49-F238E27FC236}">
                    <a16:creationId xmlns:a16="http://schemas.microsoft.com/office/drawing/2014/main" id="{B6F8E5AF-D424-411C-BA46-647027B78CD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78" name="Group 277">
              <a:extLst>
                <a:ext uri="{FF2B5EF4-FFF2-40B4-BE49-F238E27FC236}">
                  <a16:creationId xmlns:a16="http://schemas.microsoft.com/office/drawing/2014/main" id="{9B4974D2-488C-4E5C-8A31-DEBBF5846C89}"/>
                </a:ext>
              </a:extLst>
            </p:cNvPr>
            <p:cNvGrpSpPr/>
            <p:nvPr/>
          </p:nvGrpSpPr>
          <p:grpSpPr>
            <a:xfrm>
              <a:off x="9378381" y="1342584"/>
              <a:ext cx="351692" cy="691662"/>
              <a:chOff x="1664677" y="4221162"/>
              <a:chExt cx="843208" cy="1652100"/>
            </a:xfrm>
            <a:effectLst>
              <a:glow rad="63500">
                <a:schemeClr val="accent2">
                  <a:satMod val="175000"/>
                  <a:alpha val="40000"/>
                </a:schemeClr>
              </a:glow>
            </a:effectLst>
          </p:grpSpPr>
          <p:sp>
            <p:nvSpPr>
              <p:cNvPr id="377" name="Oval 376">
                <a:extLst>
                  <a:ext uri="{FF2B5EF4-FFF2-40B4-BE49-F238E27FC236}">
                    <a16:creationId xmlns:a16="http://schemas.microsoft.com/office/drawing/2014/main" id="{32169B05-3912-4834-AB31-728F6987A320}"/>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78" name="Straight Connector 377">
                <a:extLst>
                  <a:ext uri="{FF2B5EF4-FFF2-40B4-BE49-F238E27FC236}">
                    <a16:creationId xmlns:a16="http://schemas.microsoft.com/office/drawing/2014/main" id="{F5CAC761-3140-40D4-948D-89A23D0631EF}"/>
                  </a:ext>
                </a:extLst>
              </p:cNvPr>
              <p:cNvCxnSpPr>
                <a:stCxn id="377"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79" name="Straight Connector 378">
                <a:extLst>
                  <a:ext uri="{FF2B5EF4-FFF2-40B4-BE49-F238E27FC236}">
                    <a16:creationId xmlns:a16="http://schemas.microsoft.com/office/drawing/2014/main" id="{AD17649D-F2E6-40EE-A692-7ED9A1E37229}"/>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80" name="Straight Connector 379">
                <a:extLst>
                  <a:ext uri="{FF2B5EF4-FFF2-40B4-BE49-F238E27FC236}">
                    <a16:creationId xmlns:a16="http://schemas.microsoft.com/office/drawing/2014/main" id="{5E656BAE-A83C-42F1-A4C2-527D7077C259}"/>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81" name="Straight Connector 380">
                <a:extLst>
                  <a:ext uri="{FF2B5EF4-FFF2-40B4-BE49-F238E27FC236}">
                    <a16:creationId xmlns:a16="http://schemas.microsoft.com/office/drawing/2014/main" id="{E4722BEA-5D6A-4376-A5E1-A1F17E1F0D11}"/>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82" name="Straight Connector 381">
                <a:extLst>
                  <a:ext uri="{FF2B5EF4-FFF2-40B4-BE49-F238E27FC236}">
                    <a16:creationId xmlns:a16="http://schemas.microsoft.com/office/drawing/2014/main" id="{EE26140C-191F-46D5-B63F-F30F58FE3332}"/>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279" name="Group 278">
              <a:extLst>
                <a:ext uri="{FF2B5EF4-FFF2-40B4-BE49-F238E27FC236}">
                  <a16:creationId xmlns:a16="http://schemas.microsoft.com/office/drawing/2014/main" id="{68E022EA-929E-4C9F-85B2-9A34DD66A6AC}"/>
                </a:ext>
              </a:extLst>
            </p:cNvPr>
            <p:cNvGrpSpPr/>
            <p:nvPr/>
          </p:nvGrpSpPr>
          <p:grpSpPr>
            <a:xfrm>
              <a:off x="10389557" y="1342584"/>
              <a:ext cx="351692" cy="691662"/>
              <a:chOff x="1664677" y="4221162"/>
              <a:chExt cx="843208" cy="1652100"/>
            </a:xfrm>
          </p:grpSpPr>
          <p:sp>
            <p:nvSpPr>
              <p:cNvPr id="371" name="Oval 370">
                <a:extLst>
                  <a:ext uri="{FF2B5EF4-FFF2-40B4-BE49-F238E27FC236}">
                    <a16:creationId xmlns:a16="http://schemas.microsoft.com/office/drawing/2014/main" id="{C8378D57-5C3A-47CE-A6CA-E5B5A361D6C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72" name="Straight Connector 371">
                <a:extLst>
                  <a:ext uri="{FF2B5EF4-FFF2-40B4-BE49-F238E27FC236}">
                    <a16:creationId xmlns:a16="http://schemas.microsoft.com/office/drawing/2014/main" id="{EC0FCE1B-AA04-4ECB-A93B-43106DF15C05}"/>
                  </a:ext>
                </a:extLst>
              </p:cNvPr>
              <p:cNvCxnSpPr>
                <a:stCxn id="37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73" name="Straight Connector 372">
                <a:extLst>
                  <a:ext uri="{FF2B5EF4-FFF2-40B4-BE49-F238E27FC236}">
                    <a16:creationId xmlns:a16="http://schemas.microsoft.com/office/drawing/2014/main" id="{73896ADF-62CE-4101-8129-047750A50AB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74" name="Straight Connector 373">
                <a:extLst>
                  <a:ext uri="{FF2B5EF4-FFF2-40B4-BE49-F238E27FC236}">
                    <a16:creationId xmlns:a16="http://schemas.microsoft.com/office/drawing/2014/main" id="{0EFCEE00-C9E4-48C8-8C7D-9EAC45D37B9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75" name="Straight Connector 374">
                <a:extLst>
                  <a:ext uri="{FF2B5EF4-FFF2-40B4-BE49-F238E27FC236}">
                    <a16:creationId xmlns:a16="http://schemas.microsoft.com/office/drawing/2014/main" id="{A336846F-CB88-4134-8ADF-FDEC73AD73F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76" name="Straight Connector 375">
                <a:extLst>
                  <a:ext uri="{FF2B5EF4-FFF2-40B4-BE49-F238E27FC236}">
                    <a16:creationId xmlns:a16="http://schemas.microsoft.com/office/drawing/2014/main" id="{2DA1F73B-208C-44ED-A4EE-CF0CD35543B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0" name="Group 279">
              <a:extLst>
                <a:ext uri="{FF2B5EF4-FFF2-40B4-BE49-F238E27FC236}">
                  <a16:creationId xmlns:a16="http://schemas.microsoft.com/office/drawing/2014/main" id="{EE021DEA-ADE6-4270-B630-4A12A31D284A}"/>
                </a:ext>
              </a:extLst>
            </p:cNvPr>
            <p:cNvGrpSpPr/>
            <p:nvPr/>
          </p:nvGrpSpPr>
          <p:grpSpPr>
            <a:xfrm>
              <a:off x="10895141" y="1342584"/>
              <a:ext cx="351692" cy="691662"/>
              <a:chOff x="1664677" y="4221162"/>
              <a:chExt cx="843208" cy="1652100"/>
            </a:xfrm>
          </p:grpSpPr>
          <p:sp>
            <p:nvSpPr>
              <p:cNvPr id="365" name="Oval 364">
                <a:extLst>
                  <a:ext uri="{FF2B5EF4-FFF2-40B4-BE49-F238E27FC236}">
                    <a16:creationId xmlns:a16="http://schemas.microsoft.com/office/drawing/2014/main" id="{2D1BD5AB-A441-4328-9D58-21F45B304A1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66" name="Straight Connector 365">
                <a:extLst>
                  <a:ext uri="{FF2B5EF4-FFF2-40B4-BE49-F238E27FC236}">
                    <a16:creationId xmlns:a16="http://schemas.microsoft.com/office/drawing/2014/main" id="{91D685BC-3457-4952-A6AA-9A3BC808C68E}"/>
                  </a:ext>
                </a:extLst>
              </p:cNvPr>
              <p:cNvCxnSpPr>
                <a:stCxn id="36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67" name="Straight Connector 366">
                <a:extLst>
                  <a:ext uri="{FF2B5EF4-FFF2-40B4-BE49-F238E27FC236}">
                    <a16:creationId xmlns:a16="http://schemas.microsoft.com/office/drawing/2014/main" id="{911A02CB-DF97-4E01-85FA-7F88DE9D06E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68" name="Straight Connector 367">
                <a:extLst>
                  <a:ext uri="{FF2B5EF4-FFF2-40B4-BE49-F238E27FC236}">
                    <a16:creationId xmlns:a16="http://schemas.microsoft.com/office/drawing/2014/main" id="{AD3684A5-0917-447C-9D2F-29B35EED80F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69" name="Straight Connector 368">
                <a:extLst>
                  <a:ext uri="{FF2B5EF4-FFF2-40B4-BE49-F238E27FC236}">
                    <a16:creationId xmlns:a16="http://schemas.microsoft.com/office/drawing/2014/main" id="{A4C8A31E-257A-41ED-9C9B-9BA6CAE4A9B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70" name="Straight Connector 369">
                <a:extLst>
                  <a:ext uri="{FF2B5EF4-FFF2-40B4-BE49-F238E27FC236}">
                    <a16:creationId xmlns:a16="http://schemas.microsoft.com/office/drawing/2014/main" id="{554A2761-CF0B-4D8C-B084-31AD6518B7D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1" name="Group 280">
              <a:extLst>
                <a:ext uri="{FF2B5EF4-FFF2-40B4-BE49-F238E27FC236}">
                  <a16:creationId xmlns:a16="http://schemas.microsoft.com/office/drawing/2014/main" id="{65C96F0C-78BE-4A1C-B400-AB056E0B3A29}"/>
                </a:ext>
              </a:extLst>
            </p:cNvPr>
            <p:cNvGrpSpPr/>
            <p:nvPr/>
          </p:nvGrpSpPr>
          <p:grpSpPr>
            <a:xfrm>
              <a:off x="4620768" y="352068"/>
              <a:ext cx="351692" cy="691662"/>
              <a:chOff x="1664677" y="4221162"/>
              <a:chExt cx="843208" cy="1652100"/>
            </a:xfrm>
          </p:grpSpPr>
          <p:sp>
            <p:nvSpPr>
              <p:cNvPr id="359" name="Oval 358">
                <a:extLst>
                  <a:ext uri="{FF2B5EF4-FFF2-40B4-BE49-F238E27FC236}">
                    <a16:creationId xmlns:a16="http://schemas.microsoft.com/office/drawing/2014/main" id="{52D2DC96-865B-443D-B575-7233F62507C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60" name="Straight Connector 359">
                <a:extLst>
                  <a:ext uri="{FF2B5EF4-FFF2-40B4-BE49-F238E27FC236}">
                    <a16:creationId xmlns:a16="http://schemas.microsoft.com/office/drawing/2014/main" id="{FA6EA0BA-85E9-4890-869F-BEA1EE0B010B}"/>
                  </a:ext>
                </a:extLst>
              </p:cNvPr>
              <p:cNvCxnSpPr>
                <a:stCxn id="35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61" name="Straight Connector 360">
                <a:extLst>
                  <a:ext uri="{FF2B5EF4-FFF2-40B4-BE49-F238E27FC236}">
                    <a16:creationId xmlns:a16="http://schemas.microsoft.com/office/drawing/2014/main" id="{61136107-F080-4773-B866-B7E59C3A90F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62" name="Straight Connector 361">
                <a:extLst>
                  <a:ext uri="{FF2B5EF4-FFF2-40B4-BE49-F238E27FC236}">
                    <a16:creationId xmlns:a16="http://schemas.microsoft.com/office/drawing/2014/main" id="{EFEF6CB7-ED15-410A-B375-E45D2C8C17A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63" name="Straight Connector 362">
                <a:extLst>
                  <a:ext uri="{FF2B5EF4-FFF2-40B4-BE49-F238E27FC236}">
                    <a16:creationId xmlns:a16="http://schemas.microsoft.com/office/drawing/2014/main" id="{B987B140-0042-431F-A51B-8609C75A04C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64" name="Straight Connector 363">
                <a:extLst>
                  <a:ext uri="{FF2B5EF4-FFF2-40B4-BE49-F238E27FC236}">
                    <a16:creationId xmlns:a16="http://schemas.microsoft.com/office/drawing/2014/main" id="{B8B81FA4-27E5-45F2-A189-7DCD8238DB0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2" name="Group 281">
              <a:extLst>
                <a:ext uri="{FF2B5EF4-FFF2-40B4-BE49-F238E27FC236}">
                  <a16:creationId xmlns:a16="http://schemas.microsoft.com/office/drawing/2014/main" id="{70C84887-4951-4F1F-810D-1948D1D8B268}"/>
                </a:ext>
              </a:extLst>
            </p:cNvPr>
            <p:cNvGrpSpPr/>
            <p:nvPr/>
          </p:nvGrpSpPr>
          <p:grpSpPr>
            <a:xfrm>
              <a:off x="6137532" y="352068"/>
              <a:ext cx="351692" cy="691662"/>
              <a:chOff x="1664677" y="4221162"/>
              <a:chExt cx="843208" cy="1652100"/>
            </a:xfrm>
          </p:grpSpPr>
          <p:sp>
            <p:nvSpPr>
              <p:cNvPr id="353" name="Oval 352">
                <a:extLst>
                  <a:ext uri="{FF2B5EF4-FFF2-40B4-BE49-F238E27FC236}">
                    <a16:creationId xmlns:a16="http://schemas.microsoft.com/office/drawing/2014/main" id="{27D689BC-451A-457C-B3AC-B7F48273178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54" name="Straight Connector 353">
                <a:extLst>
                  <a:ext uri="{FF2B5EF4-FFF2-40B4-BE49-F238E27FC236}">
                    <a16:creationId xmlns:a16="http://schemas.microsoft.com/office/drawing/2014/main" id="{977C869A-68D2-4736-90BE-93C6267E9AC0}"/>
                  </a:ext>
                </a:extLst>
              </p:cNvPr>
              <p:cNvCxnSpPr>
                <a:stCxn id="35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55" name="Straight Connector 354">
                <a:extLst>
                  <a:ext uri="{FF2B5EF4-FFF2-40B4-BE49-F238E27FC236}">
                    <a16:creationId xmlns:a16="http://schemas.microsoft.com/office/drawing/2014/main" id="{B38B8C3B-3BEE-4615-8CC1-B2C6850F099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56" name="Straight Connector 355">
                <a:extLst>
                  <a:ext uri="{FF2B5EF4-FFF2-40B4-BE49-F238E27FC236}">
                    <a16:creationId xmlns:a16="http://schemas.microsoft.com/office/drawing/2014/main" id="{81C61AC2-C5EF-4D1D-9737-08CDCBF5055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57" name="Straight Connector 356">
                <a:extLst>
                  <a:ext uri="{FF2B5EF4-FFF2-40B4-BE49-F238E27FC236}">
                    <a16:creationId xmlns:a16="http://schemas.microsoft.com/office/drawing/2014/main" id="{8892ED90-23E6-486C-A43B-DA73DC10AE0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58" name="Straight Connector 357">
                <a:extLst>
                  <a:ext uri="{FF2B5EF4-FFF2-40B4-BE49-F238E27FC236}">
                    <a16:creationId xmlns:a16="http://schemas.microsoft.com/office/drawing/2014/main" id="{172F9004-1A6D-40FA-B4B2-03B672540C9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3" name="Group 282">
              <a:extLst>
                <a:ext uri="{FF2B5EF4-FFF2-40B4-BE49-F238E27FC236}">
                  <a16:creationId xmlns:a16="http://schemas.microsoft.com/office/drawing/2014/main" id="{A3ACD422-06A7-4237-80E2-AD69401874AF}"/>
                </a:ext>
              </a:extLst>
            </p:cNvPr>
            <p:cNvGrpSpPr/>
            <p:nvPr/>
          </p:nvGrpSpPr>
          <p:grpSpPr>
            <a:xfrm>
              <a:off x="5126356" y="352068"/>
              <a:ext cx="351692" cy="691662"/>
              <a:chOff x="1664677" y="4221162"/>
              <a:chExt cx="843208" cy="1652100"/>
            </a:xfrm>
          </p:grpSpPr>
          <p:sp>
            <p:nvSpPr>
              <p:cNvPr id="347" name="Oval 346">
                <a:extLst>
                  <a:ext uri="{FF2B5EF4-FFF2-40B4-BE49-F238E27FC236}">
                    <a16:creationId xmlns:a16="http://schemas.microsoft.com/office/drawing/2014/main" id="{0E1EEB70-B2ED-4AF4-A79E-30FDD38AD7A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48" name="Straight Connector 347">
                <a:extLst>
                  <a:ext uri="{FF2B5EF4-FFF2-40B4-BE49-F238E27FC236}">
                    <a16:creationId xmlns:a16="http://schemas.microsoft.com/office/drawing/2014/main" id="{4BA1E03D-F596-454A-B39E-1AF456FEDF94}"/>
                  </a:ext>
                </a:extLst>
              </p:cNvPr>
              <p:cNvCxnSpPr>
                <a:stCxn id="34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49" name="Straight Connector 348">
                <a:extLst>
                  <a:ext uri="{FF2B5EF4-FFF2-40B4-BE49-F238E27FC236}">
                    <a16:creationId xmlns:a16="http://schemas.microsoft.com/office/drawing/2014/main" id="{D5D5F02C-1616-4674-900D-92D6B1CFD46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50" name="Straight Connector 349">
                <a:extLst>
                  <a:ext uri="{FF2B5EF4-FFF2-40B4-BE49-F238E27FC236}">
                    <a16:creationId xmlns:a16="http://schemas.microsoft.com/office/drawing/2014/main" id="{F52AC424-C4B4-4980-A5D6-4155858C516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51" name="Straight Connector 350">
                <a:extLst>
                  <a:ext uri="{FF2B5EF4-FFF2-40B4-BE49-F238E27FC236}">
                    <a16:creationId xmlns:a16="http://schemas.microsoft.com/office/drawing/2014/main" id="{BE6D7F44-2021-4873-A716-63515456FB1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52" name="Straight Connector 351">
                <a:extLst>
                  <a:ext uri="{FF2B5EF4-FFF2-40B4-BE49-F238E27FC236}">
                    <a16:creationId xmlns:a16="http://schemas.microsoft.com/office/drawing/2014/main" id="{DD65F0F0-251E-4D2D-90D6-8F96D2F0717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4" name="Group 283">
              <a:extLst>
                <a:ext uri="{FF2B5EF4-FFF2-40B4-BE49-F238E27FC236}">
                  <a16:creationId xmlns:a16="http://schemas.microsoft.com/office/drawing/2014/main" id="{D50403F0-4330-451D-86B4-EEE6A9E61EBF}"/>
                </a:ext>
              </a:extLst>
            </p:cNvPr>
            <p:cNvGrpSpPr/>
            <p:nvPr/>
          </p:nvGrpSpPr>
          <p:grpSpPr>
            <a:xfrm>
              <a:off x="5631944" y="352068"/>
              <a:ext cx="351692" cy="691662"/>
              <a:chOff x="1664677" y="4221162"/>
              <a:chExt cx="843208" cy="1652100"/>
            </a:xfrm>
          </p:grpSpPr>
          <p:sp>
            <p:nvSpPr>
              <p:cNvPr id="341" name="Oval 340">
                <a:extLst>
                  <a:ext uri="{FF2B5EF4-FFF2-40B4-BE49-F238E27FC236}">
                    <a16:creationId xmlns:a16="http://schemas.microsoft.com/office/drawing/2014/main" id="{552D2571-2D43-48E2-8A05-ECC29B8BF93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42" name="Straight Connector 341">
                <a:extLst>
                  <a:ext uri="{FF2B5EF4-FFF2-40B4-BE49-F238E27FC236}">
                    <a16:creationId xmlns:a16="http://schemas.microsoft.com/office/drawing/2014/main" id="{A7650958-2B1D-4887-9D1A-A67C71D69AE4}"/>
                  </a:ext>
                </a:extLst>
              </p:cNvPr>
              <p:cNvCxnSpPr>
                <a:stCxn id="34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43" name="Straight Connector 342">
                <a:extLst>
                  <a:ext uri="{FF2B5EF4-FFF2-40B4-BE49-F238E27FC236}">
                    <a16:creationId xmlns:a16="http://schemas.microsoft.com/office/drawing/2014/main" id="{390EF4DB-C160-4B44-B022-B3D00795B38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44" name="Straight Connector 343">
                <a:extLst>
                  <a:ext uri="{FF2B5EF4-FFF2-40B4-BE49-F238E27FC236}">
                    <a16:creationId xmlns:a16="http://schemas.microsoft.com/office/drawing/2014/main" id="{E4F132D0-EE5E-4DD4-9DF2-F3CE5A8DCC0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45" name="Straight Connector 344">
                <a:extLst>
                  <a:ext uri="{FF2B5EF4-FFF2-40B4-BE49-F238E27FC236}">
                    <a16:creationId xmlns:a16="http://schemas.microsoft.com/office/drawing/2014/main" id="{E83C2D40-6382-4725-BB94-FE101A405C9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46" name="Straight Connector 345">
                <a:extLst>
                  <a:ext uri="{FF2B5EF4-FFF2-40B4-BE49-F238E27FC236}">
                    <a16:creationId xmlns:a16="http://schemas.microsoft.com/office/drawing/2014/main" id="{149FCBB1-C3E4-46A4-BA4A-06D7AE428A8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5" name="Group 284">
              <a:extLst>
                <a:ext uri="{FF2B5EF4-FFF2-40B4-BE49-F238E27FC236}">
                  <a16:creationId xmlns:a16="http://schemas.microsoft.com/office/drawing/2014/main" id="{E07F310F-B941-4455-B460-FF2E16DD3BD7}"/>
                </a:ext>
              </a:extLst>
            </p:cNvPr>
            <p:cNvGrpSpPr/>
            <p:nvPr/>
          </p:nvGrpSpPr>
          <p:grpSpPr>
            <a:xfrm>
              <a:off x="6643120" y="352068"/>
              <a:ext cx="351692" cy="691662"/>
              <a:chOff x="1664677" y="4221162"/>
              <a:chExt cx="843208" cy="1652100"/>
            </a:xfrm>
          </p:grpSpPr>
          <p:sp>
            <p:nvSpPr>
              <p:cNvPr id="335" name="Oval 334">
                <a:extLst>
                  <a:ext uri="{FF2B5EF4-FFF2-40B4-BE49-F238E27FC236}">
                    <a16:creationId xmlns:a16="http://schemas.microsoft.com/office/drawing/2014/main" id="{B47B42BB-AB40-42A8-8489-230472C4147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36" name="Straight Connector 335">
                <a:extLst>
                  <a:ext uri="{FF2B5EF4-FFF2-40B4-BE49-F238E27FC236}">
                    <a16:creationId xmlns:a16="http://schemas.microsoft.com/office/drawing/2014/main" id="{29722B30-F96A-4225-BF70-1E6F7D96A6F3}"/>
                  </a:ext>
                </a:extLst>
              </p:cNvPr>
              <p:cNvCxnSpPr>
                <a:stCxn id="33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37" name="Straight Connector 336">
                <a:extLst>
                  <a:ext uri="{FF2B5EF4-FFF2-40B4-BE49-F238E27FC236}">
                    <a16:creationId xmlns:a16="http://schemas.microsoft.com/office/drawing/2014/main" id="{4C159486-3C6E-4259-89B3-489C7ADAF8F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38" name="Straight Connector 337">
                <a:extLst>
                  <a:ext uri="{FF2B5EF4-FFF2-40B4-BE49-F238E27FC236}">
                    <a16:creationId xmlns:a16="http://schemas.microsoft.com/office/drawing/2014/main" id="{1349C37E-C664-4B23-BC69-CC1298E41CC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39" name="Straight Connector 338">
                <a:extLst>
                  <a:ext uri="{FF2B5EF4-FFF2-40B4-BE49-F238E27FC236}">
                    <a16:creationId xmlns:a16="http://schemas.microsoft.com/office/drawing/2014/main" id="{3D4AD4EA-C9FF-4886-81E8-777036E0F69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40" name="Straight Connector 339">
                <a:extLst>
                  <a:ext uri="{FF2B5EF4-FFF2-40B4-BE49-F238E27FC236}">
                    <a16:creationId xmlns:a16="http://schemas.microsoft.com/office/drawing/2014/main" id="{EC73D376-EB2B-4CF6-8EAE-C11E6A990AE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6" name="Group 285">
              <a:extLst>
                <a:ext uri="{FF2B5EF4-FFF2-40B4-BE49-F238E27FC236}">
                  <a16:creationId xmlns:a16="http://schemas.microsoft.com/office/drawing/2014/main" id="{E0F0D1FB-E961-4D29-9CF1-500AD50B5EA4}"/>
                </a:ext>
              </a:extLst>
            </p:cNvPr>
            <p:cNvGrpSpPr/>
            <p:nvPr/>
          </p:nvGrpSpPr>
          <p:grpSpPr>
            <a:xfrm>
              <a:off x="7148708" y="352068"/>
              <a:ext cx="351692" cy="691662"/>
              <a:chOff x="1664677" y="4221162"/>
              <a:chExt cx="843208" cy="1652100"/>
            </a:xfrm>
          </p:grpSpPr>
          <p:sp>
            <p:nvSpPr>
              <p:cNvPr id="329" name="Oval 328">
                <a:extLst>
                  <a:ext uri="{FF2B5EF4-FFF2-40B4-BE49-F238E27FC236}">
                    <a16:creationId xmlns:a16="http://schemas.microsoft.com/office/drawing/2014/main" id="{0758E3D0-04B1-4768-859A-0CCEC4A502E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30" name="Straight Connector 329">
                <a:extLst>
                  <a:ext uri="{FF2B5EF4-FFF2-40B4-BE49-F238E27FC236}">
                    <a16:creationId xmlns:a16="http://schemas.microsoft.com/office/drawing/2014/main" id="{FB3032BE-BD0F-48C9-B63F-1C8E3A9D2EC8}"/>
                  </a:ext>
                </a:extLst>
              </p:cNvPr>
              <p:cNvCxnSpPr>
                <a:stCxn id="32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31" name="Straight Connector 330">
                <a:extLst>
                  <a:ext uri="{FF2B5EF4-FFF2-40B4-BE49-F238E27FC236}">
                    <a16:creationId xmlns:a16="http://schemas.microsoft.com/office/drawing/2014/main" id="{D4F73DA7-C2AE-4F9D-8D3D-04C954CF347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32" name="Straight Connector 331">
                <a:extLst>
                  <a:ext uri="{FF2B5EF4-FFF2-40B4-BE49-F238E27FC236}">
                    <a16:creationId xmlns:a16="http://schemas.microsoft.com/office/drawing/2014/main" id="{8BF6144F-8AA3-4D9E-8FCC-EAA5F25326E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33" name="Straight Connector 332">
                <a:extLst>
                  <a:ext uri="{FF2B5EF4-FFF2-40B4-BE49-F238E27FC236}">
                    <a16:creationId xmlns:a16="http://schemas.microsoft.com/office/drawing/2014/main" id="{14D0348A-A410-4768-8B14-D3DB383C5E2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34" name="Straight Connector 333">
                <a:extLst>
                  <a:ext uri="{FF2B5EF4-FFF2-40B4-BE49-F238E27FC236}">
                    <a16:creationId xmlns:a16="http://schemas.microsoft.com/office/drawing/2014/main" id="{2EC0E8D0-72DC-412E-871E-B0E1CECB93F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7" name="Group 286">
              <a:extLst>
                <a:ext uri="{FF2B5EF4-FFF2-40B4-BE49-F238E27FC236}">
                  <a16:creationId xmlns:a16="http://schemas.microsoft.com/office/drawing/2014/main" id="{9F0019C3-F3DD-46C7-8EC1-E64DB68345D7}"/>
                </a:ext>
              </a:extLst>
            </p:cNvPr>
            <p:cNvGrpSpPr/>
            <p:nvPr/>
          </p:nvGrpSpPr>
          <p:grpSpPr>
            <a:xfrm>
              <a:off x="7654296" y="352068"/>
              <a:ext cx="351692" cy="691662"/>
              <a:chOff x="1664677" y="4221162"/>
              <a:chExt cx="843208" cy="1652100"/>
            </a:xfrm>
          </p:grpSpPr>
          <p:sp>
            <p:nvSpPr>
              <p:cNvPr id="323" name="Oval 322">
                <a:extLst>
                  <a:ext uri="{FF2B5EF4-FFF2-40B4-BE49-F238E27FC236}">
                    <a16:creationId xmlns:a16="http://schemas.microsoft.com/office/drawing/2014/main" id="{D0175DB6-80E7-4A6F-A6CB-AF65000DFD4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24" name="Straight Connector 323">
                <a:extLst>
                  <a:ext uri="{FF2B5EF4-FFF2-40B4-BE49-F238E27FC236}">
                    <a16:creationId xmlns:a16="http://schemas.microsoft.com/office/drawing/2014/main" id="{DB66616E-4703-4C1E-82B6-435609923755}"/>
                  </a:ext>
                </a:extLst>
              </p:cNvPr>
              <p:cNvCxnSpPr>
                <a:stCxn id="32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25" name="Straight Connector 324">
                <a:extLst>
                  <a:ext uri="{FF2B5EF4-FFF2-40B4-BE49-F238E27FC236}">
                    <a16:creationId xmlns:a16="http://schemas.microsoft.com/office/drawing/2014/main" id="{58567423-2012-4908-BB04-4EA666BEBA9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26" name="Straight Connector 325">
                <a:extLst>
                  <a:ext uri="{FF2B5EF4-FFF2-40B4-BE49-F238E27FC236}">
                    <a16:creationId xmlns:a16="http://schemas.microsoft.com/office/drawing/2014/main" id="{A0105785-E2B0-4BC9-9F70-923BC1F48E3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27" name="Straight Connector 326">
                <a:extLst>
                  <a:ext uri="{FF2B5EF4-FFF2-40B4-BE49-F238E27FC236}">
                    <a16:creationId xmlns:a16="http://schemas.microsoft.com/office/drawing/2014/main" id="{1DCD1DC7-8342-4A8B-9000-B8663671B25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28" name="Straight Connector 327">
                <a:extLst>
                  <a:ext uri="{FF2B5EF4-FFF2-40B4-BE49-F238E27FC236}">
                    <a16:creationId xmlns:a16="http://schemas.microsoft.com/office/drawing/2014/main" id="{3A22B1EF-00CA-4AD2-868B-C1B16E1A23F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8" name="Group 287">
              <a:extLst>
                <a:ext uri="{FF2B5EF4-FFF2-40B4-BE49-F238E27FC236}">
                  <a16:creationId xmlns:a16="http://schemas.microsoft.com/office/drawing/2014/main" id="{2941834A-EF01-44B0-A5F8-09286542B115}"/>
                </a:ext>
              </a:extLst>
            </p:cNvPr>
            <p:cNvGrpSpPr/>
            <p:nvPr/>
          </p:nvGrpSpPr>
          <p:grpSpPr>
            <a:xfrm>
              <a:off x="9171060" y="352068"/>
              <a:ext cx="351692" cy="691662"/>
              <a:chOff x="1664677" y="4221162"/>
              <a:chExt cx="843208" cy="1652100"/>
            </a:xfrm>
          </p:grpSpPr>
          <p:sp>
            <p:nvSpPr>
              <p:cNvPr id="317" name="Oval 316">
                <a:extLst>
                  <a:ext uri="{FF2B5EF4-FFF2-40B4-BE49-F238E27FC236}">
                    <a16:creationId xmlns:a16="http://schemas.microsoft.com/office/drawing/2014/main" id="{C46E69EB-73F2-4792-B82B-137864592A7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18" name="Straight Connector 317">
                <a:extLst>
                  <a:ext uri="{FF2B5EF4-FFF2-40B4-BE49-F238E27FC236}">
                    <a16:creationId xmlns:a16="http://schemas.microsoft.com/office/drawing/2014/main" id="{0B05E29F-F0F6-4520-ADCE-A100811D8D98}"/>
                  </a:ext>
                </a:extLst>
              </p:cNvPr>
              <p:cNvCxnSpPr>
                <a:stCxn id="31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19" name="Straight Connector 318">
                <a:extLst>
                  <a:ext uri="{FF2B5EF4-FFF2-40B4-BE49-F238E27FC236}">
                    <a16:creationId xmlns:a16="http://schemas.microsoft.com/office/drawing/2014/main" id="{79E5307C-D01F-4581-B56E-85CB1D63AAC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20" name="Straight Connector 319">
                <a:extLst>
                  <a:ext uri="{FF2B5EF4-FFF2-40B4-BE49-F238E27FC236}">
                    <a16:creationId xmlns:a16="http://schemas.microsoft.com/office/drawing/2014/main" id="{B90066E2-F36A-4BF5-857D-DB3366D4236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21" name="Straight Connector 320">
                <a:extLst>
                  <a:ext uri="{FF2B5EF4-FFF2-40B4-BE49-F238E27FC236}">
                    <a16:creationId xmlns:a16="http://schemas.microsoft.com/office/drawing/2014/main" id="{2640A80F-9D51-4D06-A3C5-A971B4041F5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22" name="Straight Connector 321">
                <a:extLst>
                  <a:ext uri="{FF2B5EF4-FFF2-40B4-BE49-F238E27FC236}">
                    <a16:creationId xmlns:a16="http://schemas.microsoft.com/office/drawing/2014/main" id="{33A6A2AB-F79F-4F15-BCED-D4336831582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9" name="Group 288">
              <a:extLst>
                <a:ext uri="{FF2B5EF4-FFF2-40B4-BE49-F238E27FC236}">
                  <a16:creationId xmlns:a16="http://schemas.microsoft.com/office/drawing/2014/main" id="{6C1D7DA6-08F9-460A-A3E9-53CFB202161D}"/>
                </a:ext>
              </a:extLst>
            </p:cNvPr>
            <p:cNvGrpSpPr/>
            <p:nvPr/>
          </p:nvGrpSpPr>
          <p:grpSpPr>
            <a:xfrm>
              <a:off x="8159884" y="352068"/>
              <a:ext cx="351692" cy="691662"/>
              <a:chOff x="1664677" y="4221162"/>
              <a:chExt cx="843208" cy="1652100"/>
            </a:xfrm>
          </p:grpSpPr>
          <p:sp>
            <p:nvSpPr>
              <p:cNvPr id="311" name="Oval 310">
                <a:extLst>
                  <a:ext uri="{FF2B5EF4-FFF2-40B4-BE49-F238E27FC236}">
                    <a16:creationId xmlns:a16="http://schemas.microsoft.com/office/drawing/2014/main" id="{BEC0660C-BAB6-47AF-8351-05BDC23FA39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12" name="Straight Connector 311">
                <a:extLst>
                  <a:ext uri="{FF2B5EF4-FFF2-40B4-BE49-F238E27FC236}">
                    <a16:creationId xmlns:a16="http://schemas.microsoft.com/office/drawing/2014/main" id="{4D3D5C4A-4440-4067-8DC7-86A21C64D21B}"/>
                  </a:ext>
                </a:extLst>
              </p:cNvPr>
              <p:cNvCxnSpPr>
                <a:stCxn id="31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13" name="Straight Connector 312">
                <a:extLst>
                  <a:ext uri="{FF2B5EF4-FFF2-40B4-BE49-F238E27FC236}">
                    <a16:creationId xmlns:a16="http://schemas.microsoft.com/office/drawing/2014/main" id="{AA1E1656-E898-4AAB-9358-A03F640E906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14" name="Straight Connector 313">
                <a:extLst>
                  <a:ext uri="{FF2B5EF4-FFF2-40B4-BE49-F238E27FC236}">
                    <a16:creationId xmlns:a16="http://schemas.microsoft.com/office/drawing/2014/main" id="{73A1CF06-DB30-4692-809E-12846722374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15" name="Straight Connector 314">
                <a:extLst>
                  <a:ext uri="{FF2B5EF4-FFF2-40B4-BE49-F238E27FC236}">
                    <a16:creationId xmlns:a16="http://schemas.microsoft.com/office/drawing/2014/main" id="{75FCF086-BDE3-4105-89CC-78FBDB1FAC3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16" name="Straight Connector 315">
                <a:extLst>
                  <a:ext uri="{FF2B5EF4-FFF2-40B4-BE49-F238E27FC236}">
                    <a16:creationId xmlns:a16="http://schemas.microsoft.com/office/drawing/2014/main" id="{7D26A572-4408-4D85-BA8E-52FCDD2E546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90" name="Group 289">
              <a:extLst>
                <a:ext uri="{FF2B5EF4-FFF2-40B4-BE49-F238E27FC236}">
                  <a16:creationId xmlns:a16="http://schemas.microsoft.com/office/drawing/2014/main" id="{E5515562-8C24-4CF3-8B2A-2B02E0CC053B}"/>
                </a:ext>
              </a:extLst>
            </p:cNvPr>
            <p:cNvGrpSpPr/>
            <p:nvPr/>
          </p:nvGrpSpPr>
          <p:grpSpPr>
            <a:xfrm>
              <a:off x="8665472" y="352068"/>
              <a:ext cx="351692" cy="691662"/>
              <a:chOff x="1664677" y="4221162"/>
              <a:chExt cx="843208" cy="1652100"/>
            </a:xfrm>
          </p:grpSpPr>
          <p:sp>
            <p:nvSpPr>
              <p:cNvPr id="305" name="Oval 304">
                <a:extLst>
                  <a:ext uri="{FF2B5EF4-FFF2-40B4-BE49-F238E27FC236}">
                    <a16:creationId xmlns:a16="http://schemas.microsoft.com/office/drawing/2014/main" id="{93E7E3C6-7E02-4312-950B-9D484387A9B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06" name="Straight Connector 305">
                <a:extLst>
                  <a:ext uri="{FF2B5EF4-FFF2-40B4-BE49-F238E27FC236}">
                    <a16:creationId xmlns:a16="http://schemas.microsoft.com/office/drawing/2014/main" id="{4F8CFE01-D2AA-494A-B79C-7B77BBB6924A}"/>
                  </a:ext>
                </a:extLst>
              </p:cNvPr>
              <p:cNvCxnSpPr>
                <a:stCxn id="30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07" name="Straight Connector 306">
                <a:extLst>
                  <a:ext uri="{FF2B5EF4-FFF2-40B4-BE49-F238E27FC236}">
                    <a16:creationId xmlns:a16="http://schemas.microsoft.com/office/drawing/2014/main" id="{926BB3FC-DFFC-4C25-82CF-C560F4DB0A5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08" name="Straight Connector 307">
                <a:extLst>
                  <a:ext uri="{FF2B5EF4-FFF2-40B4-BE49-F238E27FC236}">
                    <a16:creationId xmlns:a16="http://schemas.microsoft.com/office/drawing/2014/main" id="{B85ABF00-41D7-4D14-8D6D-1AF5915690A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09" name="Straight Connector 308">
                <a:extLst>
                  <a:ext uri="{FF2B5EF4-FFF2-40B4-BE49-F238E27FC236}">
                    <a16:creationId xmlns:a16="http://schemas.microsoft.com/office/drawing/2014/main" id="{CFBF8B37-4101-4323-8F97-7C7A0DB3947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10" name="Straight Connector 309">
                <a:extLst>
                  <a:ext uri="{FF2B5EF4-FFF2-40B4-BE49-F238E27FC236}">
                    <a16:creationId xmlns:a16="http://schemas.microsoft.com/office/drawing/2014/main" id="{708BC19E-FF40-4BBF-BAB4-A4BC693B6D1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91" name="Group 290">
              <a:extLst>
                <a:ext uri="{FF2B5EF4-FFF2-40B4-BE49-F238E27FC236}">
                  <a16:creationId xmlns:a16="http://schemas.microsoft.com/office/drawing/2014/main" id="{B1897E72-0A4A-4A7A-A6AA-232ADE00B224}"/>
                </a:ext>
              </a:extLst>
            </p:cNvPr>
            <p:cNvGrpSpPr/>
            <p:nvPr/>
          </p:nvGrpSpPr>
          <p:grpSpPr>
            <a:xfrm>
              <a:off x="9676648" y="352068"/>
              <a:ext cx="351692" cy="691662"/>
              <a:chOff x="1664677" y="4221162"/>
              <a:chExt cx="843208" cy="1652100"/>
            </a:xfrm>
          </p:grpSpPr>
          <p:sp>
            <p:nvSpPr>
              <p:cNvPr id="299" name="Oval 298">
                <a:extLst>
                  <a:ext uri="{FF2B5EF4-FFF2-40B4-BE49-F238E27FC236}">
                    <a16:creationId xmlns:a16="http://schemas.microsoft.com/office/drawing/2014/main" id="{354E6A31-BDF4-4DC4-A4B3-94B4A49513B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00" name="Straight Connector 299">
                <a:extLst>
                  <a:ext uri="{FF2B5EF4-FFF2-40B4-BE49-F238E27FC236}">
                    <a16:creationId xmlns:a16="http://schemas.microsoft.com/office/drawing/2014/main" id="{8C39599D-7728-4F47-80DD-653D1FDCBBE6}"/>
                  </a:ext>
                </a:extLst>
              </p:cNvPr>
              <p:cNvCxnSpPr>
                <a:stCxn id="29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301" name="Straight Connector 300">
                <a:extLst>
                  <a:ext uri="{FF2B5EF4-FFF2-40B4-BE49-F238E27FC236}">
                    <a16:creationId xmlns:a16="http://schemas.microsoft.com/office/drawing/2014/main" id="{B06AA0B1-BE77-49A2-987B-0938038777B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02" name="Straight Connector 301">
                <a:extLst>
                  <a:ext uri="{FF2B5EF4-FFF2-40B4-BE49-F238E27FC236}">
                    <a16:creationId xmlns:a16="http://schemas.microsoft.com/office/drawing/2014/main" id="{D5BF2598-1D5F-4F05-9F0D-3001F4F348A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303" name="Straight Connector 302">
                <a:extLst>
                  <a:ext uri="{FF2B5EF4-FFF2-40B4-BE49-F238E27FC236}">
                    <a16:creationId xmlns:a16="http://schemas.microsoft.com/office/drawing/2014/main" id="{B6C0CB60-9362-4579-AF76-6597E5FB55C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304" name="Straight Connector 303">
                <a:extLst>
                  <a:ext uri="{FF2B5EF4-FFF2-40B4-BE49-F238E27FC236}">
                    <a16:creationId xmlns:a16="http://schemas.microsoft.com/office/drawing/2014/main" id="{C5317915-498F-44BA-9927-F667EACC0E2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92" name="Group 291">
              <a:extLst>
                <a:ext uri="{FF2B5EF4-FFF2-40B4-BE49-F238E27FC236}">
                  <a16:creationId xmlns:a16="http://schemas.microsoft.com/office/drawing/2014/main" id="{C474EE4E-12E3-4E91-9AB2-31B0075FBA69}"/>
                </a:ext>
              </a:extLst>
            </p:cNvPr>
            <p:cNvGrpSpPr/>
            <p:nvPr/>
          </p:nvGrpSpPr>
          <p:grpSpPr>
            <a:xfrm>
              <a:off x="10182232" y="352068"/>
              <a:ext cx="351692" cy="691662"/>
              <a:chOff x="1664677" y="4221162"/>
              <a:chExt cx="843208" cy="1652100"/>
            </a:xfrm>
          </p:grpSpPr>
          <p:sp>
            <p:nvSpPr>
              <p:cNvPr id="293" name="Oval 292">
                <a:extLst>
                  <a:ext uri="{FF2B5EF4-FFF2-40B4-BE49-F238E27FC236}">
                    <a16:creationId xmlns:a16="http://schemas.microsoft.com/office/drawing/2014/main" id="{8AB5D280-11D9-4C9A-AC42-852AD0183C4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94" name="Straight Connector 293">
                <a:extLst>
                  <a:ext uri="{FF2B5EF4-FFF2-40B4-BE49-F238E27FC236}">
                    <a16:creationId xmlns:a16="http://schemas.microsoft.com/office/drawing/2014/main" id="{63470D77-664C-484B-A8FE-02A891AC68F3}"/>
                  </a:ext>
                </a:extLst>
              </p:cNvPr>
              <p:cNvCxnSpPr>
                <a:stCxn id="29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95" name="Straight Connector 294">
                <a:extLst>
                  <a:ext uri="{FF2B5EF4-FFF2-40B4-BE49-F238E27FC236}">
                    <a16:creationId xmlns:a16="http://schemas.microsoft.com/office/drawing/2014/main" id="{3022F9F0-FDED-4DBB-9A50-E7F027E833F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96" name="Straight Connector 295">
                <a:extLst>
                  <a:ext uri="{FF2B5EF4-FFF2-40B4-BE49-F238E27FC236}">
                    <a16:creationId xmlns:a16="http://schemas.microsoft.com/office/drawing/2014/main" id="{3BF89B4A-0CF4-4BF5-A10A-D24D7F79A2D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97" name="Straight Connector 296">
                <a:extLst>
                  <a:ext uri="{FF2B5EF4-FFF2-40B4-BE49-F238E27FC236}">
                    <a16:creationId xmlns:a16="http://schemas.microsoft.com/office/drawing/2014/main" id="{F17A4420-7E32-4319-B330-0A7FCF7CD7F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98" name="Straight Connector 297">
                <a:extLst>
                  <a:ext uri="{FF2B5EF4-FFF2-40B4-BE49-F238E27FC236}">
                    <a16:creationId xmlns:a16="http://schemas.microsoft.com/office/drawing/2014/main" id="{DEC70FDC-FCAF-472E-9A82-0BF664E8E22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grpSp>
        <p:nvGrpSpPr>
          <p:cNvPr id="2028" name="Group 2027">
            <a:extLst>
              <a:ext uri="{FF2B5EF4-FFF2-40B4-BE49-F238E27FC236}">
                <a16:creationId xmlns:a16="http://schemas.microsoft.com/office/drawing/2014/main" id="{96E1870F-DDAE-49D1-8A33-A1FFA7D67307}"/>
              </a:ext>
            </a:extLst>
          </p:cNvPr>
          <p:cNvGrpSpPr/>
          <p:nvPr/>
        </p:nvGrpSpPr>
        <p:grpSpPr>
          <a:xfrm>
            <a:off x="2422742" y="1553414"/>
            <a:ext cx="6816758" cy="2671891"/>
            <a:chOff x="4840447" y="656743"/>
            <a:chExt cx="6816758" cy="2671891"/>
          </a:xfrm>
        </p:grpSpPr>
        <p:grpSp>
          <p:nvGrpSpPr>
            <p:cNvPr id="510" name="Group 509">
              <a:extLst>
                <a:ext uri="{FF2B5EF4-FFF2-40B4-BE49-F238E27FC236}">
                  <a16:creationId xmlns:a16="http://schemas.microsoft.com/office/drawing/2014/main" id="{ADE9AC66-48B1-4B3D-AF16-34A3277F8E1C}"/>
                </a:ext>
              </a:extLst>
            </p:cNvPr>
            <p:cNvGrpSpPr/>
            <p:nvPr/>
          </p:nvGrpSpPr>
          <p:grpSpPr>
            <a:xfrm>
              <a:off x="5744049" y="2636972"/>
              <a:ext cx="351692" cy="691662"/>
              <a:chOff x="1664677" y="4221162"/>
              <a:chExt cx="843208" cy="1652100"/>
            </a:xfrm>
          </p:grpSpPr>
          <p:sp>
            <p:nvSpPr>
              <p:cNvPr id="756" name="Oval 755">
                <a:extLst>
                  <a:ext uri="{FF2B5EF4-FFF2-40B4-BE49-F238E27FC236}">
                    <a16:creationId xmlns:a16="http://schemas.microsoft.com/office/drawing/2014/main" id="{9597692C-7E13-4757-861C-D636A7006BD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57" name="Straight Connector 756">
                <a:extLst>
                  <a:ext uri="{FF2B5EF4-FFF2-40B4-BE49-F238E27FC236}">
                    <a16:creationId xmlns:a16="http://schemas.microsoft.com/office/drawing/2014/main" id="{2B04896F-F255-4C1C-AB33-EF2B714A57C6}"/>
                  </a:ext>
                </a:extLst>
              </p:cNvPr>
              <p:cNvCxnSpPr>
                <a:stCxn id="75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58" name="Straight Connector 757">
                <a:extLst>
                  <a:ext uri="{FF2B5EF4-FFF2-40B4-BE49-F238E27FC236}">
                    <a16:creationId xmlns:a16="http://schemas.microsoft.com/office/drawing/2014/main" id="{B912396A-0F12-48D0-A396-40853DB27D0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59" name="Straight Connector 758">
                <a:extLst>
                  <a:ext uri="{FF2B5EF4-FFF2-40B4-BE49-F238E27FC236}">
                    <a16:creationId xmlns:a16="http://schemas.microsoft.com/office/drawing/2014/main" id="{23017779-DB08-452D-BE4F-D84AEC21BFD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60" name="Straight Connector 759">
                <a:extLst>
                  <a:ext uri="{FF2B5EF4-FFF2-40B4-BE49-F238E27FC236}">
                    <a16:creationId xmlns:a16="http://schemas.microsoft.com/office/drawing/2014/main" id="{A5ABCA77-ACCF-451C-B63D-8DC0B840EF1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61" name="Straight Connector 760">
                <a:extLst>
                  <a:ext uri="{FF2B5EF4-FFF2-40B4-BE49-F238E27FC236}">
                    <a16:creationId xmlns:a16="http://schemas.microsoft.com/office/drawing/2014/main" id="{CDF51A45-BE5B-43EB-A4E8-5775304B949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11" name="Group 510">
              <a:extLst>
                <a:ext uri="{FF2B5EF4-FFF2-40B4-BE49-F238E27FC236}">
                  <a16:creationId xmlns:a16="http://schemas.microsoft.com/office/drawing/2014/main" id="{0777D9C1-AAC1-491A-B5E6-855EA47BF6CD}"/>
                </a:ext>
              </a:extLst>
            </p:cNvPr>
            <p:cNvGrpSpPr/>
            <p:nvPr/>
          </p:nvGrpSpPr>
          <p:grpSpPr>
            <a:xfrm>
              <a:off x="7260813" y="2636972"/>
              <a:ext cx="351692" cy="691662"/>
              <a:chOff x="1664677" y="4221162"/>
              <a:chExt cx="843208" cy="1652100"/>
            </a:xfrm>
          </p:grpSpPr>
          <p:sp>
            <p:nvSpPr>
              <p:cNvPr id="750" name="Oval 749">
                <a:extLst>
                  <a:ext uri="{FF2B5EF4-FFF2-40B4-BE49-F238E27FC236}">
                    <a16:creationId xmlns:a16="http://schemas.microsoft.com/office/drawing/2014/main" id="{96B664EC-20E7-4950-A80A-ECA7F3AD36A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51" name="Straight Connector 750">
                <a:extLst>
                  <a:ext uri="{FF2B5EF4-FFF2-40B4-BE49-F238E27FC236}">
                    <a16:creationId xmlns:a16="http://schemas.microsoft.com/office/drawing/2014/main" id="{E60B6FA7-A50E-421F-9F44-F663461C8861}"/>
                  </a:ext>
                </a:extLst>
              </p:cNvPr>
              <p:cNvCxnSpPr>
                <a:stCxn id="75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52" name="Straight Connector 751">
                <a:extLst>
                  <a:ext uri="{FF2B5EF4-FFF2-40B4-BE49-F238E27FC236}">
                    <a16:creationId xmlns:a16="http://schemas.microsoft.com/office/drawing/2014/main" id="{F6CAB9B8-3F8A-4D77-9728-79B017AAD2D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53" name="Straight Connector 752">
                <a:extLst>
                  <a:ext uri="{FF2B5EF4-FFF2-40B4-BE49-F238E27FC236}">
                    <a16:creationId xmlns:a16="http://schemas.microsoft.com/office/drawing/2014/main" id="{7D8905F0-3316-4A91-A460-AC7BB6100B3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54" name="Straight Connector 753">
                <a:extLst>
                  <a:ext uri="{FF2B5EF4-FFF2-40B4-BE49-F238E27FC236}">
                    <a16:creationId xmlns:a16="http://schemas.microsoft.com/office/drawing/2014/main" id="{52E38225-5525-4B6F-B413-5496CA1D179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55" name="Straight Connector 754">
                <a:extLst>
                  <a:ext uri="{FF2B5EF4-FFF2-40B4-BE49-F238E27FC236}">
                    <a16:creationId xmlns:a16="http://schemas.microsoft.com/office/drawing/2014/main" id="{3BFB123A-395D-4452-8A44-F9326154774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12" name="Group 511">
              <a:extLst>
                <a:ext uri="{FF2B5EF4-FFF2-40B4-BE49-F238E27FC236}">
                  <a16:creationId xmlns:a16="http://schemas.microsoft.com/office/drawing/2014/main" id="{928CD72C-A7E2-4B68-B019-9CE3ECE3E5A5}"/>
                </a:ext>
              </a:extLst>
            </p:cNvPr>
            <p:cNvGrpSpPr/>
            <p:nvPr/>
          </p:nvGrpSpPr>
          <p:grpSpPr>
            <a:xfrm>
              <a:off x="6249637" y="2636972"/>
              <a:ext cx="351692" cy="691662"/>
              <a:chOff x="1664677" y="4221162"/>
              <a:chExt cx="843208" cy="1652100"/>
            </a:xfrm>
            <a:effectLst>
              <a:glow rad="63500">
                <a:schemeClr val="accent1">
                  <a:satMod val="175000"/>
                  <a:alpha val="40000"/>
                </a:schemeClr>
              </a:glow>
            </a:effectLst>
          </p:grpSpPr>
          <p:sp>
            <p:nvSpPr>
              <p:cNvPr id="744" name="Oval 743">
                <a:extLst>
                  <a:ext uri="{FF2B5EF4-FFF2-40B4-BE49-F238E27FC236}">
                    <a16:creationId xmlns:a16="http://schemas.microsoft.com/office/drawing/2014/main" id="{45E577E7-E48F-4F34-B6EC-94FFC92CB3A5}"/>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745" name="Straight Connector 744">
                <a:extLst>
                  <a:ext uri="{FF2B5EF4-FFF2-40B4-BE49-F238E27FC236}">
                    <a16:creationId xmlns:a16="http://schemas.microsoft.com/office/drawing/2014/main" id="{C4DC1F80-B121-495F-AF2A-3FBE2B48C7F9}"/>
                  </a:ext>
                </a:extLst>
              </p:cNvPr>
              <p:cNvCxnSpPr>
                <a:stCxn id="744"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746" name="Straight Connector 745">
                <a:extLst>
                  <a:ext uri="{FF2B5EF4-FFF2-40B4-BE49-F238E27FC236}">
                    <a16:creationId xmlns:a16="http://schemas.microsoft.com/office/drawing/2014/main" id="{255AB21A-2A53-4030-97AF-3F6D7913F573}"/>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747" name="Straight Connector 746">
                <a:extLst>
                  <a:ext uri="{FF2B5EF4-FFF2-40B4-BE49-F238E27FC236}">
                    <a16:creationId xmlns:a16="http://schemas.microsoft.com/office/drawing/2014/main" id="{5A8F9B51-0667-4E1F-B2DE-BF2F440EDF9C}"/>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748" name="Straight Connector 747">
                <a:extLst>
                  <a:ext uri="{FF2B5EF4-FFF2-40B4-BE49-F238E27FC236}">
                    <a16:creationId xmlns:a16="http://schemas.microsoft.com/office/drawing/2014/main" id="{145F39C1-B72A-4E44-95E0-0801471EA69C}"/>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749" name="Straight Connector 748">
                <a:extLst>
                  <a:ext uri="{FF2B5EF4-FFF2-40B4-BE49-F238E27FC236}">
                    <a16:creationId xmlns:a16="http://schemas.microsoft.com/office/drawing/2014/main" id="{426EB767-8C7F-433C-A6B3-2F1DF20EEB56}"/>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513" name="Group 512">
              <a:extLst>
                <a:ext uri="{FF2B5EF4-FFF2-40B4-BE49-F238E27FC236}">
                  <a16:creationId xmlns:a16="http://schemas.microsoft.com/office/drawing/2014/main" id="{A1FD4C47-B173-4227-A861-921CD649436B}"/>
                </a:ext>
              </a:extLst>
            </p:cNvPr>
            <p:cNvGrpSpPr/>
            <p:nvPr/>
          </p:nvGrpSpPr>
          <p:grpSpPr>
            <a:xfrm>
              <a:off x="6755225" y="2636972"/>
              <a:ext cx="351692" cy="691662"/>
              <a:chOff x="1664677" y="4221162"/>
              <a:chExt cx="843208" cy="1652100"/>
            </a:xfrm>
          </p:grpSpPr>
          <p:sp>
            <p:nvSpPr>
              <p:cNvPr id="738" name="Oval 737">
                <a:extLst>
                  <a:ext uri="{FF2B5EF4-FFF2-40B4-BE49-F238E27FC236}">
                    <a16:creationId xmlns:a16="http://schemas.microsoft.com/office/drawing/2014/main" id="{A01A08A5-960C-48CB-A4BB-FDFC01DB66B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39" name="Straight Connector 738">
                <a:extLst>
                  <a:ext uri="{FF2B5EF4-FFF2-40B4-BE49-F238E27FC236}">
                    <a16:creationId xmlns:a16="http://schemas.microsoft.com/office/drawing/2014/main" id="{54450159-7CFE-477A-9620-33A453A57E3A}"/>
                  </a:ext>
                </a:extLst>
              </p:cNvPr>
              <p:cNvCxnSpPr>
                <a:stCxn id="73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40" name="Straight Connector 739">
                <a:extLst>
                  <a:ext uri="{FF2B5EF4-FFF2-40B4-BE49-F238E27FC236}">
                    <a16:creationId xmlns:a16="http://schemas.microsoft.com/office/drawing/2014/main" id="{DCE70CA6-CBF1-4C37-948C-C3A3B789D69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41" name="Straight Connector 740">
                <a:extLst>
                  <a:ext uri="{FF2B5EF4-FFF2-40B4-BE49-F238E27FC236}">
                    <a16:creationId xmlns:a16="http://schemas.microsoft.com/office/drawing/2014/main" id="{71A3A40C-C602-443D-8601-1B967B6BFD4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42" name="Straight Connector 741">
                <a:extLst>
                  <a:ext uri="{FF2B5EF4-FFF2-40B4-BE49-F238E27FC236}">
                    <a16:creationId xmlns:a16="http://schemas.microsoft.com/office/drawing/2014/main" id="{AC2A99C0-FC3D-4150-A72A-DC06C72C5C0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43" name="Straight Connector 742">
                <a:extLst>
                  <a:ext uri="{FF2B5EF4-FFF2-40B4-BE49-F238E27FC236}">
                    <a16:creationId xmlns:a16="http://schemas.microsoft.com/office/drawing/2014/main" id="{2204C61F-74C4-415F-AEC3-A7BA272A65F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14" name="Group 513">
              <a:extLst>
                <a:ext uri="{FF2B5EF4-FFF2-40B4-BE49-F238E27FC236}">
                  <a16:creationId xmlns:a16="http://schemas.microsoft.com/office/drawing/2014/main" id="{ABDD38AF-9C4C-4045-87FA-98C836FC1D83}"/>
                </a:ext>
              </a:extLst>
            </p:cNvPr>
            <p:cNvGrpSpPr/>
            <p:nvPr/>
          </p:nvGrpSpPr>
          <p:grpSpPr>
            <a:xfrm>
              <a:off x="7766401" y="2636972"/>
              <a:ext cx="351692" cy="691662"/>
              <a:chOff x="1664677" y="4221162"/>
              <a:chExt cx="843208" cy="1652100"/>
            </a:xfrm>
          </p:grpSpPr>
          <p:sp>
            <p:nvSpPr>
              <p:cNvPr id="732" name="Oval 731">
                <a:extLst>
                  <a:ext uri="{FF2B5EF4-FFF2-40B4-BE49-F238E27FC236}">
                    <a16:creationId xmlns:a16="http://schemas.microsoft.com/office/drawing/2014/main" id="{5E40D74C-FE03-4ABB-BF47-5CB15A4F9C7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33" name="Straight Connector 732">
                <a:extLst>
                  <a:ext uri="{FF2B5EF4-FFF2-40B4-BE49-F238E27FC236}">
                    <a16:creationId xmlns:a16="http://schemas.microsoft.com/office/drawing/2014/main" id="{60834101-8E52-4464-BEEC-280C9EE24E47}"/>
                  </a:ext>
                </a:extLst>
              </p:cNvPr>
              <p:cNvCxnSpPr>
                <a:stCxn id="73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34" name="Straight Connector 733">
                <a:extLst>
                  <a:ext uri="{FF2B5EF4-FFF2-40B4-BE49-F238E27FC236}">
                    <a16:creationId xmlns:a16="http://schemas.microsoft.com/office/drawing/2014/main" id="{EF1FCBB9-D382-4958-ADD9-8AE6C9F5DB2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35" name="Straight Connector 734">
                <a:extLst>
                  <a:ext uri="{FF2B5EF4-FFF2-40B4-BE49-F238E27FC236}">
                    <a16:creationId xmlns:a16="http://schemas.microsoft.com/office/drawing/2014/main" id="{1D442AAC-D864-48C4-B704-7DA949A4FCC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36" name="Straight Connector 735">
                <a:extLst>
                  <a:ext uri="{FF2B5EF4-FFF2-40B4-BE49-F238E27FC236}">
                    <a16:creationId xmlns:a16="http://schemas.microsoft.com/office/drawing/2014/main" id="{A67D6589-8886-4FEB-ACEA-D5450A9449B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37" name="Straight Connector 736">
                <a:extLst>
                  <a:ext uri="{FF2B5EF4-FFF2-40B4-BE49-F238E27FC236}">
                    <a16:creationId xmlns:a16="http://schemas.microsoft.com/office/drawing/2014/main" id="{0F15E181-96C5-4193-A007-7A0EEA7800F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15" name="Group 514">
              <a:extLst>
                <a:ext uri="{FF2B5EF4-FFF2-40B4-BE49-F238E27FC236}">
                  <a16:creationId xmlns:a16="http://schemas.microsoft.com/office/drawing/2014/main" id="{C1A637C8-5DF1-4023-94C7-F85E9044828D}"/>
                </a:ext>
              </a:extLst>
            </p:cNvPr>
            <p:cNvGrpSpPr/>
            <p:nvPr/>
          </p:nvGrpSpPr>
          <p:grpSpPr>
            <a:xfrm>
              <a:off x="8271989" y="2636972"/>
              <a:ext cx="351692" cy="691662"/>
              <a:chOff x="1664677" y="4221162"/>
              <a:chExt cx="843208" cy="1652100"/>
            </a:xfrm>
          </p:grpSpPr>
          <p:sp>
            <p:nvSpPr>
              <p:cNvPr id="726" name="Oval 725">
                <a:extLst>
                  <a:ext uri="{FF2B5EF4-FFF2-40B4-BE49-F238E27FC236}">
                    <a16:creationId xmlns:a16="http://schemas.microsoft.com/office/drawing/2014/main" id="{AAD5B93B-64BB-4464-A17C-854F1C761B6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27" name="Straight Connector 726">
                <a:extLst>
                  <a:ext uri="{FF2B5EF4-FFF2-40B4-BE49-F238E27FC236}">
                    <a16:creationId xmlns:a16="http://schemas.microsoft.com/office/drawing/2014/main" id="{24F30024-8581-46CC-ADEA-1489D536AB79}"/>
                  </a:ext>
                </a:extLst>
              </p:cNvPr>
              <p:cNvCxnSpPr>
                <a:stCxn id="72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28" name="Straight Connector 727">
                <a:extLst>
                  <a:ext uri="{FF2B5EF4-FFF2-40B4-BE49-F238E27FC236}">
                    <a16:creationId xmlns:a16="http://schemas.microsoft.com/office/drawing/2014/main" id="{62F93FCF-8D14-42B5-9302-20EE2773A82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29" name="Straight Connector 728">
                <a:extLst>
                  <a:ext uri="{FF2B5EF4-FFF2-40B4-BE49-F238E27FC236}">
                    <a16:creationId xmlns:a16="http://schemas.microsoft.com/office/drawing/2014/main" id="{47CF5773-0B53-4E9E-A25F-052261F4FD7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30" name="Straight Connector 729">
                <a:extLst>
                  <a:ext uri="{FF2B5EF4-FFF2-40B4-BE49-F238E27FC236}">
                    <a16:creationId xmlns:a16="http://schemas.microsoft.com/office/drawing/2014/main" id="{689825A0-D158-4657-9EF6-C3711AF237E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31" name="Straight Connector 730">
                <a:extLst>
                  <a:ext uri="{FF2B5EF4-FFF2-40B4-BE49-F238E27FC236}">
                    <a16:creationId xmlns:a16="http://schemas.microsoft.com/office/drawing/2014/main" id="{30735A64-3ECD-4412-8663-BFD3867C86D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16" name="Group 515">
              <a:extLst>
                <a:ext uri="{FF2B5EF4-FFF2-40B4-BE49-F238E27FC236}">
                  <a16:creationId xmlns:a16="http://schemas.microsoft.com/office/drawing/2014/main" id="{FAECDBBA-7D52-46E2-A4B6-8E25CF7B91AD}"/>
                </a:ext>
              </a:extLst>
            </p:cNvPr>
            <p:cNvGrpSpPr/>
            <p:nvPr/>
          </p:nvGrpSpPr>
          <p:grpSpPr>
            <a:xfrm>
              <a:off x="8777577" y="2636972"/>
              <a:ext cx="351692" cy="691662"/>
              <a:chOff x="1664677" y="4221162"/>
              <a:chExt cx="843208" cy="1652100"/>
            </a:xfrm>
          </p:grpSpPr>
          <p:sp>
            <p:nvSpPr>
              <p:cNvPr id="720" name="Oval 719">
                <a:extLst>
                  <a:ext uri="{FF2B5EF4-FFF2-40B4-BE49-F238E27FC236}">
                    <a16:creationId xmlns:a16="http://schemas.microsoft.com/office/drawing/2014/main" id="{569CB6AC-9E3E-4727-952B-9342DF5CFE7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21" name="Straight Connector 720">
                <a:extLst>
                  <a:ext uri="{FF2B5EF4-FFF2-40B4-BE49-F238E27FC236}">
                    <a16:creationId xmlns:a16="http://schemas.microsoft.com/office/drawing/2014/main" id="{6D30694A-9266-46C2-AC42-B39289608393}"/>
                  </a:ext>
                </a:extLst>
              </p:cNvPr>
              <p:cNvCxnSpPr>
                <a:stCxn id="72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22" name="Straight Connector 721">
                <a:extLst>
                  <a:ext uri="{FF2B5EF4-FFF2-40B4-BE49-F238E27FC236}">
                    <a16:creationId xmlns:a16="http://schemas.microsoft.com/office/drawing/2014/main" id="{F4A68B33-80EA-4990-8EBA-34C22B87550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23" name="Straight Connector 722">
                <a:extLst>
                  <a:ext uri="{FF2B5EF4-FFF2-40B4-BE49-F238E27FC236}">
                    <a16:creationId xmlns:a16="http://schemas.microsoft.com/office/drawing/2014/main" id="{BDE77E5B-CA57-429D-B23A-8A01137D6F5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24" name="Straight Connector 723">
                <a:extLst>
                  <a:ext uri="{FF2B5EF4-FFF2-40B4-BE49-F238E27FC236}">
                    <a16:creationId xmlns:a16="http://schemas.microsoft.com/office/drawing/2014/main" id="{DE5EA708-9BDB-401A-B016-9BFE5AE5498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25" name="Straight Connector 724">
                <a:extLst>
                  <a:ext uri="{FF2B5EF4-FFF2-40B4-BE49-F238E27FC236}">
                    <a16:creationId xmlns:a16="http://schemas.microsoft.com/office/drawing/2014/main" id="{968656C6-8453-4B42-B3B0-8B2EC517C7C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17" name="Group 516">
              <a:extLst>
                <a:ext uri="{FF2B5EF4-FFF2-40B4-BE49-F238E27FC236}">
                  <a16:creationId xmlns:a16="http://schemas.microsoft.com/office/drawing/2014/main" id="{F6473839-713B-4D62-B767-E9A9E93F4228}"/>
                </a:ext>
              </a:extLst>
            </p:cNvPr>
            <p:cNvGrpSpPr/>
            <p:nvPr/>
          </p:nvGrpSpPr>
          <p:grpSpPr>
            <a:xfrm>
              <a:off x="10294341" y="2636972"/>
              <a:ext cx="351692" cy="691662"/>
              <a:chOff x="1664677" y="4221162"/>
              <a:chExt cx="843208" cy="1652100"/>
            </a:xfrm>
          </p:grpSpPr>
          <p:sp>
            <p:nvSpPr>
              <p:cNvPr id="714" name="Oval 713">
                <a:extLst>
                  <a:ext uri="{FF2B5EF4-FFF2-40B4-BE49-F238E27FC236}">
                    <a16:creationId xmlns:a16="http://schemas.microsoft.com/office/drawing/2014/main" id="{E3564E2F-6F43-46CE-866B-256C34682C8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15" name="Straight Connector 714">
                <a:extLst>
                  <a:ext uri="{FF2B5EF4-FFF2-40B4-BE49-F238E27FC236}">
                    <a16:creationId xmlns:a16="http://schemas.microsoft.com/office/drawing/2014/main" id="{E12CB551-E0C9-4625-B0B9-8E20B61AEF51}"/>
                  </a:ext>
                </a:extLst>
              </p:cNvPr>
              <p:cNvCxnSpPr>
                <a:stCxn id="71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16" name="Straight Connector 715">
                <a:extLst>
                  <a:ext uri="{FF2B5EF4-FFF2-40B4-BE49-F238E27FC236}">
                    <a16:creationId xmlns:a16="http://schemas.microsoft.com/office/drawing/2014/main" id="{CEDBC96C-C6BD-4851-B4BF-82BA2780B90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17" name="Straight Connector 716">
                <a:extLst>
                  <a:ext uri="{FF2B5EF4-FFF2-40B4-BE49-F238E27FC236}">
                    <a16:creationId xmlns:a16="http://schemas.microsoft.com/office/drawing/2014/main" id="{48908341-A116-486B-B732-3FF48AB6436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18" name="Straight Connector 717">
                <a:extLst>
                  <a:ext uri="{FF2B5EF4-FFF2-40B4-BE49-F238E27FC236}">
                    <a16:creationId xmlns:a16="http://schemas.microsoft.com/office/drawing/2014/main" id="{A8FF50B2-8815-413C-AB1A-F96445F39AE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19" name="Straight Connector 718">
                <a:extLst>
                  <a:ext uri="{FF2B5EF4-FFF2-40B4-BE49-F238E27FC236}">
                    <a16:creationId xmlns:a16="http://schemas.microsoft.com/office/drawing/2014/main" id="{BA718F09-28D6-4938-B295-314B6242BEC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18" name="Group 517">
              <a:extLst>
                <a:ext uri="{FF2B5EF4-FFF2-40B4-BE49-F238E27FC236}">
                  <a16:creationId xmlns:a16="http://schemas.microsoft.com/office/drawing/2014/main" id="{28A37E9B-63A3-4E18-8E81-1A8C0FC26B2F}"/>
                </a:ext>
              </a:extLst>
            </p:cNvPr>
            <p:cNvGrpSpPr/>
            <p:nvPr/>
          </p:nvGrpSpPr>
          <p:grpSpPr>
            <a:xfrm>
              <a:off x="9283165" y="2636972"/>
              <a:ext cx="351692" cy="691662"/>
              <a:chOff x="1664677" y="4221162"/>
              <a:chExt cx="843208" cy="1652100"/>
            </a:xfrm>
          </p:grpSpPr>
          <p:sp>
            <p:nvSpPr>
              <p:cNvPr id="708" name="Oval 707">
                <a:extLst>
                  <a:ext uri="{FF2B5EF4-FFF2-40B4-BE49-F238E27FC236}">
                    <a16:creationId xmlns:a16="http://schemas.microsoft.com/office/drawing/2014/main" id="{B0B8196D-2823-4450-AB97-A670BC61EB7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09" name="Straight Connector 708">
                <a:extLst>
                  <a:ext uri="{FF2B5EF4-FFF2-40B4-BE49-F238E27FC236}">
                    <a16:creationId xmlns:a16="http://schemas.microsoft.com/office/drawing/2014/main" id="{37560FFB-2666-4B7A-9060-82FB2C6A401A}"/>
                  </a:ext>
                </a:extLst>
              </p:cNvPr>
              <p:cNvCxnSpPr>
                <a:stCxn id="70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10" name="Straight Connector 709">
                <a:extLst>
                  <a:ext uri="{FF2B5EF4-FFF2-40B4-BE49-F238E27FC236}">
                    <a16:creationId xmlns:a16="http://schemas.microsoft.com/office/drawing/2014/main" id="{D75C6C54-681C-4D32-8BAE-467AAA310A0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11" name="Straight Connector 710">
                <a:extLst>
                  <a:ext uri="{FF2B5EF4-FFF2-40B4-BE49-F238E27FC236}">
                    <a16:creationId xmlns:a16="http://schemas.microsoft.com/office/drawing/2014/main" id="{610B46EC-4AC3-4115-A571-9F6ABDD12B9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12" name="Straight Connector 711">
                <a:extLst>
                  <a:ext uri="{FF2B5EF4-FFF2-40B4-BE49-F238E27FC236}">
                    <a16:creationId xmlns:a16="http://schemas.microsoft.com/office/drawing/2014/main" id="{39B81CF9-0D52-4869-AF12-14AB975D111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13" name="Straight Connector 712">
                <a:extLst>
                  <a:ext uri="{FF2B5EF4-FFF2-40B4-BE49-F238E27FC236}">
                    <a16:creationId xmlns:a16="http://schemas.microsoft.com/office/drawing/2014/main" id="{9248AAD6-5748-43BE-9095-838B73F0212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19" name="Group 518">
              <a:extLst>
                <a:ext uri="{FF2B5EF4-FFF2-40B4-BE49-F238E27FC236}">
                  <a16:creationId xmlns:a16="http://schemas.microsoft.com/office/drawing/2014/main" id="{CB9ABCC4-0364-4091-8415-E6392DE077AE}"/>
                </a:ext>
              </a:extLst>
            </p:cNvPr>
            <p:cNvGrpSpPr/>
            <p:nvPr/>
          </p:nvGrpSpPr>
          <p:grpSpPr>
            <a:xfrm>
              <a:off x="9788753" y="2636972"/>
              <a:ext cx="351692" cy="691662"/>
              <a:chOff x="1664677" y="4221162"/>
              <a:chExt cx="843208" cy="1652100"/>
            </a:xfrm>
            <a:effectLst>
              <a:glow rad="63500">
                <a:schemeClr val="accent1">
                  <a:satMod val="175000"/>
                  <a:alpha val="40000"/>
                </a:schemeClr>
              </a:glow>
            </a:effectLst>
          </p:grpSpPr>
          <p:sp>
            <p:nvSpPr>
              <p:cNvPr id="702" name="Oval 701">
                <a:extLst>
                  <a:ext uri="{FF2B5EF4-FFF2-40B4-BE49-F238E27FC236}">
                    <a16:creationId xmlns:a16="http://schemas.microsoft.com/office/drawing/2014/main" id="{9CDD8F60-0911-49BA-BF12-4DC72B77D5DA}"/>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703" name="Straight Connector 702">
                <a:extLst>
                  <a:ext uri="{FF2B5EF4-FFF2-40B4-BE49-F238E27FC236}">
                    <a16:creationId xmlns:a16="http://schemas.microsoft.com/office/drawing/2014/main" id="{E2E4237C-F0BE-4B3B-9C6A-E70893BE60FB}"/>
                  </a:ext>
                </a:extLst>
              </p:cNvPr>
              <p:cNvCxnSpPr>
                <a:stCxn id="702"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704" name="Straight Connector 703">
                <a:extLst>
                  <a:ext uri="{FF2B5EF4-FFF2-40B4-BE49-F238E27FC236}">
                    <a16:creationId xmlns:a16="http://schemas.microsoft.com/office/drawing/2014/main" id="{8AFB393C-3A36-431F-9C5A-7462AC409DE4}"/>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705" name="Straight Connector 704">
                <a:extLst>
                  <a:ext uri="{FF2B5EF4-FFF2-40B4-BE49-F238E27FC236}">
                    <a16:creationId xmlns:a16="http://schemas.microsoft.com/office/drawing/2014/main" id="{93F4FE47-E488-48EC-980D-BD27F0167164}"/>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706" name="Straight Connector 705">
                <a:extLst>
                  <a:ext uri="{FF2B5EF4-FFF2-40B4-BE49-F238E27FC236}">
                    <a16:creationId xmlns:a16="http://schemas.microsoft.com/office/drawing/2014/main" id="{2C290827-53B2-413F-8E24-E7015E116A13}"/>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707" name="Straight Connector 706">
                <a:extLst>
                  <a:ext uri="{FF2B5EF4-FFF2-40B4-BE49-F238E27FC236}">
                    <a16:creationId xmlns:a16="http://schemas.microsoft.com/office/drawing/2014/main" id="{CA0E48E9-7F91-4DA9-B7E9-32BD20DF0B60}"/>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520" name="Group 519">
              <a:extLst>
                <a:ext uri="{FF2B5EF4-FFF2-40B4-BE49-F238E27FC236}">
                  <a16:creationId xmlns:a16="http://schemas.microsoft.com/office/drawing/2014/main" id="{3CC7DFD7-3EAA-488E-94B4-111619E97802}"/>
                </a:ext>
              </a:extLst>
            </p:cNvPr>
            <p:cNvGrpSpPr/>
            <p:nvPr/>
          </p:nvGrpSpPr>
          <p:grpSpPr>
            <a:xfrm>
              <a:off x="10799929" y="2636972"/>
              <a:ext cx="351692" cy="691662"/>
              <a:chOff x="1664677" y="4221162"/>
              <a:chExt cx="843208" cy="1652100"/>
            </a:xfrm>
          </p:grpSpPr>
          <p:sp>
            <p:nvSpPr>
              <p:cNvPr id="696" name="Oval 695">
                <a:extLst>
                  <a:ext uri="{FF2B5EF4-FFF2-40B4-BE49-F238E27FC236}">
                    <a16:creationId xmlns:a16="http://schemas.microsoft.com/office/drawing/2014/main" id="{B1B36B01-62E5-4CB8-974E-8098A2670E8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97" name="Straight Connector 696">
                <a:extLst>
                  <a:ext uri="{FF2B5EF4-FFF2-40B4-BE49-F238E27FC236}">
                    <a16:creationId xmlns:a16="http://schemas.microsoft.com/office/drawing/2014/main" id="{D2BC597A-E375-4D22-8B80-1C95F76314FB}"/>
                  </a:ext>
                </a:extLst>
              </p:cNvPr>
              <p:cNvCxnSpPr>
                <a:stCxn id="69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98" name="Straight Connector 697">
                <a:extLst>
                  <a:ext uri="{FF2B5EF4-FFF2-40B4-BE49-F238E27FC236}">
                    <a16:creationId xmlns:a16="http://schemas.microsoft.com/office/drawing/2014/main" id="{7983FB9D-0110-4512-976C-1F2C14445E7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99" name="Straight Connector 698">
                <a:extLst>
                  <a:ext uri="{FF2B5EF4-FFF2-40B4-BE49-F238E27FC236}">
                    <a16:creationId xmlns:a16="http://schemas.microsoft.com/office/drawing/2014/main" id="{85BE09C4-BB2B-4000-B1A2-18BB302D336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00" name="Straight Connector 699">
                <a:extLst>
                  <a:ext uri="{FF2B5EF4-FFF2-40B4-BE49-F238E27FC236}">
                    <a16:creationId xmlns:a16="http://schemas.microsoft.com/office/drawing/2014/main" id="{7693A833-90EA-4520-BB80-ADA25A0B8B9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01" name="Straight Connector 700">
                <a:extLst>
                  <a:ext uri="{FF2B5EF4-FFF2-40B4-BE49-F238E27FC236}">
                    <a16:creationId xmlns:a16="http://schemas.microsoft.com/office/drawing/2014/main" id="{BFE284B6-EE55-4248-A8C7-3BFA2938643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1" name="Group 520">
              <a:extLst>
                <a:ext uri="{FF2B5EF4-FFF2-40B4-BE49-F238E27FC236}">
                  <a16:creationId xmlns:a16="http://schemas.microsoft.com/office/drawing/2014/main" id="{41008C08-0685-4FCA-BA48-B8BD960FE5C9}"/>
                </a:ext>
              </a:extLst>
            </p:cNvPr>
            <p:cNvGrpSpPr/>
            <p:nvPr/>
          </p:nvGrpSpPr>
          <p:grpSpPr>
            <a:xfrm>
              <a:off x="11305513" y="2636972"/>
              <a:ext cx="351692" cy="691662"/>
              <a:chOff x="1664677" y="4221162"/>
              <a:chExt cx="843208" cy="1652100"/>
            </a:xfrm>
          </p:grpSpPr>
          <p:sp>
            <p:nvSpPr>
              <p:cNvPr id="690" name="Oval 689">
                <a:extLst>
                  <a:ext uri="{FF2B5EF4-FFF2-40B4-BE49-F238E27FC236}">
                    <a16:creationId xmlns:a16="http://schemas.microsoft.com/office/drawing/2014/main" id="{C0C9EED1-7DC9-40AF-A59C-1FC1DED1C52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91" name="Straight Connector 690">
                <a:extLst>
                  <a:ext uri="{FF2B5EF4-FFF2-40B4-BE49-F238E27FC236}">
                    <a16:creationId xmlns:a16="http://schemas.microsoft.com/office/drawing/2014/main" id="{91B2D310-2970-470B-BB60-05B920ADFFEC}"/>
                  </a:ext>
                </a:extLst>
              </p:cNvPr>
              <p:cNvCxnSpPr>
                <a:stCxn id="69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92" name="Straight Connector 691">
                <a:extLst>
                  <a:ext uri="{FF2B5EF4-FFF2-40B4-BE49-F238E27FC236}">
                    <a16:creationId xmlns:a16="http://schemas.microsoft.com/office/drawing/2014/main" id="{12ACC14A-C371-4CE5-99B6-9B519AA60BD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93" name="Straight Connector 692">
                <a:extLst>
                  <a:ext uri="{FF2B5EF4-FFF2-40B4-BE49-F238E27FC236}">
                    <a16:creationId xmlns:a16="http://schemas.microsoft.com/office/drawing/2014/main" id="{4E3AF2D8-BF78-4C3A-B118-F212D55A455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94" name="Straight Connector 693">
                <a:extLst>
                  <a:ext uri="{FF2B5EF4-FFF2-40B4-BE49-F238E27FC236}">
                    <a16:creationId xmlns:a16="http://schemas.microsoft.com/office/drawing/2014/main" id="{017EFE0F-48CD-4505-8863-AC25EB6049B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95" name="Straight Connector 694">
                <a:extLst>
                  <a:ext uri="{FF2B5EF4-FFF2-40B4-BE49-F238E27FC236}">
                    <a16:creationId xmlns:a16="http://schemas.microsoft.com/office/drawing/2014/main" id="{2B2C7E18-659D-4A16-8A85-7DC69FF1FB1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2" name="Group 521">
              <a:extLst>
                <a:ext uri="{FF2B5EF4-FFF2-40B4-BE49-F238E27FC236}">
                  <a16:creationId xmlns:a16="http://schemas.microsoft.com/office/drawing/2014/main" id="{A1AB56DF-BCA8-401F-B380-918ED09DF544}"/>
                </a:ext>
              </a:extLst>
            </p:cNvPr>
            <p:cNvGrpSpPr/>
            <p:nvPr/>
          </p:nvGrpSpPr>
          <p:grpSpPr>
            <a:xfrm>
              <a:off x="5553356" y="1647259"/>
              <a:ext cx="351692" cy="691662"/>
              <a:chOff x="1664677" y="4221162"/>
              <a:chExt cx="843208" cy="1652100"/>
            </a:xfrm>
          </p:grpSpPr>
          <p:sp>
            <p:nvSpPr>
              <p:cNvPr id="684" name="Oval 683">
                <a:extLst>
                  <a:ext uri="{FF2B5EF4-FFF2-40B4-BE49-F238E27FC236}">
                    <a16:creationId xmlns:a16="http://schemas.microsoft.com/office/drawing/2014/main" id="{FF4BD1DC-8F93-435D-AEDA-256C112BA53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85" name="Straight Connector 684">
                <a:extLst>
                  <a:ext uri="{FF2B5EF4-FFF2-40B4-BE49-F238E27FC236}">
                    <a16:creationId xmlns:a16="http://schemas.microsoft.com/office/drawing/2014/main" id="{9F40F0CD-B9F1-4003-8F3D-6A18D36DBA0B}"/>
                  </a:ext>
                </a:extLst>
              </p:cNvPr>
              <p:cNvCxnSpPr>
                <a:stCxn id="68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86" name="Straight Connector 685">
                <a:extLst>
                  <a:ext uri="{FF2B5EF4-FFF2-40B4-BE49-F238E27FC236}">
                    <a16:creationId xmlns:a16="http://schemas.microsoft.com/office/drawing/2014/main" id="{9F539EA8-5E65-463B-87EE-97980CD454A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87" name="Straight Connector 686">
                <a:extLst>
                  <a:ext uri="{FF2B5EF4-FFF2-40B4-BE49-F238E27FC236}">
                    <a16:creationId xmlns:a16="http://schemas.microsoft.com/office/drawing/2014/main" id="{5AF6B45D-123C-4617-A3C9-D0692CF709F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88" name="Straight Connector 687">
                <a:extLst>
                  <a:ext uri="{FF2B5EF4-FFF2-40B4-BE49-F238E27FC236}">
                    <a16:creationId xmlns:a16="http://schemas.microsoft.com/office/drawing/2014/main" id="{2752D59A-F1E8-4AC1-93B6-68EA6257D47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89" name="Straight Connector 688">
                <a:extLst>
                  <a:ext uri="{FF2B5EF4-FFF2-40B4-BE49-F238E27FC236}">
                    <a16:creationId xmlns:a16="http://schemas.microsoft.com/office/drawing/2014/main" id="{746527DD-173C-482F-A0E4-DB731AB0D71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3" name="Group 522">
              <a:extLst>
                <a:ext uri="{FF2B5EF4-FFF2-40B4-BE49-F238E27FC236}">
                  <a16:creationId xmlns:a16="http://schemas.microsoft.com/office/drawing/2014/main" id="{A94CC495-C895-49AB-BA9A-F3184418CEFD}"/>
                </a:ext>
              </a:extLst>
            </p:cNvPr>
            <p:cNvGrpSpPr/>
            <p:nvPr/>
          </p:nvGrpSpPr>
          <p:grpSpPr>
            <a:xfrm>
              <a:off x="7070120" y="1647259"/>
              <a:ext cx="351692" cy="691662"/>
              <a:chOff x="1664677" y="4221162"/>
              <a:chExt cx="843208" cy="1652100"/>
            </a:xfrm>
          </p:grpSpPr>
          <p:sp>
            <p:nvSpPr>
              <p:cNvPr id="678" name="Oval 677">
                <a:extLst>
                  <a:ext uri="{FF2B5EF4-FFF2-40B4-BE49-F238E27FC236}">
                    <a16:creationId xmlns:a16="http://schemas.microsoft.com/office/drawing/2014/main" id="{9D4B5A17-254D-40AF-885D-BE087587C37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79" name="Straight Connector 678">
                <a:extLst>
                  <a:ext uri="{FF2B5EF4-FFF2-40B4-BE49-F238E27FC236}">
                    <a16:creationId xmlns:a16="http://schemas.microsoft.com/office/drawing/2014/main" id="{F554F74B-205F-486A-957C-A88524B70518}"/>
                  </a:ext>
                </a:extLst>
              </p:cNvPr>
              <p:cNvCxnSpPr>
                <a:stCxn id="67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80" name="Straight Connector 679">
                <a:extLst>
                  <a:ext uri="{FF2B5EF4-FFF2-40B4-BE49-F238E27FC236}">
                    <a16:creationId xmlns:a16="http://schemas.microsoft.com/office/drawing/2014/main" id="{28DD097B-283E-40DB-83EB-EFF817B6326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81" name="Straight Connector 680">
                <a:extLst>
                  <a:ext uri="{FF2B5EF4-FFF2-40B4-BE49-F238E27FC236}">
                    <a16:creationId xmlns:a16="http://schemas.microsoft.com/office/drawing/2014/main" id="{6E404E3A-A446-4534-894F-DBF4468C7F5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82" name="Straight Connector 681">
                <a:extLst>
                  <a:ext uri="{FF2B5EF4-FFF2-40B4-BE49-F238E27FC236}">
                    <a16:creationId xmlns:a16="http://schemas.microsoft.com/office/drawing/2014/main" id="{15441DA6-58A5-41BB-89C1-DAAFE2C6982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83" name="Straight Connector 682">
                <a:extLst>
                  <a:ext uri="{FF2B5EF4-FFF2-40B4-BE49-F238E27FC236}">
                    <a16:creationId xmlns:a16="http://schemas.microsoft.com/office/drawing/2014/main" id="{D0A0EB26-52DB-4799-AD40-834F28C7D53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4" name="Group 523">
              <a:extLst>
                <a:ext uri="{FF2B5EF4-FFF2-40B4-BE49-F238E27FC236}">
                  <a16:creationId xmlns:a16="http://schemas.microsoft.com/office/drawing/2014/main" id="{58198DC9-09C6-4FB1-9081-6EFC7A63F529}"/>
                </a:ext>
              </a:extLst>
            </p:cNvPr>
            <p:cNvGrpSpPr/>
            <p:nvPr/>
          </p:nvGrpSpPr>
          <p:grpSpPr>
            <a:xfrm>
              <a:off x="6058944" y="1647259"/>
              <a:ext cx="351692" cy="691662"/>
              <a:chOff x="1664677" y="4221162"/>
              <a:chExt cx="843208" cy="1652100"/>
            </a:xfrm>
          </p:grpSpPr>
          <p:sp>
            <p:nvSpPr>
              <p:cNvPr id="672" name="Oval 671">
                <a:extLst>
                  <a:ext uri="{FF2B5EF4-FFF2-40B4-BE49-F238E27FC236}">
                    <a16:creationId xmlns:a16="http://schemas.microsoft.com/office/drawing/2014/main" id="{538370B7-817E-401D-BC33-D8CCC26F04F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73" name="Straight Connector 672">
                <a:extLst>
                  <a:ext uri="{FF2B5EF4-FFF2-40B4-BE49-F238E27FC236}">
                    <a16:creationId xmlns:a16="http://schemas.microsoft.com/office/drawing/2014/main" id="{A66916E4-A85C-4ECE-B114-788E3B31EA10}"/>
                  </a:ext>
                </a:extLst>
              </p:cNvPr>
              <p:cNvCxnSpPr>
                <a:stCxn id="67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74" name="Straight Connector 673">
                <a:extLst>
                  <a:ext uri="{FF2B5EF4-FFF2-40B4-BE49-F238E27FC236}">
                    <a16:creationId xmlns:a16="http://schemas.microsoft.com/office/drawing/2014/main" id="{28689765-8FFF-4A54-B323-B2FDF98E104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75" name="Straight Connector 674">
                <a:extLst>
                  <a:ext uri="{FF2B5EF4-FFF2-40B4-BE49-F238E27FC236}">
                    <a16:creationId xmlns:a16="http://schemas.microsoft.com/office/drawing/2014/main" id="{03C57439-D47E-4F28-AFDC-1C6F9D5892F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76" name="Straight Connector 675">
                <a:extLst>
                  <a:ext uri="{FF2B5EF4-FFF2-40B4-BE49-F238E27FC236}">
                    <a16:creationId xmlns:a16="http://schemas.microsoft.com/office/drawing/2014/main" id="{2C77E5BB-C1BA-4CE5-BC4A-85D420ACC21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77" name="Straight Connector 676">
                <a:extLst>
                  <a:ext uri="{FF2B5EF4-FFF2-40B4-BE49-F238E27FC236}">
                    <a16:creationId xmlns:a16="http://schemas.microsoft.com/office/drawing/2014/main" id="{03744543-6B23-4E02-A84B-B7C35175935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5" name="Group 524">
              <a:extLst>
                <a:ext uri="{FF2B5EF4-FFF2-40B4-BE49-F238E27FC236}">
                  <a16:creationId xmlns:a16="http://schemas.microsoft.com/office/drawing/2014/main" id="{2EAD4040-FF24-44D4-882C-B683752990F4}"/>
                </a:ext>
              </a:extLst>
            </p:cNvPr>
            <p:cNvGrpSpPr/>
            <p:nvPr/>
          </p:nvGrpSpPr>
          <p:grpSpPr>
            <a:xfrm>
              <a:off x="6564532" y="1647259"/>
              <a:ext cx="351692" cy="691662"/>
              <a:chOff x="1664677" y="4221162"/>
              <a:chExt cx="843208" cy="1652100"/>
            </a:xfrm>
          </p:grpSpPr>
          <p:sp>
            <p:nvSpPr>
              <p:cNvPr id="666" name="Oval 665">
                <a:extLst>
                  <a:ext uri="{FF2B5EF4-FFF2-40B4-BE49-F238E27FC236}">
                    <a16:creationId xmlns:a16="http://schemas.microsoft.com/office/drawing/2014/main" id="{035FF0FF-6869-4BDA-8BA7-0D3F29E8BC9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67" name="Straight Connector 666">
                <a:extLst>
                  <a:ext uri="{FF2B5EF4-FFF2-40B4-BE49-F238E27FC236}">
                    <a16:creationId xmlns:a16="http://schemas.microsoft.com/office/drawing/2014/main" id="{AE82562B-4869-43FC-B077-9BC308358156}"/>
                  </a:ext>
                </a:extLst>
              </p:cNvPr>
              <p:cNvCxnSpPr>
                <a:stCxn id="66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68" name="Straight Connector 667">
                <a:extLst>
                  <a:ext uri="{FF2B5EF4-FFF2-40B4-BE49-F238E27FC236}">
                    <a16:creationId xmlns:a16="http://schemas.microsoft.com/office/drawing/2014/main" id="{1F5519DB-C7C4-4218-90B1-71E3266DD30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69" name="Straight Connector 668">
                <a:extLst>
                  <a:ext uri="{FF2B5EF4-FFF2-40B4-BE49-F238E27FC236}">
                    <a16:creationId xmlns:a16="http://schemas.microsoft.com/office/drawing/2014/main" id="{354F8C16-E77A-472C-BF23-E532718CD2E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70" name="Straight Connector 669">
                <a:extLst>
                  <a:ext uri="{FF2B5EF4-FFF2-40B4-BE49-F238E27FC236}">
                    <a16:creationId xmlns:a16="http://schemas.microsoft.com/office/drawing/2014/main" id="{9BC56F82-547D-4FA7-B95B-5D293F3176A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71" name="Straight Connector 670">
                <a:extLst>
                  <a:ext uri="{FF2B5EF4-FFF2-40B4-BE49-F238E27FC236}">
                    <a16:creationId xmlns:a16="http://schemas.microsoft.com/office/drawing/2014/main" id="{A6960677-689A-42D9-AA54-64D2D725E2E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6" name="Group 525">
              <a:extLst>
                <a:ext uri="{FF2B5EF4-FFF2-40B4-BE49-F238E27FC236}">
                  <a16:creationId xmlns:a16="http://schemas.microsoft.com/office/drawing/2014/main" id="{A03D43D2-AE07-47C2-84B9-4B18184A816C}"/>
                </a:ext>
              </a:extLst>
            </p:cNvPr>
            <p:cNvGrpSpPr/>
            <p:nvPr/>
          </p:nvGrpSpPr>
          <p:grpSpPr>
            <a:xfrm>
              <a:off x="7575708" y="1647259"/>
              <a:ext cx="351692" cy="691662"/>
              <a:chOff x="1664677" y="4221162"/>
              <a:chExt cx="843208" cy="1652100"/>
            </a:xfrm>
          </p:grpSpPr>
          <p:sp>
            <p:nvSpPr>
              <p:cNvPr id="660" name="Oval 659">
                <a:extLst>
                  <a:ext uri="{FF2B5EF4-FFF2-40B4-BE49-F238E27FC236}">
                    <a16:creationId xmlns:a16="http://schemas.microsoft.com/office/drawing/2014/main" id="{88330CEC-7063-45A6-A013-04E0A7697E9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61" name="Straight Connector 660">
                <a:extLst>
                  <a:ext uri="{FF2B5EF4-FFF2-40B4-BE49-F238E27FC236}">
                    <a16:creationId xmlns:a16="http://schemas.microsoft.com/office/drawing/2014/main" id="{A93DF195-5B23-4FDE-8C54-B350433826F1}"/>
                  </a:ext>
                </a:extLst>
              </p:cNvPr>
              <p:cNvCxnSpPr>
                <a:stCxn id="66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62" name="Straight Connector 661">
                <a:extLst>
                  <a:ext uri="{FF2B5EF4-FFF2-40B4-BE49-F238E27FC236}">
                    <a16:creationId xmlns:a16="http://schemas.microsoft.com/office/drawing/2014/main" id="{90206345-7F6D-4828-90C4-942AF761333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63" name="Straight Connector 662">
                <a:extLst>
                  <a:ext uri="{FF2B5EF4-FFF2-40B4-BE49-F238E27FC236}">
                    <a16:creationId xmlns:a16="http://schemas.microsoft.com/office/drawing/2014/main" id="{806A5F71-8594-425A-A79E-B6EEBB29E25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64" name="Straight Connector 663">
                <a:extLst>
                  <a:ext uri="{FF2B5EF4-FFF2-40B4-BE49-F238E27FC236}">
                    <a16:creationId xmlns:a16="http://schemas.microsoft.com/office/drawing/2014/main" id="{3C863C68-C46D-4105-9DC9-7D499B7CCAB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65" name="Straight Connector 664">
                <a:extLst>
                  <a:ext uri="{FF2B5EF4-FFF2-40B4-BE49-F238E27FC236}">
                    <a16:creationId xmlns:a16="http://schemas.microsoft.com/office/drawing/2014/main" id="{37179EEE-CA95-43B3-A45B-7DA194FFC52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7" name="Group 526">
              <a:extLst>
                <a:ext uri="{FF2B5EF4-FFF2-40B4-BE49-F238E27FC236}">
                  <a16:creationId xmlns:a16="http://schemas.microsoft.com/office/drawing/2014/main" id="{B7FC1C93-26EC-4840-8798-AA69B175D65A}"/>
                </a:ext>
              </a:extLst>
            </p:cNvPr>
            <p:cNvGrpSpPr/>
            <p:nvPr/>
          </p:nvGrpSpPr>
          <p:grpSpPr>
            <a:xfrm>
              <a:off x="8081296" y="1647259"/>
              <a:ext cx="351692" cy="691662"/>
              <a:chOff x="1664677" y="4221162"/>
              <a:chExt cx="843208" cy="1652100"/>
            </a:xfrm>
          </p:grpSpPr>
          <p:sp>
            <p:nvSpPr>
              <p:cNvPr id="654" name="Oval 653">
                <a:extLst>
                  <a:ext uri="{FF2B5EF4-FFF2-40B4-BE49-F238E27FC236}">
                    <a16:creationId xmlns:a16="http://schemas.microsoft.com/office/drawing/2014/main" id="{444E0307-9E34-410E-B7A5-75846C81A3D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55" name="Straight Connector 654">
                <a:extLst>
                  <a:ext uri="{FF2B5EF4-FFF2-40B4-BE49-F238E27FC236}">
                    <a16:creationId xmlns:a16="http://schemas.microsoft.com/office/drawing/2014/main" id="{9AD4BE57-9282-4588-A2E0-8A5E4B826C38}"/>
                  </a:ext>
                </a:extLst>
              </p:cNvPr>
              <p:cNvCxnSpPr>
                <a:stCxn id="65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56" name="Straight Connector 655">
                <a:extLst>
                  <a:ext uri="{FF2B5EF4-FFF2-40B4-BE49-F238E27FC236}">
                    <a16:creationId xmlns:a16="http://schemas.microsoft.com/office/drawing/2014/main" id="{1754864F-CFB1-450B-B7FE-24D8EC8A934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57" name="Straight Connector 656">
                <a:extLst>
                  <a:ext uri="{FF2B5EF4-FFF2-40B4-BE49-F238E27FC236}">
                    <a16:creationId xmlns:a16="http://schemas.microsoft.com/office/drawing/2014/main" id="{2580359D-118B-49DE-929A-04DB9302A6D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58" name="Straight Connector 657">
                <a:extLst>
                  <a:ext uri="{FF2B5EF4-FFF2-40B4-BE49-F238E27FC236}">
                    <a16:creationId xmlns:a16="http://schemas.microsoft.com/office/drawing/2014/main" id="{99B99BE5-9006-46B7-8122-C132D6568A7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59" name="Straight Connector 658">
                <a:extLst>
                  <a:ext uri="{FF2B5EF4-FFF2-40B4-BE49-F238E27FC236}">
                    <a16:creationId xmlns:a16="http://schemas.microsoft.com/office/drawing/2014/main" id="{B9903879-D177-4399-91F6-010BBC814ED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8" name="Group 527">
              <a:extLst>
                <a:ext uri="{FF2B5EF4-FFF2-40B4-BE49-F238E27FC236}">
                  <a16:creationId xmlns:a16="http://schemas.microsoft.com/office/drawing/2014/main" id="{FA4D03BC-3E80-4814-80A7-BBAEB8015A72}"/>
                </a:ext>
              </a:extLst>
            </p:cNvPr>
            <p:cNvGrpSpPr/>
            <p:nvPr/>
          </p:nvGrpSpPr>
          <p:grpSpPr>
            <a:xfrm>
              <a:off x="8586884" y="1647259"/>
              <a:ext cx="351692" cy="691662"/>
              <a:chOff x="1664677" y="4221162"/>
              <a:chExt cx="843208" cy="1652100"/>
            </a:xfrm>
          </p:grpSpPr>
          <p:sp>
            <p:nvSpPr>
              <p:cNvPr id="648" name="Oval 647">
                <a:extLst>
                  <a:ext uri="{FF2B5EF4-FFF2-40B4-BE49-F238E27FC236}">
                    <a16:creationId xmlns:a16="http://schemas.microsoft.com/office/drawing/2014/main" id="{CCE394D2-7B04-4BBE-8255-A6A64CAA2DA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49" name="Straight Connector 648">
                <a:extLst>
                  <a:ext uri="{FF2B5EF4-FFF2-40B4-BE49-F238E27FC236}">
                    <a16:creationId xmlns:a16="http://schemas.microsoft.com/office/drawing/2014/main" id="{5AB93F76-DB3E-4F94-BD82-7DC8FB307BC9}"/>
                  </a:ext>
                </a:extLst>
              </p:cNvPr>
              <p:cNvCxnSpPr>
                <a:stCxn id="64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50" name="Straight Connector 649">
                <a:extLst>
                  <a:ext uri="{FF2B5EF4-FFF2-40B4-BE49-F238E27FC236}">
                    <a16:creationId xmlns:a16="http://schemas.microsoft.com/office/drawing/2014/main" id="{AAF20657-125E-4A56-AB4A-D3B7550DE36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51" name="Straight Connector 650">
                <a:extLst>
                  <a:ext uri="{FF2B5EF4-FFF2-40B4-BE49-F238E27FC236}">
                    <a16:creationId xmlns:a16="http://schemas.microsoft.com/office/drawing/2014/main" id="{0A634AF3-9E1D-47B2-8633-A6C14675274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52" name="Straight Connector 651">
                <a:extLst>
                  <a:ext uri="{FF2B5EF4-FFF2-40B4-BE49-F238E27FC236}">
                    <a16:creationId xmlns:a16="http://schemas.microsoft.com/office/drawing/2014/main" id="{0DC2FEC1-6622-48DD-BFA1-189FE57FF48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53" name="Straight Connector 652">
                <a:extLst>
                  <a:ext uri="{FF2B5EF4-FFF2-40B4-BE49-F238E27FC236}">
                    <a16:creationId xmlns:a16="http://schemas.microsoft.com/office/drawing/2014/main" id="{7F590F90-CDE3-41C3-8A44-FC43E158075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29" name="Group 528">
              <a:extLst>
                <a:ext uri="{FF2B5EF4-FFF2-40B4-BE49-F238E27FC236}">
                  <a16:creationId xmlns:a16="http://schemas.microsoft.com/office/drawing/2014/main" id="{EDD4CA1A-87EE-4EFA-99B4-21A8296A532C}"/>
                </a:ext>
              </a:extLst>
            </p:cNvPr>
            <p:cNvGrpSpPr/>
            <p:nvPr/>
          </p:nvGrpSpPr>
          <p:grpSpPr>
            <a:xfrm>
              <a:off x="10103648" y="1647259"/>
              <a:ext cx="351692" cy="691662"/>
              <a:chOff x="1664677" y="4221162"/>
              <a:chExt cx="843208" cy="1652100"/>
            </a:xfrm>
            <a:effectLst>
              <a:glow rad="63500">
                <a:schemeClr val="accent1">
                  <a:satMod val="175000"/>
                  <a:alpha val="40000"/>
                </a:schemeClr>
              </a:glow>
            </a:effectLst>
          </p:grpSpPr>
          <p:sp>
            <p:nvSpPr>
              <p:cNvPr id="642" name="Oval 641">
                <a:extLst>
                  <a:ext uri="{FF2B5EF4-FFF2-40B4-BE49-F238E27FC236}">
                    <a16:creationId xmlns:a16="http://schemas.microsoft.com/office/drawing/2014/main" id="{3BC2CC15-970E-4297-A406-7C64569DBD87}"/>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643" name="Straight Connector 642">
                <a:extLst>
                  <a:ext uri="{FF2B5EF4-FFF2-40B4-BE49-F238E27FC236}">
                    <a16:creationId xmlns:a16="http://schemas.microsoft.com/office/drawing/2014/main" id="{7290A8EA-9B4E-4090-BE0B-EBD8F479406C}"/>
                  </a:ext>
                </a:extLst>
              </p:cNvPr>
              <p:cNvCxnSpPr>
                <a:stCxn id="642"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644" name="Straight Connector 643">
                <a:extLst>
                  <a:ext uri="{FF2B5EF4-FFF2-40B4-BE49-F238E27FC236}">
                    <a16:creationId xmlns:a16="http://schemas.microsoft.com/office/drawing/2014/main" id="{1472612C-6201-4B77-8CE5-85F4152088A1}"/>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645" name="Straight Connector 644">
                <a:extLst>
                  <a:ext uri="{FF2B5EF4-FFF2-40B4-BE49-F238E27FC236}">
                    <a16:creationId xmlns:a16="http://schemas.microsoft.com/office/drawing/2014/main" id="{F250BAAE-A8E3-4A89-8932-2A01CB7B14F2}"/>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646" name="Straight Connector 645">
                <a:extLst>
                  <a:ext uri="{FF2B5EF4-FFF2-40B4-BE49-F238E27FC236}">
                    <a16:creationId xmlns:a16="http://schemas.microsoft.com/office/drawing/2014/main" id="{9E96F670-7216-49E7-9CA1-94C33AF222B4}"/>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647" name="Straight Connector 646">
                <a:extLst>
                  <a:ext uri="{FF2B5EF4-FFF2-40B4-BE49-F238E27FC236}">
                    <a16:creationId xmlns:a16="http://schemas.microsoft.com/office/drawing/2014/main" id="{E16F9E47-BC53-4ABF-A2B8-47CC5C73FFD3}"/>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530" name="Group 529">
              <a:extLst>
                <a:ext uri="{FF2B5EF4-FFF2-40B4-BE49-F238E27FC236}">
                  <a16:creationId xmlns:a16="http://schemas.microsoft.com/office/drawing/2014/main" id="{9EF548A6-1BAE-4CE4-A24E-244BF0D1944C}"/>
                </a:ext>
              </a:extLst>
            </p:cNvPr>
            <p:cNvGrpSpPr/>
            <p:nvPr/>
          </p:nvGrpSpPr>
          <p:grpSpPr>
            <a:xfrm>
              <a:off x="9092472" y="1647259"/>
              <a:ext cx="351692" cy="691662"/>
              <a:chOff x="1664677" y="4221162"/>
              <a:chExt cx="843208" cy="1652100"/>
            </a:xfrm>
            <a:effectLst>
              <a:glow rad="63500">
                <a:schemeClr val="accent1">
                  <a:satMod val="175000"/>
                  <a:alpha val="40000"/>
                </a:schemeClr>
              </a:glow>
            </a:effectLst>
          </p:grpSpPr>
          <p:sp>
            <p:nvSpPr>
              <p:cNvPr id="636" name="Oval 635">
                <a:extLst>
                  <a:ext uri="{FF2B5EF4-FFF2-40B4-BE49-F238E27FC236}">
                    <a16:creationId xmlns:a16="http://schemas.microsoft.com/office/drawing/2014/main" id="{CFAD48E1-FE81-4923-9B6B-9B44EB37D488}"/>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637" name="Straight Connector 636">
                <a:extLst>
                  <a:ext uri="{FF2B5EF4-FFF2-40B4-BE49-F238E27FC236}">
                    <a16:creationId xmlns:a16="http://schemas.microsoft.com/office/drawing/2014/main" id="{33079310-1611-400C-8FCD-20935F825426}"/>
                  </a:ext>
                </a:extLst>
              </p:cNvPr>
              <p:cNvCxnSpPr>
                <a:stCxn id="636"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638" name="Straight Connector 637">
                <a:extLst>
                  <a:ext uri="{FF2B5EF4-FFF2-40B4-BE49-F238E27FC236}">
                    <a16:creationId xmlns:a16="http://schemas.microsoft.com/office/drawing/2014/main" id="{4ED23EB0-9777-48F9-B1F5-589FAAFFCED8}"/>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639" name="Straight Connector 638">
                <a:extLst>
                  <a:ext uri="{FF2B5EF4-FFF2-40B4-BE49-F238E27FC236}">
                    <a16:creationId xmlns:a16="http://schemas.microsoft.com/office/drawing/2014/main" id="{75599999-5A9C-4C5A-A239-8DB13AB6F273}"/>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640" name="Straight Connector 639">
                <a:extLst>
                  <a:ext uri="{FF2B5EF4-FFF2-40B4-BE49-F238E27FC236}">
                    <a16:creationId xmlns:a16="http://schemas.microsoft.com/office/drawing/2014/main" id="{715CC519-B14F-435B-849E-9761666EECB1}"/>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641" name="Straight Connector 640">
                <a:extLst>
                  <a:ext uri="{FF2B5EF4-FFF2-40B4-BE49-F238E27FC236}">
                    <a16:creationId xmlns:a16="http://schemas.microsoft.com/office/drawing/2014/main" id="{388DC32F-2625-4ECD-9E54-37E1B9C40475}"/>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531" name="Group 530">
              <a:extLst>
                <a:ext uri="{FF2B5EF4-FFF2-40B4-BE49-F238E27FC236}">
                  <a16:creationId xmlns:a16="http://schemas.microsoft.com/office/drawing/2014/main" id="{9B4DF738-BFA7-4933-B177-FFB48D350218}"/>
                </a:ext>
              </a:extLst>
            </p:cNvPr>
            <p:cNvGrpSpPr/>
            <p:nvPr/>
          </p:nvGrpSpPr>
          <p:grpSpPr>
            <a:xfrm>
              <a:off x="9598060" y="1647259"/>
              <a:ext cx="351692" cy="691662"/>
              <a:chOff x="1664677" y="4221162"/>
              <a:chExt cx="843208" cy="1652100"/>
            </a:xfrm>
          </p:grpSpPr>
          <p:sp>
            <p:nvSpPr>
              <p:cNvPr id="630" name="Oval 629">
                <a:extLst>
                  <a:ext uri="{FF2B5EF4-FFF2-40B4-BE49-F238E27FC236}">
                    <a16:creationId xmlns:a16="http://schemas.microsoft.com/office/drawing/2014/main" id="{36F9B9C3-FFD3-409F-B8E1-482B7E8A29F6}"/>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631" name="Straight Connector 630">
                <a:extLst>
                  <a:ext uri="{FF2B5EF4-FFF2-40B4-BE49-F238E27FC236}">
                    <a16:creationId xmlns:a16="http://schemas.microsoft.com/office/drawing/2014/main" id="{7797AB02-A5B4-4318-97C0-7A2FC44F6AC7}"/>
                  </a:ext>
                </a:extLst>
              </p:cNvPr>
              <p:cNvCxnSpPr>
                <a:stCxn id="630"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32" name="Straight Connector 631">
                <a:extLst>
                  <a:ext uri="{FF2B5EF4-FFF2-40B4-BE49-F238E27FC236}">
                    <a16:creationId xmlns:a16="http://schemas.microsoft.com/office/drawing/2014/main" id="{0085F873-ED20-40D9-BDE4-81CE452C1185}"/>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33" name="Straight Connector 632">
                <a:extLst>
                  <a:ext uri="{FF2B5EF4-FFF2-40B4-BE49-F238E27FC236}">
                    <a16:creationId xmlns:a16="http://schemas.microsoft.com/office/drawing/2014/main" id="{CD617A26-2015-4C8C-9D34-E5E1A1A6D2F6}"/>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34" name="Straight Connector 633">
                <a:extLst>
                  <a:ext uri="{FF2B5EF4-FFF2-40B4-BE49-F238E27FC236}">
                    <a16:creationId xmlns:a16="http://schemas.microsoft.com/office/drawing/2014/main" id="{E735E91C-2A7A-460A-9BA0-D2316FE23B80}"/>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35" name="Straight Connector 634">
                <a:extLst>
                  <a:ext uri="{FF2B5EF4-FFF2-40B4-BE49-F238E27FC236}">
                    <a16:creationId xmlns:a16="http://schemas.microsoft.com/office/drawing/2014/main" id="{7276FCFE-9663-47E7-838E-BCB2381E9E78}"/>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532" name="Group 531">
              <a:extLst>
                <a:ext uri="{FF2B5EF4-FFF2-40B4-BE49-F238E27FC236}">
                  <a16:creationId xmlns:a16="http://schemas.microsoft.com/office/drawing/2014/main" id="{DA0E5858-5684-443E-8C27-2B6987D86BB1}"/>
                </a:ext>
              </a:extLst>
            </p:cNvPr>
            <p:cNvGrpSpPr/>
            <p:nvPr/>
          </p:nvGrpSpPr>
          <p:grpSpPr>
            <a:xfrm>
              <a:off x="10609236" y="1647259"/>
              <a:ext cx="351692" cy="691662"/>
              <a:chOff x="1664677" y="4221162"/>
              <a:chExt cx="843208" cy="1652100"/>
            </a:xfrm>
          </p:grpSpPr>
          <p:sp>
            <p:nvSpPr>
              <p:cNvPr id="624" name="Oval 623">
                <a:extLst>
                  <a:ext uri="{FF2B5EF4-FFF2-40B4-BE49-F238E27FC236}">
                    <a16:creationId xmlns:a16="http://schemas.microsoft.com/office/drawing/2014/main" id="{FA4CF3F6-1088-4611-A911-DEA6FF5BB95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25" name="Straight Connector 624">
                <a:extLst>
                  <a:ext uri="{FF2B5EF4-FFF2-40B4-BE49-F238E27FC236}">
                    <a16:creationId xmlns:a16="http://schemas.microsoft.com/office/drawing/2014/main" id="{EFD9317D-1368-4EAB-AFD1-BDEEB645C69D}"/>
                  </a:ext>
                </a:extLst>
              </p:cNvPr>
              <p:cNvCxnSpPr>
                <a:stCxn id="62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26" name="Straight Connector 625">
                <a:extLst>
                  <a:ext uri="{FF2B5EF4-FFF2-40B4-BE49-F238E27FC236}">
                    <a16:creationId xmlns:a16="http://schemas.microsoft.com/office/drawing/2014/main" id="{4AC07BC5-FD0E-4A96-A012-2D6DAA4A0FF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27" name="Straight Connector 626">
                <a:extLst>
                  <a:ext uri="{FF2B5EF4-FFF2-40B4-BE49-F238E27FC236}">
                    <a16:creationId xmlns:a16="http://schemas.microsoft.com/office/drawing/2014/main" id="{D122C08D-1D06-48DA-A1CD-22533109020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28" name="Straight Connector 627">
                <a:extLst>
                  <a:ext uri="{FF2B5EF4-FFF2-40B4-BE49-F238E27FC236}">
                    <a16:creationId xmlns:a16="http://schemas.microsoft.com/office/drawing/2014/main" id="{CEA1DE6E-ED30-4EA6-BC86-913129461D4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29" name="Straight Connector 628">
                <a:extLst>
                  <a:ext uri="{FF2B5EF4-FFF2-40B4-BE49-F238E27FC236}">
                    <a16:creationId xmlns:a16="http://schemas.microsoft.com/office/drawing/2014/main" id="{606F93C3-47F6-4195-B80B-6504D4E0041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33" name="Group 532">
              <a:extLst>
                <a:ext uri="{FF2B5EF4-FFF2-40B4-BE49-F238E27FC236}">
                  <a16:creationId xmlns:a16="http://schemas.microsoft.com/office/drawing/2014/main" id="{4199BAD8-2679-4C8A-A7EC-3F771F292629}"/>
                </a:ext>
              </a:extLst>
            </p:cNvPr>
            <p:cNvGrpSpPr/>
            <p:nvPr/>
          </p:nvGrpSpPr>
          <p:grpSpPr>
            <a:xfrm>
              <a:off x="11114820" y="1647259"/>
              <a:ext cx="351692" cy="691662"/>
              <a:chOff x="1664677" y="4221162"/>
              <a:chExt cx="843208" cy="1652100"/>
            </a:xfrm>
          </p:grpSpPr>
          <p:sp>
            <p:nvSpPr>
              <p:cNvPr id="618" name="Oval 617">
                <a:extLst>
                  <a:ext uri="{FF2B5EF4-FFF2-40B4-BE49-F238E27FC236}">
                    <a16:creationId xmlns:a16="http://schemas.microsoft.com/office/drawing/2014/main" id="{FBDC446A-5EC6-4090-82B3-FD7FD7659BA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19" name="Straight Connector 618">
                <a:extLst>
                  <a:ext uri="{FF2B5EF4-FFF2-40B4-BE49-F238E27FC236}">
                    <a16:creationId xmlns:a16="http://schemas.microsoft.com/office/drawing/2014/main" id="{3F57117B-57C7-4578-BF8D-D72858BD4DE9}"/>
                  </a:ext>
                </a:extLst>
              </p:cNvPr>
              <p:cNvCxnSpPr>
                <a:stCxn id="61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20" name="Straight Connector 619">
                <a:extLst>
                  <a:ext uri="{FF2B5EF4-FFF2-40B4-BE49-F238E27FC236}">
                    <a16:creationId xmlns:a16="http://schemas.microsoft.com/office/drawing/2014/main" id="{966DA8DC-CC03-4666-A71C-C13E5FEE5CB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21" name="Straight Connector 620">
                <a:extLst>
                  <a:ext uri="{FF2B5EF4-FFF2-40B4-BE49-F238E27FC236}">
                    <a16:creationId xmlns:a16="http://schemas.microsoft.com/office/drawing/2014/main" id="{F2560A09-9654-4D54-8E24-92BAC47260B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22" name="Straight Connector 621">
                <a:extLst>
                  <a:ext uri="{FF2B5EF4-FFF2-40B4-BE49-F238E27FC236}">
                    <a16:creationId xmlns:a16="http://schemas.microsoft.com/office/drawing/2014/main" id="{BEEC5B8B-B5D4-411E-A22C-8329576EE8B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23" name="Straight Connector 622">
                <a:extLst>
                  <a:ext uri="{FF2B5EF4-FFF2-40B4-BE49-F238E27FC236}">
                    <a16:creationId xmlns:a16="http://schemas.microsoft.com/office/drawing/2014/main" id="{8C0D6989-D106-4DD5-96CC-3EBDC6DF211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34" name="Group 533">
              <a:extLst>
                <a:ext uri="{FF2B5EF4-FFF2-40B4-BE49-F238E27FC236}">
                  <a16:creationId xmlns:a16="http://schemas.microsoft.com/office/drawing/2014/main" id="{635957F7-6688-4EF9-B0D4-F10A1B011461}"/>
                </a:ext>
              </a:extLst>
            </p:cNvPr>
            <p:cNvGrpSpPr/>
            <p:nvPr/>
          </p:nvGrpSpPr>
          <p:grpSpPr>
            <a:xfrm>
              <a:off x="4840447" y="656743"/>
              <a:ext cx="351692" cy="691662"/>
              <a:chOff x="1664677" y="4221162"/>
              <a:chExt cx="843208" cy="1652100"/>
            </a:xfrm>
          </p:grpSpPr>
          <p:sp>
            <p:nvSpPr>
              <p:cNvPr id="612" name="Oval 611">
                <a:extLst>
                  <a:ext uri="{FF2B5EF4-FFF2-40B4-BE49-F238E27FC236}">
                    <a16:creationId xmlns:a16="http://schemas.microsoft.com/office/drawing/2014/main" id="{D2CF2782-F2E4-4083-86B9-BBB9926603F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13" name="Straight Connector 612">
                <a:extLst>
                  <a:ext uri="{FF2B5EF4-FFF2-40B4-BE49-F238E27FC236}">
                    <a16:creationId xmlns:a16="http://schemas.microsoft.com/office/drawing/2014/main" id="{D1C04892-6BDA-4BFD-8447-10DD86CA6414}"/>
                  </a:ext>
                </a:extLst>
              </p:cNvPr>
              <p:cNvCxnSpPr>
                <a:stCxn id="61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14" name="Straight Connector 613">
                <a:extLst>
                  <a:ext uri="{FF2B5EF4-FFF2-40B4-BE49-F238E27FC236}">
                    <a16:creationId xmlns:a16="http://schemas.microsoft.com/office/drawing/2014/main" id="{D2F9DB11-B961-4A3E-BC9C-3E2020DA4BC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15" name="Straight Connector 614">
                <a:extLst>
                  <a:ext uri="{FF2B5EF4-FFF2-40B4-BE49-F238E27FC236}">
                    <a16:creationId xmlns:a16="http://schemas.microsoft.com/office/drawing/2014/main" id="{57C6D912-FD82-4B8C-B6FC-59E8704F284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16" name="Straight Connector 615">
                <a:extLst>
                  <a:ext uri="{FF2B5EF4-FFF2-40B4-BE49-F238E27FC236}">
                    <a16:creationId xmlns:a16="http://schemas.microsoft.com/office/drawing/2014/main" id="{78031D91-262B-4DB7-B83E-FB2DEB20EA1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17" name="Straight Connector 616">
                <a:extLst>
                  <a:ext uri="{FF2B5EF4-FFF2-40B4-BE49-F238E27FC236}">
                    <a16:creationId xmlns:a16="http://schemas.microsoft.com/office/drawing/2014/main" id="{DE1193E2-B92B-4101-BFEB-621B6359670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35" name="Group 534">
              <a:extLst>
                <a:ext uri="{FF2B5EF4-FFF2-40B4-BE49-F238E27FC236}">
                  <a16:creationId xmlns:a16="http://schemas.microsoft.com/office/drawing/2014/main" id="{81ADEA43-B1BE-42CA-ABFF-175BCF956A27}"/>
                </a:ext>
              </a:extLst>
            </p:cNvPr>
            <p:cNvGrpSpPr/>
            <p:nvPr/>
          </p:nvGrpSpPr>
          <p:grpSpPr>
            <a:xfrm>
              <a:off x="6357211" y="656743"/>
              <a:ext cx="351692" cy="691662"/>
              <a:chOff x="1664677" y="4221162"/>
              <a:chExt cx="843208" cy="1652100"/>
            </a:xfrm>
          </p:grpSpPr>
          <p:sp>
            <p:nvSpPr>
              <p:cNvPr id="606" name="Oval 605">
                <a:extLst>
                  <a:ext uri="{FF2B5EF4-FFF2-40B4-BE49-F238E27FC236}">
                    <a16:creationId xmlns:a16="http://schemas.microsoft.com/office/drawing/2014/main" id="{C96D4AB5-A9A4-4628-ADFE-B19B6B7947C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07" name="Straight Connector 606">
                <a:extLst>
                  <a:ext uri="{FF2B5EF4-FFF2-40B4-BE49-F238E27FC236}">
                    <a16:creationId xmlns:a16="http://schemas.microsoft.com/office/drawing/2014/main" id="{189932E5-76F7-44EA-8332-5D375B98C050}"/>
                  </a:ext>
                </a:extLst>
              </p:cNvPr>
              <p:cNvCxnSpPr>
                <a:stCxn id="60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08" name="Straight Connector 607">
                <a:extLst>
                  <a:ext uri="{FF2B5EF4-FFF2-40B4-BE49-F238E27FC236}">
                    <a16:creationId xmlns:a16="http://schemas.microsoft.com/office/drawing/2014/main" id="{1EE55E3A-88A4-48A6-890D-407322AAAB6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09" name="Straight Connector 608">
                <a:extLst>
                  <a:ext uri="{FF2B5EF4-FFF2-40B4-BE49-F238E27FC236}">
                    <a16:creationId xmlns:a16="http://schemas.microsoft.com/office/drawing/2014/main" id="{CC584B0C-2FC8-4C38-B8EE-B72425756AE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10" name="Straight Connector 609">
                <a:extLst>
                  <a:ext uri="{FF2B5EF4-FFF2-40B4-BE49-F238E27FC236}">
                    <a16:creationId xmlns:a16="http://schemas.microsoft.com/office/drawing/2014/main" id="{B25620AB-BBF5-4C4F-BCB2-9A0FB0B2A76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11" name="Straight Connector 610">
                <a:extLst>
                  <a:ext uri="{FF2B5EF4-FFF2-40B4-BE49-F238E27FC236}">
                    <a16:creationId xmlns:a16="http://schemas.microsoft.com/office/drawing/2014/main" id="{61527D8C-5D1B-494D-B545-33FF874A561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36" name="Group 535">
              <a:extLst>
                <a:ext uri="{FF2B5EF4-FFF2-40B4-BE49-F238E27FC236}">
                  <a16:creationId xmlns:a16="http://schemas.microsoft.com/office/drawing/2014/main" id="{9D5C08C9-F194-415E-8E45-EAF2DC6804FF}"/>
                </a:ext>
              </a:extLst>
            </p:cNvPr>
            <p:cNvGrpSpPr/>
            <p:nvPr/>
          </p:nvGrpSpPr>
          <p:grpSpPr>
            <a:xfrm>
              <a:off x="5346035" y="656743"/>
              <a:ext cx="351692" cy="691662"/>
              <a:chOff x="1664677" y="4221162"/>
              <a:chExt cx="843208" cy="1652100"/>
            </a:xfrm>
          </p:grpSpPr>
          <p:sp>
            <p:nvSpPr>
              <p:cNvPr id="600" name="Oval 599">
                <a:extLst>
                  <a:ext uri="{FF2B5EF4-FFF2-40B4-BE49-F238E27FC236}">
                    <a16:creationId xmlns:a16="http://schemas.microsoft.com/office/drawing/2014/main" id="{705DAFDC-DE69-46BA-8610-CB57B70415B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01" name="Straight Connector 600">
                <a:extLst>
                  <a:ext uri="{FF2B5EF4-FFF2-40B4-BE49-F238E27FC236}">
                    <a16:creationId xmlns:a16="http://schemas.microsoft.com/office/drawing/2014/main" id="{945095E6-F2E3-4952-B2FD-7BE493361762}"/>
                  </a:ext>
                </a:extLst>
              </p:cNvPr>
              <p:cNvCxnSpPr>
                <a:stCxn id="60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602" name="Straight Connector 601">
                <a:extLst>
                  <a:ext uri="{FF2B5EF4-FFF2-40B4-BE49-F238E27FC236}">
                    <a16:creationId xmlns:a16="http://schemas.microsoft.com/office/drawing/2014/main" id="{FBCE9C1F-61BE-4717-AF53-C624DCEF319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03" name="Straight Connector 602">
                <a:extLst>
                  <a:ext uri="{FF2B5EF4-FFF2-40B4-BE49-F238E27FC236}">
                    <a16:creationId xmlns:a16="http://schemas.microsoft.com/office/drawing/2014/main" id="{9C9AD4AD-EB62-4352-9DD5-9AFFE91E553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604" name="Straight Connector 603">
                <a:extLst>
                  <a:ext uri="{FF2B5EF4-FFF2-40B4-BE49-F238E27FC236}">
                    <a16:creationId xmlns:a16="http://schemas.microsoft.com/office/drawing/2014/main" id="{1C3EF717-62A3-4106-A1B0-F9BC6EE65CA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605" name="Straight Connector 604">
                <a:extLst>
                  <a:ext uri="{FF2B5EF4-FFF2-40B4-BE49-F238E27FC236}">
                    <a16:creationId xmlns:a16="http://schemas.microsoft.com/office/drawing/2014/main" id="{AB2C4B6F-7DE3-43B3-9EEA-99A9F332E25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37" name="Group 536">
              <a:extLst>
                <a:ext uri="{FF2B5EF4-FFF2-40B4-BE49-F238E27FC236}">
                  <a16:creationId xmlns:a16="http://schemas.microsoft.com/office/drawing/2014/main" id="{7F757106-FC0B-4062-A8D6-6DA861DE4111}"/>
                </a:ext>
              </a:extLst>
            </p:cNvPr>
            <p:cNvGrpSpPr/>
            <p:nvPr/>
          </p:nvGrpSpPr>
          <p:grpSpPr>
            <a:xfrm>
              <a:off x="5851623" y="656743"/>
              <a:ext cx="351692" cy="691662"/>
              <a:chOff x="1664677" y="4221162"/>
              <a:chExt cx="843208" cy="1652100"/>
            </a:xfrm>
          </p:grpSpPr>
          <p:sp>
            <p:nvSpPr>
              <p:cNvPr id="594" name="Oval 593">
                <a:extLst>
                  <a:ext uri="{FF2B5EF4-FFF2-40B4-BE49-F238E27FC236}">
                    <a16:creationId xmlns:a16="http://schemas.microsoft.com/office/drawing/2014/main" id="{104A4CF0-5061-4085-A6C5-EFA7B503C5E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95" name="Straight Connector 594">
                <a:extLst>
                  <a:ext uri="{FF2B5EF4-FFF2-40B4-BE49-F238E27FC236}">
                    <a16:creationId xmlns:a16="http://schemas.microsoft.com/office/drawing/2014/main" id="{8C7A5F36-DE5D-44DC-B57B-C4ADC6C8EC24}"/>
                  </a:ext>
                </a:extLst>
              </p:cNvPr>
              <p:cNvCxnSpPr>
                <a:stCxn id="59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96" name="Straight Connector 595">
                <a:extLst>
                  <a:ext uri="{FF2B5EF4-FFF2-40B4-BE49-F238E27FC236}">
                    <a16:creationId xmlns:a16="http://schemas.microsoft.com/office/drawing/2014/main" id="{979E820A-C145-431F-8E70-E7B3BECD8DE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97" name="Straight Connector 596">
                <a:extLst>
                  <a:ext uri="{FF2B5EF4-FFF2-40B4-BE49-F238E27FC236}">
                    <a16:creationId xmlns:a16="http://schemas.microsoft.com/office/drawing/2014/main" id="{CBBD7270-26D2-4814-B639-9942491E1B5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98" name="Straight Connector 597">
                <a:extLst>
                  <a:ext uri="{FF2B5EF4-FFF2-40B4-BE49-F238E27FC236}">
                    <a16:creationId xmlns:a16="http://schemas.microsoft.com/office/drawing/2014/main" id="{8F7B6AAF-E3D2-4BE9-A73F-CFB076D3947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99" name="Straight Connector 598">
                <a:extLst>
                  <a:ext uri="{FF2B5EF4-FFF2-40B4-BE49-F238E27FC236}">
                    <a16:creationId xmlns:a16="http://schemas.microsoft.com/office/drawing/2014/main" id="{947234D6-6B49-45C4-960A-B85B2BD8FFD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38" name="Group 537">
              <a:extLst>
                <a:ext uri="{FF2B5EF4-FFF2-40B4-BE49-F238E27FC236}">
                  <a16:creationId xmlns:a16="http://schemas.microsoft.com/office/drawing/2014/main" id="{D3E98F68-A316-42E0-BF63-DD9ED3E1DC48}"/>
                </a:ext>
              </a:extLst>
            </p:cNvPr>
            <p:cNvGrpSpPr/>
            <p:nvPr/>
          </p:nvGrpSpPr>
          <p:grpSpPr>
            <a:xfrm>
              <a:off x="6862799" y="656743"/>
              <a:ext cx="351692" cy="691662"/>
              <a:chOff x="1664677" y="4221162"/>
              <a:chExt cx="843208" cy="1652100"/>
            </a:xfrm>
          </p:grpSpPr>
          <p:sp>
            <p:nvSpPr>
              <p:cNvPr id="588" name="Oval 587">
                <a:extLst>
                  <a:ext uri="{FF2B5EF4-FFF2-40B4-BE49-F238E27FC236}">
                    <a16:creationId xmlns:a16="http://schemas.microsoft.com/office/drawing/2014/main" id="{F7CABFCF-888B-4FF3-B419-E51A1D27619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89" name="Straight Connector 588">
                <a:extLst>
                  <a:ext uri="{FF2B5EF4-FFF2-40B4-BE49-F238E27FC236}">
                    <a16:creationId xmlns:a16="http://schemas.microsoft.com/office/drawing/2014/main" id="{61D693F6-CCCE-485A-A4A2-A75F4351C49A}"/>
                  </a:ext>
                </a:extLst>
              </p:cNvPr>
              <p:cNvCxnSpPr>
                <a:stCxn id="58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90" name="Straight Connector 589">
                <a:extLst>
                  <a:ext uri="{FF2B5EF4-FFF2-40B4-BE49-F238E27FC236}">
                    <a16:creationId xmlns:a16="http://schemas.microsoft.com/office/drawing/2014/main" id="{772C2155-A3FE-4310-9159-D0E05E87EC6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91" name="Straight Connector 590">
                <a:extLst>
                  <a:ext uri="{FF2B5EF4-FFF2-40B4-BE49-F238E27FC236}">
                    <a16:creationId xmlns:a16="http://schemas.microsoft.com/office/drawing/2014/main" id="{649C23AA-C8DD-4807-91C6-AEE88DDB7FE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92" name="Straight Connector 591">
                <a:extLst>
                  <a:ext uri="{FF2B5EF4-FFF2-40B4-BE49-F238E27FC236}">
                    <a16:creationId xmlns:a16="http://schemas.microsoft.com/office/drawing/2014/main" id="{51D4EBAF-4426-42D9-AB40-235C79C19B5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93" name="Straight Connector 592">
                <a:extLst>
                  <a:ext uri="{FF2B5EF4-FFF2-40B4-BE49-F238E27FC236}">
                    <a16:creationId xmlns:a16="http://schemas.microsoft.com/office/drawing/2014/main" id="{A962C692-5443-4799-A600-D1ADD3554C5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39" name="Group 538">
              <a:extLst>
                <a:ext uri="{FF2B5EF4-FFF2-40B4-BE49-F238E27FC236}">
                  <a16:creationId xmlns:a16="http://schemas.microsoft.com/office/drawing/2014/main" id="{D05FCE22-C2E3-4959-B8CF-123A5CC3B8C5}"/>
                </a:ext>
              </a:extLst>
            </p:cNvPr>
            <p:cNvGrpSpPr/>
            <p:nvPr/>
          </p:nvGrpSpPr>
          <p:grpSpPr>
            <a:xfrm>
              <a:off x="7368387" y="656743"/>
              <a:ext cx="351692" cy="691662"/>
              <a:chOff x="1664677" y="4221162"/>
              <a:chExt cx="843208" cy="1652100"/>
            </a:xfrm>
          </p:grpSpPr>
          <p:sp>
            <p:nvSpPr>
              <p:cNvPr id="582" name="Oval 581">
                <a:extLst>
                  <a:ext uri="{FF2B5EF4-FFF2-40B4-BE49-F238E27FC236}">
                    <a16:creationId xmlns:a16="http://schemas.microsoft.com/office/drawing/2014/main" id="{37EB21B6-E746-4A41-BBD6-76A4FAF70E2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83" name="Straight Connector 582">
                <a:extLst>
                  <a:ext uri="{FF2B5EF4-FFF2-40B4-BE49-F238E27FC236}">
                    <a16:creationId xmlns:a16="http://schemas.microsoft.com/office/drawing/2014/main" id="{4F42C1E4-DB82-4F79-90BE-A3E61404402D}"/>
                  </a:ext>
                </a:extLst>
              </p:cNvPr>
              <p:cNvCxnSpPr>
                <a:stCxn id="58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84" name="Straight Connector 583">
                <a:extLst>
                  <a:ext uri="{FF2B5EF4-FFF2-40B4-BE49-F238E27FC236}">
                    <a16:creationId xmlns:a16="http://schemas.microsoft.com/office/drawing/2014/main" id="{BB030326-7BD8-49C5-B339-B93DA2603C9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85" name="Straight Connector 584">
                <a:extLst>
                  <a:ext uri="{FF2B5EF4-FFF2-40B4-BE49-F238E27FC236}">
                    <a16:creationId xmlns:a16="http://schemas.microsoft.com/office/drawing/2014/main" id="{D74D9B55-AD21-4562-AAEC-11811520ABD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86" name="Straight Connector 585">
                <a:extLst>
                  <a:ext uri="{FF2B5EF4-FFF2-40B4-BE49-F238E27FC236}">
                    <a16:creationId xmlns:a16="http://schemas.microsoft.com/office/drawing/2014/main" id="{2CCE82CD-1BCD-468D-9EFF-9A6349C98F9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87" name="Straight Connector 586">
                <a:extLst>
                  <a:ext uri="{FF2B5EF4-FFF2-40B4-BE49-F238E27FC236}">
                    <a16:creationId xmlns:a16="http://schemas.microsoft.com/office/drawing/2014/main" id="{807EB1EC-9C05-4F26-AD90-657962AC3AB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40" name="Group 539">
              <a:extLst>
                <a:ext uri="{FF2B5EF4-FFF2-40B4-BE49-F238E27FC236}">
                  <a16:creationId xmlns:a16="http://schemas.microsoft.com/office/drawing/2014/main" id="{D8E0B073-2FA8-4043-9BEB-8A68E6A38B00}"/>
                </a:ext>
              </a:extLst>
            </p:cNvPr>
            <p:cNvGrpSpPr/>
            <p:nvPr/>
          </p:nvGrpSpPr>
          <p:grpSpPr>
            <a:xfrm>
              <a:off x="7873975" y="656743"/>
              <a:ext cx="351692" cy="691662"/>
              <a:chOff x="1664677" y="4221162"/>
              <a:chExt cx="843208" cy="1652100"/>
            </a:xfrm>
          </p:grpSpPr>
          <p:sp>
            <p:nvSpPr>
              <p:cNvPr id="576" name="Oval 575">
                <a:extLst>
                  <a:ext uri="{FF2B5EF4-FFF2-40B4-BE49-F238E27FC236}">
                    <a16:creationId xmlns:a16="http://schemas.microsoft.com/office/drawing/2014/main" id="{0A459285-146F-4C78-8D8B-2CE9CE05A07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77" name="Straight Connector 576">
                <a:extLst>
                  <a:ext uri="{FF2B5EF4-FFF2-40B4-BE49-F238E27FC236}">
                    <a16:creationId xmlns:a16="http://schemas.microsoft.com/office/drawing/2014/main" id="{CEB85598-2791-40E8-A189-7AE789694F2D}"/>
                  </a:ext>
                </a:extLst>
              </p:cNvPr>
              <p:cNvCxnSpPr>
                <a:stCxn id="57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78" name="Straight Connector 577">
                <a:extLst>
                  <a:ext uri="{FF2B5EF4-FFF2-40B4-BE49-F238E27FC236}">
                    <a16:creationId xmlns:a16="http://schemas.microsoft.com/office/drawing/2014/main" id="{3C62B4A7-53CB-4551-83FA-2BAB1F2660D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79" name="Straight Connector 578">
                <a:extLst>
                  <a:ext uri="{FF2B5EF4-FFF2-40B4-BE49-F238E27FC236}">
                    <a16:creationId xmlns:a16="http://schemas.microsoft.com/office/drawing/2014/main" id="{B63354A3-846D-46DD-B456-E67D1066ECB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80" name="Straight Connector 579">
                <a:extLst>
                  <a:ext uri="{FF2B5EF4-FFF2-40B4-BE49-F238E27FC236}">
                    <a16:creationId xmlns:a16="http://schemas.microsoft.com/office/drawing/2014/main" id="{E5AB5C03-6DEC-48D3-A7D4-B76AE2866F5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81" name="Straight Connector 580">
                <a:extLst>
                  <a:ext uri="{FF2B5EF4-FFF2-40B4-BE49-F238E27FC236}">
                    <a16:creationId xmlns:a16="http://schemas.microsoft.com/office/drawing/2014/main" id="{CDE04090-3E82-437F-B1D1-C4B4CD818E4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41" name="Group 540">
              <a:extLst>
                <a:ext uri="{FF2B5EF4-FFF2-40B4-BE49-F238E27FC236}">
                  <a16:creationId xmlns:a16="http://schemas.microsoft.com/office/drawing/2014/main" id="{D5830045-177B-4F5C-A220-F863245C6EFB}"/>
                </a:ext>
              </a:extLst>
            </p:cNvPr>
            <p:cNvGrpSpPr/>
            <p:nvPr/>
          </p:nvGrpSpPr>
          <p:grpSpPr>
            <a:xfrm>
              <a:off x="9390739" y="656743"/>
              <a:ext cx="351692" cy="691662"/>
              <a:chOff x="1664677" y="4221162"/>
              <a:chExt cx="843208" cy="1652100"/>
            </a:xfrm>
            <a:effectLst>
              <a:glow rad="63500">
                <a:schemeClr val="accent1">
                  <a:satMod val="175000"/>
                  <a:alpha val="40000"/>
                </a:schemeClr>
              </a:glow>
            </a:effectLst>
          </p:grpSpPr>
          <p:sp>
            <p:nvSpPr>
              <p:cNvPr id="570" name="Oval 569">
                <a:extLst>
                  <a:ext uri="{FF2B5EF4-FFF2-40B4-BE49-F238E27FC236}">
                    <a16:creationId xmlns:a16="http://schemas.microsoft.com/office/drawing/2014/main" id="{202CFDDA-E025-413E-9431-74AFFC87EF7E}"/>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571" name="Straight Connector 570">
                <a:extLst>
                  <a:ext uri="{FF2B5EF4-FFF2-40B4-BE49-F238E27FC236}">
                    <a16:creationId xmlns:a16="http://schemas.microsoft.com/office/drawing/2014/main" id="{74A0AAA5-8683-4FD3-BBA8-A7612922F36F}"/>
                  </a:ext>
                </a:extLst>
              </p:cNvPr>
              <p:cNvCxnSpPr>
                <a:stCxn id="570"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72" name="Straight Connector 571">
                <a:extLst>
                  <a:ext uri="{FF2B5EF4-FFF2-40B4-BE49-F238E27FC236}">
                    <a16:creationId xmlns:a16="http://schemas.microsoft.com/office/drawing/2014/main" id="{6899CF81-AF7C-4E7E-AA03-369E297D8804}"/>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73" name="Straight Connector 572">
                <a:extLst>
                  <a:ext uri="{FF2B5EF4-FFF2-40B4-BE49-F238E27FC236}">
                    <a16:creationId xmlns:a16="http://schemas.microsoft.com/office/drawing/2014/main" id="{7E8ED3FB-4C02-47DA-8ECE-21BB2A1D4DE5}"/>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74" name="Straight Connector 573">
                <a:extLst>
                  <a:ext uri="{FF2B5EF4-FFF2-40B4-BE49-F238E27FC236}">
                    <a16:creationId xmlns:a16="http://schemas.microsoft.com/office/drawing/2014/main" id="{09E556C1-9A84-4E59-9E68-9E6CCA457A28}"/>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75" name="Straight Connector 574">
                <a:extLst>
                  <a:ext uri="{FF2B5EF4-FFF2-40B4-BE49-F238E27FC236}">
                    <a16:creationId xmlns:a16="http://schemas.microsoft.com/office/drawing/2014/main" id="{573414E6-87CD-429D-A621-E76C5BCE0100}"/>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542" name="Group 541">
              <a:extLst>
                <a:ext uri="{FF2B5EF4-FFF2-40B4-BE49-F238E27FC236}">
                  <a16:creationId xmlns:a16="http://schemas.microsoft.com/office/drawing/2014/main" id="{6EBD139D-8025-4F8E-8585-4B88519334CF}"/>
                </a:ext>
              </a:extLst>
            </p:cNvPr>
            <p:cNvGrpSpPr/>
            <p:nvPr/>
          </p:nvGrpSpPr>
          <p:grpSpPr>
            <a:xfrm>
              <a:off x="8379563" y="656743"/>
              <a:ext cx="351692" cy="691662"/>
              <a:chOff x="1664677" y="4221162"/>
              <a:chExt cx="843208" cy="1652100"/>
            </a:xfrm>
          </p:grpSpPr>
          <p:sp>
            <p:nvSpPr>
              <p:cNvPr id="564" name="Oval 563">
                <a:extLst>
                  <a:ext uri="{FF2B5EF4-FFF2-40B4-BE49-F238E27FC236}">
                    <a16:creationId xmlns:a16="http://schemas.microsoft.com/office/drawing/2014/main" id="{E1A8CE33-429C-4CDE-9042-9B3FDEB2466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65" name="Straight Connector 564">
                <a:extLst>
                  <a:ext uri="{FF2B5EF4-FFF2-40B4-BE49-F238E27FC236}">
                    <a16:creationId xmlns:a16="http://schemas.microsoft.com/office/drawing/2014/main" id="{6134F3F7-7AB0-40F4-8FDC-2F33AB5B8D5B}"/>
                  </a:ext>
                </a:extLst>
              </p:cNvPr>
              <p:cNvCxnSpPr>
                <a:stCxn id="56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66" name="Straight Connector 565">
                <a:extLst>
                  <a:ext uri="{FF2B5EF4-FFF2-40B4-BE49-F238E27FC236}">
                    <a16:creationId xmlns:a16="http://schemas.microsoft.com/office/drawing/2014/main" id="{6B0F208B-374D-40D8-98BA-FBB93488461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67" name="Straight Connector 566">
                <a:extLst>
                  <a:ext uri="{FF2B5EF4-FFF2-40B4-BE49-F238E27FC236}">
                    <a16:creationId xmlns:a16="http://schemas.microsoft.com/office/drawing/2014/main" id="{8CA1CBFC-497C-4E57-9A98-7441161DFE3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68" name="Straight Connector 567">
                <a:extLst>
                  <a:ext uri="{FF2B5EF4-FFF2-40B4-BE49-F238E27FC236}">
                    <a16:creationId xmlns:a16="http://schemas.microsoft.com/office/drawing/2014/main" id="{76D57BCC-89ED-4F73-85EE-4BD44BD5D54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69" name="Straight Connector 568">
                <a:extLst>
                  <a:ext uri="{FF2B5EF4-FFF2-40B4-BE49-F238E27FC236}">
                    <a16:creationId xmlns:a16="http://schemas.microsoft.com/office/drawing/2014/main" id="{F938138A-2900-471A-93F8-F76B6F52472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43" name="Group 542">
              <a:extLst>
                <a:ext uri="{FF2B5EF4-FFF2-40B4-BE49-F238E27FC236}">
                  <a16:creationId xmlns:a16="http://schemas.microsoft.com/office/drawing/2014/main" id="{F63AE996-3414-4B3D-A322-E733F6419C02}"/>
                </a:ext>
              </a:extLst>
            </p:cNvPr>
            <p:cNvGrpSpPr/>
            <p:nvPr/>
          </p:nvGrpSpPr>
          <p:grpSpPr>
            <a:xfrm>
              <a:off x="8885151" y="656743"/>
              <a:ext cx="351692" cy="691662"/>
              <a:chOff x="1664677" y="4221162"/>
              <a:chExt cx="843208" cy="1652100"/>
            </a:xfrm>
          </p:grpSpPr>
          <p:sp>
            <p:nvSpPr>
              <p:cNvPr id="558" name="Oval 557">
                <a:extLst>
                  <a:ext uri="{FF2B5EF4-FFF2-40B4-BE49-F238E27FC236}">
                    <a16:creationId xmlns:a16="http://schemas.microsoft.com/office/drawing/2014/main" id="{FA4A9142-EF58-419B-8814-C68548C38F2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59" name="Straight Connector 558">
                <a:extLst>
                  <a:ext uri="{FF2B5EF4-FFF2-40B4-BE49-F238E27FC236}">
                    <a16:creationId xmlns:a16="http://schemas.microsoft.com/office/drawing/2014/main" id="{765A2DC2-4834-43DA-97E3-E691447FDE0A}"/>
                  </a:ext>
                </a:extLst>
              </p:cNvPr>
              <p:cNvCxnSpPr>
                <a:stCxn id="55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60" name="Straight Connector 559">
                <a:extLst>
                  <a:ext uri="{FF2B5EF4-FFF2-40B4-BE49-F238E27FC236}">
                    <a16:creationId xmlns:a16="http://schemas.microsoft.com/office/drawing/2014/main" id="{3F7356A1-4197-477B-A540-2AAF6A4D394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61" name="Straight Connector 560">
                <a:extLst>
                  <a:ext uri="{FF2B5EF4-FFF2-40B4-BE49-F238E27FC236}">
                    <a16:creationId xmlns:a16="http://schemas.microsoft.com/office/drawing/2014/main" id="{E26163EC-E527-433B-AF65-2D67EFAF4EA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62" name="Straight Connector 561">
                <a:extLst>
                  <a:ext uri="{FF2B5EF4-FFF2-40B4-BE49-F238E27FC236}">
                    <a16:creationId xmlns:a16="http://schemas.microsoft.com/office/drawing/2014/main" id="{7A054BCC-2A3F-4D8E-B824-FCC32A6E3DE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63" name="Straight Connector 562">
                <a:extLst>
                  <a:ext uri="{FF2B5EF4-FFF2-40B4-BE49-F238E27FC236}">
                    <a16:creationId xmlns:a16="http://schemas.microsoft.com/office/drawing/2014/main" id="{8E5FE8AD-7C54-4F54-869E-30F6E488118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44" name="Group 543">
              <a:extLst>
                <a:ext uri="{FF2B5EF4-FFF2-40B4-BE49-F238E27FC236}">
                  <a16:creationId xmlns:a16="http://schemas.microsoft.com/office/drawing/2014/main" id="{469872C8-161A-4701-BE4C-4DE5AF86CFCA}"/>
                </a:ext>
              </a:extLst>
            </p:cNvPr>
            <p:cNvGrpSpPr/>
            <p:nvPr/>
          </p:nvGrpSpPr>
          <p:grpSpPr>
            <a:xfrm>
              <a:off x="9896327" y="656743"/>
              <a:ext cx="351692" cy="691662"/>
              <a:chOff x="1664677" y="4221162"/>
              <a:chExt cx="843208" cy="1652100"/>
            </a:xfrm>
            <a:effectLst>
              <a:glow rad="63500">
                <a:schemeClr val="accent1">
                  <a:satMod val="175000"/>
                  <a:alpha val="40000"/>
                </a:schemeClr>
              </a:glow>
            </a:effectLst>
          </p:grpSpPr>
          <p:sp>
            <p:nvSpPr>
              <p:cNvPr id="552" name="Oval 551">
                <a:extLst>
                  <a:ext uri="{FF2B5EF4-FFF2-40B4-BE49-F238E27FC236}">
                    <a16:creationId xmlns:a16="http://schemas.microsoft.com/office/drawing/2014/main" id="{7B5D7CA2-22F6-4E13-B212-238B76F5575B}"/>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553" name="Straight Connector 552">
                <a:extLst>
                  <a:ext uri="{FF2B5EF4-FFF2-40B4-BE49-F238E27FC236}">
                    <a16:creationId xmlns:a16="http://schemas.microsoft.com/office/drawing/2014/main" id="{E5C7F011-584A-42E1-8278-C99D55C9D0E7}"/>
                  </a:ext>
                </a:extLst>
              </p:cNvPr>
              <p:cNvCxnSpPr>
                <a:stCxn id="552"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54" name="Straight Connector 553">
                <a:extLst>
                  <a:ext uri="{FF2B5EF4-FFF2-40B4-BE49-F238E27FC236}">
                    <a16:creationId xmlns:a16="http://schemas.microsoft.com/office/drawing/2014/main" id="{90C56A96-A92C-4341-9C84-C01AD9D5AF0A}"/>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55" name="Straight Connector 554">
                <a:extLst>
                  <a:ext uri="{FF2B5EF4-FFF2-40B4-BE49-F238E27FC236}">
                    <a16:creationId xmlns:a16="http://schemas.microsoft.com/office/drawing/2014/main" id="{539CFAFA-167D-4DE5-AC08-086D0D57BF3D}"/>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56" name="Straight Connector 555">
                <a:extLst>
                  <a:ext uri="{FF2B5EF4-FFF2-40B4-BE49-F238E27FC236}">
                    <a16:creationId xmlns:a16="http://schemas.microsoft.com/office/drawing/2014/main" id="{D7C863C2-8F37-4CDC-BED9-ACFCE4A732F3}"/>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57" name="Straight Connector 556">
                <a:extLst>
                  <a:ext uri="{FF2B5EF4-FFF2-40B4-BE49-F238E27FC236}">
                    <a16:creationId xmlns:a16="http://schemas.microsoft.com/office/drawing/2014/main" id="{2295B554-F685-4FFB-8F9A-4F73855F8014}"/>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545" name="Group 544">
              <a:extLst>
                <a:ext uri="{FF2B5EF4-FFF2-40B4-BE49-F238E27FC236}">
                  <a16:creationId xmlns:a16="http://schemas.microsoft.com/office/drawing/2014/main" id="{A5728110-7BDB-402F-86BC-E087D39F4786}"/>
                </a:ext>
              </a:extLst>
            </p:cNvPr>
            <p:cNvGrpSpPr/>
            <p:nvPr/>
          </p:nvGrpSpPr>
          <p:grpSpPr>
            <a:xfrm>
              <a:off x="10401911" y="656743"/>
              <a:ext cx="351692" cy="691662"/>
              <a:chOff x="1664677" y="4221162"/>
              <a:chExt cx="843208" cy="1652100"/>
            </a:xfrm>
          </p:grpSpPr>
          <p:sp>
            <p:nvSpPr>
              <p:cNvPr id="546" name="Oval 545">
                <a:extLst>
                  <a:ext uri="{FF2B5EF4-FFF2-40B4-BE49-F238E27FC236}">
                    <a16:creationId xmlns:a16="http://schemas.microsoft.com/office/drawing/2014/main" id="{F0729D6D-3441-4584-B299-01A30CE5871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47" name="Straight Connector 546">
                <a:extLst>
                  <a:ext uri="{FF2B5EF4-FFF2-40B4-BE49-F238E27FC236}">
                    <a16:creationId xmlns:a16="http://schemas.microsoft.com/office/drawing/2014/main" id="{9B1DE70A-C107-4E68-AFC0-3F01D5B9EEA5}"/>
                  </a:ext>
                </a:extLst>
              </p:cNvPr>
              <p:cNvCxnSpPr>
                <a:stCxn id="54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548" name="Straight Connector 547">
                <a:extLst>
                  <a:ext uri="{FF2B5EF4-FFF2-40B4-BE49-F238E27FC236}">
                    <a16:creationId xmlns:a16="http://schemas.microsoft.com/office/drawing/2014/main" id="{1F5A7C40-B781-4A38-A197-42704765D01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49" name="Straight Connector 548">
                <a:extLst>
                  <a:ext uri="{FF2B5EF4-FFF2-40B4-BE49-F238E27FC236}">
                    <a16:creationId xmlns:a16="http://schemas.microsoft.com/office/drawing/2014/main" id="{E9C12C98-B35D-4E76-9D3C-D7181D580F9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550" name="Straight Connector 549">
                <a:extLst>
                  <a:ext uri="{FF2B5EF4-FFF2-40B4-BE49-F238E27FC236}">
                    <a16:creationId xmlns:a16="http://schemas.microsoft.com/office/drawing/2014/main" id="{42207E2B-E89D-49CE-B12A-426F8506D3E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551" name="Straight Connector 550">
                <a:extLst>
                  <a:ext uri="{FF2B5EF4-FFF2-40B4-BE49-F238E27FC236}">
                    <a16:creationId xmlns:a16="http://schemas.microsoft.com/office/drawing/2014/main" id="{34212918-901D-4188-BB81-7255C3C0C75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grpSp>
        <p:nvGrpSpPr>
          <p:cNvPr id="2029" name="Group 2028">
            <a:extLst>
              <a:ext uri="{FF2B5EF4-FFF2-40B4-BE49-F238E27FC236}">
                <a16:creationId xmlns:a16="http://schemas.microsoft.com/office/drawing/2014/main" id="{3C951726-46D5-498F-AC5A-528A7B3D0921}"/>
              </a:ext>
            </a:extLst>
          </p:cNvPr>
          <p:cNvGrpSpPr/>
          <p:nvPr/>
        </p:nvGrpSpPr>
        <p:grpSpPr>
          <a:xfrm>
            <a:off x="2422742" y="1553414"/>
            <a:ext cx="6816758" cy="2671891"/>
            <a:chOff x="4986326" y="898640"/>
            <a:chExt cx="6816758" cy="2671891"/>
          </a:xfrm>
        </p:grpSpPr>
        <p:grpSp>
          <p:nvGrpSpPr>
            <p:cNvPr id="763" name="Group 762">
              <a:extLst>
                <a:ext uri="{FF2B5EF4-FFF2-40B4-BE49-F238E27FC236}">
                  <a16:creationId xmlns:a16="http://schemas.microsoft.com/office/drawing/2014/main" id="{C2BDA98A-31A0-47A0-8F8E-EE24C8003ACF}"/>
                </a:ext>
              </a:extLst>
            </p:cNvPr>
            <p:cNvGrpSpPr/>
            <p:nvPr/>
          </p:nvGrpSpPr>
          <p:grpSpPr>
            <a:xfrm>
              <a:off x="5889928" y="2878869"/>
              <a:ext cx="351692" cy="691662"/>
              <a:chOff x="1664677" y="4221162"/>
              <a:chExt cx="843208" cy="1652100"/>
            </a:xfrm>
          </p:grpSpPr>
          <p:sp>
            <p:nvSpPr>
              <p:cNvPr id="1009" name="Oval 1008">
                <a:extLst>
                  <a:ext uri="{FF2B5EF4-FFF2-40B4-BE49-F238E27FC236}">
                    <a16:creationId xmlns:a16="http://schemas.microsoft.com/office/drawing/2014/main" id="{97058E57-EA50-4225-B7E4-8CB046D5178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10" name="Straight Connector 1009">
                <a:extLst>
                  <a:ext uri="{FF2B5EF4-FFF2-40B4-BE49-F238E27FC236}">
                    <a16:creationId xmlns:a16="http://schemas.microsoft.com/office/drawing/2014/main" id="{8EA6A8A7-FED2-4F8F-8B34-9037A7AA9036}"/>
                  </a:ext>
                </a:extLst>
              </p:cNvPr>
              <p:cNvCxnSpPr>
                <a:stCxn id="100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11" name="Straight Connector 1010">
                <a:extLst>
                  <a:ext uri="{FF2B5EF4-FFF2-40B4-BE49-F238E27FC236}">
                    <a16:creationId xmlns:a16="http://schemas.microsoft.com/office/drawing/2014/main" id="{6F6AFAB3-1EE9-46A3-8005-F5CDE419629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12" name="Straight Connector 1011">
                <a:extLst>
                  <a:ext uri="{FF2B5EF4-FFF2-40B4-BE49-F238E27FC236}">
                    <a16:creationId xmlns:a16="http://schemas.microsoft.com/office/drawing/2014/main" id="{F8A862B8-B2C3-4D57-A0FF-13A5DEBEB17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13" name="Straight Connector 1012">
                <a:extLst>
                  <a:ext uri="{FF2B5EF4-FFF2-40B4-BE49-F238E27FC236}">
                    <a16:creationId xmlns:a16="http://schemas.microsoft.com/office/drawing/2014/main" id="{23DDD1BE-C574-46B9-9682-14D4D9C7CD4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14" name="Straight Connector 1013">
                <a:extLst>
                  <a:ext uri="{FF2B5EF4-FFF2-40B4-BE49-F238E27FC236}">
                    <a16:creationId xmlns:a16="http://schemas.microsoft.com/office/drawing/2014/main" id="{ADF6C62B-A332-438D-B2B7-D854FA6DA81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64" name="Group 763">
              <a:extLst>
                <a:ext uri="{FF2B5EF4-FFF2-40B4-BE49-F238E27FC236}">
                  <a16:creationId xmlns:a16="http://schemas.microsoft.com/office/drawing/2014/main" id="{17669100-68B5-45B0-BED0-760E661D7C91}"/>
                </a:ext>
              </a:extLst>
            </p:cNvPr>
            <p:cNvGrpSpPr/>
            <p:nvPr/>
          </p:nvGrpSpPr>
          <p:grpSpPr>
            <a:xfrm>
              <a:off x="7406692" y="2878869"/>
              <a:ext cx="351692" cy="691662"/>
              <a:chOff x="1664677" y="4221162"/>
              <a:chExt cx="843208" cy="1652100"/>
            </a:xfrm>
          </p:grpSpPr>
          <p:sp>
            <p:nvSpPr>
              <p:cNvPr id="1003" name="Oval 1002">
                <a:extLst>
                  <a:ext uri="{FF2B5EF4-FFF2-40B4-BE49-F238E27FC236}">
                    <a16:creationId xmlns:a16="http://schemas.microsoft.com/office/drawing/2014/main" id="{848BAE24-6298-4610-9A27-35AF66EF820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04" name="Straight Connector 1003">
                <a:extLst>
                  <a:ext uri="{FF2B5EF4-FFF2-40B4-BE49-F238E27FC236}">
                    <a16:creationId xmlns:a16="http://schemas.microsoft.com/office/drawing/2014/main" id="{5101E45B-8918-429D-98BD-0AAAFB2069E4}"/>
                  </a:ext>
                </a:extLst>
              </p:cNvPr>
              <p:cNvCxnSpPr>
                <a:stCxn id="100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05" name="Straight Connector 1004">
                <a:extLst>
                  <a:ext uri="{FF2B5EF4-FFF2-40B4-BE49-F238E27FC236}">
                    <a16:creationId xmlns:a16="http://schemas.microsoft.com/office/drawing/2014/main" id="{29630367-B3EB-4A9D-9AAC-D26B31D54A4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06" name="Straight Connector 1005">
                <a:extLst>
                  <a:ext uri="{FF2B5EF4-FFF2-40B4-BE49-F238E27FC236}">
                    <a16:creationId xmlns:a16="http://schemas.microsoft.com/office/drawing/2014/main" id="{A7459BCB-870A-4C41-B05A-D0F96253547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07" name="Straight Connector 1006">
                <a:extLst>
                  <a:ext uri="{FF2B5EF4-FFF2-40B4-BE49-F238E27FC236}">
                    <a16:creationId xmlns:a16="http://schemas.microsoft.com/office/drawing/2014/main" id="{86B0542C-DBAF-4CAE-B688-7ED18A81D59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08" name="Straight Connector 1007">
                <a:extLst>
                  <a:ext uri="{FF2B5EF4-FFF2-40B4-BE49-F238E27FC236}">
                    <a16:creationId xmlns:a16="http://schemas.microsoft.com/office/drawing/2014/main" id="{24EEC921-61E6-4A94-B81E-0B473FF6908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65" name="Group 764">
              <a:extLst>
                <a:ext uri="{FF2B5EF4-FFF2-40B4-BE49-F238E27FC236}">
                  <a16:creationId xmlns:a16="http://schemas.microsoft.com/office/drawing/2014/main" id="{C3528F40-1D02-4554-ADB2-93AB04146197}"/>
                </a:ext>
              </a:extLst>
            </p:cNvPr>
            <p:cNvGrpSpPr/>
            <p:nvPr/>
          </p:nvGrpSpPr>
          <p:grpSpPr>
            <a:xfrm>
              <a:off x="6395516" y="2878869"/>
              <a:ext cx="351692" cy="691662"/>
              <a:chOff x="1664677" y="4221162"/>
              <a:chExt cx="843208" cy="1652100"/>
            </a:xfrm>
            <a:effectLst>
              <a:glow rad="63500">
                <a:schemeClr val="accent2">
                  <a:satMod val="175000"/>
                  <a:alpha val="40000"/>
                </a:schemeClr>
              </a:glow>
            </a:effectLst>
          </p:grpSpPr>
          <p:sp>
            <p:nvSpPr>
              <p:cNvPr id="997" name="Oval 996">
                <a:extLst>
                  <a:ext uri="{FF2B5EF4-FFF2-40B4-BE49-F238E27FC236}">
                    <a16:creationId xmlns:a16="http://schemas.microsoft.com/office/drawing/2014/main" id="{6CBF67E2-E686-4E67-8DCA-B66C0E2D6C91}"/>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998" name="Straight Connector 997">
                <a:extLst>
                  <a:ext uri="{FF2B5EF4-FFF2-40B4-BE49-F238E27FC236}">
                    <a16:creationId xmlns:a16="http://schemas.microsoft.com/office/drawing/2014/main" id="{3A0D16E9-23D1-4508-9DA7-B333B86C7792}"/>
                  </a:ext>
                </a:extLst>
              </p:cNvPr>
              <p:cNvCxnSpPr>
                <a:stCxn id="997"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999" name="Straight Connector 998">
                <a:extLst>
                  <a:ext uri="{FF2B5EF4-FFF2-40B4-BE49-F238E27FC236}">
                    <a16:creationId xmlns:a16="http://schemas.microsoft.com/office/drawing/2014/main" id="{AE8FB7E2-9CCE-419C-A9F6-33BB90B0BEDF}"/>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000" name="Straight Connector 999">
                <a:extLst>
                  <a:ext uri="{FF2B5EF4-FFF2-40B4-BE49-F238E27FC236}">
                    <a16:creationId xmlns:a16="http://schemas.microsoft.com/office/drawing/2014/main" id="{8081034D-A000-48AD-AA2E-D8293344AEF0}"/>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001" name="Straight Connector 1000">
                <a:extLst>
                  <a:ext uri="{FF2B5EF4-FFF2-40B4-BE49-F238E27FC236}">
                    <a16:creationId xmlns:a16="http://schemas.microsoft.com/office/drawing/2014/main" id="{0EB196D9-74EA-45DE-A23B-FA6CBE63633C}"/>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002" name="Straight Connector 1001">
                <a:extLst>
                  <a:ext uri="{FF2B5EF4-FFF2-40B4-BE49-F238E27FC236}">
                    <a16:creationId xmlns:a16="http://schemas.microsoft.com/office/drawing/2014/main" id="{5448CDEE-7C50-46A9-AB54-EBBC90CDDEBE}"/>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766" name="Group 765">
              <a:extLst>
                <a:ext uri="{FF2B5EF4-FFF2-40B4-BE49-F238E27FC236}">
                  <a16:creationId xmlns:a16="http://schemas.microsoft.com/office/drawing/2014/main" id="{6059B7D0-C323-4E69-A8BF-7ED97899361B}"/>
                </a:ext>
              </a:extLst>
            </p:cNvPr>
            <p:cNvGrpSpPr/>
            <p:nvPr/>
          </p:nvGrpSpPr>
          <p:grpSpPr>
            <a:xfrm>
              <a:off x="6901104" y="2878869"/>
              <a:ext cx="351692" cy="691662"/>
              <a:chOff x="1664677" y="4221162"/>
              <a:chExt cx="843208" cy="1652100"/>
            </a:xfrm>
          </p:grpSpPr>
          <p:sp>
            <p:nvSpPr>
              <p:cNvPr id="991" name="Oval 990">
                <a:extLst>
                  <a:ext uri="{FF2B5EF4-FFF2-40B4-BE49-F238E27FC236}">
                    <a16:creationId xmlns:a16="http://schemas.microsoft.com/office/drawing/2014/main" id="{0C95003B-69D2-4271-8999-446B051BEE9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92" name="Straight Connector 991">
                <a:extLst>
                  <a:ext uri="{FF2B5EF4-FFF2-40B4-BE49-F238E27FC236}">
                    <a16:creationId xmlns:a16="http://schemas.microsoft.com/office/drawing/2014/main" id="{A0EFDE78-29DF-42A5-9663-8A5A4E41BEC4}"/>
                  </a:ext>
                </a:extLst>
              </p:cNvPr>
              <p:cNvCxnSpPr>
                <a:stCxn id="99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93" name="Straight Connector 992">
                <a:extLst>
                  <a:ext uri="{FF2B5EF4-FFF2-40B4-BE49-F238E27FC236}">
                    <a16:creationId xmlns:a16="http://schemas.microsoft.com/office/drawing/2014/main" id="{5A3574D0-B3BF-499A-8887-C9A81767B39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94" name="Straight Connector 993">
                <a:extLst>
                  <a:ext uri="{FF2B5EF4-FFF2-40B4-BE49-F238E27FC236}">
                    <a16:creationId xmlns:a16="http://schemas.microsoft.com/office/drawing/2014/main" id="{57F062C8-EB43-4A61-B048-2C653CEAE18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95" name="Straight Connector 994">
                <a:extLst>
                  <a:ext uri="{FF2B5EF4-FFF2-40B4-BE49-F238E27FC236}">
                    <a16:creationId xmlns:a16="http://schemas.microsoft.com/office/drawing/2014/main" id="{7D1A29EA-3FCA-48A7-9FB6-BB1785616DF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96" name="Straight Connector 995">
                <a:extLst>
                  <a:ext uri="{FF2B5EF4-FFF2-40B4-BE49-F238E27FC236}">
                    <a16:creationId xmlns:a16="http://schemas.microsoft.com/office/drawing/2014/main" id="{E29DFFCB-E2CC-467D-A46F-EAAB5BB3FF4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67" name="Group 766">
              <a:extLst>
                <a:ext uri="{FF2B5EF4-FFF2-40B4-BE49-F238E27FC236}">
                  <a16:creationId xmlns:a16="http://schemas.microsoft.com/office/drawing/2014/main" id="{85706686-AF6B-4417-B258-2CED63ED0435}"/>
                </a:ext>
              </a:extLst>
            </p:cNvPr>
            <p:cNvGrpSpPr/>
            <p:nvPr/>
          </p:nvGrpSpPr>
          <p:grpSpPr>
            <a:xfrm>
              <a:off x="7912280" y="2878869"/>
              <a:ext cx="351692" cy="691662"/>
              <a:chOff x="1664677" y="4221162"/>
              <a:chExt cx="843208" cy="1652100"/>
            </a:xfrm>
          </p:grpSpPr>
          <p:sp>
            <p:nvSpPr>
              <p:cNvPr id="985" name="Oval 984">
                <a:extLst>
                  <a:ext uri="{FF2B5EF4-FFF2-40B4-BE49-F238E27FC236}">
                    <a16:creationId xmlns:a16="http://schemas.microsoft.com/office/drawing/2014/main" id="{7679A6F4-74E5-40DF-B0B4-DF234F9A806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86" name="Straight Connector 985">
                <a:extLst>
                  <a:ext uri="{FF2B5EF4-FFF2-40B4-BE49-F238E27FC236}">
                    <a16:creationId xmlns:a16="http://schemas.microsoft.com/office/drawing/2014/main" id="{0DE0500D-1642-44E2-8EB9-756733DBD020}"/>
                  </a:ext>
                </a:extLst>
              </p:cNvPr>
              <p:cNvCxnSpPr>
                <a:stCxn id="98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87" name="Straight Connector 986">
                <a:extLst>
                  <a:ext uri="{FF2B5EF4-FFF2-40B4-BE49-F238E27FC236}">
                    <a16:creationId xmlns:a16="http://schemas.microsoft.com/office/drawing/2014/main" id="{C3DDA75E-4982-4823-8BF7-7D6B35AD932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88" name="Straight Connector 987">
                <a:extLst>
                  <a:ext uri="{FF2B5EF4-FFF2-40B4-BE49-F238E27FC236}">
                    <a16:creationId xmlns:a16="http://schemas.microsoft.com/office/drawing/2014/main" id="{1DFEB4B2-9E24-4ED9-AD31-DF62BD19182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89" name="Straight Connector 988">
                <a:extLst>
                  <a:ext uri="{FF2B5EF4-FFF2-40B4-BE49-F238E27FC236}">
                    <a16:creationId xmlns:a16="http://schemas.microsoft.com/office/drawing/2014/main" id="{304AA456-0CA0-4524-A202-8925DEE121E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90" name="Straight Connector 989">
                <a:extLst>
                  <a:ext uri="{FF2B5EF4-FFF2-40B4-BE49-F238E27FC236}">
                    <a16:creationId xmlns:a16="http://schemas.microsoft.com/office/drawing/2014/main" id="{B8F85F3D-9863-4289-BA6D-1766AB2218A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68" name="Group 767">
              <a:extLst>
                <a:ext uri="{FF2B5EF4-FFF2-40B4-BE49-F238E27FC236}">
                  <a16:creationId xmlns:a16="http://schemas.microsoft.com/office/drawing/2014/main" id="{CC0CAF21-7402-4F64-BE8B-FEE0FDCD97CE}"/>
                </a:ext>
              </a:extLst>
            </p:cNvPr>
            <p:cNvGrpSpPr/>
            <p:nvPr/>
          </p:nvGrpSpPr>
          <p:grpSpPr>
            <a:xfrm>
              <a:off x="8417868" y="2878869"/>
              <a:ext cx="351692" cy="691662"/>
              <a:chOff x="1664677" y="4221162"/>
              <a:chExt cx="843208" cy="1652100"/>
            </a:xfrm>
          </p:grpSpPr>
          <p:sp>
            <p:nvSpPr>
              <p:cNvPr id="979" name="Oval 978">
                <a:extLst>
                  <a:ext uri="{FF2B5EF4-FFF2-40B4-BE49-F238E27FC236}">
                    <a16:creationId xmlns:a16="http://schemas.microsoft.com/office/drawing/2014/main" id="{918236AB-796B-429F-AC00-9108642C994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80" name="Straight Connector 979">
                <a:extLst>
                  <a:ext uri="{FF2B5EF4-FFF2-40B4-BE49-F238E27FC236}">
                    <a16:creationId xmlns:a16="http://schemas.microsoft.com/office/drawing/2014/main" id="{EC8F4614-266C-4C02-8997-1E41A43D6834}"/>
                  </a:ext>
                </a:extLst>
              </p:cNvPr>
              <p:cNvCxnSpPr>
                <a:stCxn id="97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81" name="Straight Connector 980">
                <a:extLst>
                  <a:ext uri="{FF2B5EF4-FFF2-40B4-BE49-F238E27FC236}">
                    <a16:creationId xmlns:a16="http://schemas.microsoft.com/office/drawing/2014/main" id="{60A35766-001C-445D-8F16-4817A8CB86A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82" name="Straight Connector 981">
                <a:extLst>
                  <a:ext uri="{FF2B5EF4-FFF2-40B4-BE49-F238E27FC236}">
                    <a16:creationId xmlns:a16="http://schemas.microsoft.com/office/drawing/2014/main" id="{229BD726-1762-4510-AAD1-07A1BF5D1F2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83" name="Straight Connector 982">
                <a:extLst>
                  <a:ext uri="{FF2B5EF4-FFF2-40B4-BE49-F238E27FC236}">
                    <a16:creationId xmlns:a16="http://schemas.microsoft.com/office/drawing/2014/main" id="{B0F8C3A4-1395-44CE-8E6F-CF7C9ADBCD7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84" name="Straight Connector 983">
                <a:extLst>
                  <a:ext uri="{FF2B5EF4-FFF2-40B4-BE49-F238E27FC236}">
                    <a16:creationId xmlns:a16="http://schemas.microsoft.com/office/drawing/2014/main" id="{9D7C18B4-7C9C-42EF-B83A-AF820816164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69" name="Group 768">
              <a:extLst>
                <a:ext uri="{FF2B5EF4-FFF2-40B4-BE49-F238E27FC236}">
                  <a16:creationId xmlns:a16="http://schemas.microsoft.com/office/drawing/2014/main" id="{49168C6E-9A41-4CF2-8A11-CC2921F07D58}"/>
                </a:ext>
              </a:extLst>
            </p:cNvPr>
            <p:cNvGrpSpPr/>
            <p:nvPr/>
          </p:nvGrpSpPr>
          <p:grpSpPr>
            <a:xfrm>
              <a:off x="8923456" y="2878869"/>
              <a:ext cx="351692" cy="691662"/>
              <a:chOff x="1664677" y="4221162"/>
              <a:chExt cx="843208" cy="1652100"/>
            </a:xfrm>
          </p:grpSpPr>
          <p:sp>
            <p:nvSpPr>
              <p:cNvPr id="973" name="Oval 972">
                <a:extLst>
                  <a:ext uri="{FF2B5EF4-FFF2-40B4-BE49-F238E27FC236}">
                    <a16:creationId xmlns:a16="http://schemas.microsoft.com/office/drawing/2014/main" id="{6AE16096-5590-4A28-9168-17E5387A52C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74" name="Straight Connector 973">
                <a:extLst>
                  <a:ext uri="{FF2B5EF4-FFF2-40B4-BE49-F238E27FC236}">
                    <a16:creationId xmlns:a16="http://schemas.microsoft.com/office/drawing/2014/main" id="{0A202434-9022-42E8-BBED-581F6B8A9F29}"/>
                  </a:ext>
                </a:extLst>
              </p:cNvPr>
              <p:cNvCxnSpPr>
                <a:stCxn id="97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75" name="Straight Connector 974">
                <a:extLst>
                  <a:ext uri="{FF2B5EF4-FFF2-40B4-BE49-F238E27FC236}">
                    <a16:creationId xmlns:a16="http://schemas.microsoft.com/office/drawing/2014/main" id="{40769268-41D7-4E8F-A155-CB7B6EBE036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76" name="Straight Connector 975">
                <a:extLst>
                  <a:ext uri="{FF2B5EF4-FFF2-40B4-BE49-F238E27FC236}">
                    <a16:creationId xmlns:a16="http://schemas.microsoft.com/office/drawing/2014/main" id="{A6EE4EE9-99F3-4904-9F53-898069CCC8D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77" name="Straight Connector 976">
                <a:extLst>
                  <a:ext uri="{FF2B5EF4-FFF2-40B4-BE49-F238E27FC236}">
                    <a16:creationId xmlns:a16="http://schemas.microsoft.com/office/drawing/2014/main" id="{CCBCD80C-DB21-4CAA-861D-2CB9912275E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78" name="Straight Connector 977">
                <a:extLst>
                  <a:ext uri="{FF2B5EF4-FFF2-40B4-BE49-F238E27FC236}">
                    <a16:creationId xmlns:a16="http://schemas.microsoft.com/office/drawing/2014/main" id="{A33DCA13-D7D2-4D18-83F9-A5A2E62153E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0" name="Group 769">
              <a:extLst>
                <a:ext uri="{FF2B5EF4-FFF2-40B4-BE49-F238E27FC236}">
                  <a16:creationId xmlns:a16="http://schemas.microsoft.com/office/drawing/2014/main" id="{7E16BB2D-F09D-4F7F-A0E3-70775BF49E03}"/>
                </a:ext>
              </a:extLst>
            </p:cNvPr>
            <p:cNvGrpSpPr/>
            <p:nvPr/>
          </p:nvGrpSpPr>
          <p:grpSpPr>
            <a:xfrm>
              <a:off x="10440220" y="2878869"/>
              <a:ext cx="351692" cy="691662"/>
              <a:chOff x="1664677" y="4221162"/>
              <a:chExt cx="843208" cy="1652100"/>
            </a:xfrm>
          </p:grpSpPr>
          <p:sp>
            <p:nvSpPr>
              <p:cNvPr id="967" name="Oval 966">
                <a:extLst>
                  <a:ext uri="{FF2B5EF4-FFF2-40B4-BE49-F238E27FC236}">
                    <a16:creationId xmlns:a16="http://schemas.microsoft.com/office/drawing/2014/main" id="{9E99BD72-3456-438A-BE5D-37050E36ABC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68" name="Straight Connector 967">
                <a:extLst>
                  <a:ext uri="{FF2B5EF4-FFF2-40B4-BE49-F238E27FC236}">
                    <a16:creationId xmlns:a16="http://schemas.microsoft.com/office/drawing/2014/main" id="{5B1CDE28-B92D-4D07-B3E4-CF8BF956DEF2}"/>
                  </a:ext>
                </a:extLst>
              </p:cNvPr>
              <p:cNvCxnSpPr>
                <a:stCxn id="96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69" name="Straight Connector 968">
                <a:extLst>
                  <a:ext uri="{FF2B5EF4-FFF2-40B4-BE49-F238E27FC236}">
                    <a16:creationId xmlns:a16="http://schemas.microsoft.com/office/drawing/2014/main" id="{05D9F69E-2A70-484C-B3DF-E581D730115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70" name="Straight Connector 969">
                <a:extLst>
                  <a:ext uri="{FF2B5EF4-FFF2-40B4-BE49-F238E27FC236}">
                    <a16:creationId xmlns:a16="http://schemas.microsoft.com/office/drawing/2014/main" id="{F5E109F2-CAB5-45D7-860F-586E97AE4CD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71" name="Straight Connector 970">
                <a:extLst>
                  <a:ext uri="{FF2B5EF4-FFF2-40B4-BE49-F238E27FC236}">
                    <a16:creationId xmlns:a16="http://schemas.microsoft.com/office/drawing/2014/main" id="{A79D6E08-14E5-42EB-B56B-B9D1BA5A6BB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72" name="Straight Connector 971">
                <a:extLst>
                  <a:ext uri="{FF2B5EF4-FFF2-40B4-BE49-F238E27FC236}">
                    <a16:creationId xmlns:a16="http://schemas.microsoft.com/office/drawing/2014/main" id="{31DA57CA-AFC7-4CC2-8AF0-D2206FA2EFE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1" name="Group 770">
              <a:extLst>
                <a:ext uri="{FF2B5EF4-FFF2-40B4-BE49-F238E27FC236}">
                  <a16:creationId xmlns:a16="http://schemas.microsoft.com/office/drawing/2014/main" id="{B570A3AB-7872-4003-8651-7BC7C2EF2E92}"/>
                </a:ext>
              </a:extLst>
            </p:cNvPr>
            <p:cNvGrpSpPr/>
            <p:nvPr/>
          </p:nvGrpSpPr>
          <p:grpSpPr>
            <a:xfrm>
              <a:off x="9429044" y="2878869"/>
              <a:ext cx="351692" cy="691662"/>
              <a:chOff x="1664677" y="4221162"/>
              <a:chExt cx="843208" cy="1652100"/>
            </a:xfrm>
          </p:grpSpPr>
          <p:sp>
            <p:nvSpPr>
              <p:cNvPr id="961" name="Oval 960">
                <a:extLst>
                  <a:ext uri="{FF2B5EF4-FFF2-40B4-BE49-F238E27FC236}">
                    <a16:creationId xmlns:a16="http://schemas.microsoft.com/office/drawing/2014/main" id="{DF263DD4-04D0-47FB-A8BB-04CCD2390EA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62" name="Straight Connector 961">
                <a:extLst>
                  <a:ext uri="{FF2B5EF4-FFF2-40B4-BE49-F238E27FC236}">
                    <a16:creationId xmlns:a16="http://schemas.microsoft.com/office/drawing/2014/main" id="{66CAF99F-8D35-45B5-B043-B65C4157CA44}"/>
                  </a:ext>
                </a:extLst>
              </p:cNvPr>
              <p:cNvCxnSpPr>
                <a:stCxn id="96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63" name="Straight Connector 962">
                <a:extLst>
                  <a:ext uri="{FF2B5EF4-FFF2-40B4-BE49-F238E27FC236}">
                    <a16:creationId xmlns:a16="http://schemas.microsoft.com/office/drawing/2014/main" id="{EDD9E587-9288-4520-A89D-756D1DC0585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64" name="Straight Connector 963">
                <a:extLst>
                  <a:ext uri="{FF2B5EF4-FFF2-40B4-BE49-F238E27FC236}">
                    <a16:creationId xmlns:a16="http://schemas.microsoft.com/office/drawing/2014/main" id="{23D86B69-63A2-4F12-AF53-DC03972747E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65" name="Straight Connector 964">
                <a:extLst>
                  <a:ext uri="{FF2B5EF4-FFF2-40B4-BE49-F238E27FC236}">
                    <a16:creationId xmlns:a16="http://schemas.microsoft.com/office/drawing/2014/main" id="{8E6DBEAA-7758-4CF8-9C78-FABBABCA5CA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66" name="Straight Connector 965">
                <a:extLst>
                  <a:ext uri="{FF2B5EF4-FFF2-40B4-BE49-F238E27FC236}">
                    <a16:creationId xmlns:a16="http://schemas.microsoft.com/office/drawing/2014/main" id="{56577515-590F-4941-81F2-182434F3F89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2" name="Group 771">
              <a:extLst>
                <a:ext uri="{FF2B5EF4-FFF2-40B4-BE49-F238E27FC236}">
                  <a16:creationId xmlns:a16="http://schemas.microsoft.com/office/drawing/2014/main" id="{7B729DA5-887B-4B34-B854-53652DD8C3D3}"/>
                </a:ext>
              </a:extLst>
            </p:cNvPr>
            <p:cNvGrpSpPr/>
            <p:nvPr/>
          </p:nvGrpSpPr>
          <p:grpSpPr>
            <a:xfrm>
              <a:off x="9934632" y="2878869"/>
              <a:ext cx="351692" cy="691662"/>
              <a:chOff x="1664677" y="4221162"/>
              <a:chExt cx="843208" cy="1652100"/>
            </a:xfrm>
          </p:grpSpPr>
          <p:sp>
            <p:nvSpPr>
              <p:cNvPr id="955" name="Oval 954">
                <a:extLst>
                  <a:ext uri="{FF2B5EF4-FFF2-40B4-BE49-F238E27FC236}">
                    <a16:creationId xmlns:a16="http://schemas.microsoft.com/office/drawing/2014/main" id="{64FE5AFB-75D9-4076-9328-7A9811F60F9A}"/>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956" name="Straight Connector 955">
                <a:extLst>
                  <a:ext uri="{FF2B5EF4-FFF2-40B4-BE49-F238E27FC236}">
                    <a16:creationId xmlns:a16="http://schemas.microsoft.com/office/drawing/2014/main" id="{0F22C0DD-A16F-4B36-8FEA-6C60DFF20C91}"/>
                  </a:ext>
                </a:extLst>
              </p:cNvPr>
              <p:cNvCxnSpPr>
                <a:stCxn id="955"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957" name="Straight Connector 956">
                <a:extLst>
                  <a:ext uri="{FF2B5EF4-FFF2-40B4-BE49-F238E27FC236}">
                    <a16:creationId xmlns:a16="http://schemas.microsoft.com/office/drawing/2014/main" id="{C15D6526-31AF-4D85-9406-299F396503CF}"/>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958" name="Straight Connector 957">
                <a:extLst>
                  <a:ext uri="{FF2B5EF4-FFF2-40B4-BE49-F238E27FC236}">
                    <a16:creationId xmlns:a16="http://schemas.microsoft.com/office/drawing/2014/main" id="{87B18286-E5CF-4639-816F-F23BA8B23F78}"/>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959" name="Straight Connector 958">
                <a:extLst>
                  <a:ext uri="{FF2B5EF4-FFF2-40B4-BE49-F238E27FC236}">
                    <a16:creationId xmlns:a16="http://schemas.microsoft.com/office/drawing/2014/main" id="{5B4072C5-EDFF-44E0-97F8-6AFADA4EF1D6}"/>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960" name="Straight Connector 959">
                <a:extLst>
                  <a:ext uri="{FF2B5EF4-FFF2-40B4-BE49-F238E27FC236}">
                    <a16:creationId xmlns:a16="http://schemas.microsoft.com/office/drawing/2014/main" id="{43F6C9B7-1343-4124-95B2-27BD455E8451}"/>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773" name="Group 772">
              <a:extLst>
                <a:ext uri="{FF2B5EF4-FFF2-40B4-BE49-F238E27FC236}">
                  <a16:creationId xmlns:a16="http://schemas.microsoft.com/office/drawing/2014/main" id="{A5E4A683-3CB5-4004-AB74-FF281A80511B}"/>
                </a:ext>
              </a:extLst>
            </p:cNvPr>
            <p:cNvGrpSpPr/>
            <p:nvPr/>
          </p:nvGrpSpPr>
          <p:grpSpPr>
            <a:xfrm>
              <a:off x="10945808" y="2878869"/>
              <a:ext cx="351692" cy="691662"/>
              <a:chOff x="1664677" y="4221162"/>
              <a:chExt cx="843208" cy="1652100"/>
            </a:xfrm>
          </p:grpSpPr>
          <p:sp>
            <p:nvSpPr>
              <p:cNvPr id="949" name="Oval 948">
                <a:extLst>
                  <a:ext uri="{FF2B5EF4-FFF2-40B4-BE49-F238E27FC236}">
                    <a16:creationId xmlns:a16="http://schemas.microsoft.com/office/drawing/2014/main" id="{AEA662CB-A51F-4179-B397-E616D358DBB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50" name="Straight Connector 949">
                <a:extLst>
                  <a:ext uri="{FF2B5EF4-FFF2-40B4-BE49-F238E27FC236}">
                    <a16:creationId xmlns:a16="http://schemas.microsoft.com/office/drawing/2014/main" id="{07DD048A-71C6-43E7-B421-FDD0F60FC1DF}"/>
                  </a:ext>
                </a:extLst>
              </p:cNvPr>
              <p:cNvCxnSpPr>
                <a:stCxn id="94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51" name="Straight Connector 950">
                <a:extLst>
                  <a:ext uri="{FF2B5EF4-FFF2-40B4-BE49-F238E27FC236}">
                    <a16:creationId xmlns:a16="http://schemas.microsoft.com/office/drawing/2014/main" id="{CEE4CF7B-0D7E-4640-887B-0213398F4EA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52" name="Straight Connector 951">
                <a:extLst>
                  <a:ext uri="{FF2B5EF4-FFF2-40B4-BE49-F238E27FC236}">
                    <a16:creationId xmlns:a16="http://schemas.microsoft.com/office/drawing/2014/main" id="{CA32B3BE-638D-4B37-8669-DA498C949DA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53" name="Straight Connector 952">
                <a:extLst>
                  <a:ext uri="{FF2B5EF4-FFF2-40B4-BE49-F238E27FC236}">
                    <a16:creationId xmlns:a16="http://schemas.microsoft.com/office/drawing/2014/main" id="{0110D0BA-7FF3-4652-BB27-6F1FF38375A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54" name="Straight Connector 953">
                <a:extLst>
                  <a:ext uri="{FF2B5EF4-FFF2-40B4-BE49-F238E27FC236}">
                    <a16:creationId xmlns:a16="http://schemas.microsoft.com/office/drawing/2014/main" id="{ABD8ABDC-AD5C-4A37-8A89-A73EA428BF5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4" name="Group 773">
              <a:extLst>
                <a:ext uri="{FF2B5EF4-FFF2-40B4-BE49-F238E27FC236}">
                  <a16:creationId xmlns:a16="http://schemas.microsoft.com/office/drawing/2014/main" id="{7E0DE0AD-C119-4DE1-A174-4014415EFDD9}"/>
                </a:ext>
              </a:extLst>
            </p:cNvPr>
            <p:cNvGrpSpPr/>
            <p:nvPr/>
          </p:nvGrpSpPr>
          <p:grpSpPr>
            <a:xfrm>
              <a:off x="11451392" y="2878869"/>
              <a:ext cx="351692" cy="691662"/>
              <a:chOff x="1664677" y="4221162"/>
              <a:chExt cx="843208" cy="1652100"/>
            </a:xfrm>
          </p:grpSpPr>
          <p:sp>
            <p:nvSpPr>
              <p:cNvPr id="943" name="Oval 942">
                <a:extLst>
                  <a:ext uri="{FF2B5EF4-FFF2-40B4-BE49-F238E27FC236}">
                    <a16:creationId xmlns:a16="http://schemas.microsoft.com/office/drawing/2014/main" id="{A0187A82-A61A-40D1-A135-CF635CFC7DF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44" name="Straight Connector 943">
                <a:extLst>
                  <a:ext uri="{FF2B5EF4-FFF2-40B4-BE49-F238E27FC236}">
                    <a16:creationId xmlns:a16="http://schemas.microsoft.com/office/drawing/2014/main" id="{340AAD28-CD75-4CAD-AF7E-8270EF1DBD3F}"/>
                  </a:ext>
                </a:extLst>
              </p:cNvPr>
              <p:cNvCxnSpPr>
                <a:stCxn id="94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45" name="Straight Connector 944">
                <a:extLst>
                  <a:ext uri="{FF2B5EF4-FFF2-40B4-BE49-F238E27FC236}">
                    <a16:creationId xmlns:a16="http://schemas.microsoft.com/office/drawing/2014/main" id="{6CD959BE-C371-4B9B-8DEF-DECDD7737FD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46" name="Straight Connector 945">
                <a:extLst>
                  <a:ext uri="{FF2B5EF4-FFF2-40B4-BE49-F238E27FC236}">
                    <a16:creationId xmlns:a16="http://schemas.microsoft.com/office/drawing/2014/main" id="{70703978-D7CE-407F-B520-00C445DC306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47" name="Straight Connector 946">
                <a:extLst>
                  <a:ext uri="{FF2B5EF4-FFF2-40B4-BE49-F238E27FC236}">
                    <a16:creationId xmlns:a16="http://schemas.microsoft.com/office/drawing/2014/main" id="{85A08EFA-F190-41C0-A19D-DCC0F1BD9D9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48" name="Straight Connector 947">
                <a:extLst>
                  <a:ext uri="{FF2B5EF4-FFF2-40B4-BE49-F238E27FC236}">
                    <a16:creationId xmlns:a16="http://schemas.microsoft.com/office/drawing/2014/main" id="{DEC0B731-0807-4F59-B6A8-A125AA5F70B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5" name="Group 774">
              <a:extLst>
                <a:ext uri="{FF2B5EF4-FFF2-40B4-BE49-F238E27FC236}">
                  <a16:creationId xmlns:a16="http://schemas.microsoft.com/office/drawing/2014/main" id="{0D16D364-3DE6-4EB6-8276-3A4CC4E65B39}"/>
                </a:ext>
              </a:extLst>
            </p:cNvPr>
            <p:cNvGrpSpPr/>
            <p:nvPr/>
          </p:nvGrpSpPr>
          <p:grpSpPr>
            <a:xfrm>
              <a:off x="5699235" y="1889156"/>
              <a:ext cx="351692" cy="691662"/>
              <a:chOff x="1664677" y="4221162"/>
              <a:chExt cx="843208" cy="1652100"/>
            </a:xfrm>
          </p:grpSpPr>
          <p:sp>
            <p:nvSpPr>
              <p:cNvPr id="937" name="Oval 936">
                <a:extLst>
                  <a:ext uri="{FF2B5EF4-FFF2-40B4-BE49-F238E27FC236}">
                    <a16:creationId xmlns:a16="http://schemas.microsoft.com/office/drawing/2014/main" id="{BCD677A8-E674-4960-9501-CD0F99E8B72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38" name="Straight Connector 937">
                <a:extLst>
                  <a:ext uri="{FF2B5EF4-FFF2-40B4-BE49-F238E27FC236}">
                    <a16:creationId xmlns:a16="http://schemas.microsoft.com/office/drawing/2014/main" id="{C1EC9E8F-4CC9-4D92-9341-3039D4FF1406}"/>
                  </a:ext>
                </a:extLst>
              </p:cNvPr>
              <p:cNvCxnSpPr>
                <a:stCxn id="93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39" name="Straight Connector 938">
                <a:extLst>
                  <a:ext uri="{FF2B5EF4-FFF2-40B4-BE49-F238E27FC236}">
                    <a16:creationId xmlns:a16="http://schemas.microsoft.com/office/drawing/2014/main" id="{7260C83F-2D5B-4AC9-87AE-D5FE06AA2A1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40" name="Straight Connector 939">
                <a:extLst>
                  <a:ext uri="{FF2B5EF4-FFF2-40B4-BE49-F238E27FC236}">
                    <a16:creationId xmlns:a16="http://schemas.microsoft.com/office/drawing/2014/main" id="{8CC35E84-E1BE-44D8-9AA0-7287DE544C8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41" name="Straight Connector 940">
                <a:extLst>
                  <a:ext uri="{FF2B5EF4-FFF2-40B4-BE49-F238E27FC236}">
                    <a16:creationId xmlns:a16="http://schemas.microsoft.com/office/drawing/2014/main" id="{23F3B029-1CB5-43CA-97B5-9D22CF2CB22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42" name="Straight Connector 941">
                <a:extLst>
                  <a:ext uri="{FF2B5EF4-FFF2-40B4-BE49-F238E27FC236}">
                    <a16:creationId xmlns:a16="http://schemas.microsoft.com/office/drawing/2014/main" id="{E691D90D-CC26-4B79-BE9A-A4BB5BA6B0F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6" name="Group 775">
              <a:extLst>
                <a:ext uri="{FF2B5EF4-FFF2-40B4-BE49-F238E27FC236}">
                  <a16:creationId xmlns:a16="http://schemas.microsoft.com/office/drawing/2014/main" id="{8CEA5843-E52F-4BA0-A887-5A8A63CA3C32}"/>
                </a:ext>
              </a:extLst>
            </p:cNvPr>
            <p:cNvGrpSpPr/>
            <p:nvPr/>
          </p:nvGrpSpPr>
          <p:grpSpPr>
            <a:xfrm>
              <a:off x="7215999" y="1889156"/>
              <a:ext cx="351692" cy="691662"/>
              <a:chOff x="1664677" y="4221162"/>
              <a:chExt cx="843208" cy="1652100"/>
            </a:xfrm>
          </p:grpSpPr>
          <p:sp>
            <p:nvSpPr>
              <p:cNvPr id="931" name="Oval 930">
                <a:extLst>
                  <a:ext uri="{FF2B5EF4-FFF2-40B4-BE49-F238E27FC236}">
                    <a16:creationId xmlns:a16="http://schemas.microsoft.com/office/drawing/2014/main" id="{908035E2-8592-4E2F-9817-876C4A8EE0D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32" name="Straight Connector 931">
                <a:extLst>
                  <a:ext uri="{FF2B5EF4-FFF2-40B4-BE49-F238E27FC236}">
                    <a16:creationId xmlns:a16="http://schemas.microsoft.com/office/drawing/2014/main" id="{827B17CD-EAA2-471F-A2EF-1EB9F99ECAD7}"/>
                  </a:ext>
                </a:extLst>
              </p:cNvPr>
              <p:cNvCxnSpPr>
                <a:stCxn id="93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33" name="Straight Connector 932">
                <a:extLst>
                  <a:ext uri="{FF2B5EF4-FFF2-40B4-BE49-F238E27FC236}">
                    <a16:creationId xmlns:a16="http://schemas.microsoft.com/office/drawing/2014/main" id="{86CAA89A-CD35-4D9C-8F86-D5F237700C1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34" name="Straight Connector 933">
                <a:extLst>
                  <a:ext uri="{FF2B5EF4-FFF2-40B4-BE49-F238E27FC236}">
                    <a16:creationId xmlns:a16="http://schemas.microsoft.com/office/drawing/2014/main" id="{8BB73C52-238C-49D9-932A-3E8A1BA8E5C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35" name="Straight Connector 934">
                <a:extLst>
                  <a:ext uri="{FF2B5EF4-FFF2-40B4-BE49-F238E27FC236}">
                    <a16:creationId xmlns:a16="http://schemas.microsoft.com/office/drawing/2014/main" id="{23895784-6C71-4454-971D-969991D3364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36" name="Straight Connector 935">
                <a:extLst>
                  <a:ext uri="{FF2B5EF4-FFF2-40B4-BE49-F238E27FC236}">
                    <a16:creationId xmlns:a16="http://schemas.microsoft.com/office/drawing/2014/main" id="{E120F16F-A821-4D6F-B375-BE481922443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7" name="Group 776">
              <a:extLst>
                <a:ext uri="{FF2B5EF4-FFF2-40B4-BE49-F238E27FC236}">
                  <a16:creationId xmlns:a16="http://schemas.microsoft.com/office/drawing/2014/main" id="{AB182A0A-B9FE-4DDB-8415-ABD1B413F735}"/>
                </a:ext>
              </a:extLst>
            </p:cNvPr>
            <p:cNvGrpSpPr/>
            <p:nvPr/>
          </p:nvGrpSpPr>
          <p:grpSpPr>
            <a:xfrm>
              <a:off x="6204823" y="1889156"/>
              <a:ext cx="351692" cy="691662"/>
              <a:chOff x="1664677" y="4221162"/>
              <a:chExt cx="843208" cy="1652100"/>
            </a:xfrm>
          </p:grpSpPr>
          <p:sp>
            <p:nvSpPr>
              <p:cNvPr id="925" name="Oval 924">
                <a:extLst>
                  <a:ext uri="{FF2B5EF4-FFF2-40B4-BE49-F238E27FC236}">
                    <a16:creationId xmlns:a16="http://schemas.microsoft.com/office/drawing/2014/main" id="{1FC141D1-30EB-43A3-AF00-71839597095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26" name="Straight Connector 925">
                <a:extLst>
                  <a:ext uri="{FF2B5EF4-FFF2-40B4-BE49-F238E27FC236}">
                    <a16:creationId xmlns:a16="http://schemas.microsoft.com/office/drawing/2014/main" id="{CBA7A5D4-655A-4934-8834-AC6566A6C22F}"/>
                  </a:ext>
                </a:extLst>
              </p:cNvPr>
              <p:cNvCxnSpPr>
                <a:stCxn id="92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27" name="Straight Connector 926">
                <a:extLst>
                  <a:ext uri="{FF2B5EF4-FFF2-40B4-BE49-F238E27FC236}">
                    <a16:creationId xmlns:a16="http://schemas.microsoft.com/office/drawing/2014/main" id="{1719EB90-E800-453C-8D2A-C3901BD18BF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28" name="Straight Connector 927">
                <a:extLst>
                  <a:ext uri="{FF2B5EF4-FFF2-40B4-BE49-F238E27FC236}">
                    <a16:creationId xmlns:a16="http://schemas.microsoft.com/office/drawing/2014/main" id="{C53467C5-69B0-43FF-B602-4298FD9DDD4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29" name="Straight Connector 928">
                <a:extLst>
                  <a:ext uri="{FF2B5EF4-FFF2-40B4-BE49-F238E27FC236}">
                    <a16:creationId xmlns:a16="http://schemas.microsoft.com/office/drawing/2014/main" id="{08268A77-379F-4BA8-AABE-C93507512C3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30" name="Straight Connector 929">
                <a:extLst>
                  <a:ext uri="{FF2B5EF4-FFF2-40B4-BE49-F238E27FC236}">
                    <a16:creationId xmlns:a16="http://schemas.microsoft.com/office/drawing/2014/main" id="{C5E7771A-4617-48CC-86BE-AA80A20151E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8" name="Group 777">
              <a:extLst>
                <a:ext uri="{FF2B5EF4-FFF2-40B4-BE49-F238E27FC236}">
                  <a16:creationId xmlns:a16="http://schemas.microsoft.com/office/drawing/2014/main" id="{5CCEAB1D-7A71-43FE-BCFC-6AA8D2C2AD7C}"/>
                </a:ext>
              </a:extLst>
            </p:cNvPr>
            <p:cNvGrpSpPr/>
            <p:nvPr/>
          </p:nvGrpSpPr>
          <p:grpSpPr>
            <a:xfrm>
              <a:off x="6710411" y="1889156"/>
              <a:ext cx="351692" cy="691662"/>
              <a:chOff x="1664677" y="4221162"/>
              <a:chExt cx="843208" cy="1652100"/>
            </a:xfrm>
          </p:grpSpPr>
          <p:sp>
            <p:nvSpPr>
              <p:cNvPr id="919" name="Oval 918">
                <a:extLst>
                  <a:ext uri="{FF2B5EF4-FFF2-40B4-BE49-F238E27FC236}">
                    <a16:creationId xmlns:a16="http://schemas.microsoft.com/office/drawing/2014/main" id="{C3AE80BC-BE2F-4159-9AEC-C5527DA3270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20" name="Straight Connector 919">
                <a:extLst>
                  <a:ext uri="{FF2B5EF4-FFF2-40B4-BE49-F238E27FC236}">
                    <a16:creationId xmlns:a16="http://schemas.microsoft.com/office/drawing/2014/main" id="{92AEF62A-2116-42BF-AA09-A35C347E8637}"/>
                  </a:ext>
                </a:extLst>
              </p:cNvPr>
              <p:cNvCxnSpPr>
                <a:stCxn id="91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21" name="Straight Connector 920">
                <a:extLst>
                  <a:ext uri="{FF2B5EF4-FFF2-40B4-BE49-F238E27FC236}">
                    <a16:creationId xmlns:a16="http://schemas.microsoft.com/office/drawing/2014/main" id="{B742A626-4B36-41CE-BB2C-A51EB378EC4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22" name="Straight Connector 921">
                <a:extLst>
                  <a:ext uri="{FF2B5EF4-FFF2-40B4-BE49-F238E27FC236}">
                    <a16:creationId xmlns:a16="http://schemas.microsoft.com/office/drawing/2014/main" id="{EDCF0372-67F1-42D3-89E2-1D8C181D2B4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23" name="Straight Connector 922">
                <a:extLst>
                  <a:ext uri="{FF2B5EF4-FFF2-40B4-BE49-F238E27FC236}">
                    <a16:creationId xmlns:a16="http://schemas.microsoft.com/office/drawing/2014/main" id="{DC3CAD35-0B22-45CD-8A61-9B02C9B2122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24" name="Straight Connector 923">
                <a:extLst>
                  <a:ext uri="{FF2B5EF4-FFF2-40B4-BE49-F238E27FC236}">
                    <a16:creationId xmlns:a16="http://schemas.microsoft.com/office/drawing/2014/main" id="{1C80C421-65AC-476E-A266-C365B379FD9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79" name="Group 778">
              <a:extLst>
                <a:ext uri="{FF2B5EF4-FFF2-40B4-BE49-F238E27FC236}">
                  <a16:creationId xmlns:a16="http://schemas.microsoft.com/office/drawing/2014/main" id="{850AF6E3-F6AD-49BC-ABA8-732236631180}"/>
                </a:ext>
              </a:extLst>
            </p:cNvPr>
            <p:cNvGrpSpPr/>
            <p:nvPr/>
          </p:nvGrpSpPr>
          <p:grpSpPr>
            <a:xfrm>
              <a:off x="7721587" y="1889156"/>
              <a:ext cx="351692" cy="691662"/>
              <a:chOff x="1664677" y="4221162"/>
              <a:chExt cx="843208" cy="1652100"/>
            </a:xfrm>
          </p:grpSpPr>
          <p:sp>
            <p:nvSpPr>
              <p:cNvPr id="913" name="Oval 912">
                <a:extLst>
                  <a:ext uri="{FF2B5EF4-FFF2-40B4-BE49-F238E27FC236}">
                    <a16:creationId xmlns:a16="http://schemas.microsoft.com/office/drawing/2014/main" id="{34D583AB-3D56-4A61-A184-9AD933CD222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14" name="Straight Connector 913">
                <a:extLst>
                  <a:ext uri="{FF2B5EF4-FFF2-40B4-BE49-F238E27FC236}">
                    <a16:creationId xmlns:a16="http://schemas.microsoft.com/office/drawing/2014/main" id="{973AF211-4260-4CD4-B8C0-5355A27C1D31}"/>
                  </a:ext>
                </a:extLst>
              </p:cNvPr>
              <p:cNvCxnSpPr>
                <a:stCxn id="91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15" name="Straight Connector 914">
                <a:extLst>
                  <a:ext uri="{FF2B5EF4-FFF2-40B4-BE49-F238E27FC236}">
                    <a16:creationId xmlns:a16="http://schemas.microsoft.com/office/drawing/2014/main" id="{1DA4ABD7-7DA2-4A51-9456-A88279B52D2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16" name="Straight Connector 915">
                <a:extLst>
                  <a:ext uri="{FF2B5EF4-FFF2-40B4-BE49-F238E27FC236}">
                    <a16:creationId xmlns:a16="http://schemas.microsoft.com/office/drawing/2014/main" id="{03E90263-B6A6-467E-A6EE-3E09E3E01F0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17" name="Straight Connector 916">
                <a:extLst>
                  <a:ext uri="{FF2B5EF4-FFF2-40B4-BE49-F238E27FC236}">
                    <a16:creationId xmlns:a16="http://schemas.microsoft.com/office/drawing/2014/main" id="{F5E19969-7614-421D-8CEF-40016739C31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18" name="Straight Connector 917">
                <a:extLst>
                  <a:ext uri="{FF2B5EF4-FFF2-40B4-BE49-F238E27FC236}">
                    <a16:creationId xmlns:a16="http://schemas.microsoft.com/office/drawing/2014/main" id="{4F0FFBD1-6CDB-4143-AE83-34E18314DA7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80" name="Group 779">
              <a:extLst>
                <a:ext uri="{FF2B5EF4-FFF2-40B4-BE49-F238E27FC236}">
                  <a16:creationId xmlns:a16="http://schemas.microsoft.com/office/drawing/2014/main" id="{A65BD3F8-A3A1-4E19-8859-C86FCD09085B}"/>
                </a:ext>
              </a:extLst>
            </p:cNvPr>
            <p:cNvGrpSpPr/>
            <p:nvPr/>
          </p:nvGrpSpPr>
          <p:grpSpPr>
            <a:xfrm>
              <a:off x="8227175" y="1889156"/>
              <a:ext cx="351692" cy="691662"/>
              <a:chOff x="1664677" y="4221162"/>
              <a:chExt cx="843208" cy="1652100"/>
            </a:xfrm>
          </p:grpSpPr>
          <p:sp>
            <p:nvSpPr>
              <p:cNvPr id="907" name="Oval 906">
                <a:extLst>
                  <a:ext uri="{FF2B5EF4-FFF2-40B4-BE49-F238E27FC236}">
                    <a16:creationId xmlns:a16="http://schemas.microsoft.com/office/drawing/2014/main" id="{AC0319B3-D192-464C-9E83-92C56BA81E3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08" name="Straight Connector 907">
                <a:extLst>
                  <a:ext uri="{FF2B5EF4-FFF2-40B4-BE49-F238E27FC236}">
                    <a16:creationId xmlns:a16="http://schemas.microsoft.com/office/drawing/2014/main" id="{0E02EB8A-8D83-4E59-B61D-5F61AC3B0605}"/>
                  </a:ext>
                </a:extLst>
              </p:cNvPr>
              <p:cNvCxnSpPr>
                <a:stCxn id="90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09" name="Straight Connector 908">
                <a:extLst>
                  <a:ext uri="{FF2B5EF4-FFF2-40B4-BE49-F238E27FC236}">
                    <a16:creationId xmlns:a16="http://schemas.microsoft.com/office/drawing/2014/main" id="{7C9F0227-8BA4-4991-AAB3-662EB128C1D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10" name="Straight Connector 909">
                <a:extLst>
                  <a:ext uri="{FF2B5EF4-FFF2-40B4-BE49-F238E27FC236}">
                    <a16:creationId xmlns:a16="http://schemas.microsoft.com/office/drawing/2014/main" id="{176EA7D9-8CDB-453C-B871-C8B7BD36C67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11" name="Straight Connector 910">
                <a:extLst>
                  <a:ext uri="{FF2B5EF4-FFF2-40B4-BE49-F238E27FC236}">
                    <a16:creationId xmlns:a16="http://schemas.microsoft.com/office/drawing/2014/main" id="{5E35BB97-A0D3-4193-B728-B99041A7E46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12" name="Straight Connector 911">
                <a:extLst>
                  <a:ext uri="{FF2B5EF4-FFF2-40B4-BE49-F238E27FC236}">
                    <a16:creationId xmlns:a16="http://schemas.microsoft.com/office/drawing/2014/main" id="{590E8637-45F3-42A8-BC07-9877ECE587D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81" name="Group 780">
              <a:extLst>
                <a:ext uri="{FF2B5EF4-FFF2-40B4-BE49-F238E27FC236}">
                  <a16:creationId xmlns:a16="http://schemas.microsoft.com/office/drawing/2014/main" id="{9BB78BDB-21E3-48CE-AA7D-4D32BB8FE592}"/>
                </a:ext>
              </a:extLst>
            </p:cNvPr>
            <p:cNvGrpSpPr/>
            <p:nvPr/>
          </p:nvGrpSpPr>
          <p:grpSpPr>
            <a:xfrm>
              <a:off x="8732763" y="1889156"/>
              <a:ext cx="351692" cy="691662"/>
              <a:chOff x="1664677" y="4221162"/>
              <a:chExt cx="843208" cy="1652100"/>
            </a:xfrm>
          </p:grpSpPr>
          <p:sp>
            <p:nvSpPr>
              <p:cNvPr id="901" name="Oval 900">
                <a:extLst>
                  <a:ext uri="{FF2B5EF4-FFF2-40B4-BE49-F238E27FC236}">
                    <a16:creationId xmlns:a16="http://schemas.microsoft.com/office/drawing/2014/main" id="{9ABFD4EA-0E23-4620-A4B0-92DA35BEDF6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02" name="Straight Connector 901">
                <a:extLst>
                  <a:ext uri="{FF2B5EF4-FFF2-40B4-BE49-F238E27FC236}">
                    <a16:creationId xmlns:a16="http://schemas.microsoft.com/office/drawing/2014/main" id="{A30F9282-B475-4FAD-8324-AB8478832305}"/>
                  </a:ext>
                </a:extLst>
              </p:cNvPr>
              <p:cNvCxnSpPr>
                <a:stCxn id="90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03" name="Straight Connector 902">
                <a:extLst>
                  <a:ext uri="{FF2B5EF4-FFF2-40B4-BE49-F238E27FC236}">
                    <a16:creationId xmlns:a16="http://schemas.microsoft.com/office/drawing/2014/main" id="{C49AE346-F2FE-4DD5-A8E4-4C95622EB6C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04" name="Straight Connector 903">
                <a:extLst>
                  <a:ext uri="{FF2B5EF4-FFF2-40B4-BE49-F238E27FC236}">
                    <a16:creationId xmlns:a16="http://schemas.microsoft.com/office/drawing/2014/main" id="{367A4F5A-FCB1-479D-8B9B-FA5D32D49CC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05" name="Straight Connector 904">
                <a:extLst>
                  <a:ext uri="{FF2B5EF4-FFF2-40B4-BE49-F238E27FC236}">
                    <a16:creationId xmlns:a16="http://schemas.microsoft.com/office/drawing/2014/main" id="{2BC0C264-13D3-4AA7-87AF-13D4D802A2B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06" name="Straight Connector 905">
                <a:extLst>
                  <a:ext uri="{FF2B5EF4-FFF2-40B4-BE49-F238E27FC236}">
                    <a16:creationId xmlns:a16="http://schemas.microsoft.com/office/drawing/2014/main" id="{9A875A77-4042-41A0-A03F-0766786FC3D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82" name="Group 781">
              <a:extLst>
                <a:ext uri="{FF2B5EF4-FFF2-40B4-BE49-F238E27FC236}">
                  <a16:creationId xmlns:a16="http://schemas.microsoft.com/office/drawing/2014/main" id="{7B89936C-33DC-4509-B243-D5261CB7F934}"/>
                </a:ext>
              </a:extLst>
            </p:cNvPr>
            <p:cNvGrpSpPr/>
            <p:nvPr/>
          </p:nvGrpSpPr>
          <p:grpSpPr>
            <a:xfrm>
              <a:off x="10249527" y="1889156"/>
              <a:ext cx="351692" cy="691662"/>
              <a:chOff x="1664677" y="4221162"/>
              <a:chExt cx="843208" cy="1652100"/>
            </a:xfrm>
          </p:grpSpPr>
          <p:sp>
            <p:nvSpPr>
              <p:cNvPr id="895" name="Oval 894">
                <a:extLst>
                  <a:ext uri="{FF2B5EF4-FFF2-40B4-BE49-F238E27FC236}">
                    <a16:creationId xmlns:a16="http://schemas.microsoft.com/office/drawing/2014/main" id="{636D15DE-247A-4F36-9F58-8901D3A9469A}"/>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896" name="Straight Connector 895">
                <a:extLst>
                  <a:ext uri="{FF2B5EF4-FFF2-40B4-BE49-F238E27FC236}">
                    <a16:creationId xmlns:a16="http://schemas.microsoft.com/office/drawing/2014/main" id="{CA710F30-FEAA-41E8-9AF1-74CB547A517A}"/>
                  </a:ext>
                </a:extLst>
              </p:cNvPr>
              <p:cNvCxnSpPr>
                <a:stCxn id="895"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97" name="Straight Connector 896">
                <a:extLst>
                  <a:ext uri="{FF2B5EF4-FFF2-40B4-BE49-F238E27FC236}">
                    <a16:creationId xmlns:a16="http://schemas.microsoft.com/office/drawing/2014/main" id="{F09B7C5B-F35A-4579-8975-7BE86A639566}"/>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98" name="Straight Connector 897">
                <a:extLst>
                  <a:ext uri="{FF2B5EF4-FFF2-40B4-BE49-F238E27FC236}">
                    <a16:creationId xmlns:a16="http://schemas.microsoft.com/office/drawing/2014/main" id="{C3AAAEF0-5B34-4887-AA4A-44537AD9F764}"/>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99" name="Straight Connector 898">
                <a:extLst>
                  <a:ext uri="{FF2B5EF4-FFF2-40B4-BE49-F238E27FC236}">
                    <a16:creationId xmlns:a16="http://schemas.microsoft.com/office/drawing/2014/main" id="{74E2D7B3-C77A-4FE6-9E25-413CBF223460}"/>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900" name="Straight Connector 899">
                <a:extLst>
                  <a:ext uri="{FF2B5EF4-FFF2-40B4-BE49-F238E27FC236}">
                    <a16:creationId xmlns:a16="http://schemas.microsoft.com/office/drawing/2014/main" id="{554C8914-5368-4C8F-829E-D931CAC4E2B8}"/>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783" name="Group 782">
              <a:extLst>
                <a:ext uri="{FF2B5EF4-FFF2-40B4-BE49-F238E27FC236}">
                  <a16:creationId xmlns:a16="http://schemas.microsoft.com/office/drawing/2014/main" id="{4FBA944A-E36F-41B0-914F-CB5DBA2E2BD9}"/>
                </a:ext>
              </a:extLst>
            </p:cNvPr>
            <p:cNvGrpSpPr/>
            <p:nvPr/>
          </p:nvGrpSpPr>
          <p:grpSpPr>
            <a:xfrm>
              <a:off x="9238351" y="1889156"/>
              <a:ext cx="351692" cy="691662"/>
              <a:chOff x="1664677" y="4221162"/>
              <a:chExt cx="843208" cy="1652100"/>
            </a:xfrm>
          </p:grpSpPr>
          <p:sp>
            <p:nvSpPr>
              <p:cNvPr id="889" name="Oval 888">
                <a:extLst>
                  <a:ext uri="{FF2B5EF4-FFF2-40B4-BE49-F238E27FC236}">
                    <a16:creationId xmlns:a16="http://schemas.microsoft.com/office/drawing/2014/main" id="{04DEEB09-1871-4A65-BC28-98B248B6012B}"/>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890" name="Straight Connector 889">
                <a:extLst>
                  <a:ext uri="{FF2B5EF4-FFF2-40B4-BE49-F238E27FC236}">
                    <a16:creationId xmlns:a16="http://schemas.microsoft.com/office/drawing/2014/main" id="{F59C4CD8-6BE7-468C-AA01-A5A21A01F291}"/>
                  </a:ext>
                </a:extLst>
              </p:cNvPr>
              <p:cNvCxnSpPr>
                <a:stCxn id="889"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91" name="Straight Connector 890">
                <a:extLst>
                  <a:ext uri="{FF2B5EF4-FFF2-40B4-BE49-F238E27FC236}">
                    <a16:creationId xmlns:a16="http://schemas.microsoft.com/office/drawing/2014/main" id="{26E24C44-8592-44C0-BD99-1785F9EDD162}"/>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92" name="Straight Connector 891">
                <a:extLst>
                  <a:ext uri="{FF2B5EF4-FFF2-40B4-BE49-F238E27FC236}">
                    <a16:creationId xmlns:a16="http://schemas.microsoft.com/office/drawing/2014/main" id="{9E6B39D0-2E5C-4126-8158-D3934F88B2B3}"/>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93" name="Straight Connector 892">
                <a:extLst>
                  <a:ext uri="{FF2B5EF4-FFF2-40B4-BE49-F238E27FC236}">
                    <a16:creationId xmlns:a16="http://schemas.microsoft.com/office/drawing/2014/main" id="{4C53D2F5-08CE-4EF5-A51B-39AFA6C83D62}"/>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94" name="Straight Connector 893">
                <a:extLst>
                  <a:ext uri="{FF2B5EF4-FFF2-40B4-BE49-F238E27FC236}">
                    <a16:creationId xmlns:a16="http://schemas.microsoft.com/office/drawing/2014/main" id="{2B1B3D5C-0CB8-4B06-A477-62E8DDAC980B}"/>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784" name="Group 783">
              <a:extLst>
                <a:ext uri="{FF2B5EF4-FFF2-40B4-BE49-F238E27FC236}">
                  <a16:creationId xmlns:a16="http://schemas.microsoft.com/office/drawing/2014/main" id="{93207886-8191-44BA-9D92-D97F3D24AE59}"/>
                </a:ext>
              </a:extLst>
            </p:cNvPr>
            <p:cNvGrpSpPr/>
            <p:nvPr/>
          </p:nvGrpSpPr>
          <p:grpSpPr>
            <a:xfrm>
              <a:off x="9743939" y="1889156"/>
              <a:ext cx="351692" cy="691662"/>
              <a:chOff x="1664677" y="4221162"/>
              <a:chExt cx="843208" cy="1652100"/>
            </a:xfrm>
          </p:grpSpPr>
          <p:sp>
            <p:nvSpPr>
              <p:cNvPr id="883" name="Oval 882">
                <a:extLst>
                  <a:ext uri="{FF2B5EF4-FFF2-40B4-BE49-F238E27FC236}">
                    <a16:creationId xmlns:a16="http://schemas.microsoft.com/office/drawing/2014/main" id="{BD26B702-D258-4216-94A4-89A4F8AEA582}"/>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884" name="Straight Connector 883">
                <a:extLst>
                  <a:ext uri="{FF2B5EF4-FFF2-40B4-BE49-F238E27FC236}">
                    <a16:creationId xmlns:a16="http://schemas.microsoft.com/office/drawing/2014/main" id="{31CD0149-7B19-4D83-8646-735FC99EFEDE}"/>
                  </a:ext>
                </a:extLst>
              </p:cNvPr>
              <p:cNvCxnSpPr>
                <a:stCxn id="883"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85" name="Straight Connector 884">
                <a:extLst>
                  <a:ext uri="{FF2B5EF4-FFF2-40B4-BE49-F238E27FC236}">
                    <a16:creationId xmlns:a16="http://schemas.microsoft.com/office/drawing/2014/main" id="{B3534E7C-6434-4EF9-8DF8-7BA63A6EF7CF}"/>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86" name="Straight Connector 885">
                <a:extLst>
                  <a:ext uri="{FF2B5EF4-FFF2-40B4-BE49-F238E27FC236}">
                    <a16:creationId xmlns:a16="http://schemas.microsoft.com/office/drawing/2014/main" id="{D4CA2144-B127-4371-B141-570FADC0E19F}"/>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87" name="Straight Connector 886">
                <a:extLst>
                  <a:ext uri="{FF2B5EF4-FFF2-40B4-BE49-F238E27FC236}">
                    <a16:creationId xmlns:a16="http://schemas.microsoft.com/office/drawing/2014/main" id="{302BD829-C683-4A30-B7FE-7137EB4DBC9D}"/>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88" name="Straight Connector 887">
                <a:extLst>
                  <a:ext uri="{FF2B5EF4-FFF2-40B4-BE49-F238E27FC236}">
                    <a16:creationId xmlns:a16="http://schemas.microsoft.com/office/drawing/2014/main" id="{D7AEBD3E-7B8B-45E6-ADC0-5A374BDFDC5B}"/>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785" name="Group 784">
              <a:extLst>
                <a:ext uri="{FF2B5EF4-FFF2-40B4-BE49-F238E27FC236}">
                  <a16:creationId xmlns:a16="http://schemas.microsoft.com/office/drawing/2014/main" id="{8B75D2EA-694D-428B-8267-176C1F8F8E06}"/>
                </a:ext>
              </a:extLst>
            </p:cNvPr>
            <p:cNvGrpSpPr/>
            <p:nvPr/>
          </p:nvGrpSpPr>
          <p:grpSpPr>
            <a:xfrm>
              <a:off x="10755115" y="1889156"/>
              <a:ext cx="351692" cy="691662"/>
              <a:chOff x="1664677" y="4221162"/>
              <a:chExt cx="843208" cy="1652100"/>
            </a:xfrm>
          </p:grpSpPr>
          <p:sp>
            <p:nvSpPr>
              <p:cNvPr id="877" name="Oval 876">
                <a:extLst>
                  <a:ext uri="{FF2B5EF4-FFF2-40B4-BE49-F238E27FC236}">
                    <a16:creationId xmlns:a16="http://schemas.microsoft.com/office/drawing/2014/main" id="{E9419ED9-DEFB-4035-9B35-1A466635294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78" name="Straight Connector 877">
                <a:extLst>
                  <a:ext uri="{FF2B5EF4-FFF2-40B4-BE49-F238E27FC236}">
                    <a16:creationId xmlns:a16="http://schemas.microsoft.com/office/drawing/2014/main" id="{5B958A68-C106-4A76-A4F1-4B58E3AE9DDC}"/>
                  </a:ext>
                </a:extLst>
              </p:cNvPr>
              <p:cNvCxnSpPr>
                <a:stCxn id="87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79" name="Straight Connector 878">
                <a:extLst>
                  <a:ext uri="{FF2B5EF4-FFF2-40B4-BE49-F238E27FC236}">
                    <a16:creationId xmlns:a16="http://schemas.microsoft.com/office/drawing/2014/main" id="{94024CC1-D491-4BC2-AD01-1EE9CFA8304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80" name="Straight Connector 879">
                <a:extLst>
                  <a:ext uri="{FF2B5EF4-FFF2-40B4-BE49-F238E27FC236}">
                    <a16:creationId xmlns:a16="http://schemas.microsoft.com/office/drawing/2014/main" id="{2F7E42A1-E454-484F-ADE0-6BB9C4CBE61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81" name="Straight Connector 880">
                <a:extLst>
                  <a:ext uri="{FF2B5EF4-FFF2-40B4-BE49-F238E27FC236}">
                    <a16:creationId xmlns:a16="http://schemas.microsoft.com/office/drawing/2014/main" id="{7CAC3D4A-AC52-4E90-A68C-FF7B5A8C761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82" name="Straight Connector 881">
                <a:extLst>
                  <a:ext uri="{FF2B5EF4-FFF2-40B4-BE49-F238E27FC236}">
                    <a16:creationId xmlns:a16="http://schemas.microsoft.com/office/drawing/2014/main" id="{3050946B-E229-45B6-8EC4-3AF404A5A94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86" name="Group 785">
              <a:extLst>
                <a:ext uri="{FF2B5EF4-FFF2-40B4-BE49-F238E27FC236}">
                  <a16:creationId xmlns:a16="http://schemas.microsoft.com/office/drawing/2014/main" id="{C8B7236C-7FC4-4A17-81B5-C653EDC383E6}"/>
                </a:ext>
              </a:extLst>
            </p:cNvPr>
            <p:cNvGrpSpPr/>
            <p:nvPr/>
          </p:nvGrpSpPr>
          <p:grpSpPr>
            <a:xfrm>
              <a:off x="11260699" y="1889156"/>
              <a:ext cx="351692" cy="691662"/>
              <a:chOff x="1664677" y="4221162"/>
              <a:chExt cx="843208" cy="1652100"/>
            </a:xfrm>
          </p:grpSpPr>
          <p:sp>
            <p:nvSpPr>
              <p:cNvPr id="871" name="Oval 870">
                <a:extLst>
                  <a:ext uri="{FF2B5EF4-FFF2-40B4-BE49-F238E27FC236}">
                    <a16:creationId xmlns:a16="http://schemas.microsoft.com/office/drawing/2014/main" id="{393C93AA-C862-4289-B874-63E8D0E9473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72" name="Straight Connector 871">
                <a:extLst>
                  <a:ext uri="{FF2B5EF4-FFF2-40B4-BE49-F238E27FC236}">
                    <a16:creationId xmlns:a16="http://schemas.microsoft.com/office/drawing/2014/main" id="{69639F78-40FE-42A7-9D67-57256D6FDB52}"/>
                  </a:ext>
                </a:extLst>
              </p:cNvPr>
              <p:cNvCxnSpPr>
                <a:stCxn id="87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73" name="Straight Connector 872">
                <a:extLst>
                  <a:ext uri="{FF2B5EF4-FFF2-40B4-BE49-F238E27FC236}">
                    <a16:creationId xmlns:a16="http://schemas.microsoft.com/office/drawing/2014/main" id="{2BDEA3CD-08FA-467E-A26E-601E56E42DB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74" name="Straight Connector 873">
                <a:extLst>
                  <a:ext uri="{FF2B5EF4-FFF2-40B4-BE49-F238E27FC236}">
                    <a16:creationId xmlns:a16="http://schemas.microsoft.com/office/drawing/2014/main" id="{A5189287-D1E2-4893-93C8-78C86EB1046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75" name="Straight Connector 874">
                <a:extLst>
                  <a:ext uri="{FF2B5EF4-FFF2-40B4-BE49-F238E27FC236}">
                    <a16:creationId xmlns:a16="http://schemas.microsoft.com/office/drawing/2014/main" id="{6A084416-4492-4E73-99C1-C0E24C450BA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76" name="Straight Connector 875">
                <a:extLst>
                  <a:ext uri="{FF2B5EF4-FFF2-40B4-BE49-F238E27FC236}">
                    <a16:creationId xmlns:a16="http://schemas.microsoft.com/office/drawing/2014/main" id="{D17F7037-9CEF-45F0-9B1D-5F79BBB0895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87" name="Group 786">
              <a:extLst>
                <a:ext uri="{FF2B5EF4-FFF2-40B4-BE49-F238E27FC236}">
                  <a16:creationId xmlns:a16="http://schemas.microsoft.com/office/drawing/2014/main" id="{6ED5867A-C793-44DF-B9A0-95468AB554E7}"/>
                </a:ext>
              </a:extLst>
            </p:cNvPr>
            <p:cNvGrpSpPr/>
            <p:nvPr/>
          </p:nvGrpSpPr>
          <p:grpSpPr>
            <a:xfrm>
              <a:off x="4986326" y="898640"/>
              <a:ext cx="351692" cy="691662"/>
              <a:chOff x="1664677" y="4221162"/>
              <a:chExt cx="843208" cy="1652100"/>
            </a:xfrm>
          </p:grpSpPr>
          <p:sp>
            <p:nvSpPr>
              <p:cNvPr id="865" name="Oval 864">
                <a:extLst>
                  <a:ext uri="{FF2B5EF4-FFF2-40B4-BE49-F238E27FC236}">
                    <a16:creationId xmlns:a16="http://schemas.microsoft.com/office/drawing/2014/main" id="{55ED4723-1BEB-4FFA-82E8-EE3D496092F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66" name="Straight Connector 865">
                <a:extLst>
                  <a:ext uri="{FF2B5EF4-FFF2-40B4-BE49-F238E27FC236}">
                    <a16:creationId xmlns:a16="http://schemas.microsoft.com/office/drawing/2014/main" id="{EEF11188-1140-4C33-9FD6-6F84D192FCFB}"/>
                  </a:ext>
                </a:extLst>
              </p:cNvPr>
              <p:cNvCxnSpPr>
                <a:stCxn id="86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67" name="Straight Connector 866">
                <a:extLst>
                  <a:ext uri="{FF2B5EF4-FFF2-40B4-BE49-F238E27FC236}">
                    <a16:creationId xmlns:a16="http://schemas.microsoft.com/office/drawing/2014/main" id="{CFE9A225-D81C-474C-8D94-20ACC851824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68" name="Straight Connector 867">
                <a:extLst>
                  <a:ext uri="{FF2B5EF4-FFF2-40B4-BE49-F238E27FC236}">
                    <a16:creationId xmlns:a16="http://schemas.microsoft.com/office/drawing/2014/main" id="{2D4229F7-37EB-4F1A-B3F2-4D1A1093A76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69" name="Straight Connector 868">
                <a:extLst>
                  <a:ext uri="{FF2B5EF4-FFF2-40B4-BE49-F238E27FC236}">
                    <a16:creationId xmlns:a16="http://schemas.microsoft.com/office/drawing/2014/main" id="{03D37A36-11D4-47CB-9C3D-EB50D1023CA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70" name="Straight Connector 869">
                <a:extLst>
                  <a:ext uri="{FF2B5EF4-FFF2-40B4-BE49-F238E27FC236}">
                    <a16:creationId xmlns:a16="http://schemas.microsoft.com/office/drawing/2014/main" id="{B74F04D5-270B-47FB-B3F2-1A12316F16B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88" name="Group 787">
              <a:extLst>
                <a:ext uri="{FF2B5EF4-FFF2-40B4-BE49-F238E27FC236}">
                  <a16:creationId xmlns:a16="http://schemas.microsoft.com/office/drawing/2014/main" id="{D774C05F-B55B-4738-81E4-2B331E904C30}"/>
                </a:ext>
              </a:extLst>
            </p:cNvPr>
            <p:cNvGrpSpPr/>
            <p:nvPr/>
          </p:nvGrpSpPr>
          <p:grpSpPr>
            <a:xfrm>
              <a:off x="6503090" y="898640"/>
              <a:ext cx="351692" cy="691662"/>
              <a:chOff x="1664677" y="4221162"/>
              <a:chExt cx="843208" cy="1652100"/>
            </a:xfrm>
          </p:grpSpPr>
          <p:sp>
            <p:nvSpPr>
              <p:cNvPr id="859" name="Oval 858">
                <a:extLst>
                  <a:ext uri="{FF2B5EF4-FFF2-40B4-BE49-F238E27FC236}">
                    <a16:creationId xmlns:a16="http://schemas.microsoft.com/office/drawing/2014/main" id="{139256B9-0140-4843-B94C-AA0207BEDAD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60" name="Straight Connector 859">
                <a:extLst>
                  <a:ext uri="{FF2B5EF4-FFF2-40B4-BE49-F238E27FC236}">
                    <a16:creationId xmlns:a16="http://schemas.microsoft.com/office/drawing/2014/main" id="{AACC8876-AE79-4C76-A778-8B8EB902D947}"/>
                  </a:ext>
                </a:extLst>
              </p:cNvPr>
              <p:cNvCxnSpPr>
                <a:stCxn id="85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61" name="Straight Connector 860">
                <a:extLst>
                  <a:ext uri="{FF2B5EF4-FFF2-40B4-BE49-F238E27FC236}">
                    <a16:creationId xmlns:a16="http://schemas.microsoft.com/office/drawing/2014/main" id="{8E7E8A1A-A705-4850-B1D9-AEEF0BA734E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62" name="Straight Connector 861">
                <a:extLst>
                  <a:ext uri="{FF2B5EF4-FFF2-40B4-BE49-F238E27FC236}">
                    <a16:creationId xmlns:a16="http://schemas.microsoft.com/office/drawing/2014/main" id="{8263DD41-6854-4E56-A7BF-3C3E242B4F2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63" name="Straight Connector 862">
                <a:extLst>
                  <a:ext uri="{FF2B5EF4-FFF2-40B4-BE49-F238E27FC236}">
                    <a16:creationId xmlns:a16="http://schemas.microsoft.com/office/drawing/2014/main" id="{EF22AF14-5C63-46F0-AF18-CE3CA48A740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64" name="Straight Connector 863">
                <a:extLst>
                  <a:ext uri="{FF2B5EF4-FFF2-40B4-BE49-F238E27FC236}">
                    <a16:creationId xmlns:a16="http://schemas.microsoft.com/office/drawing/2014/main" id="{403515F2-9154-4F98-B28B-FE6F4D103F1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89" name="Group 788">
              <a:extLst>
                <a:ext uri="{FF2B5EF4-FFF2-40B4-BE49-F238E27FC236}">
                  <a16:creationId xmlns:a16="http://schemas.microsoft.com/office/drawing/2014/main" id="{AB4C9DDE-7288-43D1-84D7-234261B240C0}"/>
                </a:ext>
              </a:extLst>
            </p:cNvPr>
            <p:cNvGrpSpPr/>
            <p:nvPr/>
          </p:nvGrpSpPr>
          <p:grpSpPr>
            <a:xfrm>
              <a:off x="5491914" y="898640"/>
              <a:ext cx="351692" cy="691662"/>
              <a:chOff x="1664677" y="4221162"/>
              <a:chExt cx="843208" cy="1652100"/>
            </a:xfrm>
          </p:grpSpPr>
          <p:sp>
            <p:nvSpPr>
              <p:cNvPr id="853" name="Oval 852">
                <a:extLst>
                  <a:ext uri="{FF2B5EF4-FFF2-40B4-BE49-F238E27FC236}">
                    <a16:creationId xmlns:a16="http://schemas.microsoft.com/office/drawing/2014/main" id="{613D563D-E96D-4073-A009-85BC4E0AB26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54" name="Straight Connector 853">
                <a:extLst>
                  <a:ext uri="{FF2B5EF4-FFF2-40B4-BE49-F238E27FC236}">
                    <a16:creationId xmlns:a16="http://schemas.microsoft.com/office/drawing/2014/main" id="{6FDD3373-630F-448A-B683-600E8DA52B26}"/>
                  </a:ext>
                </a:extLst>
              </p:cNvPr>
              <p:cNvCxnSpPr>
                <a:stCxn id="85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55" name="Straight Connector 854">
                <a:extLst>
                  <a:ext uri="{FF2B5EF4-FFF2-40B4-BE49-F238E27FC236}">
                    <a16:creationId xmlns:a16="http://schemas.microsoft.com/office/drawing/2014/main" id="{AC6BE18F-F21F-461D-9905-0185BD50344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56" name="Straight Connector 855">
                <a:extLst>
                  <a:ext uri="{FF2B5EF4-FFF2-40B4-BE49-F238E27FC236}">
                    <a16:creationId xmlns:a16="http://schemas.microsoft.com/office/drawing/2014/main" id="{BD210D63-1B59-4342-A6B2-B6E42C7CAA1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57" name="Straight Connector 856">
                <a:extLst>
                  <a:ext uri="{FF2B5EF4-FFF2-40B4-BE49-F238E27FC236}">
                    <a16:creationId xmlns:a16="http://schemas.microsoft.com/office/drawing/2014/main" id="{63B606BA-EFC0-486D-B2DB-DA48E52344E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58" name="Straight Connector 857">
                <a:extLst>
                  <a:ext uri="{FF2B5EF4-FFF2-40B4-BE49-F238E27FC236}">
                    <a16:creationId xmlns:a16="http://schemas.microsoft.com/office/drawing/2014/main" id="{B1396D97-254B-4459-833C-E00F53E1AF6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90" name="Group 789">
              <a:extLst>
                <a:ext uri="{FF2B5EF4-FFF2-40B4-BE49-F238E27FC236}">
                  <a16:creationId xmlns:a16="http://schemas.microsoft.com/office/drawing/2014/main" id="{B24580C5-D567-4A89-9BD0-32DB3E841A90}"/>
                </a:ext>
              </a:extLst>
            </p:cNvPr>
            <p:cNvGrpSpPr/>
            <p:nvPr/>
          </p:nvGrpSpPr>
          <p:grpSpPr>
            <a:xfrm>
              <a:off x="5997502" y="898640"/>
              <a:ext cx="351692" cy="691662"/>
              <a:chOff x="1664677" y="4221162"/>
              <a:chExt cx="843208" cy="1652100"/>
            </a:xfrm>
          </p:grpSpPr>
          <p:sp>
            <p:nvSpPr>
              <p:cNvPr id="847" name="Oval 846">
                <a:extLst>
                  <a:ext uri="{FF2B5EF4-FFF2-40B4-BE49-F238E27FC236}">
                    <a16:creationId xmlns:a16="http://schemas.microsoft.com/office/drawing/2014/main" id="{BB5B1312-98B7-4D40-B305-D2E080D7035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48" name="Straight Connector 847">
                <a:extLst>
                  <a:ext uri="{FF2B5EF4-FFF2-40B4-BE49-F238E27FC236}">
                    <a16:creationId xmlns:a16="http://schemas.microsoft.com/office/drawing/2014/main" id="{0107787E-1D01-4258-8C6B-987DA9742452}"/>
                  </a:ext>
                </a:extLst>
              </p:cNvPr>
              <p:cNvCxnSpPr>
                <a:stCxn id="84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49" name="Straight Connector 848">
                <a:extLst>
                  <a:ext uri="{FF2B5EF4-FFF2-40B4-BE49-F238E27FC236}">
                    <a16:creationId xmlns:a16="http://schemas.microsoft.com/office/drawing/2014/main" id="{5C010D8A-6E85-4B75-8C00-A464CE8BE71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50" name="Straight Connector 849">
                <a:extLst>
                  <a:ext uri="{FF2B5EF4-FFF2-40B4-BE49-F238E27FC236}">
                    <a16:creationId xmlns:a16="http://schemas.microsoft.com/office/drawing/2014/main" id="{91044B0F-B774-483E-B877-1E9FB363816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51" name="Straight Connector 850">
                <a:extLst>
                  <a:ext uri="{FF2B5EF4-FFF2-40B4-BE49-F238E27FC236}">
                    <a16:creationId xmlns:a16="http://schemas.microsoft.com/office/drawing/2014/main" id="{465570DC-FDBE-4C2E-B047-A8AB1062245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52" name="Straight Connector 851">
                <a:extLst>
                  <a:ext uri="{FF2B5EF4-FFF2-40B4-BE49-F238E27FC236}">
                    <a16:creationId xmlns:a16="http://schemas.microsoft.com/office/drawing/2014/main" id="{E3B1BBE4-7611-4D81-99F7-F60058FADD0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91" name="Group 790">
              <a:extLst>
                <a:ext uri="{FF2B5EF4-FFF2-40B4-BE49-F238E27FC236}">
                  <a16:creationId xmlns:a16="http://schemas.microsoft.com/office/drawing/2014/main" id="{AFAE1B6D-CB48-4739-9CAD-9E846CDC5CA9}"/>
                </a:ext>
              </a:extLst>
            </p:cNvPr>
            <p:cNvGrpSpPr/>
            <p:nvPr/>
          </p:nvGrpSpPr>
          <p:grpSpPr>
            <a:xfrm>
              <a:off x="7008678" y="898640"/>
              <a:ext cx="351692" cy="691662"/>
              <a:chOff x="1664677" y="4221162"/>
              <a:chExt cx="843208" cy="1652100"/>
            </a:xfrm>
          </p:grpSpPr>
          <p:sp>
            <p:nvSpPr>
              <p:cNvPr id="841" name="Oval 840">
                <a:extLst>
                  <a:ext uri="{FF2B5EF4-FFF2-40B4-BE49-F238E27FC236}">
                    <a16:creationId xmlns:a16="http://schemas.microsoft.com/office/drawing/2014/main" id="{76B708B0-1703-4FBF-B35D-CF0B3AEF985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42" name="Straight Connector 841">
                <a:extLst>
                  <a:ext uri="{FF2B5EF4-FFF2-40B4-BE49-F238E27FC236}">
                    <a16:creationId xmlns:a16="http://schemas.microsoft.com/office/drawing/2014/main" id="{306B0593-E312-48D3-A5C8-7C72A93987E5}"/>
                  </a:ext>
                </a:extLst>
              </p:cNvPr>
              <p:cNvCxnSpPr>
                <a:stCxn id="84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43" name="Straight Connector 842">
                <a:extLst>
                  <a:ext uri="{FF2B5EF4-FFF2-40B4-BE49-F238E27FC236}">
                    <a16:creationId xmlns:a16="http://schemas.microsoft.com/office/drawing/2014/main" id="{1E2A526E-4178-456B-810F-D9E3A88B552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44" name="Straight Connector 843">
                <a:extLst>
                  <a:ext uri="{FF2B5EF4-FFF2-40B4-BE49-F238E27FC236}">
                    <a16:creationId xmlns:a16="http://schemas.microsoft.com/office/drawing/2014/main" id="{FBA35E6B-A377-42B9-A86A-CD38E1ABDE0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45" name="Straight Connector 844">
                <a:extLst>
                  <a:ext uri="{FF2B5EF4-FFF2-40B4-BE49-F238E27FC236}">
                    <a16:creationId xmlns:a16="http://schemas.microsoft.com/office/drawing/2014/main" id="{C6DF0F4A-A482-4534-B04D-E9DC7969410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46" name="Straight Connector 845">
                <a:extLst>
                  <a:ext uri="{FF2B5EF4-FFF2-40B4-BE49-F238E27FC236}">
                    <a16:creationId xmlns:a16="http://schemas.microsoft.com/office/drawing/2014/main" id="{781C843D-5A29-4C11-8327-8ECF33403B4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92" name="Group 791">
              <a:extLst>
                <a:ext uri="{FF2B5EF4-FFF2-40B4-BE49-F238E27FC236}">
                  <a16:creationId xmlns:a16="http://schemas.microsoft.com/office/drawing/2014/main" id="{A9D58A75-1CFD-4EC1-8B3B-D139172BFD56}"/>
                </a:ext>
              </a:extLst>
            </p:cNvPr>
            <p:cNvGrpSpPr/>
            <p:nvPr/>
          </p:nvGrpSpPr>
          <p:grpSpPr>
            <a:xfrm>
              <a:off x="7514266" y="898640"/>
              <a:ext cx="351692" cy="691662"/>
              <a:chOff x="1664677" y="4221162"/>
              <a:chExt cx="843208" cy="1652100"/>
            </a:xfrm>
          </p:grpSpPr>
          <p:sp>
            <p:nvSpPr>
              <p:cNvPr id="835" name="Oval 834">
                <a:extLst>
                  <a:ext uri="{FF2B5EF4-FFF2-40B4-BE49-F238E27FC236}">
                    <a16:creationId xmlns:a16="http://schemas.microsoft.com/office/drawing/2014/main" id="{7DF87D57-4CEA-40C7-943E-0A95960CE06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36" name="Straight Connector 835">
                <a:extLst>
                  <a:ext uri="{FF2B5EF4-FFF2-40B4-BE49-F238E27FC236}">
                    <a16:creationId xmlns:a16="http://schemas.microsoft.com/office/drawing/2014/main" id="{A2FF1539-A305-431B-AA2B-A3B89D806DE4}"/>
                  </a:ext>
                </a:extLst>
              </p:cNvPr>
              <p:cNvCxnSpPr>
                <a:stCxn id="83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37" name="Straight Connector 836">
                <a:extLst>
                  <a:ext uri="{FF2B5EF4-FFF2-40B4-BE49-F238E27FC236}">
                    <a16:creationId xmlns:a16="http://schemas.microsoft.com/office/drawing/2014/main" id="{F3ED1D68-1ED0-4340-BAC3-EDFDE157DE7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38" name="Straight Connector 837">
                <a:extLst>
                  <a:ext uri="{FF2B5EF4-FFF2-40B4-BE49-F238E27FC236}">
                    <a16:creationId xmlns:a16="http://schemas.microsoft.com/office/drawing/2014/main" id="{4D503877-EA6F-4AB3-B5C9-FBD3C4EECA2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39" name="Straight Connector 838">
                <a:extLst>
                  <a:ext uri="{FF2B5EF4-FFF2-40B4-BE49-F238E27FC236}">
                    <a16:creationId xmlns:a16="http://schemas.microsoft.com/office/drawing/2014/main" id="{59FEE753-D87B-4CE2-B892-E1AC2A8D92A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40" name="Straight Connector 839">
                <a:extLst>
                  <a:ext uri="{FF2B5EF4-FFF2-40B4-BE49-F238E27FC236}">
                    <a16:creationId xmlns:a16="http://schemas.microsoft.com/office/drawing/2014/main" id="{04920093-6428-4B35-8E30-F9978C76E2E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93" name="Group 792">
              <a:extLst>
                <a:ext uri="{FF2B5EF4-FFF2-40B4-BE49-F238E27FC236}">
                  <a16:creationId xmlns:a16="http://schemas.microsoft.com/office/drawing/2014/main" id="{CE200B27-8FA7-49CD-9F12-04F119A94E67}"/>
                </a:ext>
              </a:extLst>
            </p:cNvPr>
            <p:cNvGrpSpPr/>
            <p:nvPr/>
          </p:nvGrpSpPr>
          <p:grpSpPr>
            <a:xfrm>
              <a:off x="8019854" y="898640"/>
              <a:ext cx="351692" cy="691662"/>
              <a:chOff x="1664677" y="4221162"/>
              <a:chExt cx="843208" cy="1652100"/>
            </a:xfrm>
          </p:grpSpPr>
          <p:sp>
            <p:nvSpPr>
              <p:cNvPr id="829" name="Oval 828">
                <a:extLst>
                  <a:ext uri="{FF2B5EF4-FFF2-40B4-BE49-F238E27FC236}">
                    <a16:creationId xmlns:a16="http://schemas.microsoft.com/office/drawing/2014/main" id="{C73AC9D3-C7E0-4B38-8BD4-2245C661B50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30" name="Straight Connector 829">
                <a:extLst>
                  <a:ext uri="{FF2B5EF4-FFF2-40B4-BE49-F238E27FC236}">
                    <a16:creationId xmlns:a16="http://schemas.microsoft.com/office/drawing/2014/main" id="{F565B49A-7F03-48CB-87F6-BEFF7D4145B7}"/>
                  </a:ext>
                </a:extLst>
              </p:cNvPr>
              <p:cNvCxnSpPr>
                <a:stCxn id="82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31" name="Straight Connector 830">
                <a:extLst>
                  <a:ext uri="{FF2B5EF4-FFF2-40B4-BE49-F238E27FC236}">
                    <a16:creationId xmlns:a16="http://schemas.microsoft.com/office/drawing/2014/main" id="{32E42204-5438-43BA-BBBC-FAC941D0C9D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32" name="Straight Connector 831">
                <a:extLst>
                  <a:ext uri="{FF2B5EF4-FFF2-40B4-BE49-F238E27FC236}">
                    <a16:creationId xmlns:a16="http://schemas.microsoft.com/office/drawing/2014/main" id="{02B06115-752E-4B86-86C8-2A25613AE55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33" name="Straight Connector 832">
                <a:extLst>
                  <a:ext uri="{FF2B5EF4-FFF2-40B4-BE49-F238E27FC236}">
                    <a16:creationId xmlns:a16="http://schemas.microsoft.com/office/drawing/2014/main" id="{48AF933F-0B50-4B81-ACF9-A21EA0B72E9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34" name="Straight Connector 833">
                <a:extLst>
                  <a:ext uri="{FF2B5EF4-FFF2-40B4-BE49-F238E27FC236}">
                    <a16:creationId xmlns:a16="http://schemas.microsoft.com/office/drawing/2014/main" id="{8261EE5E-A90F-4455-85A7-00C80CDD852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94" name="Group 793">
              <a:extLst>
                <a:ext uri="{FF2B5EF4-FFF2-40B4-BE49-F238E27FC236}">
                  <a16:creationId xmlns:a16="http://schemas.microsoft.com/office/drawing/2014/main" id="{AB70BDDB-AC98-4531-AC22-8383191B3609}"/>
                </a:ext>
              </a:extLst>
            </p:cNvPr>
            <p:cNvGrpSpPr/>
            <p:nvPr/>
          </p:nvGrpSpPr>
          <p:grpSpPr>
            <a:xfrm>
              <a:off x="9536618" y="898640"/>
              <a:ext cx="351692" cy="691662"/>
              <a:chOff x="1664677" y="4221162"/>
              <a:chExt cx="843208" cy="1652100"/>
            </a:xfrm>
            <a:effectLst>
              <a:glow rad="63500">
                <a:schemeClr val="accent2">
                  <a:satMod val="175000"/>
                  <a:alpha val="40000"/>
                </a:schemeClr>
              </a:glow>
            </a:effectLst>
          </p:grpSpPr>
          <p:sp>
            <p:nvSpPr>
              <p:cNvPr id="823" name="Oval 822">
                <a:extLst>
                  <a:ext uri="{FF2B5EF4-FFF2-40B4-BE49-F238E27FC236}">
                    <a16:creationId xmlns:a16="http://schemas.microsoft.com/office/drawing/2014/main" id="{641B5ED5-A087-4995-A2A8-3D126C6AA4AF}"/>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824" name="Straight Connector 823">
                <a:extLst>
                  <a:ext uri="{FF2B5EF4-FFF2-40B4-BE49-F238E27FC236}">
                    <a16:creationId xmlns:a16="http://schemas.microsoft.com/office/drawing/2014/main" id="{381CA94C-1C69-4E47-AFED-6D52D3A9D6D7}"/>
                  </a:ext>
                </a:extLst>
              </p:cNvPr>
              <p:cNvCxnSpPr>
                <a:stCxn id="823"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25" name="Straight Connector 824">
                <a:extLst>
                  <a:ext uri="{FF2B5EF4-FFF2-40B4-BE49-F238E27FC236}">
                    <a16:creationId xmlns:a16="http://schemas.microsoft.com/office/drawing/2014/main" id="{89563042-2A38-4EEF-8580-029A41BF4A8C}"/>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26" name="Straight Connector 825">
                <a:extLst>
                  <a:ext uri="{FF2B5EF4-FFF2-40B4-BE49-F238E27FC236}">
                    <a16:creationId xmlns:a16="http://schemas.microsoft.com/office/drawing/2014/main" id="{5731FD46-DACE-4481-9F87-EA8481320145}"/>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27" name="Straight Connector 826">
                <a:extLst>
                  <a:ext uri="{FF2B5EF4-FFF2-40B4-BE49-F238E27FC236}">
                    <a16:creationId xmlns:a16="http://schemas.microsoft.com/office/drawing/2014/main" id="{278C54B4-1444-4676-AF6B-C9B8A8317FA7}"/>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28" name="Straight Connector 827">
                <a:extLst>
                  <a:ext uri="{FF2B5EF4-FFF2-40B4-BE49-F238E27FC236}">
                    <a16:creationId xmlns:a16="http://schemas.microsoft.com/office/drawing/2014/main" id="{2DF0390A-CD32-4097-9E04-DA37CDACE4C8}"/>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795" name="Group 794">
              <a:extLst>
                <a:ext uri="{FF2B5EF4-FFF2-40B4-BE49-F238E27FC236}">
                  <a16:creationId xmlns:a16="http://schemas.microsoft.com/office/drawing/2014/main" id="{3C196CF5-EFC3-4E79-81C4-9E4D3B8B997A}"/>
                </a:ext>
              </a:extLst>
            </p:cNvPr>
            <p:cNvGrpSpPr/>
            <p:nvPr/>
          </p:nvGrpSpPr>
          <p:grpSpPr>
            <a:xfrm>
              <a:off x="8525442" y="898640"/>
              <a:ext cx="351692" cy="691662"/>
              <a:chOff x="1664677" y="4221162"/>
              <a:chExt cx="843208" cy="1652100"/>
            </a:xfrm>
          </p:grpSpPr>
          <p:sp>
            <p:nvSpPr>
              <p:cNvPr id="817" name="Oval 816">
                <a:extLst>
                  <a:ext uri="{FF2B5EF4-FFF2-40B4-BE49-F238E27FC236}">
                    <a16:creationId xmlns:a16="http://schemas.microsoft.com/office/drawing/2014/main" id="{200FE231-8DD5-4982-B102-D04DA9852A6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18" name="Straight Connector 817">
                <a:extLst>
                  <a:ext uri="{FF2B5EF4-FFF2-40B4-BE49-F238E27FC236}">
                    <a16:creationId xmlns:a16="http://schemas.microsoft.com/office/drawing/2014/main" id="{8790B033-6758-4950-9EDC-7ED66F7A5EBB}"/>
                  </a:ext>
                </a:extLst>
              </p:cNvPr>
              <p:cNvCxnSpPr>
                <a:stCxn id="81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19" name="Straight Connector 818">
                <a:extLst>
                  <a:ext uri="{FF2B5EF4-FFF2-40B4-BE49-F238E27FC236}">
                    <a16:creationId xmlns:a16="http://schemas.microsoft.com/office/drawing/2014/main" id="{304EF258-EC8C-49B3-A6FD-66A38614F38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20" name="Straight Connector 819">
                <a:extLst>
                  <a:ext uri="{FF2B5EF4-FFF2-40B4-BE49-F238E27FC236}">
                    <a16:creationId xmlns:a16="http://schemas.microsoft.com/office/drawing/2014/main" id="{6797C4AB-0B58-477D-A25B-347F3B55BB3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21" name="Straight Connector 820">
                <a:extLst>
                  <a:ext uri="{FF2B5EF4-FFF2-40B4-BE49-F238E27FC236}">
                    <a16:creationId xmlns:a16="http://schemas.microsoft.com/office/drawing/2014/main" id="{810B19B1-BF5B-4B9E-9D3F-E655D7F3B54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22" name="Straight Connector 821">
                <a:extLst>
                  <a:ext uri="{FF2B5EF4-FFF2-40B4-BE49-F238E27FC236}">
                    <a16:creationId xmlns:a16="http://schemas.microsoft.com/office/drawing/2014/main" id="{FBF1A682-DB9B-45B5-8B69-4A11ABDDFAF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96" name="Group 795">
              <a:extLst>
                <a:ext uri="{FF2B5EF4-FFF2-40B4-BE49-F238E27FC236}">
                  <a16:creationId xmlns:a16="http://schemas.microsoft.com/office/drawing/2014/main" id="{33B6BDC0-DB8F-4C79-8244-6BD512D8B1B7}"/>
                </a:ext>
              </a:extLst>
            </p:cNvPr>
            <p:cNvGrpSpPr/>
            <p:nvPr/>
          </p:nvGrpSpPr>
          <p:grpSpPr>
            <a:xfrm>
              <a:off x="9031030" y="898640"/>
              <a:ext cx="351692" cy="691662"/>
              <a:chOff x="1664677" y="4221162"/>
              <a:chExt cx="843208" cy="1652100"/>
            </a:xfrm>
          </p:grpSpPr>
          <p:sp>
            <p:nvSpPr>
              <p:cNvPr id="811" name="Oval 810">
                <a:extLst>
                  <a:ext uri="{FF2B5EF4-FFF2-40B4-BE49-F238E27FC236}">
                    <a16:creationId xmlns:a16="http://schemas.microsoft.com/office/drawing/2014/main" id="{FD34D71F-8451-41EB-81FB-8C545059F46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12" name="Straight Connector 811">
                <a:extLst>
                  <a:ext uri="{FF2B5EF4-FFF2-40B4-BE49-F238E27FC236}">
                    <a16:creationId xmlns:a16="http://schemas.microsoft.com/office/drawing/2014/main" id="{664A362F-D6E3-4894-AAC5-0205226CF851}"/>
                  </a:ext>
                </a:extLst>
              </p:cNvPr>
              <p:cNvCxnSpPr>
                <a:stCxn id="81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13" name="Straight Connector 812">
                <a:extLst>
                  <a:ext uri="{FF2B5EF4-FFF2-40B4-BE49-F238E27FC236}">
                    <a16:creationId xmlns:a16="http://schemas.microsoft.com/office/drawing/2014/main" id="{9B9E9C1D-42F8-43D7-B1B1-AA8DDA1FCC7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14" name="Straight Connector 813">
                <a:extLst>
                  <a:ext uri="{FF2B5EF4-FFF2-40B4-BE49-F238E27FC236}">
                    <a16:creationId xmlns:a16="http://schemas.microsoft.com/office/drawing/2014/main" id="{2E77A092-CA8D-40C3-9F49-6F3605BE838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15" name="Straight Connector 814">
                <a:extLst>
                  <a:ext uri="{FF2B5EF4-FFF2-40B4-BE49-F238E27FC236}">
                    <a16:creationId xmlns:a16="http://schemas.microsoft.com/office/drawing/2014/main" id="{F36CE247-B2EE-442B-B5E0-219A3A45857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16" name="Straight Connector 815">
                <a:extLst>
                  <a:ext uri="{FF2B5EF4-FFF2-40B4-BE49-F238E27FC236}">
                    <a16:creationId xmlns:a16="http://schemas.microsoft.com/office/drawing/2014/main" id="{F7478254-86E6-4D63-A5D0-287E54514EB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797" name="Group 796">
              <a:extLst>
                <a:ext uri="{FF2B5EF4-FFF2-40B4-BE49-F238E27FC236}">
                  <a16:creationId xmlns:a16="http://schemas.microsoft.com/office/drawing/2014/main" id="{30C6EFF3-C9A9-4295-860C-46D3D2830018}"/>
                </a:ext>
              </a:extLst>
            </p:cNvPr>
            <p:cNvGrpSpPr/>
            <p:nvPr/>
          </p:nvGrpSpPr>
          <p:grpSpPr>
            <a:xfrm>
              <a:off x="10042206" y="898640"/>
              <a:ext cx="351692" cy="691662"/>
              <a:chOff x="1664677" y="4221162"/>
              <a:chExt cx="843208" cy="1652100"/>
            </a:xfrm>
          </p:grpSpPr>
          <p:sp>
            <p:nvSpPr>
              <p:cNvPr id="805" name="Oval 804">
                <a:extLst>
                  <a:ext uri="{FF2B5EF4-FFF2-40B4-BE49-F238E27FC236}">
                    <a16:creationId xmlns:a16="http://schemas.microsoft.com/office/drawing/2014/main" id="{62616849-703F-43FE-ABAA-796176981768}"/>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806" name="Straight Connector 805">
                <a:extLst>
                  <a:ext uri="{FF2B5EF4-FFF2-40B4-BE49-F238E27FC236}">
                    <a16:creationId xmlns:a16="http://schemas.microsoft.com/office/drawing/2014/main" id="{71875285-3C64-42F3-ADC2-E6E9FDB19191}"/>
                  </a:ext>
                </a:extLst>
              </p:cNvPr>
              <p:cNvCxnSpPr>
                <a:stCxn id="805"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07" name="Straight Connector 806">
                <a:extLst>
                  <a:ext uri="{FF2B5EF4-FFF2-40B4-BE49-F238E27FC236}">
                    <a16:creationId xmlns:a16="http://schemas.microsoft.com/office/drawing/2014/main" id="{B7EFD6BF-1ECE-4722-8A4E-77184D218CB6}"/>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08" name="Straight Connector 807">
                <a:extLst>
                  <a:ext uri="{FF2B5EF4-FFF2-40B4-BE49-F238E27FC236}">
                    <a16:creationId xmlns:a16="http://schemas.microsoft.com/office/drawing/2014/main" id="{08BF9557-A87C-44E5-B8F8-C698A8861B6F}"/>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09" name="Straight Connector 808">
                <a:extLst>
                  <a:ext uri="{FF2B5EF4-FFF2-40B4-BE49-F238E27FC236}">
                    <a16:creationId xmlns:a16="http://schemas.microsoft.com/office/drawing/2014/main" id="{60DDC470-50ED-4EA6-884D-F65133683E12}"/>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810" name="Straight Connector 809">
                <a:extLst>
                  <a:ext uri="{FF2B5EF4-FFF2-40B4-BE49-F238E27FC236}">
                    <a16:creationId xmlns:a16="http://schemas.microsoft.com/office/drawing/2014/main" id="{2C856F8C-0637-4EB0-BFF6-9FD23CBDC0FD}"/>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798" name="Group 797">
              <a:extLst>
                <a:ext uri="{FF2B5EF4-FFF2-40B4-BE49-F238E27FC236}">
                  <a16:creationId xmlns:a16="http://schemas.microsoft.com/office/drawing/2014/main" id="{6E0E3D2D-314F-4005-9B6A-02E3A6E4C7FF}"/>
                </a:ext>
              </a:extLst>
            </p:cNvPr>
            <p:cNvGrpSpPr/>
            <p:nvPr/>
          </p:nvGrpSpPr>
          <p:grpSpPr>
            <a:xfrm>
              <a:off x="10547790" y="898640"/>
              <a:ext cx="351692" cy="691662"/>
              <a:chOff x="1664677" y="4221162"/>
              <a:chExt cx="843208" cy="1652100"/>
            </a:xfrm>
          </p:grpSpPr>
          <p:sp>
            <p:nvSpPr>
              <p:cNvPr id="799" name="Oval 798">
                <a:extLst>
                  <a:ext uri="{FF2B5EF4-FFF2-40B4-BE49-F238E27FC236}">
                    <a16:creationId xmlns:a16="http://schemas.microsoft.com/office/drawing/2014/main" id="{45A5B776-2ED6-4791-831C-CA487DCD56B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00" name="Straight Connector 799">
                <a:extLst>
                  <a:ext uri="{FF2B5EF4-FFF2-40B4-BE49-F238E27FC236}">
                    <a16:creationId xmlns:a16="http://schemas.microsoft.com/office/drawing/2014/main" id="{4DAE022D-B0F7-4B96-A461-945D125B2418}"/>
                  </a:ext>
                </a:extLst>
              </p:cNvPr>
              <p:cNvCxnSpPr>
                <a:stCxn id="79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801" name="Straight Connector 800">
                <a:extLst>
                  <a:ext uri="{FF2B5EF4-FFF2-40B4-BE49-F238E27FC236}">
                    <a16:creationId xmlns:a16="http://schemas.microsoft.com/office/drawing/2014/main" id="{FE3F5794-E407-459A-98B2-AB57408EF45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02" name="Straight Connector 801">
                <a:extLst>
                  <a:ext uri="{FF2B5EF4-FFF2-40B4-BE49-F238E27FC236}">
                    <a16:creationId xmlns:a16="http://schemas.microsoft.com/office/drawing/2014/main" id="{277BDDFF-45A9-406C-AE4B-FE89B764679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803" name="Straight Connector 802">
                <a:extLst>
                  <a:ext uri="{FF2B5EF4-FFF2-40B4-BE49-F238E27FC236}">
                    <a16:creationId xmlns:a16="http://schemas.microsoft.com/office/drawing/2014/main" id="{5B2C8264-464A-4189-87C0-F5CEB6AD417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804" name="Straight Connector 803">
                <a:extLst>
                  <a:ext uri="{FF2B5EF4-FFF2-40B4-BE49-F238E27FC236}">
                    <a16:creationId xmlns:a16="http://schemas.microsoft.com/office/drawing/2014/main" id="{717C5B3B-3DC9-4805-A682-88F9AA3070C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grpSp>
        <p:nvGrpSpPr>
          <p:cNvPr id="2030" name="Group 2029">
            <a:extLst>
              <a:ext uri="{FF2B5EF4-FFF2-40B4-BE49-F238E27FC236}">
                <a16:creationId xmlns:a16="http://schemas.microsoft.com/office/drawing/2014/main" id="{BAE4CABB-77C1-4623-B2D8-1A1A77DC59C4}"/>
              </a:ext>
            </a:extLst>
          </p:cNvPr>
          <p:cNvGrpSpPr/>
          <p:nvPr/>
        </p:nvGrpSpPr>
        <p:grpSpPr>
          <a:xfrm>
            <a:off x="2422742" y="1553414"/>
            <a:ext cx="6816758" cy="2671891"/>
            <a:chOff x="4870502" y="757109"/>
            <a:chExt cx="6816758" cy="2671891"/>
          </a:xfrm>
        </p:grpSpPr>
        <p:grpSp>
          <p:nvGrpSpPr>
            <p:cNvPr id="1016" name="Group 1015">
              <a:extLst>
                <a:ext uri="{FF2B5EF4-FFF2-40B4-BE49-F238E27FC236}">
                  <a16:creationId xmlns:a16="http://schemas.microsoft.com/office/drawing/2014/main" id="{ED2619FE-4D0F-4DBE-B39B-2D0AF3861076}"/>
                </a:ext>
              </a:extLst>
            </p:cNvPr>
            <p:cNvGrpSpPr/>
            <p:nvPr/>
          </p:nvGrpSpPr>
          <p:grpSpPr>
            <a:xfrm>
              <a:off x="5774104" y="2737338"/>
              <a:ext cx="351692" cy="691662"/>
              <a:chOff x="1664677" y="4221162"/>
              <a:chExt cx="843208" cy="1652100"/>
            </a:xfrm>
          </p:grpSpPr>
          <p:sp>
            <p:nvSpPr>
              <p:cNvPr id="1262" name="Oval 1261">
                <a:extLst>
                  <a:ext uri="{FF2B5EF4-FFF2-40B4-BE49-F238E27FC236}">
                    <a16:creationId xmlns:a16="http://schemas.microsoft.com/office/drawing/2014/main" id="{5BA4628A-1BF3-4C55-8ABE-430F8F2FDE5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63" name="Straight Connector 1262">
                <a:extLst>
                  <a:ext uri="{FF2B5EF4-FFF2-40B4-BE49-F238E27FC236}">
                    <a16:creationId xmlns:a16="http://schemas.microsoft.com/office/drawing/2014/main" id="{B69E9E45-9A1D-4030-8B03-D835D08108E1}"/>
                  </a:ext>
                </a:extLst>
              </p:cNvPr>
              <p:cNvCxnSpPr>
                <a:stCxn id="126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64" name="Straight Connector 1263">
                <a:extLst>
                  <a:ext uri="{FF2B5EF4-FFF2-40B4-BE49-F238E27FC236}">
                    <a16:creationId xmlns:a16="http://schemas.microsoft.com/office/drawing/2014/main" id="{8AA1B0CE-81D8-4C87-A8ED-55A7362E7EE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65" name="Straight Connector 1264">
                <a:extLst>
                  <a:ext uri="{FF2B5EF4-FFF2-40B4-BE49-F238E27FC236}">
                    <a16:creationId xmlns:a16="http://schemas.microsoft.com/office/drawing/2014/main" id="{9E8A4CBD-53FB-4842-B29B-DB2BBB16D08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66" name="Straight Connector 1265">
                <a:extLst>
                  <a:ext uri="{FF2B5EF4-FFF2-40B4-BE49-F238E27FC236}">
                    <a16:creationId xmlns:a16="http://schemas.microsoft.com/office/drawing/2014/main" id="{6CE0CBE5-9DBF-4015-AEB8-6F63792755F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67" name="Straight Connector 1266">
                <a:extLst>
                  <a:ext uri="{FF2B5EF4-FFF2-40B4-BE49-F238E27FC236}">
                    <a16:creationId xmlns:a16="http://schemas.microsoft.com/office/drawing/2014/main" id="{4BE967C1-4F1E-4DE6-AB2C-FA4910E82D5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17" name="Group 1016">
              <a:extLst>
                <a:ext uri="{FF2B5EF4-FFF2-40B4-BE49-F238E27FC236}">
                  <a16:creationId xmlns:a16="http://schemas.microsoft.com/office/drawing/2014/main" id="{B7F7DA73-9EE4-4397-BAC4-C7BA0AEC1CBA}"/>
                </a:ext>
              </a:extLst>
            </p:cNvPr>
            <p:cNvGrpSpPr/>
            <p:nvPr/>
          </p:nvGrpSpPr>
          <p:grpSpPr>
            <a:xfrm>
              <a:off x="7290868" y="2737338"/>
              <a:ext cx="351692" cy="691662"/>
              <a:chOff x="1664677" y="4221162"/>
              <a:chExt cx="843208" cy="1652100"/>
            </a:xfrm>
          </p:grpSpPr>
          <p:sp>
            <p:nvSpPr>
              <p:cNvPr id="1256" name="Oval 1255">
                <a:extLst>
                  <a:ext uri="{FF2B5EF4-FFF2-40B4-BE49-F238E27FC236}">
                    <a16:creationId xmlns:a16="http://schemas.microsoft.com/office/drawing/2014/main" id="{84FB6EF5-E306-41BB-B9F5-F4DA81FA098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57" name="Straight Connector 1256">
                <a:extLst>
                  <a:ext uri="{FF2B5EF4-FFF2-40B4-BE49-F238E27FC236}">
                    <a16:creationId xmlns:a16="http://schemas.microsoft.com/office/drawing/2014/main" id="{7F00757F-FED8-4E5A-A081-90248236A1B5}"/>
                  </a:ext>
                </a:extLst>
              </p:cNvPr>
              <p:cNvCxnSpPr>
                <a:stCxn id="125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58" name="Straight Connector 1257">
                <a:extLst>
                  <a:ext uri="{FF2B5EF4-FFF2-40B4-BE49-F238E27FC236}">
                    <a16:creationId xmlns:a16="http://schemas.microsoft.com/office/drawing/2014/main" id="{82F5612A-A109-42A7-BE3A-618C459CC18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59" name="Straight Connector 1258">
                <a:extLst>
                  <a:ext uri="{FF2B5EF4-FFF2-40B4-BE49-F238E27FC236}">
                    <a16:creationId xmlns:a16="http://schemas.microsoft.com/office/drawing/2014/main" id="{8EED3085-BB72-4387-A59F-D1CE24D8090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60" name="Straight Connector 1259">
                <a:extLst>
                  <a:ext uri="{FF2B5EF4-FFF2-40B4-BE49-F238E27FC236}">
                    <a16:creationId xmlns:a16="http://schemas.microsoft.com/office/drawing/2014/main" id="{81F5950C-899D-48C6-BC7D-7E8F12F4E67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61" name="Straight Connector 1260">
                <a:extLst>
                  <a:ext uri="{FF2B5EF4-FFF2-40B4-BE49-F238E27FC236}">
                    <a16:creationId xmlns:a16="http://schemas.microsoft.com/office/drawing/2014/main" id="{F23BD4B3-D420-410E-8EB8-5FA8BC53F48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18" name="Group 1017">
              <a:extLst>
                <a:ext uri="{FF2B5EF4-FFF2-40B4-BE49-F238E27FC236}">
                  <a16:creationId xmlns:a16="http://schemas.microsoft.com/office/drawing/2014/main" id="{309A818C-8D16-4B55-8271-3820672FBDAE}"/>
                </a:ext>
              </a:extLst>
            </p:cNvPr>
            <p:cNvGrpSpPr/>
            <p:nvPr/>
          </p:nvGrpSpPr>
          <p:grpSpPr>
            <a:xfrm>
              <a:off x="6279692" y="2737338"/>
              <a:ext cx="351692" cy="691662"/>
              <a:chOff x="1664677" y="4221162"/>
              <a:chExt cx="843208" cy="1652100"/>
            </a:xfrm>
          </p:grpSpPr>
          <p:sp>
            <p:nvSpPr>
              <p:cNvPr id="1250" name="Oval 1249">
                <a:extLst>
                  <a:ext uri="{FF2B5EF4-FFF2-40B4-BE49-F238E27FC236}">
                    <a16:creationId xmlns:a16="http://schemas.microsoft.com/office/drawing/2014/main" id="{1700C5AB-A89F-41DC-A931-EC859AEFFA04}"/>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251" name="Straight Connector 1250">
                <a:extLst>
                  <a:ext uri="{FF2B5EF4-FFF2-40B4-BE49-F238E27FC236}">
                    <a16:creationId xmlns:a16="http://schemas.microsoft.com/office/drawing/2014/main" id="{B9F82976-316B-403C-AF34-6344D0BF40B9}"/>
                  </a:ext>
                </a:extLst>
              </p:cNvPr>
              <p:cNvCxnSpPr>
                <a:stCxn id="1250"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252" name="Straight Connector 1251">
                <a:extLst>
                  <a:ext uri="{FF2B5EF4-FFF2-40B4-BE49-F238E27FC236}">
                    <a16:creationId xmlns:a16="http://schemas.microsoft.com/office/drawing/2014/main" id="{21962717-5594-4C52-A02F-F66DB8FB84A3}"/>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253" name="Straight Connector 1252">
                <a:extLst>
                  <a:ext uri="{FF2B5EF4-FFF2-40B4-BE49-F238E27FC236}">
                    <a16:creationId xmlns:a16="http://schemas.microsoft.com/office/drawing/2014/main" id="{3E634C42-1D31-4BC7-9B18-3EC331C888E2}"/>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254" name="Straight Connector 1253">
                <a:extLst>
                  <a:ext uri="{FF2B5EF4-FFF2-40B4-BE49-F238E27FC236}">
                    <a16:creationId xmlns:a16="http://schemas.microsoft.com/office/drawing/2014/main" id="{B2E1CE04-9FEC-43FE-B371-527122AAF9DF}"/>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255" name="Straight Connector 1254">
                <a:extLst>
                  <a:ext uri="{FF2B5EF4-FFF2-40B4-BE49-F238E27FC236}">
                    <a16:creationId xmlns:a16="http://schemas.microsoft.com/office/drawing/2014/main" id="{D13905CF-2CCB-48A3-BF3F-A14CDFBC2ED2}"/>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019" name="Group 1018">
              <a:extLst>
                <a:ext uri="{FF2B5EF4-FFF2-40B4-BE49-F238E27FC236}">
                  <a16:creationId xmlns:a16="http://schemas.microsoft.com/office/drawing/2014/main" id="{8172956A-C3E9-4922-AAF4-32714CD0770A}"/>
                </a:ext>
              </a:extLst>
            </p:cNvPr>
            <p:cNvGrpSpPr/>
            <p:nvPr/>
          </p:nvGrpSpPr>
          <p:grpSpPr>
            <a:xfrm>
              <a:off x="6785280" y="2737338"/>
              <a:ext cx="351692" cy="691662"/>
              <a:chOff x="1664677" y="4221162"/>
              <a:chExt cx="843208" cy="1652100"/>
            </a:xfrm>
            <a:effectLst>
              <a:glow rad="63500">
                <a:schemeClr val="accent1">
                  <a:satMod val="175000"/>
                  <a:alpha val="40000"/>
                </a:schemeClr>
              </a:glow>
            </a:effectLst>
          </p:grpSpPr>
          <p:sp>
            <p:nvSpPr>
              <p:cNvPr id="1244" name="Oval 1243">
                <a:extLst>
                  <a:ext uri="{FF2B5EF4-FFF2-40B4-BE49-F238E27FC236}">
                    <a16:creationId xmlns:a16="http://schemas.microsoft.com/office/drawing/2014/main" id="{77F225CA-B2E1-41F2-8926-D7F043B52FFD}"/>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45" name="Straight Connector 1244">
                <a:extLst>
                  <a:ext uri="{FF2B5EF4-FFF2-40B4-BE49-F238E27FC236}">
                    <a16:creationId xmlns:a16="http://schemas.microsoft.com/office/drawing/2014/main" id="{0FC20F71-D735-40E6-96F6-221E15D83B50}"/>
                  </a:ext>
                </a:extLst>
              </p:cNvPr>
              <p:cNvCxnSpPr>
                <a:stCxn id="1244"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246" name="Straight Connector 1245">
                <a:extLst>
                  <a:ext uri="{FF2B5EF4-FFF2-40B4-BE49-F238E27FC236}">
                    <a16:creationId xmlns:a16="http://schemas.microsoft.com/office/drawing/2014/main" id="{A320344B-01C5-465D-9680-6C8044F2812C}"/>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247" name="Straight Connector 1246">
                <a:extLst>
                  <a:ext uri="{FF2B5EF4-FFF2-40B4-BE49-F238E27FC236}">
                    <a16:creationId xmlns:a16="http://schemas.microsoft.com/office/drawing/2014/main" id="{9B5C1705-CB20-4327-A492-AB0160F1F47A}"/>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248" name="Straight Connector 1247">
                <a:extLst>
                  <a:ext uri="{FF2B5EF4-FFF2-40B4-BE49-F238E27FC236}">
                    <a16:creationId xmlns:a16="http://schemas.microsoft.com/office/drawing/2014/main" id="{7E4D61D1-D8C7-4190-86B2-0649F796A6BA}"/>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249" name="Straight Connector 1248">
                <a:extLst>
                  <a:ext uri="{FF2B5EF4-FFF2-40B4-BE49-F238E27FC236}">
                    <a16:creationId xmlns:a16="http://schemas.microsoft.com/office/drawing/2014/main" id="{78EE66D4-BB34-4315-B8B8-D64599FACD4D}"/>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020" name="Group 1019">
              <a:extLst>
                <a:ext uri="{FF2B5EF4-FFF2-40B4-BE49-F238E27FC236}">
                  <a16:creationId xmlns:a16="http://schemas.microsoft.com/office/drawing/2014/main" id="{128EEE68-A984-4AA3-8C33-7B60C34C77AD}"/>
                </a:ext>
              </a:extLst>
            </p:cNvPr>
            <p:cNvGrpSpPr/>
            <p:nvPr/>
          </p:nvGrpSpPr>
          <p:grpSpPr>
            <a:xfrm>
              <a:off x="7796456" y="2737338"/>
              <a:ext cx="351692" cy="691662"/>
              <a:chOff x="1664677" y="4221162"/>
              <a:chExt cx="843208" cy="1652100"/>
            </a:xfrm>
          </p:grpSpPr>
          <p:sp>
            <p:nvSpPr>
              <p:cNvPr id="1238" name="Oval 1237">
                <a:extLst>
                  <a:ext uri="{FF2B5EF4-FFF2-40B4-BE49-F238E27FC236}">
                    <a16:creationId xmlns:a16="http://schemas.microsoft.com/office/drawing/2014/main" id="{F218F6AA-FEE3-427E-ABD6-24891998439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39" name="Straight Connector 1238">
                <a:extLst>
                  <a:ext uri="{FF2B5EF4-FFF2-40B4-BE49-F238E27FC236}">
                    <a16:creationId xmlns:a16="http://schemas.microsoft.com/office/drawing/2014/main" id="{33E04DB3-D386-4059-9B27-A9AA07BA545B}"/>
                  </a:ext>
                </a:extLst>
              </p:cNvPr>
              <p:cNvCxnSpPr>
                <a:stCxn id="123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40" name="Straight Connector 1239">
                <a:extLst>
                  <a:ext uri="{FF2B5EF4-FFF2-40B4-BE49-F238E27FC236}">
                    <a16:creationId xmlns:a16="http://schemas.microsoft.com/office/drawing/2014/main" id="{C044C3F0-7834-4760-98A5-CF3D494F9A0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41" name="Straight Connector 1240">
                <a:extLst>
                  <a:ext uri="{FF2B5EF4-FFF2-40B4-BE49-F238E27FC236}">
                    <a16:creationId xmlns:a16="http://schemas.microsoft.com/office/drawing/2014/main" id="{CA16FD45-44C6-4C8C-B276-6B8EC2AC1C1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42" name="Straight Connector 1241">
                <a:extLst>
                  <a:ext uri="{FF2B5EF4-FFF2-40B4-BE49-F238E27FC236}">
                    <a16:creationId xmlns:a16="http://schemas.microsoft.com/office/drawing/2014/main" id="{0A4A77BC-8C25-4519-A807-EF0E5729666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43" name="Straight Connector 1242">
                <a:extLst>
                  <a:ext uri="{FF2B5EF4-FFF2-40B4-BE49-F238E27FC236}">
                    <a16:creationId xmlns:a16="http://schemas.microsoft.com/office/drawing/2014/main" id="{EAA26970-2A91-47F8-891C-074F55BAF4D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1" name="Group 1020">
              <a:extLst>
                <a:ext uri="{FF2B5EF4-FFF2-40B4-BE49-F238E27FC236}">
                  <a16:creationId xmlns:a16="http://schemas.microsoft.com/office/drawing/2014/main" id="{568131D2-6331-44BB-BAD4-558F0636EF9F}"/>
                </a:ext>
              </a:extLst>
            </p:cNvPr>
            <p:cNvGrpSpPr/>
            <p:nvPr/>
          </p:nvGrpSpPr>
          <p:grpSpPr>
            <a:xfrm>
              <a:off x="8302044" y="2737338"/>
              <a:ext cx="351692" cy="691662"/>
              <a:chOff x="1664677" y="4221162"/>
              <a:chExt cx="843208" cy="1652100"/>
            </a:xfrm>
          </p:grpSpPr>
          <p:sp>
            <p:nvSpPr>
              <p:cNvPr id="1232" name="Oval 1231">
                <a:extLst>
                  <a:ext uri="{FF2B5EF4-FFF2-40B4-BE49-F238E27FC236}">
                    <a16:creationId xmlns:a16="http://schemas.microsoft.com/office/drawing/2014/main" id="{D132428A-768E-4CCF-A505-C03F189869E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33" name="Straight Connector 1232">
                <a:extLst>
                  <a:ext uri="{FF2B5EF4-FFF2-40B4-BE49-F238E27FC236}">
                    <a16:creationId xmlns:a16="http://schemas.microsoft.com/office/drawing/2014/main" id="{F390DCF1-115F-4DB1-A548-F74C71C27F2A}"/>
                  </a:ext>
                </a:extLst>
              </p:cNvPr>
              <p:cNvCxnSpPr>
                <a:stCxn id="123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34" name="Straight Connector 1233">
                <a:extLst>
                  <a:ext uri="{FF2B5EF4-FFF2-40B4-BE49-F238E27FC236}">
                    <a16:creationId xmlns:a16="http://schemas.microsoft.com/office/drawing/2014/main" id="{7D83CFF7-08BD-42EE-AC87-E76CDE5EB5B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35" name="Straight Connector 1234">
                <a:extLst>
                  <a:ext uri="{FF2B5EF4-FFF2-40B4-BE49-F238E27FC236}">
                    <a16:creationId xmlns:a16="http://schemas.microsoft.com/office/drawing/2014/main" id="{0989E292-E129-442F-9604-83C4B3647B3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36" name="Straight Connector 1235">
                <a:extLst>
                  <a:ext uri="{FF2B5EF4-FFF2-40B4-BE49-F238E27FC236}">
                    <a16:creationId xmlns:a16="http://schemas.microsoft.com/office/drawing/2014/main" id="{34E6641D-3B50-45F7-9DE2-988CC27D686C}"/>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37" name="Straight Connector 1236">
                <a:extLst>
                  <a:ext uri="{FF2B5EF4-FFF2-40B4-BE49-F238E27FC236}">
                    <a16:creationId xmlns:a16="http://schemas.microsoft.com/office/drawing/2014/main" id="{77351333-CBE0-48A8-96B8-DC11F42468A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2" name="Group 1021">
              <a:extLst>
                <a:ext uri="{FF2B5EF4-FFF2-40B4-BE49-F238E27FC236}">
                  <a16:creationId xmlns:a16="http://schemas.microsoft.com/office/drawing/2014/main" id="{7C75CF13-4046-46F7-930C-F2A5BE7EF52F}"/>
                </a:ext>
              </a:extLst>
            </p:cNvPr>
            <p:cNvGrpSpPr/>
            <p:nvPr/>
          </p:nvGrpSpPr>
          <p:grpSpPr>
            <a:xfrm>
              <a:off x="8807632" y="2737338"/>
              <a:ext cx="351692" cy="691662"/>
              <a:chOff x="1664677" y="4221162"/>
              <a:chExt cx="843208" cy="1652100"/>
            </a:xfrm>
          </p:grpSpPr>
          <p:sp>
            <p:nvSpPr>
              <p:cNvPr id="1226" name="Oval 1225">
                <a:extLst>
                  <a:ext uri="{FF2B5EF4-FFF2-40B4-BE49-F238E27FC236}">
                    <a16:creationId xmlns:a16="http://schemas.microsoft.com/office/drawing/2014/main" id="{C074A199-7811-4C4D-BCAF-2902C4AF188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27" name="Straight Connector 1226">
                <a:extLst>
                  <a:ext uri="{FF2B5EF4-FFF2-40B4-BE49-F238E27FC236}">
                    <a16:creationId xmlns:a16="http://schemas.microsoft.com/office/drawing/2014/main" id="{1CEB5A4F-C6D2-4BA6-9C3C-89E92CEAA0A3}"/>
                  </a:ext>
                </a:extLst>
              </p:cNvPr>
              <p:cNvCxnSpPr>
                <a:stCxn id="122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28" name="Straight Connector 1227">
                <a:extLst>
                  <a:ext uri="{FF2B5EF4-FFF2-40B4-BE49-F238E27FC236}">
                    <a16:creationId xmlns:a16="http://schemas.microsoft.com/office/drawing/2014/main" id="{4A3EC34E-50B4-4865-95E4-E7BBB8360C4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29" name="Straight Connector 1228">
                <a:extLst>
                  <a:ext uri="{FF2B5EF4-FFF2-40B4-BE49-F238E27FC236}">
                    <a16:creationId xmlns:a16="http://schemas.microsoft.com/office/drawing/2014/main" id="{1798A16F-C2C8-4FE7-84C8-C7DB2693309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30" name="Straight Connector 1229">
                <a:extLst>
                  <a:ext uri="{FF2B5EF4-FFF2-40B4-BE49-F238E27FC236}">
                    <a16:creationId xmlns:a16="http://schemas.microsoft.com/office/drawing/2014/main" id="{7D86118B-5E56-4419-A903-2F321E8CD68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31" name="Straight Connector 1230">
                <a:extLst>
                  <a:ext uri="{FF2B5EF4-FFF2-40B4-BE49-F238E27FC236}">
                    <a16:creationId xmlns:a16="http://schemas.microsoft.com/office/drawing/2014/main" id="{ACF3D632-9BFF-4D85-B436-0570C7B190E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3" name="Group 1022">
              <a:extLst>
                <a:ext uri="{FF2B5EF4-FFF2-40B4-BE49-F238E27FC236}">
                  <a16:creationId xmlns:a16="http://schemas.microsoft.com/office/drawing/2014/main" id="{BDAEF9DE-DAC5-44EE-A9D2-B8D8ABD6550A}"/>
                </a:ext>
              </a:extLst>
            </p:cNvPr>
            <p:cNvGrpSpPr/>
            <p:nvPr/>
          </p:nvGrpSpPr>
          <p:grpSpPr>
            <a:xfrm>
              <a:off x="10324396" y="2737338"/>
              <a:ext cx="351692" cy="691662"/>
              <a:chOff x="1664677" y="4221162"/>
              <a:chExt cx="843208" cy="1652100"/>
            </a:xfrm>
          </p:grpSpPr>
          <p:sp>
            <p:nvSpPr>
              <p:cNvPr id="1220" name="Oval 1219">
                <a:extLst>
                  <a:ext uri="{FF2B5EF4-FFF2-40B4-BE49-F238E27FC236}">
                    <a16:creationId xmlns:a16="http://schemas.microsoft.com/office/drawing/2014/main" id="{9E28EACF-5C13-4095-B595-629EEDE4B7D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21" name="Straight Connector 1220">
                <a:extLst>
                  <a:ext uri="{FF2B5EF4-FFF2-40B4-BE49-F238E27FC236}">
                    <a16:creationId xmlns:a16="http://schemas.microsoft.com/office/drawing/2014/main" id="{8DB83218-FF2F-432A-8BD9-471F35EAC3EF}"/>
                  </a:ext>
                </a:extLst>
              </p:cNvPr>
              <p:cNvCxnSpPr>
                <a:stCxn id="122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22" name="Straight Connector 1221">
                <a:extLst>
                  <a:ext uri="{FF2B5EF4-FFF2-40B4-BE49-F238E27FC236}">
                    <a16:creationId xmlns:a16="http://schemas.microsoft.com/office/drawing/2014/main" id="{3603A172-FCB2-4D5C-9B98-2DF5295CF0E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23" name="Straight Connector 1222">
                <a:extLst>
                  <a:ext uri="{FF2B5EF4-FFF2-40B4-BE49-F238E27FC236}">
                    <a16:creationId xmlns:a16="http://schemas.microsoft.com/office/drawing/2014/main" id="{BA55E737-B377-498C-845E-45319827DD1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24" name="Straight Connector 1223">
                <a:extLst>
                  <a:ext uri="{FF2B5EF4-FFF2-40B4-BE49-F238E27FC236}">
                    <a16:creationId xmlns:a16="http://schemas.microsoft.com/office/drawing/2014/main" id="{0C41599F-ACE2-4B2A-BBD7-EAED9C300E0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25" name="Straight Connector 1224">
                <a:extLst>
                  <a:ext uri="{FF2B5EF4-FFF2-40B4-BE49-F238E27FC236}">
                    <a16:creationId xmlns:a16="http://schemas.microsoft.com/office/drawing/2014/main" id="{EE78B60D-41C4-43A2-93EB-4089A07F39B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4" name="Group 1023">
              <a:extLst>
                <a:ext uri="{FF2B5EF4-FFF2-40B4-BE49-F238E27FC236}">
                  <a16:creationId xmlns:a16="http://schemas.microsoft.com/office/drawing/2014/main" id="{3F9CD19E-62DB-480A-BC4A-C9728E082B6F}"/>
                </a:ext>
              </a:extLst>
            </p:cNvPr>
            <p:cNvGrpSpPr/>
            <p:nvPr/>
          </p:nvGrpSpPr>
          <p:grpSpPr>
            <a:xfrm>
              <a:off x="9313220" y="2737338"/>
              <a:ext cx="351692" cy="691662"/>
              <a:chOff x="1664677" y="4221162"/>
              <a:chExt cx="843208" cy="1652100"/>
            </a:xfrm>
          </p:grpSpPr>
          <p:sp>
            <p:nvSpPr>
              <p:cNvPr id="1214" name="Oval 1213">
                <a:extLst>
                  <a:ext uri="{FF2B5EF4-FFF2-40B4-BE49-F238E27FC236}">
                    <a16:creationId xmlns:a16="http://schemas.microsoft.com/office/drawing/2014/main" id="{C107C195-B253-4D4E-A534-1ACDABE3626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15" name="Straight Connector 1214">
                <a:extLst>
                  <a:ext uri="{FF2B5EF4-FFF2-40B4-BE49-F238E27FC236}">
                    <a16:creationId xmlns:a16="http://schemas.microsoft.com/office/drawing/2014/main" id="{F794C470-E570-43C2-8FE4-A65D911A9C96}"/>
                  </a:ext>
                </a:extLst>
              </p:cNvPr>
              <p:cNvCxnSpPr>
                <a:stCxn id="121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16" name="Straight Connector 1215">
                <a:extLst>
                  <a:ext uri="{FF2B5EF4-FFF2-40B4-BE49-F238E27FC236}">
                    <a16:creationId xmlns:a16="http://schemas.microsoft.com/office/drawing/2014/main" id="{6B7CC08B-D9BB-4EEC-B8EF-1C7FB7F3370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17" name="Straight Connector 1216">
                <a:extLst>
                  <a:ext uri="{FF2B5EF4-FFF2-40B4-BE49-F238E27FC236}">
                    <a16:creationId xmlns:a16="http://schemas.microsoft.com/office/drawing/2014/main" id="{F17B6E96-EA4E-42D7-B7CB-67B11317689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18" name="Straight Connector 1217">
                <a:extLst>
                  <a:ext uri="{FF2B5EF4-FFF2-40B4-BE49-F238E27FC236}">
                    <a16:creationId xmlns:a16="http://schemas.microsoft.com/office/drawing/2014/main" id="{817AF4BB-A30F-4F78-B094-4A5340EB55F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19" name="Straight Connector 1218">
                <a:extLst>
                  <a:ext uri="{FF2B5EF4-FFF2-40B4-BE49-F238E27FC236}">
                    <a16:creationId xmlns:a16="http://schemas.microsoft.com/office/drawing/2014/main" id="{7A473E60-DF0D-48E6-B782-D9D7E09D847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5" name="Group 1024">
              <a:extLst>
                <a:ext uri="{FF2B5EF4-FFF2-40B4-BE49-F238E27FC236}">
                  <a16:creationId xmlns:a16="http://schemas.microsoft.com/office/drawing/2014/main" id="{7931F3C3-023F-44FA-BE7A-8615E360469A}"/>
                </a:ext>
              </a:extLst>
            </p:cNvPr>
            <p:cNvGrpSpPr/>
            <p:nvPr/>
          </p:nvGrpSpPr>
          <p:grpSpPr>
            <a:xfrm>
              <a:off x="9818808" y="2737338"/>
              <a:ext cx="351692" cy="691662"/>
              <a:chOff x="1664677" y="4221162"/>
              <a:chExt cx="843208" cy="1652100"/>
            </a:xfrm>
          </p:grpSpPr>
          <p:sp>
            <p:nvSpPr>
              <p:cNvPr id="1208" name="Oval 1207">
                <a:extLst>
                  <a:ext uri="{FF2B5EF4-FFF2-40B4-BE49-F238E27FC236}">
                    <a16:creationId xmlns:a16="http://schemas.microsoft.com/office/drawing/2014/main" id="{D804B292-0EDB-41D0-B358-5214BA3ABC93}"/>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209" name="Straight Connector 1208">
                <a:extLst>
                  <a:ext uri="{FF2B5EF4-FFF2-40B4-BE49-F238E27FC236}">
                    <a16:creationId xmlns:a16="http://schemas.microsoft.com/office/drawing/2014/main" id="{1928354A-61EC-4C25-BD55-00C3548AB463}"/>
                  </a:ext>
                </a:extLst>
              </p:cNvPr>
              <p:cNvCxnSpPr>
                <a:stCxn id="1208"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210" name="Straight Connector 1209">
                <a:extLst>
                  <a:ext uri="{FF2B5EF4-FFF2-40B4-BE49-F238E27FC236}">
                    <a16:creationId xmlns:a16="http://schemas.microsoft.com/office/drawing/2014/main" id="{69D1FFE0-63FB-4111-8F0D-FF773E88BBA4}"/>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211" name="Straight Connector 1210">
                <a:extLst>
                  <a:ext uri="{FF2B5EF4-FFF2-40B4-BE49-F238E27FC236}">
                    <a16:creationId xmlns:a16="http://schemas.microsoft.com/office/drawing/2014/main" id="{A93FF04B-772C-4864-8C02-D612BA515527}"/>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212" name="Straight Connector 1211">
                <a:extLst>
                  <a:ext uri="{FF2B5EF4-FFF2-40B4-BE49-F238E27FC236}">
                    <a16:creationId xmlns:a16="http://schemas.microsoft.com/office/drawing/2014/main" id="{EBEE3D43-9C7D-4144-98A9-7C4E88289E91}"/>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213" name="Straight Connector 1212">
                <a:extLst>
                  <a:ext uri="{FF2B5EF4-FFF2-40B4-BE49-F238E27FC236}">
                    <a16:creationId xmlns:a16="http://schemas.microsoft.com/office/drawing/2014/main" id="{2C0AF89E-31FE-4A66-B695-40D765A2A8FD}"/>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026" name="Group 1025">
              <a:extLst>
                <a:ext uri="{FF2B5EF4-FFF2-40B4-BE49-F238E27FC236}">
                  <a16:creationId xmlns:a16="http://schemas.microsoft.com/office/drawing/2014/main" id="{9E452EA8-AEAE-44BF-8336-FFDB3B1392B1}"/>
                </a:ext>
              </a:extLst>
            </p:cNvPr>
            <p:cNvGrpSpPr/>
            <p:nvPr/>
          </p:nvGrpSpPr>
          <p:grpSpPr>
            <a:xfrm>
              <a:off x="10829984" y="2737338"/>
              <a:ext cx="351692" cy="691662"/>
              <a:chOff x="1664677" y="4221162"/>
              <a:chExt cx="843208" cy="1652100"/>
            </a:xfrm>
          </p:grpSpPr>
          <p:sp>
            <p:nvSpPr>
              <p:cNvPr id="1202" name="Oval 1201">
                <a:extLst>
                  <a:ext uri="{FF2B5EF4-FFF2-40B4-BE49-F238E27FC236}">
                    <a16:creationId xmlns:a16="http://schemas.microsoft.com/office/drawing/2014/main" id="{FBC670AE-094D-4CBA-AC4A-42489D55CA2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03" name="Straight Connector 1202">
                <a:extLst>
                  <a:ext uri="{FF2B5EF4-FFF2-40B4-BE49-F238E27FC236}">
                    <a16:creationId xmlns:a16="http://schemas.microsoft.com/office/drawing/2014/main" id="{79ABCBA2-2FF0-42F8-9CCC-614EFA10384C}"/>
                  </a:ext>
                </a:extLst>
              </p:cNvPr>
              <p:cNvCxnSpPr>
                <a:stCxn id="120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204" name="Straight Connector 1203">
                <a:extLst>
                  <a:ext uri="{FF2B5EF4-FFF2-40B4-BE49-F238E27FC236}">
                    <a16:creationId xmlns:a16="http://schemas.microsoft.com/office/drawing/2014/main" id="{381CD689-2FF1-48BD-B508-3E05E7CA4DA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05" name="Straight Connector 1204">
                <a:extLst>
                  <a:ext uri="{FF2B5EF4-FFF2-40B4-BE49-F238E27FC236}">
                    <a16:creationId xmlns:a16="http://schemas.microsoft.com/office/drawing/2014/main" id="{388865C7-8F43-4F8B-853B-EC024A95E6E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06" name="Straight Connector 1205">
                <a:extLst>
                  <a:ext uri="{FF2B5EF4-FFF2-40B4-BE49-F238E27FC236}">
                    <a16:creationId xmlns:a16="http://schemas.microsoft.com/office/drawing/2014/main" id="{7DC1F479-E82F-470D-922A-79C5FA2AF2E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07" name="Straight Connector 1206">
                <a:extLst>
                  <a:ext uri="{FF2B5EF4-FFF2-40B4-BE49-F238E27FC236}">
                    <a16:creationId xmlns:a16="http://schemas.microsoft.com/office/drawing/2014/main" id="{14FE4635-8503-400C-8820-B5EB135BA62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7" name="Group 1026">
              <a:extLst>
                <a:ext uri="{FF2B5EF4-FFF2-40B4-BE49-F238E27FC236}">
                  <a16:creationId xmlns:a16="http://schemas.microsoft.com/office/drawing/2014/main" id="{1683EA58-026D-467A-9472-8D14D3CD3AA1}"/>
                </a:ext>
              </a:extLst>
            </p:cNvPr>
            <p:cNvGrpSpPr/>
            <p:nvPr/>
          </p:nvGrpSpPr>
          <p:grpSpPr>
            <a:xfrm>
              <a:off x="11335568" y="2737338"/>
              <a:ext cx="351692" cy="691662"/>
              <a:chOff x="1664677" y="4221162"/>
              <a:chExt cx="843208" cy="1652100"/>
            </a:xfrm>
          </p:grpSpPr>
          <p:sp>
            <p:nvSpPr>
              <p:cNvPr id="1196" name="Oval 1195">
                <a:extLst>
                  <a:ext uri="{FF2B5EF4-FFF2-40B4-BE49-F238E27FC236}">
                    <a16:creationId xmlns:a16="http://schemas.microsoft.com/office/drawing/2014/main" id="{2D79B75E-8B99-4074-86C5-E2369201457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97" name="Straight Connector 1196">
                <a:extLst>
                  <a:ext uri="{FF2B5EF4-FFF2-40B4-BE49-F238E27FC236}">
                    <a16:creationId xmlns:a16="http://schemas.microsoft.com/office/drawing/2014/main" id="{D8B1EAD1-37DC-4CA7-8E45-4BCA12087B90}"/>
                  </a:ext>
                </a:extLst>
              </p:cNvPr>
              <p:cNvCxnSpPr>
                <a:stCxn id="119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98" name="Straight Connector 1197">
                <a:extLst>
                  <a:ext uri="{FF2B5EF4-FFF2-40B4-BE49-F238E27FC236}">
                    <a16:creationId xmlns:a16="http://schemas.microsoft.com/office/drawing/2014/main" id="{E92ADF78-8F1A-467B-9EE3-F8A2AACDD10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99" name="Straight Connector 1198">
                <a:extLst>
                  <a:ext uri="{FF2B5EF4-FFF2-40B4-BE49-F238E27FC236}">
                    <a16:creationId xmlns:a16="http://schemas.microsoft.com/office/drawing/2014/main" id="{530B8814-F04E-4959-862C-05BC7AEB360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00" name="Straight Connector 1199">
                <a:extLst>
                  <a:ext uri="{FF2B5EF4-FFF2-40B4-BE49-F238E27FC236}">
                    <a16:creationId xmlns:a16="http://schemas.microsoft.com/office/drawing/2014/main" id="{76DEB7F6-42DC-4F84-9D11-03418CC087F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01" name="Straight Connector 1200">
                <a:extLst>
                  <a:ext uri="{FF2B5EF4-FFF2-40B4-BE49-F238E27FC236}">
                    <a16:creationId xmlns:a16="http://schemas.microsoft.com/office/drawing/2014/main" id="{268B0716-1BFB-4476-B23F-D25E92825A2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8" name="Group 1027">
              <a:extLst>
                <a:ext uri="{FF2B5EF4-FFF2-40B4-BE49-F238E27FC236}">
                  <a16:creationId xmlns:a16="http://schemas.microsoft.com/office/drawing/2014/main" id="{E945CB50-3789-4940-8FAE-CE1DAE1BD58A}"/>
                </a:ext>
              </a:extLst>
            </p:cNvPr>
            <p:cNvGrpSpPr/>
            <p:nvPr/>
          </p:nvGrpSpPr>
          <p:grpSpPr>
            <a:xfrm>
              <a:off x="5583411" y="1747625"/>
              <a:ext cx="351692" cy="691662"/>
              <a:chOff x="1664677" y="4221162"/>
              <a:chExt cx="843208" cy="1652100"/>
            </a:xfrm>
          </p:grpSpPr>
          <p:sp>
            <p:nvSpPr>
              <p:cNvPr id="1190" name="Oval 1189">
                <a:extLst>
                  <a:ext uri="{FF2B5EF4-FFF2-40B4-BE49-F238E27FC236}">
                    <a16:creationId xmlns:a16="http://schemas.microsoft.com/office/drawing/2014/main" id="{8B83405E-4CCB-4C28-B301-9763C4302C4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91" name="Straight Connector 1190">
                <a:extLst>
                  <a:ext uri="{FF2B5EF4-FFF2-40B4-BE49-F238E27FC236}">
                    <a16:creationId xmlns:a16="http://schemas.microsoft.com/office/drawing/2014/main" id="{C100B8B9-1217-40FC-A49B-1F49535D841F}"/>
                  </a:ext>
                </a:extLst>
              </p:cNvPr>
              <p:cNvCxnSpPr>
                <a:stCxn id="119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92" name="Straight Connector 1191">
                <a:extLst>
                  <a:ext uri="{FF2B5EF4-FFF2-40B4-BE49-F238E27FC236}">
                    <a16:creationId xmlns:a16="http://schemas.microsoft.com/office/drawing/2014/main" id="{13F850D6-6F8F-49E6-8D76-0D7096E34AB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93" name="Straight Connector 1192">
                <a:extLst>
                  <a:ext uri="{FF2B5EF4-FFF2-40B4-BE49-F238E27FC236}">
                    <a16:creationId xmlns:a16="http://schemas.microsoft.com/office/drawing/2014/main" id="{5D455514-FBD6-4798-9E74-D634603FDE2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94" name="Straight Connector 1193">
                <a:extLst>
                  <a:ext uri="{FF2B5EF4-FFF2-40B4-BE49-F238E27FC236}">
                    <a16:creationId xmlns:a16="http://schemas.microsoft.com/office/drawing/2014/main" id="{0EB7AED8-3141-44FF-8855-38DF6F75C38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95" name="Straight Connector 1194">
                <a:extLst>
                  <a:ext uri="{FF2B5EF4-FFF2-40B4-BE49-F238E27FC236}">
                    <a16:creationId xmlns:a16="http://schemas.microsoft.com/office/drawing/2014/main" id="{E7294B30-0894-4281-8DD5-B9EC97C0A7E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29" name="Group 1028">
              <a:extLst>
                <a:ext uri="{FF2B5EF4-FFF2-40B4-BE49-F238E27FC236}">
                  <a16:creationId xmlns:a16="http://schemas.microsoft.com/office/drawing/2014/main" id="{0CD47B0B-D788-4621-8675-ACB6EEA659DF}"/>
                </a:ext>
              </a:extLst>
            </p:cNvPr>
            <p:cNvGrpSpPr/>
            <p:nvPr/>
          </p:nvGrpSpPr>
          <p:grpSpPr>
            <a:xfrm>
              <a:off x="7100175" y="1747625"/>
              <a:ext cx="351692" cy="691662"/>
              <a:chOff x="1664677" y="4221162"/>
              <a:chExt cx="843208" cy="1652100"/>
            </a:xfrm>
          </p:grpSpPr>
          <p:sp>
            <p:nvSpPr>
              <p:cNvPr id="1184" name="Oval 1183">
                <a:extLst>
                  <a:ext uri="{FF2B5EF4-FFF2-40B4-BE49-F238E27FC236}">
                    <a16:creationId xmlns:a16="http://schemas.microsoft.com/office/drawing/2014/main" id="{7EF54354-F8D8-49F6-AD2B-55F7E46FCB0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85" name="Straight Connector 1184">
                <a:extLst>
                  <a:ext uri="{FF2B5EF4-FFF2-40B4-BE49-F238E27FC236}">
                    <a16:creationId xmlns:a16="http://schemas.microsoft.com/office/drawing/2014/main" id="{C70C767B-4465-4E18-B57C-BB8BE87CF3D0}"/>
                  </a:ext>
                </a:extLst>
              </p:cNvPr>
              <p:cNvCxnSpPr>
                <a:stCxn id="118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86" name="Straight Connector 1185">
                <a:extLst>
                  <a:ext uri="{FF2B5EF4-FFF2-40B4-BE49-F238E27FC236}">
                    <a16:creationId xmlns:a16="http://schemas.microsoft.com/office/drawing/2014/main" id="{394FFDA8-BCFF-4955-A7AE-AFCEDF8CFA8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87" name="Straight Connector 1186">
                <a:extLst>
                  <a:ext uri="{FF2B5EF4-FFF2-40B4-BE49-F238E27FC236}">
                    <a16:creationId xmlns:a16="http://schemas.microsoft.com/office/drawing/2014/main" id="{801031CC-62C7-4CEE-90AF-30E7569C8AD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88" name="Straight Connector 1187">
                <a:extLst>
                  <a:ext uri="{FF2B5EF4-FFF2-40B4-BE49-F238E27FC236}">
                    <a16:creationId xmlns:a16="http://schemas.microsoft.com/office/drawing/2014/main" id="{1CFE08F0-6693-41D5-9D88-6F268002F1F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89" name="Straight Connector 1188">
                <a:extLst>
                  <a:ext uri="{FF2B5EF4-FFF2-40B4-BE49-F238E27FC236}">
                    <a16:creationId xmlns:a16="http://schemas.microsoft.com/office/drawing/2014/main" id="{4DF9AC5C-41E6-4049-9373-B9DB06279CB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30" name="Group 1029">
              <a:extLst>
                <a:ext uri="{FF2B5EF4-FFF2-40B4-BE49-F238E27FC236}">
                  <a16:creationId xmlns:a16="http://schemas.microsoft.com/office/drawing/2014/main" id="{CD644574-B10A-45AC-849A-4BFFB954DB45}"/>
                </a:ext>
              </a:extLst>
            </p:cNvPr>
            <p:cNvGrpSpPr/>
            <p:nvPr/>
          </p:nvGrpSpPr>
          <p:grpSpPr>
            <a:xfrm>
              <a:off x="6088999" y="1747625"/>
              <a:ext cx="351692" cy="691662"/>
              <a:chOff x="1664677" y="4221162"/>
              <a:chExt cx="843208" cy="1652100"/>
            </a:xfrm>
            <a:effectLst>
              <a:glow rad="63500">
                <a:schemeClr val="accent1">
                  <a:satMod val="175000"/>
                  <a:alpha val="40000"/>
                </a:schemeClr>
              </a:glow>
            </a:effectLst>
          </p:grpSpPr>
          <p:sp>
            <p:nvSpPr>
              <p:cNvPr id="1178" name="Oval 1177">
                <a:extLst>
                  <a:ext uri="{FF2B5EF4-FFF2-40B4-BE49-F238E27FC236}">
                    <a16:creationId xmlns:a16="http://schemas.microsoft.com/office/drawing/2014/main" id="{4621F9BB-D9D6-48F3-A0EE-993B9CCBCB18}"/>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79" name="Straight Connector 1178">
                <a:extLst>
                  <a:ext uri="{FF2B5EF4-FFF2-40B4-BE49-F238E27FC236}">
                    <a16:creationId xmlns:a16="http://schemas.microsoft.com/office/drawing/2014/main" id="{F65B29B4-F596-4164-AEC0-D5A6644B7F66}"/>
                  </a:ext>
                </a:extLst>
              </p:cNvPr>
              <p:cNvCxnSpPr>
                <a:stCxn id="1178"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80" name="Straight Connector 1179">
                <a:extLst>
                  <a:ext uri="{FF2B5EF4-FFF2-40B4-BE49-F238E27FC236}">
                    <a16:creationId xmlns:a16="http://schemas.microsoft.com/office/drawing/2014/main" id="{F63A9847-69F0-41D0-A30D-51557046990A}"/>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81" name="Straight Connector 1180">
                <a:extLst>
                  <a:ext uri="{FF2B5EF4-FFF2-40B4-BE49-F238E27FC236}">
                    <a16:creationId xmlns:a16="http://schemas.microsoft.com/office/drawing/2014/main" id="{79885F5D-7BB3-4707-8BCD-D6EB87A4B6E1}"/>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82" name="Straight Connector 1181">
                <a:extLst>
                  <a:ext uri="{FF2B5EF4-FFF2-40B4-BE49-F238E27FC236}">
                    <a16:creationId xmlns:a16="http://schemas.microsoft.com/office/drawing/2014/main" id="{03C641B2-AE87-4E3C-A8C8-F07F38072A2F}"/>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83" name="Straight Connector 1182">
                <a:extLst>
                  <a:ext uri="{FF2B5EF4-FFF2-40B4-BE49-F238E27FC236}">
                    <a16:creationId xmlns:a16="http://schemas.microsoft.com/office/drawing/2014/main" id="{D5DF8FC1-F351-4A5B-8EF6-2249DF7376A0}"/>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031" name="Group 1030">
              <a:extLst>
                <a:ext uri="{FF2B5EF4-FFF2-40B4-BE49-F238E27FC236}">
                  <a16:creationId xmlns:a16="http://schemas.microsoft.com/office/drawing/2014/main" id="{BEC83566-B35E-437A-9C8D-14528E083D0A}"/>
                </a:ext>
              </a:extLst>
            </p:cNvPr>
            <p:cNvGrpSpPr/>
            <p:nvPr/>
          </p:nvGrpSpPr>
          <p:grpSpPr>
            <a:xfrm>
              <a:off x="6594587" y="1747625"/>
              <a:ext cx="351692" cy="691662"/>
              <a:chOff x="1664677" y="4221162"/>
              <a:chExt cx="843208" cy="1652100"/>
            </a:xfrm>
            <a:effectLst>
              <a:glow rad="63500">
                <a:schemeClr val="accent1">
                  <a:satMod val="175000"/>
                  <a:alpha val="40000"/>
                </a:schemeClr>
              </a:glow>
            </a:effectLst>
          </p:grpSpPr>
          <p:sp>
            <p:nvSpPr>
              <p:cNvPr id="1172" name="Oval 1171">
                <a:extLst>
                  <a:ext uri="{FF2B5EF4-FFF2-40B4-BE49-F238E27FC236}">
                    <a16:creationId xmlns:a16="http://schemas.microsoft.com/office/drawing/2014/main" id="{FEC8C114-426F-4FD1-9D4B-5410CD6B10D1}"/>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73" name="Straight Connector 1172">
                <a:extLst>
                  <a:ext uri="{FF2B5EF4-FFF2-40B4-BE49-F238E27FC236}">
                    <a16:creationId xmlns:a16="http://schemas.microsoft.com/office/drawing/2014/main" id="{40654B8F-1D26-4D3D-9D69-E2C1A0D20AC9}"/>
                  </a:ext>
                </a:extLst>
              </p:cNvPr>
              <p:cNvCxnSpPr>
                <a:stCxn id="1172"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74" name="Straight Connector 1173">
                <a:extLst>
                  <a:ext uri="{FF2B5EF4-FFF2-40B4-BE49-F238E27FC236}">
                    <a16:creationId xmlns:a16="http://schemas.microsoft.com/office/drawing/2014/main" id="{8D316D28-2662-4514-8FF2-E815EAC6FCCA}"/>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75" name="Straight Connector 1174">
                <a:extLst>
                  <a:ext uri="{FF2B5EF4-FFF2-40B4-BE49-F238E27FC236}">
                    <a16:creationId xmlns:a16="http://schemas.microsoft.com/office/drawing/2014/main" id="{96B43069-671F-4D5D-AB20-0540C0E168AC}"/>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76" name="Straight Connector 1175">
                <a:extLst>
                  <a:ext uri="{FF2B5EF4-FFF2-40B4-BE49-F238E27FC236}">
                    <a16:creationId xmlns:a16="http://schemas.microsoft.com/office/drawing/2014/main" id="{20FD6D96-C54A-46F7-BBE9-6BAC52B7D387}"/>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77" name="Straight Connector 1176">
                <a:extLst>
                  <a:ext uri="{FF2B5EF4-FFF2-40B4-BE49-F238E27FC236}">
                    <a16:creationId xmlns:a16="http://schemas.microsoft.com/office/drawing/2014/main" id="{CF7FB728-F312-450F-BC75-0087F3FF23D6}"/>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032" name="Group 1031">
              <a:extLst>
                <a:ext uri="{FF2B5EF4-FFF2-40B4-BE49-F238E27FC236}">
                  <a16:creationId xmlns:a16="http://schemas.microsoft.com/office/drawing/2014/main" id="{C51BA2DA-E400-4B64-8C0E-4704B96A6B70}"/>
                </a:ext>
              </a:extLst>
            </p:cNvPr>
            <p:cNvGrpSpPr/>
            <p:nvPr/>
          </p:nvGrpSpPr>
          <p:grpSpPr>
            <a:xfrm>
              <a:off x="7605763" y="1747625"/>
              <a:ext cx="351692" cy="691662"/>
              <a:chOff x="1664677" y="4221162"/>
              <a:chExt cx="843208" cy="1652100"/>
            </a:xfrm>
          </p:grpSpPr>
          <p:sp>
            <p:nvSpPr>
              <p:cNvPr id="1166" name="Oval 1165">
                <a:extLst>
                  <a:ext uri="{FF2B5EF4-FFF2-40B4-BE49-F238E27FC236}">
                    <a16:creationId xmlns:a16="http://schemas.microsoft.com/office/drawing/2014/main" id="{99014DD5-7024-46F9-9D7D-FA073F9465B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67" name="Straight Connector 1166">
                <a:extLst>
                  <a:ext uri="{FF2B5EF4-FFF2-40B4-BE49-F238E27FC236}">
                    <a16:creationId xmlns:a16="http://schemas.microsoft.com/office/drawing/2014/main" id="{9551DA0B-500E-4C9B-A544-E6F2EB9A2CB4}"/>
                  </a:ext>
                </a:extLst>
              </p:cNvPr>
              <p:cNvCxnSpPr>
                <a:stCxn id="116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68" name="Straight Connector 1167">
                <a:extLst>
                  <a:ext uri="{FF2B5EF4-FFF2-40B4-BE49-F238E27FC236}">
                    <a16:creationId xmlns:a16="http://schemas.microsoft.com/office/drawing/2014/main" id="{F73A5D03-D2D6-4A42-9023-2AF12F74B33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69" name="Straight Connector 1168">
                <a:extLst>
                  <a:ext uri="{FF2B5EF4-FFF2-40B4-BE49-F238E27FC236}">
                    <a16:creationId xmlns:a16="http://schemas.microsoft.com/office/drawing/2014/main" id="{F1D0C3A3-EA23-4C7C-87E8-51B480AAF1C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70" name="Straight Connector 1169">
                <a:extLst>
                  <a:ext uri="{FF2B5EF4-FFF2-40B4-BE49-F238E27FC236}">
                    <a16:creationId xmlns:a16="http://schemas.microsoft.com/office/drawing/2014/main" id="{3AF926F7-140E-40E7-ACCC-0D47FA91B02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71" name="Straight Connector 1170">
                <a:extLst>
                  <a:ext uri="{FF2B5EF4-FFF2-40B4-BE49-F238E27FC236}">
                    <a16:creationId xmlns:a16="http://schemas.microsoft.com/office/drawing/2014/main" id="{3D3A3338-78FC-4C7E-9260-F381E89C81A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33" name="Group 1032">
              <a:extLst>
                <a:ext uri="{FF2B5EF4-FFF2-40B4-BE49-F238E27FC236}">
                  <a16:creationId xmlns:a16="http://schemas.microsoft.com/office/drawing/2014/main" id="{13613971-A9BF-4763-B135-9F128BBC8087}"/>
                </a:ext>
              </a:extLst>
            </p:cNvPr>
            <p:cNvGrpSpPr/>
            <p:nvPr/>
          </p:nvGrpSpPr>
          <p:grpSpPr>
            <a:xfrm>
              <a:off x="8111351" y="1747625"/>
              <a:ext cx="351692" cy="691662"/>
              <a:chOff x="1664677" y="4221162"/>
              <a:chExt cx="843208" cy="1652100"/>
            </a:xfrm>
          </p:grpSpPr>
          <p:sp>
            <p:nvSpPr>
              <p:cNvPr id="1160" name="Oval 1159">
                <a:extLst>
                  <a:ext uri="{FF2B5EF4-FFF2-40B4-BE49-F238E27FC236}">
                    <a16:creationId xmlns:a16="http://schemas.microsoft.com/office/drawing/2014/main" id="{9BA35097-A0D4-4370-9B12-9D3F82CF931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61" name="Straight Connector 1160">
                <a:extLst>
                  <a:ext uri="{FF2B5EF4-FFF2-40B4-BE49-F238E27FC236}">
                    <a16:creationId xmlns:a16="http://schemas.microsoft.com/office/drawing/2014/main" id="{BBC1037E-5507-4AC0-882A-C1AFDAF86775}"/>
                  </a:ext>
                </a:extLst>
              </p:cNvPr>
              <p:cNvCxnSpPr>
                <a:stCxn id="116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62" name="Straight Connector 1161">
                <a:extLst>
                  <a:ext uri="{FF2B5EF4-FFF2-40B4-BE49-F238E27FC236}">
                    <a16:creationId xmlns:a16="http://schemas.microsoft.com/office/drawing/2014/main" id="{6F980C54-1478-4931-A91C-2CC6E1DCB37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63" name="Straight Connector 1162">
                <a:extLst>
                  <a:ext uri="{FF2B5EF4-FFF2-40B4-BE49-F238E27FC236}">
                    <a16:creationId xmlns:a16="http://schemas.microsoft.com/office/drawing/2014/main" id="{63367F91-B0DE-4628-8B50-83F4C646C97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64" name="Straight Connector 1163">
                <a:extLst>
                  <a:ext uri="{FF2B5EF4-FFF2-40B4-BE49-F238E27FC236}">
                    <a16:creationId xmlns:a16="http://schemas.microsoft.com/office/drawing/2014/main" id="{426F899B-FF33-4557-90C8-F90B5512589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65" name="Straight Connector 1164">
                <a:extLst>
                  <a:ext uri="{FF2B5EF4-FFF2-40B4-BE49-F238E27FC236}">
                    <a16:creationId xmlns:a16="http://schemas.microsoft.com/office/drawing/2014/main" id="{BF1E6AF5-E73F-479F-9613-4BEB8D6C96C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34" name="Group 1033">
              <a:extLst>
                <a:ext uri="{FF2B5EF4-FFF2-40B4-BE49-F238E27FC236}">
                  <a16:creationId xmlns:a16="http://schemas.microsoft.com/office/drawing/2014/main" id="{5379499D-A701-411B-B4AD-51480FB26986}"/>
                </a:ext>
              </a:extLst>
            </p:cNvPr>
            <p:cNvGrpSpPr/>
            <p:nvPr/>
          </p:nvGrpSpPr>
          <p:grpSpPr>
            <a:xfrm>
              <a:off x="8616939" y="1747625"/>
              <a:ext cx="351692" cy="691662"/>
              <a:chOff x="1664677" y="4221162"/>
              <a:chExt cx="843208" cy="1652100"/>
            </a:xfrm>
            <a:effectLst>
              <a:glow rad="63500">
                <a:schemeClr val="accent1">
                  <a:satMod val="175000"/>
                  <a:alpha val="40000"/>
                </a:schemeClr>
              </a:glow>
            </a:effectLst>
          </p:grpSpPr>
          <p:sp>
            <p:nvSpPr>
              <p:cNvPr id="1154" name="Oval 1153">
                <a:extLst>
                  <a:ext uri="{FF2B5EF4-FFF2-40B4-BE49-F238E27FC236}">
                    <a16:creationId xmlns:a16="http://schemas.microsoft.com/office/drawing/2014/main" id="{C323F828-73D8-44C5-9E1A-B25499312DAF}"/>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55" name="Straight Connector 1154">
                <a:extLst>
                  <a:ext uri="{FF2B5EF4-FFF2-40B4-BE49-F238E27FC236}">
                    <a16:creationId xmlns:a16="http://schemas.microsoft.com/office/drawing/2014/main" id="{8FF71DC5-E2C8-4E9A-90ED-814EDC859CBB}"/>
                  </a:ext>
                </a:extLst>
              </p:cNvPr>
              <p:cNvCxnSpPr>
                <a:stCxn id="1154"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56" name="Straight Connector 1155">
                <a:extLst>
                  <a:ext uri="{FF2B5EF4-FFF2-40B4-BE49-F238E27FC236}">
                    <a16:creationId xmlns:a16="http://schemas.microsoft.com/office/drawing/2014/main" id="{C0429695-BB1A-4D7C-8F94-ADD124BCEABC}"/>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57" name="Straight Connector 1156">
                <a:extLst>
                  <a:ext uri="{FF2B5EF4-FFF2-40B4-BE49-F238E27FC236}">
                    <a16:creationId xmlns:a16="http://schemas.microsoft.com/office/drawing/2014/main" id="{205B2A80-E191-4510-9B56-5440DD2DA576}"/>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58" name="Straight Connector 1157">
                <a:extLst>
                  <a:ext uri="{FF2B5EF4-FFF2-40B4-BE49-F238E27FC236}">
                    <a16:creationId xmlns:a16="http://schemas.microsoft.com/office/drawing/2014/main" id="{62CD47AB-B01E-44A6-BC90-C762F41FA8FD}"/>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59" name="Straight Connector 1158">
                <a:extLst>
                  <a:ext uri="{FF2B5EF4-FFF2-40B4-BE49-F238E27FC236}">
                    <a16:creationId xmlns:a16="http://schemas.microsoft.com/office/drawing/2014/main" id="{69EC8E0C-D853-4411-B719-3E2B5D5C7BEF}"/>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035" name="Group 1034">
              <a:extLst>
                <a:ext uri="{FF2B5EF4-FFF2-40B4-BE49-F238E27FC236}">
                  <a16:creationId xmlns:a16="http://schemas.microsoft.com/office/drawing/2014/main" id="{85CF1695-43D0-4217-9E35-7049A7D55AAC}"/>
                </a:ext>
              </a:extLst>
            </p:cNvPr>
            <p:cNvGrpSpPr/>
            <p:nvPr/>
          </p:nvGrpSpPr>
          <p:grpSpPr>
            <a:xfrm>
              <a:off x="10133703" y="1747625"/>
              <a:ext cx="351692" cy="691662"/>
              <a:chOff x="1664677" y="4221162"/>
              <a:chExt cx="843208" cy="1652100"/>
            </a:xfrm>
          </p:grpSpPr>
          <p:sp>
            <p:nvSpPr>
              <p:cNvPr id="1148" name="Oval 1147">
                <a:extLst>
                  <a:ext uri="{FF2B5EF4-FFF2-40B4-BE49-F238E27FC236}">
                    <a16:creationId xmlns:a16="http://schemas.microsoft.com/office/drawing/2014/main" id="{FA1B1965-55DF-46EC-80E8-90FE5AEC262A}"/>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149" name="Straight Connector 1148">
                <a:extLst>
                  <a:ext uri="{FF2B5EF4-FFF2-40B4-BE49-F238E27FC236}">
                    <a16:creationId xmlns:a16="http://schemas.microsoft.com/office/drawing/2014/main" id="{120BF9F1-686A-4EED-B933-6BC1C3E05F83}"/>
                  </a:ext>
                </a:extLst>
              </p:cNvPr>
              <p:cNvCxnSpPr>
                <a:stCxn id="1148"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150" name="Straight Connector 1149">
                <a:extLst>
                  <a:ext uri="{FF2B5EF4-FFF2-40B4-BE49-F238E27FC236}">
                    <a16:creationId xmlns:a16="http://schemas.microsoft.com/office/drawing/2014/main" id="{FBFB3857-1794-4F15-AFFC-8F0D0D2C8830}"/>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151" name="Straight Connector 1150">
                <a:extLst>
                  <a:ext uri="{FF2B5EF4-FFF2-40B4-BE49-F238E27FC236}">
                    <a16:creationId xmlns:a16="http://schemas.microsoft.com/office/drawing/2014/main" id="{855EA2CF-8ECF-4D19-B51F-9BFDC5F11E8D}"/>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152" name="Straight Connector 1151">
                <a:extLst>
                  <a:ext uri="{FF2B5EF4-FFF2-40B4-BE49-F238E27FC236}">
                    <a16:creationId xmlns:a16="http://schemas.microsoft.com/office/drawing/2014/main" id="{7BFD0926-B4CE-4505-9897-3C28902CFC88}"/>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153" name="Straight Connector 1152">
                <a:extLst>
                  <a:ext uri="{FF2B5EF4-FFF2-40B4-BE49-F238E27FC236}">
                    <a16:creationId xmlns:a16="http://schemas.microsoft.com/office/drawing/2014/main" id="{341FEEDA-1F59-49BD-9684-DFF86842A1B8}"/>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036" name="Group 1035">
              <a:extLst>
                <a:ext uri="{FF2B5EF4-FFF2-40B4-BE49-F238E27FC236}">
                  <a16:creationId xmlns:a16="http://schemas.microsoft.com/office/drawing/2014/main" id="{A9C1591A-6CB3-44A8-AB6E-AFCD81CBBE10}"/>
                </a:ext>
              </a:extLst>
            </p:cNvPr>
            <p:cNvGrpSpPr/>
            <p:nvPr/>
          </p:nvGrpSpPr>
          <p:grpSpPr>
            <a:xfrm>
              <a:off x="9122527" y="1747625"/>
              <a:ext cx="351692" cy="691662"/>
              <a:chOff x="1664677" y="4221162"/>
              <a:chExt cx="843208" cy="1652100"/>
            </a:xfrm>
          </p:grpSpPr>
          <p:sp>
            <p:nvSpPr>
              <p:cNvPr id="1142" name="Oval 1141">
                <a:extLst>
                  <a:ext uri="{FF2B5EF4-FFF2-40B4-BE49-F238E27FC236}">
                    <a16:creationId xmlns:a16="http://schemas.microsoft.com/office/drawing/2014/main" id="{309D8F83-A3F0-40EE-8092-D28FA73E4743}"/>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143" name="Straight Connector 1142">
                <a:extLst>
                  <a:ext uri="{FF2B5EF4-FFF2-40B4-BE49-F238E27FC236}">
                    <a16:creationId xmlns:a16="http://schemas.microsoft.com/office/drawing/2014/main" id="{28AC2EC2-C5DC-4B71-97F1-C194E281CE6C}"/>
                  </a:ext>
                </a:extLst>
              </p:cNvPr>
              <p:cNvCxnSpPr>
                <a:stCxn id="1142"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144" name="Straight Connector 1143">
                <a:extLst>
                  <a:ext uri="{FF2B5EF4-FFF2-40B4-BE49-F238E27FC236}">
                    <a16:creationId xmlns:a16="http://schemas.microsoft.com/office/drawing/2014/main" id="{7A8B1778-71B5-417B-82E1-021C1745FD40}"/>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145" name="Straight Connector 1144">
                <a:extLst>
                  <a:ext uri="{FF2B5EF4-FFF2-40B4-BE49-F238E27FC236}">
                    <a16:creationId xmlns:a16="http://schemas.microsoft.com/office/drawing/2014/main" id="{8B4BF7EF-7B09-4570-A0AC-D14D7A800FF1}"/>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146" name="Straight Connector 1145">
                <a:extLst>
                  <a:ext uri="{FF2B5EF4-FFF2-40B4-BE49-F238E27FC236}">
                    <a16:creationId xmlns:a16="http://schemas.microsoft.com/office/drawing/2014/main" id="{DF97DF0F-98EA-45A9-BF22-6934F9F4EF73}"/>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147" name="Straight Connector 1146">
                <a:extLst>
                  <a:ext uri="{FF2B5EF4-FFF2-40B4-BE49-F238E27FC236}">
                    <a16:creationId xmlns:a16="http://schemas.microsoft.com/office/drawing/2014/main" id="{EC24D3F0-0E2B-415F-B4A6-BAE2167D94A7}"/>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037" name="Group 1036">
              <a:extLst>
                <a:ext uri="{FF2B5EF4-FFF2-40B4-BE49-F238E27FC236}">
                  <a16:creationId xmlns:a16="http://schemas.microsoft.com/office/drawing/2014/main" id="{55F973A4-DEC0-433D-975A-10C0757C381A}"/>
                </a:ext>
              </a:extLst>
            </p:cNvPr>
            <p:cNvGrpSpPr/>
            <p:nvPr/>
          </p:nvGrpSpPr>
          <p:grpSpPr>
            <a:xfrm>
              <a:off x="9628115" y="1747625"/>
              <a:ext cx="351692" cy="691662"/>
              <a:chOff x="1664677" y="4221162"/>
              <a:chExt cx="843208" cy="1652100"/>
            </a:xfrm>
          </p:grpSpPr>
          <p:sp>
            <p:nvSpPr>
              <p:cNvPr id="1136" name="Oval 1135">
                <a:extLst>
                  <a:ext uri="{FF2B5EF4-FFF2-40B4-BE49-F238E27FC236}">
                    <a16:creationId xmlns:a16="http://schemas.microsoft.com/office/drawing/2014/main" id="{85D0D395-9E16-4430-8533-19EC9D29B21D}"/>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137" name="Straight Connector 1136">
                <a:extLst>
                  <a:ext uri="{FF2B5EF4-FFF2-40B4-BE49-F238E27FC236}">
                    <a16:creationId xmlns:a16="http://schemas.microsoft.com/office/drawing/2014/main" id="{45F689E7-78F6-4BA4-9846-7D665734FFBF}"/>
                  </a:ext>
                </a:extLst>
              </p:cNvPr>
              <p:cNvCxnSpPr>
                <a:stCxn id="1136"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138" name="Straight Connector 1137">
                <a:extLst>
                  <a:ext uri="{FF2B5EF4-FFF2-40B4-BE49-F238E27FC236}">
                    <a16:creationId xmlns:a16="http://schemas.microsoft.com/office/drawing/2014/main" id="{3AFF221E-2D08-4AE6-A6FE-E8CFD7AD4290}"/>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139" name="Straight Connector 1138">
                <a:extLst>
                  <a:ext uri="{FF2B5EF4-FFF2-40B4-BE49-F238E27FC236}">
                    <a16:creationId xmlns:a16="http://schemas.microsoft.com/office/drawing/2014/main" id="{5DC0D4FF-58EF-40CF-A0D6-914D19F42C59}"/>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140" name="Straight Connector 1139">
                <a:extLst>
                  <a:ext uri="{FF2B5EF4-FFF2-40B4-BE49-F238E27FC236}">
                    <a16:creationId xmlns:a16="http://schemas.microsoft.com/office/drawing/2014/main" id="{0CD85D07-CFD5-4320-BE38-75B3194540DB}"/>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141" name="Straight Connector 1140">
                <a:extLst>
                  <a:ext uri="{FF2B5EF4-FFF2-40B4-BE49-F238E27FC236}">
                    <a16:creationId xmlns:a16="http://schemas.microsoft.com/office/drawing/2014/main" id="{64904CAE-9C8D-4913-806C-3B362281F720}"/>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038" name="Group 1037">
              <a:extLst>
                <a:ext uri="{FF2B5EF4-FFF2-40B4-BE49-F238E27FC236}">
                  <a16:creationId xmlns:a16="http://schemas.microsoft.com/office/drawing/2014/main" id="{2DEDCD75-A87D-4B46-AC71-662F2C9853A6}"/>
                </a:ext>
              </a:extLst>
            </p:cNvPr>
            <p:cNvGrpSpPr/>
            <p:nvPr/>
          </p:nvGrpSpPr>
          <p:grpSpPr>
            <a:xfrm>
              <a:off x="10639291" y="1747625"/>
              <a:ext cx="351692" cy="691662"/>
              <a:chOff x="1664677" y="4221162"/>
              <a:chExt cx="843208" cy="1652100"/>
            </a:xfrm>
          </p:grpSpPr>
          <p:sp>
            <p:nvSpPr>
              <p:cNvPr id="1130" name="Oval 1129">
                <a:extLst>
                  <a:ext uri="{FF2B5EF4-FFF2-40B4-BE49-F238E27FC236}">
                    <a16:creationId xmlns:a16="http://schemas.microsoft.com/office/drawing/2014/main" id="{250C74C5-057A-452D-808C-F9A947D3377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31" name="Straight Connector 1130">
                <a:extLst>
                  <a:ext uri="{FF2B5EF4-FFF2-40B4-BE49-F238E27FC236}">
                    <a16:creationId xmlns:a16="http://schemas.microsoft.com/office/drawing/2014/main" id="{04D736F4-CC65-46B6-B43D-B0F54B831F15}"/>
                  </a:ext>
                </a:extLst>
              </p:cNvPr>
              <p:cNvCxnSpPr>
                <a:stCxn id="113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32" name="Straight Connector 1131">
                <a:extLst>
                  <a:ext uri="{FF2B5EF4-FFF2-40B4-BE49-F238E27FC236}">
                    <a16:creationId xmlns:a16="http://schemas.microsoft.com/office/drawing/2014/main" id="{AC2F7B3F-B314-456C-B02B-C0991863BCB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33" name="Straight Connector 1132">
                <a:extLst>
                  <a:ext uri="{FF2B5EF4-FFF2-40B4-BE49-F238E27FC236}">
                    <a16:creationId xmlns:a16="http://schemas.microsoft.com/office/drawing/2014/main" id="{7EAE27B7-E8C4-4B9A-B2A3-0FFF3B03856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34" name="Straight Connector 1133">
                <a:extLst>
                  <a:ext uri="{FF2B5EF4-FFF2-40B4-BE49-F238E27FC236}">
                    <a16:creationId xmlns:a16="http://schemas.microsoft.com/office/drawing/2014/main" id="{8DA6B306-121B-40DD-ABFA-DE451F70F38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35" name="Straight Connector 1134">
                <a:extLst>
                  <a:ext uri="{FF2B5EF4-FFF2-40B4-BE49-F238E27FC236}">
                    <a16:creationId xmlns:a16="http://schemas.microsoft.com/office/drawing/2014/main" id="{A447AF22-E9D5-48D9-91D5-61D374DD6BB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39" name="Group 1038">
              <a:extLst>
                <a:ext uri="{FF2B5EF4-FFF2-40B4-BE49-F238E27FC236}">
                  <a16:creationId xmlns:a16="http://schemas.microsoft.com/office/drawing/2014/main" id="{88DADC23-2AA0-45E3-BF65-9800429C8CA6}"/>
                </a:ext>
              </a:extLst>
            </p:cNvPr>
            <p:cNvGrpSpPr/>
            <p:nvPr/>
          </p:nvGrpSpPr>
          <p:grpSpPr>
            <a:xfrm>
              <a:off x="11144875" y="1747625"/>
              <a:ext cx="351692" cy="691662"/>
              <a:chOff x="1664677" y="4221162"/>
              <a:chExt cx="843208" cy="1652100"/>
            </a:xfrm>
            <a:effectLst>
              <a:glow rad="63500">
                <a:schemeClr val="accent1">
                  <a:satMod val="175000"/>
                  <a:alpha val="40000"/>
                </a:schemeClr>
              </a:glow>
            </a:effectLst>
          </p:grpSpPr>
          <p:sp>
            <p:nvSpPr>
              <p:cNvPr id="1124" name="Oval 1123">
                <a:extLst>
                  <a:ext uri="{FF2B5EF4-FFF2-40B4-BE49-F238E27FC236}">
                    <a16:creationId xmlns:a16="http://schemas.microsoft.com/office/drawing/2014/main" id="{8F0143EC-972B-405C-B531-A89C7EB2A7DE}"/>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25" name="Straight Connector 1124">
                <a:extLst>
                  <a:ext uri="{FF2B5EF4-FFF2-40B4-BE49-F238E27FC236}">
                    <a16:creationId xmlns:a16="http://schemas.microsoft.com/office/drawing/2014/main" id="{81EC8978-A7BB-475D-B1E3-AFDBA913E941}"/>
                  </a:ext>
                </a:extLst>
              </p:cNvPr>
              <p:cNvCxnSpPr>
                <a:stCxn id="1124"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26" name="Straight Connector 1125">
                <a:extLst>
                  <a:ext uri="{FF2B5EF4-FFF2-40B4-BE49-F238E27FC236}">
                    <a16:creationId xmlns:a16="http://schemas.microsoft.com/office/drawing/2014/main" id="{A6C1F7CA-5FC6-48B9-A521-F609F85EA53E}"/>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27" name="Straight Connector 1126">
                <a:extLst>
                  <a:ext uri="{FF2B5EF4-FFF2-40B4-BE49-F238E27FC236}">
                    <a16:creationId xmlns:a16="http://schemas.microsoft.com/office/drawing/2014/main" id="{0DAB55A0-5096-471A-8E14-E2C5C8766109}"/>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28" name="Straight Connector 1127">
                <a:extLst>
                  <a:ext uri="{FF2B5EF4-FFF2-40B4-BE49-F238E27FC236}">
                    <a16:creationId xmlns:a16="http://schemas.microsoft.com/office/drawing/2014/main" id="{892E1954-FA5F-47B4-85CE-852F381D0AE7}"/>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29" name="Straight Connector 1128">
                <a:extLst>
                  <a:ext uri="{FF2B5EF4-FFF2-40B4-BE49-F238E27FC236}">
                    <a16:creationId xmlns:a16="http://schemas.microsoft.com/office/drawing/2014/main" id="{58263A74-03F2-4F44-BF08-7F1B543AD0FE}"/>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040" name="Group 1039">
              <a:extLst>
                <a:ext uri="{FF2B5EF4-FFF2-40B4-BE49-F238E27FC236}">
                  <a16:creationId xmlns:a16="http://schemas.microsoft.com/office/drawing/2014/main" id="{0CA51D7C-B2DA-4823-998F-72544A453D17}"/>
                </a:ext>
              </a:extLst>
            </p:cNvPr>
            <p:cNvGrpSpPr/>
            <p:nvPr/>
          </p:nvGrpSpPr>
          <p:grpSpPr>
            <a:xfrm>
              <a:off x="4870502" y="757109"/>
              <a:ext cx="351692" cy="691662"/>
              <a:chOff x="1664677" y="4221162"/>
              <a:chExt cx="843208" cy="1652100"/>
            </a:xfrm>
          </p:grpSpPr>
          <p:sp>
            <p:nvSpPr>
              <p:cNvPr id="1118" name="Oval 1117">
                <a:extLst>
                  <a:ext uri="{FF2B5EF4-FFF2-40B4-BE49-F238E27FC236}">
                    <a16:creationId xmlns:a16="http://schemas.microsoft.com/office/drawing/2014/main" id="{43DADB04-6FC2-4574-9F04-8F1448A8CBB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19" name="Straight Connector 1118">
                <a:extLst>
                  <a:ext uri="{FF2B5EF4-FFF2-40B4-BE49-F238E27FC236}">
                    <a16:creationId xmlns:a16="http://schemas.microsoft.com/office/drawing/2014/main" id="{1699A6C0-28D6-455A-8627-151A105F8D38}"/>
                  </a:ext>
                </a:extLst>
              </p:cNvPr>
              <p:cNvCxnSpPr>
                <a:stCxn id="111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20" name="Straight Connector 1119">
                <a:extLst>
                  <a:ext uri="{FF2B5EF4-FFF2-40B4-BE49-F238E27FC236}">
                    <a16:creationId xmlns:a16="http://schemas.microsoft.com/office/drawing/2014/main" id="{421155F1-0BE2-438D-8F4C-C5CBD30E2A0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21" name="Straight Connector 1120">
                <a:extLst>
                  <a:ext uri="{FF2B5EF4-FFF2-40B4-BE49-F238E27FC236}">
                    <a16:creationId xmlns:a16="http://schemas.microsoft.com/office/drawing/2014/main" id="{6F832580-B9DF-427A-8755-3092C48469D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22" name="Straight Connector 1121">
                <a:extLst>
                  <a:ext uri="{FF2B5EF4-FFF2-40B4-BE49-F238E27FC236}">
                    <a16:creationId xmlns:a16="http://schemas.microsoft.com/office/drawing/2014/main" id="{97ED1F12-4A5B-4C93-BEB5-9C7B078ABAF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23" name="Straight Connector 1122">
                <a:extLst>
                  <a:ext uri="{FF2B5EF4-FFF2-40B4-BE49-F238E27FC236}">
                    <a16:creationId xmlns:a16="http://schemas.microsoft.com/office/drawing/2014/main" id="{D9B1B0E7-273E-4A60-A638-672428D3C6F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41" name="Group 1040">
              <a:extLst>
                <a:ext uri="{FF2B5EF4-FFF2-40B4-BE49-F238E27FC236}">
                  <a16:creationId xmlns:a16="http://schemas.microsoft.com/office/drawing/2014/main" id="{8D2BDCF2-CC54-44D1-9F71-C005D9C6C40B}"/>
                </a:ext>
              </a:extLst>
            </p:cNvPr>
            <p:cNvGrpSpPr/>
            <p:nvPr/>
          </p:nvGrpSpPr>
          <p:grpSpPr>
            <a:xfrm>
              <a:off x="6387266" y="757109"/>
              <a:ext cx="351692" cy="691662"/>
              <a:chOff x="1664677" y="4221162"/>
              <a:chExt cx="843208" cy="1652100"/>
            </a:xfrm>
          </p:grpSpPr>
          <p:sp>
            <p:nvSpPr>
              <p:cNvPr id="1112" name="Oval 1111">
                <a:extLst>
                  <a:ext uri="{FF2B5EF4-FFF2-40B4-BE49-F238E27FC236}">
                    <a16:creationId xmlns:a16="http://schemas.microsoft.com/office/drawing/2014/main" id="{5A7C1BDC-0E24-46ED-B9F1-CAB4BE56824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13" name="Straight Connector 1112">
                <a:extLst>
                  <a:ext uri="{FF2B5EF4-FFF2-40B4-BE49-F238E27FC236}">
                    <a16:creationId xmlns:a16="http://schemas.microsoft.com/office/drawing/2014/main" id="{8869C44E-5218-4E11-89F9-33ADB6DAB3A6}"/>
                  </a:ext>
                </a:extLst>
              </p:cNvPr>
              <p:cNvCxnSpPr>
                <a:stCxn id="111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14" name="Straight Connector 1113">
                <a:extLst>
                  <a:ext uri="{FF2B5EF4-FFF2-40B4-BE49-F238E27FC236}">
                    <a16:creationId xmlns:a16="http://schemas.microsoft.com/office/drawing/2014/main" id="{277A03CB-8A0B-4405-91E3-AFC507416CA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15" name="Straight Connector 1114">
                <a:extLst>
                  <a:ext uri="{FF2B5EF4-FFF2-40B4-BE49-F238E27FC236}">
                    <a16:creationId xmlns:a16="http://schemas.microsoft.com/office/drawing/2014/main" id="{6BD36EFA-782E-479E-B8BE-20F6D4D52D7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16" name="Straight Connector 1115">
                <a:extLst>
                  <a:ext uri="{FF2B5EF4-FFF2-40B4-BE49-F238E27FC236}">
                    <a16:creationId xmlns:a16="http://schemas.microsoft.com/office/drawing/2014/main" id="{3C7163D4-7195-4EA9-A21F-47B19FF2415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17" name="Straight Connector 1116">
                <a:extLst>
                  <a:ext uri="{FF2B5EF4-FFF2-40B4-BE49-F238E27FC236}">
                    <a16:creationId xmlns:a16="http://schemas.microsoft.com/office/drawing/2014/main" id="{5BDEE446-C636-413A-861E-7125BC97794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42" name="Group 1041">
              <a:extLst>
                <a:ext uri="{FF2B5EF4-FFF2-40B4-BE49-F238E27FC236}">
                  <a16:creationId xmlns:a16="http://schemas.microsoft.com/office/drawing/2014/main" id="{77D379BA-854E-484D-9C66-C56B4E3600CC}"/>
                </a:ext>
              </a:extLst>
            </p:cNvPr>
            <p:cNvGrpSpPr/>
            <p:nvPr/>
          </p:nvGrpSpPr>
          <p:grpSpPr>
            <a:xfrm>
              <a:off x="5376090" y="757109"/>
              <a:ext cx="351692" cy="691662"/>
              <a:chOff x="1664677" y="4221162"/>
              <a:chExt cx="843208" cy="1652100"/>
            </a:xfrm>
          </p:grpSpPr>
          <p:sp>
            <p:nvSpPr>
              <p:cNvPr id="1106" name="Oval 1105">
                <a:extLst>
                  <a:ext uri="{FF2B5EF4-FFF2-40B4-BE49-F238E27FC236}">
                    <a16:creationId xmlns:a16="http://schemas.microsoft.com/office/drawing/2014/main" id="{D945F9A4-AF77-4B69-BD50-324EBD06AEE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07" name="Straight Connector 1106">
                <a:extLst>
                  <a:ext uri="{FF2B5EF4-FFF2-40B4-BE49-F238E27FC236}">
                    <a16:creationId xmlns:a16="http://schemas.microsoft.com/office/drawing/2014/main" id="{00F021C3-347F-4980-83D9-BED3CA1643E6}"/>
                  </a:ext>
                </a:extLst>
              </p:cNvPr>
              <p:cNvCxnSpPr>
                <a:stCxn id="110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08" name="Straight Connector 1107">
                <a:extLst>
                  <a:ext uri="{FF2B5EF4-FFF2-40B4-BE49-F238E27FC236}">
                    <a16:creationId xmlns:a16="http://schemas.microsoft.com/office/drawing/2014/main" id="{36303F53-0BAB-43AF-8176-D9266DE2F5F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09" name="Straight Connector 1108">
                <a:extLst>
                  <a:ext uri="{FF2B5EF4-FFF2-40B4-BE49-F238E27FC236}">
                    <a16:creationId xmlns:a16="http://schemas.microsoft.com/office/drawing/2014/main" id="{625811C7-CA43-4508-8623-1A265767F60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10" name="Straight Connector 1109">
                <a:extLst>
                  <a:ext uri="{FF2B5EF4-FFF2-40B4-BE49-F238E27FC236}">
                    <a16:creationId xmlns:a16="http://schemas.microsoft.com/office/drawing/2014/main" id="{6A344CD8-25DC-40F8-A05F-7465C0F5629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11" name="Straight Connector 1110">
                <a:extLst>
                  <a:ext uri="{FF2B5EF4-FFF2-40B4-BE49-F238E27FC236}">
                    <a16:creationId xmlns:a16="http://schemas.microsoft.com/office/drawing/2014/main" id="{D12F77CC-3496-476A-8E78-2F14C988176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43" name="Group 1042">
              <a:extLst>
                <a:ext uri="{FF2B5EF4-FFF2-40B4-BE49-F238E27FC236}">
                  <a16:creationId xmlns:a16="http://schemas.microsoft.com/office/drawing/2014/main" id="{2038D4FA-8BC5-4A47-BCDC-D3099DCC11A1}"/>
                </a:ext>
              </a:extLst>
            </p:cNvPr>
            <p:cNvGrpSpPr/>
            <p:nvPr/>
          </p:nvGrpSpPr>
          <p:grpSpPr>
            <a:xfrm>
              <a:off x="5881678" y="757109"/>
              <a:ext cx="351692" cy="691662"/>
              <a:chOff x="1664677" y="4221162"/>
              <a:chExt cx="843208" cy="1652100"/>
            </a:xfrm>
          </p:grpSpPr>
          <p:sp>
            <p:nvSpPr>
              <p:cNvPr id="1100" name="Oval 1099">
                <a:extLst>
                  <a:ext uri="{FF2B5EF4-FFF2-40B4-BE49-F238E27FC236}">
                    <a16:creationId xmlns:a16="http://schemas.microsoft.com/office/drawing/2014/main" id="{E475780D-07D2-4178-8E61-512A2577DD4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01" name="Straight Connector 1100">
                <a:extLst>
                  <a:ext uri="{FF2B5EF4-FFF2-40B4-BE49-F238E27FC236}">
                    <a16:creationId xmlns:a16="http://schemas.microsoft.com/office/drawing/2014/main" id="{8CB92446-7BE3-4AB4-BA94-B11C80A7F089}"/>
                  </a:ext>
                </a:extLst>
              </p:cNvPr>
              <p:cNvCxnSpPr>
                <a:stCxn id="110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02" name="Straight Connector 1101">
                <a:extLst>
                  <a:ext uri="{FF2B5EF4-FFF2-40B4-BE49-F238E27FC236}">
                    <a16:creationId xmlns:a16="http://schemas.microsoft.com/office/drawing/2014/main" id="{71B33F16-81FC-4DCF-BAF2-D088CBCCE61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03" name="Straight Connector 1102">
                <a:extLst>
                  <a:ext uri="{FF2B5EF4-FFF2-40B4-BE49-F238E27FC236}">
                    <a16:creationId xmlns:a16="http://schemas.microsoft.com/office/drawing/2014/main" id="{051B5EC6-D816-4108-9F79-7594E79C812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104" name="Straight Connector 1103">
                <a:extLst>
                  <a:ext uri="{FF2B5EF4-FFF2-40B4-BE49-F238E27FC236}">
                    <a16:creationId xmlns:a16="http://schemas.microsoft.com/office/drawing/2014/main" id="{0FA4DC3D-7A26-4270-95A2-4B5A61A91F4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05" name="Straight Connector 1104">
                <a:extLst>
                  <a:ext uri="{FF2B5EF4-FFF2-40B4-BE49-F238E27FC236}">
                    <a16:creationId xmlns:a16="http://schemas.microsoft.com/office/drawing/2014/main" id="{43E5D5A6-65F1-46F7-9F2B-C708C87550A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44" name="Group 1043">
              <a:extLst>
                <a:ext uri="{FF2B5EF4-FFF2-40B4-BE49-F238E27FC236}">
                  <a16:creationId xmlns:a16="http://schemas.microsoft.com/office/drawing/2014/main" id="{308D754C-6B15-4A93-AE21-9B5635A60580}"/>
                </a:ext>
              </a:extLst>
            </p:cNvPr>
            <p:cNvGrpSpPr/>
            <p:nvPr/>
          </p:nvGrpSpPr>
          <p:grpSpPr>
            <a:xfrm>
              <a:off x="6892854" y="757109"/>
              <a:ext cx="351692" cy="691662"/>
              <a:chOff x="1664677" y="4221162"/>
              <a:chExt cx="843208" cy="1652100"/>
            </a:xfrm>
          </p:grpSpPr>
          <p:sp>
            <p:nvSpPr>
              <p:cNvPr id="1094" name="Oval 1093">
                <a:extLst>
                  <a:ext uri="{FF2B5EF4-FFF2-40B4-BE49-F238E27FC236}">
                    <a16:creationId xmlns:a16="http://schemas.microsoft.com/office/drawing/2014/main" id="{A92F2E19-8A3C-4793-B14E-F0CDF09BD0E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95" name="Straight Connector 1094">
                <a:extLst>
                  <a:ext uri="{FF2B5EF4-FFF2-40B4-BE49-F238E27FC236}">
                    <a16:creationId xmlns:a16="http://schemas.microsoft.com/office/drawing/2014/main" id="{8D025122-D268-48E9-BDCD-493695A90067}"/>
                  </a:ext>
                </a:extLst>
              </p:cNvPr>
              <p:cNvCxnSpPr>
                <a:stCxn id="109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96" name="Straight Connector 1095">
                <a:extLst>
                  <a:ext uri="{FF2B5EF4-FFF2-40B4-BE49-F238E27FC236}">
                    <a16:creationId xmlns:a16="http://schemas.microsoft.com/office/drawing/2014/main" id="{F01E698A-27F3-4D0E-83FA-15354A5956A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97" name="Straight Connector 1096">
                <a:extLst>
                  <a:ext uri="{FF2B5EF4-FFF2-40B4-BE49-F238E27FC236}">
                    <a16:creationId xmlns:a16="http://schemas.microsoft.com/office/drawing/2014/main" id="{D5C0B67C-D15B-45F2-8853-F505C443C06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98" name="Straight Connector 1097">
                <a:extLst>
                  <a:ext uri="{FF2B5EF4-FFF2-40B4-BE49-F238E27FC236}">
                    <a16:creationId xmlns:a16="http://schemas.microsoft.com/office/drawing/2014/main" id="{38A2E892-2AFE-438E-A004-7596E8CAFF0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99" name="Straight Connector 1098">
                <a:extLst>
                  <a:ext uri="{FF2B5EF4-FFF2-40B4-BE49-F238E27FC236}">
                    <a16:creationId xmlns:a16="http://schemas.microsoft.com/office/drawing/2014/main" id="{BAE6CD72-6D8B-4E31-B43E-2E20D2B19E7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45" name="Group 1044">
              <a:extLst>
                <a:ext uri="{FF2B5EF4-FFF2-40B4-BE49-F238E27FC236}">
                  <a16:creationId xmlns:a16="http://schemas.microsoft.com/office/drawing/2014/main" id="{70C1FE67-4F56-445E-82EA-A51EC46C0C2E}"/>
                </a:ext>
              </a:extLst>
            </p:cNvPr>
            <p:cNvGrpSpPr/>
            <p:nvPr/>
          </p:nvGrpSpPr>
          <p:grpSpPr>
            <a:xfrm>
              <a:off x="7398442" y="757109"/>
              <a:ext cx="351692" cy="691662"/>
              <a:chOff x="1664677" y="4221162"/>
              <a:chExt cx="843208" cy="1652100"/>
            </a:xfrm>
          </p:grpSpPr>
          <p:sp>
            <p:nvSpPr>
              <p:cNvPr id="1088" name="Oval 1087">
                <a:extLst>
                  <a:ext uri="{FF2B5EF4-FFF2-40B4-BE49-F238E27FC236}">
                    <a16:creationId xmlns:a16="http://schemas.microsoft.com/office/drawing/2014/main" id="{B92BCCC2-19BD-41BD-99DC-41D885F516D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89" name="Straight Connector 1088">
                <a:extLst>
                  <a:ext uri="{FF2B5EF4-FFF2-40B4-BE49-F238E27FC236}">
                    <a16:creationId xmlns:a16="http://schemas.microsoft.com/office/drawing/2014/main" id="{7F08675A-D389-4571-BC8B-1E82DDAEC277}"/>
                  </a:ext>
                </a:extLst>
              </p:cNvPr>
              <p:cNvCxnSpPr>
                <a:stCxn id="108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90" name="Straight Connector 1089">
                <a:extLst>
                  <a:ext uri="{FF2B5EF4-FFF2-40B4-BE49-F238E27FC236}">
                    <a16:creationId xmlns:a16="http://schemas.microsoft.com/office/drawing/2014/main" id="{690AF4D8-AFDB-49A0-9F21-A0C1482E8D6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91" name="Straight Connector 1090">
                <a:extLst>
                  <a:ext uri="{FF2B5EF4-FFF2-40B4-BE49-F238E27FC236}">
                    <a16:creationId xmlns:a16="http://schemas.microsoft.com/office/drawing/2014/main" id="{4AA80369-BD18-4354-9872-575835616DE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92" name="Straight Connector 1091">
                <a:extLst>
                  <a:ext uri="{FF2B5EF4-FFF2-40B4-BE49-F238E27FC236}">
                    <a16:creationId xmlns:a16="http://schemas.microsoft.com/office/drawing/2014/main" id="{83937995-3E0C-4C4A-858F-14F8953A91C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93" name="Straight Connector 1092">
                <a:extLst>
                  <a:ext uri="{FF2B5EF4-FFF2-40B4-BE49-F238E27FC236}">
                    <a16:creationId xmlns:a16="http://schemas.microsoft.com/office/drawing/2014/main" id="{5D387E4F-0B63-4E0A-8B2B-3EAB972B63B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46" name="Group 1045">
              <a:extLst>
                <a:ext uri="{FF2B5EF4-FFF2-40B4-BE49-F238E27FC236}">
                  <a16:creationId xmlns:a16="http://schemas.microsoft.com/office/drawing/2014/main" id="{07737109-458E-4C19-8154-A4C68029B371}"/>
                </a:ext>
              </a:extLst>
            </p:cNvPr>
            <p:cNvGrpSpPr/>
            <p:nvPr/>
          </p:nvGrpSpPr>
          <p:grpSpPr>
            <a:xfrm>
              <a:off x="7904030" y="757109"/>
              <a:ext cx="351692" cy="691662"/>
              <a:chOff x="1664677" y="4221162"/>
              <a:chExt cx="843208" cy="1652100"/>
            </a:xfrm>
          </p:grpSpPr>
          <p:sp>
            <p:nvSpPr>
              <p:cNvPr id="1082" name="Oval 1081">
                <a:extLst>
                  <a:ext uri="{FF2B5EF4-FFF2-40B4-BE49-F238E27FC236}">
                    <a16:creationId xmlns:a16="http://schemas.microsoft.com/office/drawing/2014/main" id="{9E21D8EC-1310-48F8-A69E-D0943FCD0AB8}"/>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83" name="Straight Connector 1082">
                <a:extLst>
                  <a:ext uri="{FF2B5EF4-FFF2-40B4-BE49-F238E27FC236}">
                    <a16:creationId xmlns:a16="http://schemas.microsoft.com/office/drawing/2014/main" id="{38B6F4C3-3D10-4157-B999-BC1F1CC615B2}"/>
                  </a:ext>
                </a:extLst>
              </p:cNvPr>
              <p:cNvCxnSpPr>
                <a:stCxn id="108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84" name="Straight Connector 1083">
                <a:extLst>
                  <a:ext uri="{FF2B5EF4-FFF2-40B4-BE49-F238E27FC236}">
                    <a16:creationId xmlns:a16="http://schemas.microsoft.com/office/drawing/2014/main" id="{A1EA6DC4-71C2-4232-ACF7-ACD620DF5FC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85" name="Straight Connector 1084">
                <a:extLst>
                  <a:ext uri="{FF2B5EF4-FFF2-40B4-BE49-F238E27FC236}">
                    <a16:creationId xmlns:a16="http://schemas.microsoft.com/office/drawing/2014/main" id="{A43E3F9F-3626-47D6-BF8A-CB39D781A25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86" name="Straight Connector 1085">
                <a:extLst>
                  <a:ext uri="{FF2B5EF4-FFF2-40B4-BE49-F238E27FC236}">
                    <a16:creationId xmlns:a16="http://schemas.microsoft.com/office/drawing/2014/main" id="{FD4322B2-9ED0-4117-B4E5-DD2803DBD5F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87" name="Straight Connector 1086">
                <a:extLst>
                  <a:ext uri="{FF2B5EF4-FFF2-40B4-BE49-F238E27FC236}">
                    <a16:creationId xmlns:a16="http://schemas.microsoft.com/office/drawing/2014/main" id="{B8BAF3D9-E4B9-4119-B66E-425AF53BAB6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47" name="Group 1046">
              <a:extLst>
                <a:ext uri="{FF2B5EF4-FFF2-40B4-BE49-F238E27FC236}">
                  <a16:creationId xmlns:a16="http://schemas.microsoft.com/office/drawing/2014/main" id="{691254AB-F195-4A5E-8907-2D9136B467F6}"/>
                </a:ext>
              </a:extLst>
            </p:cNvPr>
            <p:cNvGrpSpPr/>
            <p:nvPr/>
          </p:nvGrpSpPr>
          <p:grpSpPr>
            <a:xfrm>
              <a:off x="9420794" y="757109"/>
              <a:ext cx="351692" cy="691662"/>
              <a:chOff x="1664677" y="4221162"/>
              <a:chExt cx="843208" cy="1652100"/>
            </a:xfrm>
          </p:grpSpPr>
          <p:sp>
            <p:nvSpPr>
              <p:cNvPr id="1076" name="Oval 1075">
                <a:extLst>
                  <a:ext uri="{FF2B5EF4-FFF2-40B4-BE49-F238E27FC236}">
                    <a16:creationId xmlns:a16="http://schemas.microsoft.com/office/drawing/2014/main" id="{D801E150-218A-4384-97E6-9441AD0462CB}"/>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077" name="Straight Connector 1076">
                <a:extLst>
                  <a:ext uri="{FF2B5EF4-FFF2-40B4-BE49-F238E27FC236}">
                    <a16:creationId xmlns:a16="http://schemas.microsoft.com/office/drawing/2014/main" id="{163AD182-17C3-4055-B12F-C649EDE06BE8}"/>
                  </a:ext>
                </a:extLst>
              </p:cNvPr>
              <p:cNvCxnSpPr>
                <a:stCxn id="1076"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078" name="Straight Connector 1077">
                <a:extLst>
                  <a:ext uri="{FF2B5EF4-FFF2-40B4-BE49-F238E27FC236}">
                    <a16:creationId xmlns:a16="http://schemas.microsoft.com/office/drawing/2014/main" id="{F278F5DF-A37B-424C-8172-9208E0CB5754}"/>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079" name="Straight Connector 1078">
                <a:extLst>
                  <a:ext uri="{FF2B5EF4-FFF2-40B4-BE49-F238E27FC236}">
                    <a16:creationId xmlns:a16="http://schemas.microsoft.com/office/drawing/2014/main" id="{80422A94-7017-4EB9-A4BD-C2ED9CFEC0C7}"/>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080" name="Straight Connector 1079">
                <a:extLst>
                  <a:ext uri="{FF2B5EF4-FFF2-40B4-BE49-F238E27FC236}">
                    <a16:creationId xmlns:a16="http://schemas.microsoft.com/office/drawing/2014/main" id="{AA22DCDF-D7AF-4809-890D-87870BB87034}"/>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081" name="Straight Connector 1080">
                <a:extLst>
                  <a:ext uri="{FF2B5EF4-FFF2-40B4-BE49-F238E27FC236}">
                    <a16:creationId xmlns:a16="http://schemas.microsoft.com/office/drawing/2014/main" id="{336DE33E-7DE3-4FE4-99CD-B18D767B0909}"/>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048" name="Group 1047">
              <a:extLst>
                <a:ext uri="{FF2B5EF4-FFF2-40B4-BE49-F238E27FC236}">
                  <a16:creationId xmlns:a16="http://schemas.microsoft.com/office/drawing/2014/main" id="{7C0575B9-225E-48E4-930D-A051221A7488}"/>
                </a:ext>
              </a:extLst>
            </p:cNvPr>
            <p:cNvGrpSpPr/>
            <p:nvPr/>
          </p:nvGrpSpPr>
          <p:grpSpPr>
            <a:xfrm>
              <a:off x="8409618" y="757109"/>
              <a:ext cx="351692" cy="691662"/>
              <a:chOff x="1664677" y="4221162"/>
              <a:chExt cx="843208" cy="1652100"/>
            </a:xfrm>
          </p:grpSpPr>
          <p:sp>
            <p:nvSpPr>
              <p:cNvPr id="1070" name="Oval 1069">
                <a:extLst>
                  <a:ext uri="{FF2B5EF4-FFF2-40B4-BE49-F238E27FC236}">
                    <a16:creationId xmlns:a16="http://schemas.microsoft.com/office/drawing/2014/main" id="{D40B206F-1CC8-416D-822B-FF10734020E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71" name="Straight Connector 1070">
                <a:extLst>
                  <a:ext uri="{FF2B5EF4-FFF2-40B4-BE49-F238E27FC236}">
                    <a16:creationId xmlns:a16="http://schemas.microsoft.com/office/drawing/2014/main" id="{B8E89F6C-5DDE-4EC9-BB75-E042611A51EF}"/>
                  </a:ext>
                </a:extLst>
              </p:cNvPr>
              <p:cNvCxnSpPr>
                <a:stCxn id="107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72" name="Straight Connector 1071">
                <a:extLst>
                  <a:ext uri="{FF2B5EF4-FFF2-40B4-BE49-F238E27FC236}">
                    <a16:creationId xmlns:a16="http://schemas.microsoft.com/office/drawing/2014/main" id="{2F22636D-05D9-4C28-8FF8-1E01C2ADEB3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73" name="Straight Connector 1072">
                <a:extLst>
                  <a:ext uri="{FF2B5EF4-FFF2-40B4-BE49-F238E27FC236}">
                    <a16:creationId xmlns:a16="http://schemas.microsoft.com/office/drawing/2014/main" id="{2843DB46-7DF1-4FA7-94ED-0272DD75148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74" name="Straight Connector 1073">
                <a:extLst>
                  <a:ext uri="{FF2B5EF4-FFF2-40B4-BE49-F238E27FC236}">
                    <a16:creationId xmlns:a16="http://schemas.microsoft.com/office/drawing/2014/main" id="{C5F1A4B2-AACD-4C79-A3D1-DFC40BA668C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75" name="Straight Connector 1074">
                <a:extLst>
                  <a:ext uri="{FF2B5EF4-FFF2-40B4-BE49-F238E27FC236}">
                    <a16:creationId xmlns:a16="http://schemas.microsoft.com/office/drawing/2014/main" id="{4D4DF49C-EDFD-4B26-9F62-ECBD18D38D5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49" name="Group 1048">
              <a:extLst>
                <a:ext uri="{FF2B5EF4-FFF2-40B4-BE49-F238E27FC236}">
                  <a16:creationId xmlns:a16="http://schemas.microsoft.com/office/drawing/2014/main" id="{B00BE56D-66AF-46EF-99E9-8A28A23DC8D7}"/>
                </a:ext>
              </a:extLst>
            </p:cNvPr>
            <p:cNvGrpSpPr/>
            <p:nvPr/>
          </p:nvGrpSpPr>
          <p:grpSpPr>
            <a:xfrm>
              <a:off x="8915206" y="757109"/>
              <a:ext cx="351692" cy="691662"/>
              <a:chOff x="1664677" y="4221162"/>
              <a:chExt cx="843208" cy="1652100"/>
            </a:xfrm>
            <a:effectLst>
              <a:glow rad="63500">
                <a:schemeClr val="accent1">
                  <a:satMod val="175000"/>
                  <a:alpha val="40000"/>
                </a:schemeClr>
              </a:glow>
            </a:effectLst>
          </p:grpSpPr>
          <p:sp>
            <p:nvSpPr>
              <p:cNvPr id="1064" name="Oval 1063">
                <a:extLst>
                  <a:ext uri="{FF2B5EF4-FFF2-40B4-BE49-F238E27FC236}">
                    <a16:creationId xmlns:a16="http://schemas.microsoft.com/office/drawing/2014/main" id="{B8C33377-CFC9-41D3-AEC5-1E7DA71E1199}"/>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65" name="Straight Connector 1064">
                <a:extLst>
                  <a:ext uri="{FF2B5EF4-FFF2-40B4-BE49-F238E27FC236}">
                    <a16:creationId xmlns:a16="http://schemas.microsoft.com/office/drawing/2014/main" id="{DF4ED7EB-6F70-4424-BC59-3946B38D18CF}"/>
                  </a:ext>
                </a:extLst>
              </p:cNvPr>
              <p:cNvCxnSpPr>
                <a:stCxn id="1064"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66" name="Straight Connector 1065">
                <a:extLst>
                  <a:ext uri="{FF2B5EF4-FFF2-40B4-BE49-F238E27FC236}">
                    <a16:creationId xmlns:a16="http://schemas.microsoft.com/office/drawing/2014/main" id="{BAE663C0-507F-4DFD-8021-82BFE8FDFFC1}"/>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67" name="Straight Connector 1066">
                <a:extLst>
                  <a:ext uri="{FF2B5EF4-FFF2-40B4-BE49-F238E27FC236}">
                    <a16:creationId xmlns:a16="http://schemas.microsoft.com/office/drawing/2014/main" id="{D178A08F-B52D-442F-B794-F2E60C7CC997}"/>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68" name="Straight Connector 1067">
                <a:extLst>
                  <a:ext uri="{FF2B5EF4-FFF2-40B4-BE49-F238E27FC236}">
                    <a16:creationId xmlns:a16="http://schemas.microsoft.com/office/drawing/2014/main" id="{7C785783-C6A4-40F1-AABD-8C480621D457}"/>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69" name="Straight Connector 1068">
                <a:extLst>
                  <a:ext uri="{FF2B5EF4-FFF2-40B4-BE49-F238E27FC236}">
                    <a16:creationId xmlns:a16="http://schemas.microsoft.com/office/drawing/2014/main" id="{147C423B-349B-4C51-9194-19674212BBEF}"/>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050" name="Group 1049">
              <a:extLst>
                <a:ext uri="{FF2B5EF4-FFF2-40B4-BE49-F238E27FC236}">
                  <a16:creationId xmlns:a16="http://schemas.microsoft.com/office/drawing/2014/main" id="{B370580E-D688-4D57-B9B0-375D6A342212}"/>
                </a:ext>
              </a:extLst>
            </p:cNvPr>
            <p:cNvGrpSpPr/>
            <p:nvPr/>
          </p:nvGrpSpPr>
          <p:grpSpPr>
            <a:xfrm>
              <a:off x="9926382" y="757109"/>
              <a:ext cx="351692" cy="691662"/>
              <a:chOff x="1664677" y="4221162"/>
              <a:chExt cx="843208" cy="1652100"/>
            </a:xfrm>
          </p:grpSpPr>
          <p:sp>
            <p:nvSpPr>
              <p:cNvPr id="1058" name="Oval 1057">
                <a:extLst>
                  <a:ext uri="{FF2B5EF4-FFF2-40B4-BE49-F238E27FC236}">
                    <a16:creationId xmlns:a16="http://schemas.microsoft.com/office/drawing/2014/main" id="{8F1D07CC-3AF9-44B8-BF90-A986E75159E5}"/>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059" name="Straight Connector 1058">
                <a:extLst>
                  <a:ext uri="{FF2B5EF4-FFF2-40B4-BE49-F238E27FC236}">
                    <a16:creationId xmlns:a16="http://schemas.microsoft.com/office/drawing/2014/main" id="{38C9A9B3-6068-40F2-B1CE-88A0A59C51E6}"/>
                  </a:ext>
                </a:extLst>
              </p:cNvPr>
              <p:cNvCxnSpPr>
                <a:stCxn id="1058"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060" name="Straight Connector 1059">
                <a:extLst>
                  <a:ext uri="{FF2B5EF4-FFF2-40B4-BE49-F238E27FC236}">
                    <a16:creationId xmlns:a16="http://schemas.microsoft.com/office/drawing/2014/main" id="{847C4260-AD73-4153-8A1D-8DC4B849ABE1}"/>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061" name="Straight Connector 1060">
                <a:extLst>
                  <a:ext uri="{FF2B5EF4-FFF2-40B4-BE49-F238E27FC236}">
                    <a16:creationId xmlns:a16="http://schemas.microsoft.com/office/drawing/2014/main" id="{4B983C29-FE46-4788-8DC2-087A7DD41C86}"/>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062" name="Straight Connector 1061">
                <a:extLst>
                  <a:ext uri="{FF2B5EF4-FFF2-40B4-BE49-F238E27FC236}">
                    <a16:creationId xmlns:a16="http://schemas.microsoft.com/office/drawing/2014/main" id="{E3FC0EF2-3B9D-46A3-AA27-53B5391301CE}"/>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063" name="Straight Connector 1062">
                <a:extLst>
                  <a:ext uri="{FF2B5EF4-FFF2-40B4-BE49-F238E27FC236}">
                    <a16:creationId xmlns:a16="http://schemas.microsoft.com/office/drawing/2014/main" id="{A5313C53-E339-49F5-9F6F-303228BB812B}"/>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051" name="Group 1050">
              <a:extLst>
                <a:ext uri="{FF2B5EF4-FFF2-40B4-BE49-F238E27FC236}">
                  <a16:creationId xmlns:a16="http://schemas.microsoft.com/office/drawing/2014/main" id="{91116ED2-1796-4022-81F3-14ED11D17BA7}"/>
                </a:ext>
              </a:extLst>
            </p:cNvPr>
            <p:cNvGrpSpPr/>
            <p:nvPr/>
          </p:nvGrpSpPr>
          <p:grpSpPr>
            <a:xfrm>
              <a:off x="10431966" y="757109"/>
              <a:ext cx="351692" cy="691662"/>
              <a:chOff x="1664677" y="4221162"/>
              <a:chExt cx="843208" cy="1652100"/>
            </a:xfrm>
          </p:grpSpPr>
          <p:sp>
            <p:nvSpPr>
              <p:cNvPr id="1052" name="Oval 1051">
                <a:extLst>
                  <a:ext uri="{FF2B5EF4-FFF2-40B4-BE49-F238E27FC236}">
                    <a16:creationId xmlns:a16="http://schemas.microsoft.com/office/drawing/2014/main" id="{D7053ECA-8870-4C02-BE81-6D1E2FD2B3E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53" name="Straight Connector 1052">
                <a:extLst>
                  <a:ext uri="{FF2B5EF4-FFF2-40B4-BE49-F238E27FC236}">
                    <a16:creationId xmlns:a16="http://schemas.microsoft.com/office/drawing/2014/main" id="{BDF46AEA-8710-4C1F-A359-04B52EC094F1}"/>
                  </a:ext>
                </a:extLst>
              </p:cNvPr>
              <p:cNvCxnSpPr>
                <a:stCxn id="105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54" name="Straight Connector 1053">
                <a:extLst>
                  <a:ext uri="{FF2B5EF4-FFF2-40B4-BE49-F238E27FC236}">
                    <a16:creationId xmlns:a16="http://schemas.microsoft.com/office/drawing/2014/main" id="{4999A59A-9759-42C0-BCD3-E54D2DBB864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55" name="Straight Connector 1054">
                <a:extLst>
                  <a:ext uri="{FF2B5EF4-FFF2-40B4-BE49-F238E27FC236}">
                    <a16:creationId xmlns:a16="http://schemas.microsoft.com/office/drawing/2014/main" id="{F5531EDB-91C3-4FBF-947E-24A5E73A9F9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56" name="Straight Connector 1055">
                <a:extLst>
                  <a:ext uri="{FF2B5EF4-FFF2-40B4-BE49-F238E27FC236}">
                    <a16:creationId xmlns:a16="http://schemas.microsoft.com/office/drawing/2014/main" id="{D2DA077F-9EC4-41FB-8899-79B505EC309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57" name="Straight Connector 1056">
                <a:extLst>
                  <a:ext uri="{FF2B5EF4-FFF2-40B4-BE49-F238E27FC236}">
                    <a16:creationId xmlns:a16="http://schemas.microsoft.com/office/drawing/2014/main" id="{130A4C95-BCED-44ED-A332-38172D5229B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grpSp>
        <p:nvGrpSpPr>
          <p:cNvPr id="2031" name="Group 2030">
            <a:extLst>
              <a:ext uri="{FF2B5EF4-FFF2-40B4-BE49-F238E27FC236}">
                <a16:creationId xmlns:a16="http://schemas.microsoft.com/office/drawing/2014/main" id="{D12394E5-1F87-43A9-94B5-D11675AC5AEF}"/>
              </a:ext>
            </a:extLst>
          </p:cNvPr>
          <p:cNvGrpSpPr/>
          <p:nvPr/>
        </p:nvGrpSpPr>
        <p:grpSpPr>
          <a:xfrm>
            <a:off x="2422742" y="1553414"/>
            <a:ext cx="6816758" cy="2671891"/>
            <a:chOff x="4953033" y="987734"/>
            <a:chExt cx="6816758" cy="2671891"/>
          </a:xfrm>
        </p:grpSpPr>
        <p:grpSp>
          <p:nvGrpSpPr>
            <p:cNvPr id="1269" name="Group 1268">
              <a:extLst>
                <a:ext uri="{FF2B5EF4-FFF2-40B4-BE49-F238E27FC236}">
                  <a16:creationId xmlns:a16="http://schemas.microsoft.com/office/drawing/2014/main" id="{D1A36210-0CEC-4C87-A8C8-ECD32F3868AE}"/>
                </a:ext>
              </a:extLst>
            </p:cNvPr>
            <p:cNvGrpSpPr/>
            <p:nvPr/>
          </p:nvGrpSpPr>
          <p:grpSpPr>
            <a:xfrm>
              <a:off x="5856635" y="2967963"/>
              <a:ext cx="351692" cy="691662"/>
              <a:chOff x="1664677" y="4221162"/>
              <a:chExt cx="843208" cy="1652100"/>
            </a:xfrm>
          </p:grpSpPr>
          <p:sp>
            <p:nvSpPr>
              <p:cNvPr id="1515" name="Oval 1514">
                <a:extLst>
                  <a:ext uri="{FF2B5EF4-FFF2-40B4-BE49-F238E27FC236}">
                    <a16:creationId xmlns:a16="http://schemas.microsoft.com/office/drawing/2014/main" id="{24924050-81D9-43C2-BD61-DF687FB1FEC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16" name="Straight Connector 1515">
                <a:extLst>
                  <a:ext uri="{FF2B5EF4-FFF2-40B4-BE49-F238E27FC236}">
                    <a16:creationId xmlns:a16="http://schemas.microsoft.com/office/drawing/2014/main" id="{0389C872-11C6-451E-A9FE-FD38F4A6320A}"/>
                  </a:ext>
                </a:extLst>
              </p:cNvPr>
              <p:cNvCxnSpPr>
                <a:stCxn id="151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517" name="Straight Connector 1516">
                <a:extLst>
                  <a:ext uri="{FF2B5EF4-FFF2-40B4-BE49-F238E27FC236}">
                    <a16:creationId xmlns:a16="http://schemas.microsoft.com/office/drawing/2014/main" id="{3996958E-5671-46BC-95BA-7F2B17609C4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18" name="Straight Connector 1517">
                <a:extLst>
                  <a:ext uri="{FF2B5EF4-FFF2-40B4-BE49-F238E27FC236}">
                    <a16:creationId xmlns:a16="http://schemas.microsoft.com/office/drawing/2014/main" id="{4E1E7CAE-D13A-473B-AAFD-5E9805406F5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19" name="Straight Connector 1518">
                <a:extLst>
                  <a:ext uri="{FF2B5EF4-FFF2-40B4-BE49-F238E27FC236}">
                    <a16:creationId xmlns:a16="http://schemas.microsoft.com/office/drawing/2014/main" id="{9C011B5A-4372-4C8D-AF4C-929E3A665E3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20" name="Straight Connector 1519">
                <a:extLst>
                  <a:ext uri="{FF2B5EF4-FFF2-40B4-BE49-F238E27FC236}">
                    <a16:creationId xmlns:a16="http://schemas.microsoft.com/office/drawing/2014/main" id="{0318E889-1BB8-46B2-9F2D-56028A384F2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70" name="Group 1269">
              <a:extLst>
                <a:ext uri="{FF2B5EF4-FFF2-40B4-BE49-F238E27FC236}">
                  <a16:creationId xmlns:a16="http://schemas.microsoft.com/office/drawing/2014/main" id="{C1E2E023-81FA-4133-B844-F07D6155C816}"/>
                </a:ext>
              </a:extLst>
            </p:cNvPr>
            <p:cNvGrpSpPr/>
            <p:nvPr/>
          </p:nvGrpSpPr>
          <p:grpSpPr>
            <a:xfrm>
              <a:off x="7373399" y="2967963"/>
              <a:ext cx="351692" cy="691662"/>
              <a:chOff x="1664677" y="4221162"/>
              <a:chExt cx="843208" cy="1652100"/>
            </a:xfrm>
          </p:grpSpPr>
          <p:sp>
            <p:nvSpPr>
              <p:cNvPr id="1509" name="Oval 1508">
                <a:extLst>
                  <a:ext uri="{FF2B5EF4-FFF2-40B4-BE49-F238E27FC236}">
                    <a16:creationId xmlns:a16="http://schemas.microsoft.com/office/drawing/2014/main" id="{563C5A8A-B825-4C5A-AF90-CBA336BEE8D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10" name="Straight Connector 1509">
                <a:extLst>
                  <a:ext uri="{FF2B5EF4-FFF2-40B4-BE49-F238E27FC236}">
                    <a16:creationId xmlns:a16="http://schemas.microsoft.com/office/drawing/2014/main" id="{F81E511E-BF51-4A1B-ABC6-D844ED7B2E8A}"/>
                  </a:ext>
                </a:extLst>
              </p:cNvPr>
              <p:cNvCxnSpPr>
                <a:stCxn id="150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511" name="Straight Connector 1510">
                <a:extLst>
                  <a:ext uri="{FF2B5EF4-FFF2-40B4-BE49-F238E27FC236}">
                    <a16:creationId xmlns:a16="http://schemas.microsoft.com/office/drawing/2014/main" id="{3D9F3A54-9B1A-450F-B60D-7468894A409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12" name="Straight Connector 1511">
                <a:extLst>
                  <a:ext uri="{FF2B5EF4-FFF2-40B4-BE49-F238E27FC236}">
                    <a16:creationId xmlns:a16="http://schemas.microsoft.com/office/drawing/2014/main" id="{B52AE9D9-A10B-435F-AC6E-DC7310217DD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13" name="Straight Connector 1512">
                <a:extLst>
                  <a:ext uri="{FF2B5EF4-FFF2-40B4-BE49-F238E27FC236}">
                    <a16:creationId xmlns:a16="http://schemas.microsoft.com/office/drawing/2014/main" id="{DBD176BF-BF1B-40BA-916D-08AC036F564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14" name="Straight Connector 1513">
                <a:extLst>
                  <a:ext uri="{FF2B5EF4-FFF2-40B4-BE49-F238E27FC236}">
                    <a16:creationId xmlns:a16="http://schemas.microsoft.com/office/drawing/2014/main" id="{934B8EC9-25E0-4362-BAD7-940F646FA7C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71" name="Group 1270">
              <a:extLst>
                <a:ext uri="{FF2B5EF4-FFF2-40B4-BE49-F238E27FC236}">
                  <a16:creationId xmlns:a16="http://schemas.microsoft.com/office/drawing/2014/main" id="{3A100682-8AF1-469A-9115-02C12B103C6C}"/>
                </a:ext>
              </a:extLst>
            </p:cNvPr>
            <p:cNvGrpSpPr/>
            <p:nvPr/>
          </p:nvGrpSpPr>
          <p:grpSpPr>
            <a:xfrm>
              <a:off x="6362223" y="2967963"/>
              <a:ext cx="351692" cy="691662"/>
              <a:chOff x="1664677" y="4221162"/>
              <a:chExt cx="843208" cy="1652100"/>
            </a:xfrm>
          </p:grpSpPr>
          <p:sp>
            <p:nvSpPr>
              <p:cNvPr id="1503" name="Oval 1502">
                <a:extLst>
                  <a:ext uri="{FF2B5EF4-FFF2-40B4-BE49-F238E27FC236}">
                    <a16:creationId xmlns:a16="http://schemas.microsoft.com/office/drawing/2014/main" id="{A6C622A2-BE58-4D6B-8EB4-9FDBB185A04D}"/>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504" name="Straight Connector 1503">
                <a:extLst>
                  <a:ext uri="{FF2B5EF4-FFF2-40B4-BE49-F238E27FC236}">
                    <a16:creationId xmlns:a16="http://schemas.microsoft.com/office/drawing/2014/main" id="{A6556B23-DC3C-4F7D-A707-1A829BA74385}"/>
                  </a:ext>
                </a:extLst>
              </p:cNvPr>
              <p:cNvCxnSpPr>
                <a:stCxn id="1503"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505" name="Straight Connector 1504">
                <a:extLst>
                  <a:ext uri="{FF2B5EF4-FFF2-40B4-BE49-F238E27FC236}">
                    <a16:creationId xmlns:a16="http://schemas.microsoft.com/office/drawing/2014/main" id="{2B550EB6-F316-4331-A6FA-C74CF9705BF9}"/>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506" name="Straight Connector 1505">
                <a:extLst>
                  <a:ext uri="{FF2B5EF4-FFF2-40B4-BE49-F238E27FC236}">
                    <a16:creationId xmlns:a16="http://schemas.microsoft.com/office/drawing/2014/main" id="{FFE2EDD2-40C1-47A2-91A0-E40DD3CE1ACF}"/>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507" name="Straight Connector 1506">
                <a:extLst>
                  <a:ext uri="{FF2B5EF4-FFF2-40B4-BE49-F238E27FC236}">
                    <a16:creationId xmlns:a16="http://schemas.microsoft.com/office/drawing/2014/main" id="{9B77C32E-FFED-408B-BFC8-412DE95A8009}"/>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508" name="Straight Connector 1507">
                <a:extLst>
                  <a:ext uri="{FF2B5EF4-FFF2-40B4-BE49-F238E27FC236}">
                    <a16:creationId xmlns:a16="http://schemas.microsoft.com/office/drawing/2014/main" id="{8C1CB76B-F5D1-4592-8D96-A10C33AB6745}"/>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272" name="Group 1271">
              <a:extLst>
                <a:ext uri="{FF2B5EF4-FFF2-40B4-BE49-F238E27FC236}">
                  <a16:creationId xmlns:a16="http://schemas.microsoft.com/office/drawing/2014/main" id="{B3FAC193-AF46-47AD-A15A-AA5E1F8F7546}"/>
                </a:ext>
              </a:extLst>
            </p:cNvPr>
            <p:cNvGrpSpPr/>
            <p:nvPr/>
          </p:nvGrpSpPr>
          <p:grpSpPr>
            <a:xfrm>
              <a:off x="6867811" y="2967963"/>
              <a:ext cx="351692" cy="691662"/>
              <a:chOff x="1664677" y="4221162"/>
              <a:chExt cx="843208" cy="1652100"/>
            </a:xfrm>
          </p:grpSpPr>
          <p:sp>
            <p:nvSpPr>
              <p:cNvPr id="1497" name="Oval 1496">
                <a:extLst>
                  <a:ext uri="{FF2B5EF4-FFF2-40B4-BE49-F238E27FC236}">
                    <a16:creationId xmlns:a16="http://schemas.microsoft.com/office/drawing/2014/main" id="{582CBAB4-264F-40C0-A7FE-753560A689A6}"/>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98" name="Straight Connector 1497">
                <a:extLst>
                  <a:ext uri="{FF2B5EF4-FFF2-40B4-BE49-F238E27FC236}">
                    <a16:creationId xmlns:a16="http://schemas.microsoft.com/office/drawing/2014/main" id="{E3140C21-47D3-4AC8-8841-025D48DDB54B}"/>
                  </a:ext>
                </a:extLst>
              </p:cNvPr>
              <p:cNvCxnSpPr>
                <a:stCxn id="1497"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99" name="Straight Connector 1498">
                <a:extLst>
                  <a:ext uri="{FF2B5EF4-FFF2-40B4-BE49-F238E27FC236}">
                    <a16:creationId xmlns:a16="http://schemas.microsoft.com/office/drawing/2014/main" id="{673C86E9-0E46-4BA1-A5B3-E290475C3D11}"/>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00" name="Straight Connector 1499">
                <a:extLst>
                  <a:ext uri="{FF2B5EF4-FFF2-40B4-BE49-F238E27FC236}">
                    <a16:creationId xmlns:a16="http://schemas.microsoft.com/office/drawing/2014/main" id="{7497CAC2-3561-42F4-A69C-64CED21975EA}"/>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01" name="Straight Connector 1500">
                <a:extLst>
                  <a:ext uri="{FF2B5EF4-FFF2-40B4-BE49-F238E27FC236}">
                    <a16:creationId xmlns:a16="http://schemas.microsoft.com/office/drawing/2014/main" id="{D28A7D73-876B-44A8-B9AB-064AF5D72FCE}"/>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02" name="Straight Connector 1501">
                <a:extLst>
                  <a:ext uri="{FF2B5EF4-FFF2-40B4-BE49-F238E27FC236}">
                    <a16:creationId xmlns:a16="http://schemas.microsoft.com/office/drawing/2014/main" id="{8D785AB6-700C-4B44-9876-1EDE79236A34}"/>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73" name="Group 1272">
              <a:extLst>
                <a:ext uri="{FF2B5EF4-FFF2-40B4-BE49-F238E27FC236}">
                  <a16:creationId xmlns:a16="http://schemas.microsoft.com/office/drawing/2014/main" id="{A7E53184-17CB-47A9-8E2B-FCEBB352ADCD}"/>
                </a:ext>
              </a:extLst>
            </p:cNvPr>
            <p:cNvGrpSpPr/>
            <p:nvPr/>
          </p:nvGrpSpPr>
          <p:grpSpPr>
            <a:xfrm>
              <a:off x="7878987" y="2967963"/>
              <a:ext cx="351692" cy="691662"/>
              <a:chOff x="1664677" y="4221162"/>
              <a:chExt cx="843208" cy="1652100"/>
            </a:xfrm>
          </p:grpSpPr>
          <p:sp>
            <p:nvSpPr>
              <p:cNvPr id="1491" name="Oval 1490">
                <a:extLst>
                  <a:ext uri="{FF2B5EF4-FFF2-40B4-BE49-F238E27FC236}">
                    <a16:creationId xmlns:a16="http://schemas.microsoft.com/office/drawing/2014/main" id="{75F3BC5B-9EDB-4081-8A8C-BEE852E0DFE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92" name="Straight Connector 1491">
                <a:extLst>
                  <a:ext uri="{FF2B5EF4-FFF2-40B4-BE49-F238E27FC236}">
                    <a16:creationId xmlns:a16="http://schemas.microsoft.com/office/drawing/2014/main" id="{BA71AF00-4CE0-4730-9EE9-407CC91FA539}"/>
                  </a:ext>
                </a:extLst>
              </p:cNvPr>
              <p:cNvCxnSpPr>
                <a:stCxn id="149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93" name="Straight Connector 1492">
                <a:extLst>
                  <a:ext uri="{FF2B5EF4-FFF2-40B4-BE49-F238E27FC236}">
                    <a16:creationId xmlns:a16="http://schemas.microsoft.com/office/drawing/2014/main" id="{C2532715-07A2-4726-B681-2B4BC58A4F3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94" name="Straight Connector 1493">
                <a:extLst>
                  <a:ext uri="{FF2B5EF4-FFF2-40B4-BE49-F238E27FC236}">
                    <a16:creationId xmlns:a16="http://schemas.microsoft.com/office/drawing/2014/main" id="{BAE85437-0E62-4981-A18A-8B6A9A15A23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95" name="Straight Connector 1494">
                <a:extLst>
                  <a:ext uri="{FF2B5EF4-FFF2-40B4-BE49-F238E27FC236}">
                    <a16:creationId xmlns:a16="http://schemas.microsoft.com/office/drawing/2014/main" id="{6E0064E2-96B7-475D-A77D-1F566534A85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96" name="Straight Connector 1495">
                <a:extLst>
                  <a:ext uri="{FF2B5EF4-FFF2-40B4-BE49-F238E27FC236}">
                    <a16:creationId xmlns:a16="http://schemas.microsoft.com/office/drawing/2014/main" id="{C84BA7D5-C88F-43F6-8FD7-F34A9578942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74" name="Group 1273">
              <a:extLst>
                <a:ext uri="{FF2B5EF4-FFF2-40B4-BE49-F238E27FC236}">
                  <a16:creationId xmlns:a16="http://schemas.microsoft.com/office/drawing/2014/main" id="{BF973542-6C95-42F4-9B2A-E62B6BCBD30D}"/>
                </a:ext>
              </a:extLst>
            </p:cNvPr>
            <p:cNvGrpSpPr/>
            <p:nvPr/>
          </p:nvGrpSpPr>
          <p:grpSpPr>
            <a:xfrm>
              <a:off x="8384575" y="2967963"/>
              <a:ext cx="351692" cy="691662"/>
              <a:chOff x="1664677" y="4221162"/>
              <a:chExt cx="843208" cy="1652100"/>
            </a:xfrm>
          </p:grpSpPr>
          <p:sp>
            <p:nvSpPr>
              <p:cNvPr id="1485" name="Oval 1484">
                <a:extLst>
                  <a:ext uri="{FF2B5EF4-FFF2-40B4-BE49-F238E27FC236}">
                    <a16:creationId xmlns:a16="http://schemas.microsoft.com/office/drawing/2014/main" id="{3BE20D16-E60E-415D-979A-A94C8260E88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86" name="Straight Connector 1485">
                <a:extLst>
                  <a:ext uri="{FF2B5EF4-FFF2-40B4-BE49-F238E27FC236}">
                    <a16:creationId xmlns:a16="http://schemas.microsoft.com/office/drawing/2014/main" id="{6ED6B994-8B34-448B-8E51-FF8E93F07A85}"/>
                  </a:ext>
                </a:extLst>
              </p:cNvPr>
              <p:cNvCxnSpPr>
                <a:stCxn id="148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87" name="Straight Connector 1486">
                <a:extLst>
                  <a:ext uri="{FF2B5EF4-FFF2-40B4-BE49-F238E27FC236}">
                    <a16:creationId xmlns:a16="http://schemas.microsoft.com/office/drawing/2014/main" id="{414A3595-462C-4704-B53A-A4E8AE33468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88" name="Straight Connector 1487">
                <a:extLst>
                  <a:ext uri="{FF2B5EF4-FFF2-40B4-BE49-F238E27FC236}">
                    <a16:creationId xmlns:a16="http://schemas.microsoft.com/office/drawing/2014/main" id="{8C85F435-9BA4-455A-8AAD-5E46F39EB9E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89" name="Straight Connector 1488">
                <a:extLst>
                  <a:ext uri="{FF2B5EF4-FFF2-40B4-BE49-F238E27FC236}">
                    <a16:creationId xmlns:a16="http://schemas.microsoft.com/office/drawing/2014/main" id="{C3F6EADE-D217-4F6B-AB4A-9CA645494CB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90" name="Straight Connector 1489">
                <a:extLst>
                  <a:ext uri="{FF2B5EF4-FFF2-40B4-BE49-F238E27FC236}">
                    <a16:creationId xmlns:a16="http://schemas.microsoft.com/office/drawing/2014/main" id="{7F5B2D9E-F6B1-42CB-8F81-8C9FD5F205C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75" name="Group 1274">
              <a:extLst>
                <a:ext uri="{FF2B5EF4-FFF2-40B4-BE49-F238E27FC236}">
                  <a16:creationId xmlns:a16="http://schemas.microsoft.com/office/drawing/2014/main" id="{ACA4EAC3-BF98-4BA6-B0EF-FCA14FC6019D}"/>
                </a:ext>
              </a:extLst>
            </p:cNvPr>
            <p:cNvGrpSpPr/>
            <p:nvPr/>
          </p:nvGrpSpPr>
          <p:grpSpPr>
            <a:xfrm>
              <a:off x="8890163" y="2967963"/>
              <a:ext cx="351692" cy="691662"/>
              <a:chOff x="1664677" y="4221162"/>
              <a:chExt cx="843208" cy="1652100"/>
            </a:xfrm>
          </p:grpSpPr>
          <p:sp>
            <p:nvSpPr>
              <p:cNvPr id="1479" name="Oval 1478">
                <a:extLst>
                  <a:ext uri="{FF2B5EF4-FFF2-40B4-BE49-F238E27FC236}">
                    <a16:creationId xmlns:a16="http://schemas.microsoft.com/office/drawing/2014/main" id="{F1FDABCE-5C99-4EAB-8074-A54422D1836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80" name="Straight Connector 1479">
                <a:extLst>
                  <a:ext uri="{FF2B5EF4-FFF2-40B4-BE49-F238E27FC236}">
                    <a16:creationId xmlns:a16="http://schemas.microsoft.com/office/drawing/2014/main" id="{7AFA5F3D-167E-414B-B88A-76990EE6F15F}"/>
                  </a:ext>
                </a:extLst>
              </p:cNvPr>
              <p:cNvCxnSpPr>
                <a:stCxn id="147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81" name="Straight Connector 1480">
                <a:extLst>
                  <a:ext uri="{FF2B5EF4-FFF2-40B4-BE49-F238E27FC236}">
                    <a16:creationId xmlns:a16="http://schemas.microsoft.com/office/drawing/2014/main" id="{59034664-69BD-482F-9963-74B9917AFE1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82" name="Straight Connector 1481">
                <a:extLst>
                  <a:ext uri="{FF2B5EF4-FFF2-40B4-BE49-F238E27FC236}">
                    <a16:creationId xmlns:a16="http://schemas.microsoft.com/office/drawing/2014/main" id="{AD7756F3-D3B6-4CF7-BC10-4CE68FC145DE}"/>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83" name="Straight Connector 1482">
                <a:extLst>
                  <a:ext uri="{FF2B5EF4-FFF2-40B4-BE49-F238E27FC236}">
                    <a16:creationId xmlns:a16="http://schemas.microsoft.com/office/drawing/2014/main" id="{CCB50FBF-79A3-4E35-BA3D-4DB4485E5868}"/>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84" name="Straight Connector 1483">
                <a:extLst>
                  <a:ext uri="{FF2B5EF4-FFF2-40B4-BE49-F238E27FC236}">
                    <a16:creationId xmlns:a16="http://schemas.microsoft.com/office/drawing/2014/main" id="{B6C870F7-B1D0-4C9C-9679-789E83DC957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76" name="Group 1275">
              <a:extLst>
                <a:ext uri="{FF2B5EF4-FFF2-40B4-BE49-F238E27FC236}">
                  <a16:creationId xmlns:a16="http://schemas.microsoft.com/office/drawing/2014/main" id="{7492A6C3-0670-4C7A-89AC-E41086558F59}"/>
                </a:ext>
              </a:extLst>
            </p:cNvPr>
            <p:cNvGrpSpPr/>
            <p:nvPr/>
          </p:nvGrpSpPr>
          <p:grpSpPr>
            <a:xfrm>
              <a:off x="10406927" y="2967963"/>
              <a:ext cx="351692" cy="691662"/>
              <a:chOff x="1664677" y="4221162"/>
              <a:chExt cx="843208" cy="1652100"/>
            </a:xfrm>
          </p:grpSpPr>
          <p:sp>
            <p:nvSpPr>
              <p:cNvPr id="1473" name="Oval 1472">
                <a:extLst>
                  <a:ext uri="{FF2B5EF4-FFF2-40B4-BE49-F238E27FC236}">
                    <a16:creationId xmlns:a16="http://schemas.microsoft.com/office/drawing/2014/main" id="{30AD9767-86E3-4D50-8F94-B2DFCBDD900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74" name="Straight Connector 1473">
                <a:extLst>
                  <a:ext uri="{FF2B5EF4-FFF2-40B4-BE49-F238E27FC236}">
                    <a16:creationId xmlns:a16="http://schemas.microsoft.com/office/drawing/2014/main" id="{4EAD6F9F-94D5-4D32-B9B5-6AF6FA868A45}"/>
                  </a:ext>
                </a:extLst>
              </p:cNvPr>
              <p:cNvCxnSpPr>
                <a:stCxn id="147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75" name="Straight Connector 1474">
                <a:extLst>
                  <a:ext uri="{FF2B5EF4-FFF2-40B4-BE49-F238E27FC236}">
                    <a16:creationId xmlns:a16="http://schemas.microsoft.com/office/drawing/2014/main" id="{6BBA5CA6-8D24-4550-A5E5-30F9FA09F7D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76" name="Straight Connector 1475">
                <a:extLst>
                  <a:ext uri="{FF2B5EF4-FFF2-40B4-BE49-F238E27FC236}">
                    <a16:creationId xmlns:a16="http://schemas.microsoft.com/office/drawing/2014/main" id="{4E625B50-99F2-46B8-83BB-ACF9D6AB722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77" name="Straight Connector 1476">
                <a:extLst>
                  <a:ext uri="{FF2B5EF4-FFF2-40B4-BE49-F238E27FC236}">
                    <a16:creationId xmlns:a16="http://schemas.microsoft.com/office/drawing/2014/main" id="{8C2718E6-5ECD-4BDA-AA30-CBD6A0D3E2A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78" name="Straight Connector 1477">
                <a:extLst>
                  <a:ext uri="{FF2B5EF4-FFF2-40B4-BE49-F238E27FC236}">
                    <a16:creationId xmlns:a16="http://schemas.microsoft.com/office/drawing/2014/main" id="{AB375C2B-BB2A-427C-A7E3-4E76D06DBA0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77" name="Group 1276">
              <a:extLst>
                <a:ext uri="{FF2B5EF4-FFF2-40B4-BE49-F238E27FC236}">
                  <a16:creationId xmlns:a16="http://schemas.microsoft.com/office/drawing/2014/main" id="{C0950CF5-5609-44D4-8B73-351ABA38F909}"/>
                </a:ext>
              </a:extLst>
            </p:cNvPr>
            <p:cNvGrpSpPr/>
            <p:nvPr/>
          </p:nvGrpSpPr>
          <p:grpSpPr>
            <a:xfrm>
              <a:off x="9395751" y="2967963"/>
              <a:ext cx="351692" cy="691662"/>
              <a:chOff x="1664677" y="4221162"/>
              <a:chExt cx="843208" cy="1652100"/>
            </a:xfrm>
          </p:grpSpPr>
          <p:sp>
            <p:nvSpPr>
              <p:cNvPr id="1467" name="Oval 1466">
                <a:extLst>
                  <a:ext uri="{FF2B5EF4-FFF2-40B4-BE49-F238E27FC236}">
                    <a16:creationId xmlns:a16="http://schemas.microsoft.com/office/drawing/2014/main" id="{D3AC2196-5E5D-4A2D-8CD9-B78D66DB47E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68" name="Straight Connector 1467">
                <a:extLst>
                  <a:ext uri="{FF2B5EF4-FFF2-40B4-BE49-F238E27FC236}">
                    <a16:creationId xmlns:a16="http://schemas.microsoft.com/office/drawing/2014/main" id="{F9B69D03-50FA-4AF5-9512-FD7002832A99}"/>
                  </a:ext>
                </a:extLst>
              </p:cNvPr>
              <p:cNvCxnSpPr>
                <a:stCxn id="146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69" name="Straight Connector 1468">
                <a:extLst>
                  <a:ext uri="{FF2B5EF4-FFF2-40B4-BE49-F238E27FC236}">
                    <a16:creationId xmlns:a16="http://schemas.microsoft.com/office/drawing/2014/main" id="{28F8B387-F1C7-4F06-90B3-D02826E4F32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70" name="Straight Connector 1469">
                <a:extLst>
                  <a:ext uri="{FF2B5EF4-FFF2-40B4-BE49-F238E27FC236}">
                    <a16:creationId xmlns:a16="http://schemas.microsoft.com/office/drawing/2014/main" id="{404C6396-F596-4B62-97A0-FAC386B8B45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71" name="Straight Connector 1470">
                <a:extLst>
                  <a:ext uri="{FF2B5EF4-FFF2-40B4-BE49-F238E27FC236}">
                    <a16:creationId xmlns:a16="http://schemas.microsoft.com/office/drawing/2014/main" id="{689B4C7A-4229-4502-AA89-FF2F8BA8B67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72" name="Straight Connector 1471">
                <a:extLst>
                  <a:ext uri="{FF2B5EF4-FFF2-40B4-BE49-F238E27FC236}">
                    <a16:creationId xmlns:a16="http://schemas.microsoft.com/office/drawing/2014/main" id="{C3FF1E86-31BE-40AA-9F5D-4CD9C81C064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78" name="Group 1277">
              <a:extLst>
                <a:ext uri="{FF2B5EF4-FFF2-40B4-BE49-F238E27FC236}">
                  <a16:creationId xmlns:a16="http://schemas.microsoft.com/office/drawing/2014/main" id="{EE9D2540-6185-42A3-AF8F-8A2E24BFE8D4}"/>
                </a:ext>
              </a:extLst>
            </p:cNvPr>
            <p:cNvGrpSpPr/>
            <p:nvPr/>
          </p:nvGrpSpPr>
          <p:grpSpPr>
            <a:xfrm>
              <a:off x="9901339" y="2967963"/>
              <a:ext cx="351692" cy="691662"/>
              <a:chOff x="1664677" y="4221162"/>
              <a:chExt cx="843208" cy="1652100"/>
            </a:xfrm>
          </p:grpSpPr>
          <p:sp>
            <p:nvSpPr>
              <p:cNvPr id="1461" name="Oval 1460">
                <a:extLst>
                  <a:ext uri="{FF2B5EF4-FFF2-40B4-BE49-F238E27FC236}">
                    <a16:creationId xmlns:a16="http://schemas.microsoft.com/office/drawing/2014/main" id="{24E21D08-77B8-4351-AD8B-0C4AED4C3DAF}"/>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462" name="Straight Connector 1461">
                <a:extLst>
                  <a:ext uri="{FF2B5EF4-FFF2-40B4-BE49-F238E27FC236}">
                    <a16:creationId xmlns:a16="http://schemas.microsoft.com/office/drawing/2014/main" id="{58AEEDAA-BBF4-4BA2-9A0D-1950E80611FE}"/>
                  </a:ext>
                </a:extLst>
              </p:cNvPr>
              <p:cNvCxnSpPr>
                <a:stCxn id="1461"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63" name="Straight Connector 1462">
                <a:extLst>
                  <a:ext uri="{FF2B5EF4-FFF2-40B4-BE49-F238E27FC236}">
                    <a16:creationId xmlns:a16="http://schemas.microsoft.com/office/drawing/2014/main" id="{3670206F-17B8-42A2-B9D7-2FE66C5D67EC}"/>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64" name="Straight Connector 1463">
                <a:extLst>
                  <a:ext uri="{FF2B5EF4-FFF2-40B4-BE49-F238E27FC236}">
                    <a16:creationId xmlns:a16="http://schemas.microsoft.com/office/drawing/2014/main" id="{5C94DB31-EABA-4A26-85BE-07814E317E2A}"/>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65" name="Straight Connector 1464">
                <a:extLst>
                  <a:ext uri="{FF2B5EF4-FFF2-40B4-BE49-F238E27FC236}">
                    <a16:creationId xmlns:a16="http://schemas.microsoft.com/office/drawing/2014/main" id="{E48A83B7-7295-47DC-8C64-9F1054247783}"/>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66" name="Straight Connector 1465">
                <a:extLst>
                  <a:ext uri="{FF2B5EF4-FFF2-40B4-BE49-F238E27FC236}">
                    <a16:creationId xmlns:a16="http://schemas.microsoft.com/office/drawing/2014/main" id="{CCA2324F-6477-4CA1-A80A-3AAAD9575674}"/>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279" name="Group 1278">
              <a:extLst>
                <a:ext uri="{FF2B5EF4-FFF2-40B4-BE49-F238E27FC236}">
                  <a16:creationId xmlns:a16="http://schemas.microsoft.com/office/drawing/2014/main" id="{49E87D92-B9AD-4890-940D-0A5035C93F50}"/>
                </a:ext>
              </a:extLst>
            </p:cNvPr>
            <p:cNvGrpSpPr/>
            <p:nvPr/>
          </p:nvGrpSpPr>
          <p:grpSpPr>
            <a:xfrm>
              <a:off x="10912515" y="2967963"/>
              <a:ext cx="351692" cy="691662"/>
              <a:chOff x="1664677" y="4221162"/>
              <a:chExt cx="843208" cy="1652100"/>
            </a:xfrm>
          </p:grpSpPr>
          <p:sp>
            <p:nvSpPr>
              <p:cNvPr id="1455" name="Oval 1454">
                <a:extLst>
                  <a:ext uri="{FF2B5EF4-FFF2-40B4-BE49-F238E27FC236}">
                    <a16:creationId xmlns:a16="http://schemas.microsoft.com/office/drawing/2014/main" id="{17C94788-3859-4F63-AE71-E0D54E9896B0}"/>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56" name="Straight Connector 1455">
                <a:extLst>
                  <a:ext uri="{FF2B5EF4-FFF2-40B4-BE49-F238E27FC236}">
                    <a16:creationId xmlns:a16="http://schemas.microsoft.com/office/drawing/2014/main" id="{BBDE3190-87C1-495B-B3FB-92755AEA39CC}"/>
                  </a:ext>
                </a:extLst>
              </p:cNvPr>
              <p:cNvCxnSpPr>
                <a:stCxn id="1455"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7" name="Straight Connector 1456">
                <a:extLst>
                  <a:ext uri="{FF2B5EF4-FFF2-40B4-BE49-F238E27FC236}">
                    <a16:creationId xmlns:a16="http://schemas.microsoft.com/office/drawing/2014/main" id="{3A8F2CFC-C571-4A0E-90D2-0AD80B0E049C}"/>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8" name="Straight Connector 1457">
                <a:extLst>
                  <a:ext uri="{FF2B5EF4-FFF2-40B4-BE49-F238E27FC236}">
                    <a16:creationId xmlns:a16="http://schemas.microsoft.com/office/drawing/2014/main" id="{CB7664C0-D26E-460A-9A57-54CCCECC5000}"/>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9" name="Straight Connector 1458">
                <a:extLst>
                  <a:ext uri="{FF2B5EF4-FFF2-40B4-BE49-F238E27FC236}">
                    <a16:creationId xmlns:a16="http://schemas.microsoft.com/office/drawing/2014/main" id="{F751238F-9CEB-4FD2-98A9-A80A81875847}"/>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60" name="Straight Connector 1459">
                <a:extLst>
                  <a:ext uri="{FF2B5EF4-FFF2-40B4-BE49-F238E27FC236}">
                    <a16:creationId xmlns:a16="http://schemas.microsoft.com/office/drawing/2014/main" id="{9C1EA1B8-15DB-49A0-BAD2-1E496B32BB80}"/>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80" name="Group 1279">
              <a:extLst>
                <a:ext uri="{FF2B5EF4-FFF2-40B4-BE49-F238E27FC236}">
                  <a16:creationId xmlns:a16="http://schemas.microsoft.com/office/drawing/2014/main" id="{4E3A5B41-C784-4C74-865B-9FDB464E77AB}"/>
                </a:ext>
              </a:extLst>
            </p:cNvPr>
            <p:cNvGrpSpPr/>
            <p:nvPr/>
          </p:nvGrpSpPr>
          <p:grpSpPr>
            <a:xfrm>
              <a:off x="11418099" y="2967963"/>
              <a:ext cx="351692" cy="691662"/>
              <a:chOff x="1664677" y="4221162"/>
              <a:chExt cx="843208" cy="1652100"/>
            </a:xfrm>
          </p:grpSpPr>
          <p:sp>
            <p:nvSpPr>
              <p:cNvPr id="1449" name="Oval 1448">
                <a:extLst>
                  <a:ext uri="{FF2B5EF4-FFF2-40B4-BE49-F238E27FC236}">
                    <a16:creationId xmlns:a16="http://schemas.microsoft.com/office/drawing/2014/main" id="{8237AEEE-6A66-493E-A5F1-C9D355921DC0}"/>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50" name="Straight Connector 1449">
                <a:extLst>
                  <a:ext uri="{FF2B5EF4-FFF2-40B4-BE49-F238E27FC236}">
                    <a16:creationId xmlns:a16="http://schemas.microsoft.com/office/drawing/2014/main" id="{6DB9C7D4-7FAF-469E-B7C4-C4D155245B7A}"/>
                  </a:ext>
                </a:extLst>
              </p:cNvPr>
              <p:cNvCxnSpPr>
                <a:stCxn id="1449"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1" name="Straight Connector 1450">
                <a:extLst>
                  <a:ext uri="{FF2B5EF4-FFF2-40B4-BE49-F238E27FC236}">
                    <a16:creationId xmlns:a16="http://schemas.microsoft.com/office/drawing/2014/main" id="{D8CA8E6C-8B78-4561-922E-1A583EC00075}"/>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2" name="Straight Connector 1451">
                <a:extLst>
                  <a:ext uri="{FF2B5EF4-FFF2-40B4-BE49-F238E27FC236}">
                    <a16:creationId xmlns:a16="http://schemas.microsoft.com/office/drawing/2014/main" id="{1F0003EC-B780-4C68-99D7-7BACFC1E56CF}"/>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3" name="Straight Connector 1452">
                <a:extLst>
                  <a:ext uri="{FF2B5EF4-FFF2-40B4-BE49-F238E27FC236}">
                    <a16:creationId xmlns:a16="http://schemas.microsoft.com/office/drawing/2014/main" id="{AC20824E-7C7B-43ED-8E06-A2377ABEB44D}"/>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4" name="Straight Connector 1453">
                <a:extLst>
                  <a:ext uri="{FF2B5EF4-FFF2-40B4-BE49-F238E27FC236}">
                    <a16:creationId xmlns:a16="http://schemas.microsoft.com/office/drawing/2014/main" id="{343EBE8E-F64E-4871-B102-48F67D0B0850}"/>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81" name="Group 1280">
              <a:extLst>
                <a:ext uri="{FF2B5EF4-FFF2-40B4-BE49-F238E27FC236}">
                  <a16:creationId xmlns:a16="http://schemas.microsoft.com/office/drawing/2014/main" id="{6369F9F9-FF2D-4DE4-91A4-EE444E2250BD}"/>
                </a:ext>
              </a:extLst>
            </p:cNvPr>
            <p:cNvGrpSpPr/>
            <p:nvPr/>
          </p:nvGrpSpPr>
          <p:grpSpPr>
            <a:xfrm>
              <a:off x="5665942" y="1978250"/>
              <a:ext cx="351692" cy="691662"/>
              <a:chOff x="1664677" y="4221162"/>
              <a:chExt cx="843208" cy="1652100"/>
            </a:xfrm>
            <a:effectLst>
              <a:glow rad="63500">
                <a:schemeClr val="accent2">
                  <a:satMod val="175000"/>
                  <a:alpha val="40000"/>
                </a:schemeClr>
              </a:glow>
            </a:effectLst>
          </p:grpSpPr>
          <p:sp>
            <p:nvSpPr>
              <p:cNvPr id="1443" name="Oval 1442">
                <a:extLst>
                  <a:ext uri="{FF2B5EF4-FFF2-40B4-BE49-F238E27FC236}">
                    <a16:creationId xmlns:a16="http://schemas.microsoft.com/office/drawing/2014/main" id="{D7A8AD83-6474-4AB7-8E41-C298E584DEB1}"/>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444" name="Straight Connector 1443">
                <a:extLst>
                  <a:ext uri="{FF2B5EF4-FFF2-40B4-BE49-F238E27FC236}">
                    <a16:creationId xmlns:a16="http://schemas.microsoft.com/office/drawing/2014/main" id="{953FA03D-7F74-44F4-82CE-BF236442B59F}"/>
                  </a:ext>
                </a:extLst>
              </p:cNvPr>
              <p:cNvCxnSpPr>
                <a:stCxn id="1443"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445" name="Straight Connector 1444">
                <a:extLst>
                  <a:ext uri="{FF2B5EF4-FFF2-40B4-BE49-F238E27FC236}">
                    <a16:creationId xmlns:a16="http://schemas.microsoft.com/office/drawing/2014/main" id="{A27B57DE-17D6-425E-8D5C-CA9C75D2A376}"/>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446" name="Straight Connector 1445">
                <a:extLst>
                  <a:ext uri="{FF2B5EF4-FFF2-40B4-BE49-F238E27FC236}">
                    <a16:creationId xmlns:a16="http://schemas.microsoft.com/office/drawing/2014/main" id="{18497CA0-D212-4A9A-8125-84614B80363B}"/>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447" name="Straight Connector 1446">
                <a:extLst>
                  <a:ext uri="{FF2B5EF4-FFF2-40B4-BE49-F238E27FC236}">
                    <a16:creationId xmlns:a16="http://schemas.microsoft.com/office/drawing/2014/main" id="{200C5EA8-ED93-4AF0-851E-93A8F8B33F0F}"/>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448" name="Straight Connector 1447">
                <a:extLst>
                  <a:ext uri="{FF2B5EF4-FFF2-40B4-BE49-F238E27FC236}">
                    <a16:creationId xmlns:a16="http://schemas.microsoft.com/office/drawing/2014/main" id="{207EDE37-65C6-4DB7-B4EB-5784F9BFA4B5}"/>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282" name="Group 1281">
              <a:extLst>
                <a:ext uri="{FF2B5EF4-FFF2-40B4-BE49-F238E27FC236}">
                  <a16:creationId xmlns:a16="http://schemas.microsoft.com/office/drawing/2014/main" id="{711C3F0F-65CE-46CF-B0D6-8E6BD131A56C}"/>
                </a:ext>
              </a:extLst>
            </p:cNvPr>
            <p:cNvGrpSpPr/>
            <p:nvPr/>
          </p:nvGrpSpPr>
          <p:grpSpPr>
            <a:xfrm>
              <a:off x="7182706" y="1978250"/>
              <a:ext cx="351692" cy="691662"/>
              <a:chOff x="1664677" y="4221162"/>
              <a:chExt cx="843208" cy="1652100"/>
            </a:xfrm>
          </p:grpSpPr>
          <p:sp>
            <p:nvSpPr>
              <p:cNvPr id="1437" name="Oval 1436">
                <a:extLst>
                  <a:ext uri="{FF2B5EF4-FFF2-40B4-BE49-F238E27FC236}">
                    <a16:creationId xmlns:a16="http://schemas.microsoft.com/office/drawing/2014/main" id="{27AB7119-76C8-4E8F-B9DC-A4167FB7DDD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38" name="Straight Connector 1437">
                <a:extLst>
                  <a:ext uri="{FF2B5EF4-FFF2-40B4-BE49-F238E27FC236}">
                    <a16:creationId xmlns:a16="http://schemas.microsoft.com/office/drawing/2014/main" id="{246682D3-FF76-4896-8A73-A8C63F5166C4}"/>
                  </a:ext>
                </a:extLst>
              </p:cNvPr>
              <p:cNvCxnSpPr>
                <a:stCxn id="143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39" name="Straight Connector 1438">
                <a:extLst>
                  <a:ext uri="{FF2B5EF4-FFF2-40B4-BE49-F238E27FC236}">
                    <a16:creationId xmlns:a16="http://schemas.microsoft.com/office/drawing/2014/main" id="{D8893BD4-9A7C-44DD-8D53-AD0F6848A18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40" name="Straight Connector 1439">
                <a:extLst>
                  <a:ext uri="{FF2B5EF4-FFF2-40B4-BE49-F238E27FC236}">
                    <a16:creationId xmlns:a16="http://schemas.microsoft.com/office/drawing/2014/main" id="{3E2D316D-8633-45E1-87FD-5DC57679CE6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41" name="Straight Connector 1440">
                <a:extLst>
                  <a:ext uri="{FF2B5EF4-FFF2-40B4-BE49-F238E27FC236}">
                    <a16:creationId xmlns:a16="http://schemas.microsoft.com/office/drawing/2014/main" id="{CF874A79-9681-48A3-892C-E966DD218AD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42" name="Straight Connector 1441">
                <a:extLst>
                  <a:ext uri="{FF2B5EF4-FFF2-40B4-BE49-F238E27FC236}">
                    <a16:creationId xmlns:a16="http://schemas.microsoft.com/office/drawing/2014/main" id="{A7034A3B-456A-4F41-B2B3-683127074E3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83" name="Group 1282">
              <a:extLst>
                <a:ext uri="{FF2B5EF4-FFF2-40B4-BE49-F238E27FC236}">
                  <a16:creationId xmlns:a16="http://schemas.microsoft.com/office/drawing/2014/main" id="{337B1F71-40D3-4392-BE18-6880D8674884}"/>
                </a:ext>
              </a:extLst>
            </p:cNvPr>
            <p:cNvGrpSpPr/>
            <p:nvPr/>
          </p:nvGrpSpPr>
          <p:grpSpPr>
            <a:xfrm>
              <a:off x="6171530" y="1978250"/>
              <a:ext cx="351692" cy="691662"/>
              <a:chOff x="1664677" y="4221162"/>
              <a:chExt cx="843208" cy="1652100"/>
            </a:xfrm>
          </p:grpSpPr>
          <p:sp>
            <p:nvSpPr>
              <p:cNvPr id="1431" name="Oval 1430">
                <a:extLst>
                  <a:ext uri="{FF2B5EF4-FFF2-40B4-BE49-F238E27FC236}">
                    <a16:creationId xmlns:a16="http://schemas.microsoft.com/office/drawing/2014/main" id="{2056B7BD-EED9-41E0-A4E5-75FFF911E385}"/>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32" name="Straight Connector 1431">
                <a:extLst>
                  <a:ext uri="{FF2B5EF4-FFF2-40B4-BE49-F238E27FC236}">
                    <a16:creationId xmlns:a16="http://schemas.microsoft.com/office/drawing/2014/main" id="{7200FBE5-A9A8-4CAF-B050-3AC9EAA60268}"/>
                  </a:ext>
                </a:extLst>
              </p:cNvPr>
              <p:cNvCxnSpPr>
                <a:stCxn id="143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33" name="Straight Connector 1432">
                <a:extLst>
                  <a:ext uri="{FF2B5EF4-FFF2-40B4-BE49-F238E27FC236}">
                    <a16:creationId xmlns:a16="http://schemas.microsoft.com/office/drawing/2014/main" id="{A98E7C10-9B63-4CB5-9E4C-43873D383917}"/>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34" name="Straight Connector 1433">
                <a:extLst>
                  <a:ext uri="{FF2B5EF4-FFF2-40B4-BE49-F238E27FC236}">
                    <a16:creationId xmlns:a16="http://schemas.microsoft.com/office/drawing/2014/main" id="{5A105A75-AD94-48B3-8523-ED0FD21BA67C}"/>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35" name="Straight Connector 1434">
                <a:extLst>
                  <a:ext uri="{FF2B5EF4-FFF2-40B4-BE49-F238E27FC236}">
                    <a16:creationId xmlns:a16="http://schemas.microsoft.com/office/drawing/2014/main" id="{EA1EBF50-C303-4EC0-BC14-E30BF1A0501F}"/>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36" name="Straight Connector 1435">
                <a:extLst>
                  <a:ext uri="{FF2B5EF4-FFF2-40B4-BE49-F238E27FC236}">
                    <a16:creationId xmlns:a16="http://schemas.microsoft.com/office/drawing/2014/main" id="{819E5D0C-4F07-4BAA-9A1C-BEB9536183D2}"/>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84" name="Group 1283">
              <a:extLst>
                <a:ext uri="{FF2B5EF4-FFF2-40B4-BE49-F238E27FC236}">
                  <a16:creationId xmlns:a16="http://schemas.microsoft.com/office/drawing/2014/main" id="{B7C581FA-79F7-4264-AE3A-D40DC43E8585}"/>
                </a:ext>
              </a:extLst>
            </p:cNvPr>
            <p:cNvGrpSpPr/>
            <p:nvPr/>
          </p:nvGrpSpPr>
          <p:grpSpPr>
            <a:xfrm>
              <a:off x="6677118" y="1978250"/>
              <a:ext cx="351692" cy="691662"/>
              <a:chOff x="1664677" y="4221162"/>
              <a:chExt cx="843208" cy="1652100"/>
            </a:xfrm>
          </p:grpSpPr>
          <p:sp>
            <p:nvSpPr>
              <p:cNvPr id="1425" name="Oval 1424">
                <a:extLst>
                  <a:ext uri="{FF2B5EF4-FFF2-40B4-BE49-F238E27FC236}">
                    <a16:creationId xmlns:a16="http://schemas.microsoft.com/office/drawing/2014/main" id="{E078537E-7737-4977-AA69-02F7362EA625}"/>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26" name="Straight Connector 1425">
                <a:extLst>
                  <a:ext uri="{FF2B5EF4-FFF2-40B4-BE49-F238E27FC236}">
                    <a16:creationId xmlns:a16="http://schemas.microsoft.com/office/drawing/2014/main" id="{A7515CFD-4F39-4278-9A32-2E7ACA578432}"/>
                  </a:ext>
                </a:extLst>
              </p:cNvPr>
              <p:cNvCxnSpPr>
                <a:stCxn id="1425"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27" name="Straight Connector 1426">
                <a:extLst>
                  <a:ext uri="{FF2B5EF4-FFF2-40B4-BE49-F238E27FC236}">
                    <a16:creationId xmlns:a16="http://schemas.microsoft.com/office/drawing/2014/main" id="{7733DD59-98F6-495C-B9CE-9699DF1AADC6}"/>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28" name="Straight Connector 1427">
                <a:extLst>
                  <a:ext uri="{FF2B5EF4-FFF2-40B4-BE49-F238E27FC236}">
                    <a16:creationId xmlns:a16="http://schemas.microsoft.com/office/drawing/2014/main" id="{798A2B78-15F7-4912-83CB-CF697051F3AD}"/>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29" name="Straight Connector 1428">
                <a:extLst>
                  <a:ext uri="{FF2B5EF4-FFF2-40B4-BE49-F238E27FC236}">
                    <a16:creationId xmlns:a16="http://schemas.microsoft.com/office/drawing/2014/main" id="{20C64FAB-7D0F-40EF-A4C2-0C66847FAA56}"/>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30" name="Straight Connector 1429">
                <a:extLst>
                  <a:ext uri="{FF2B5EF4-FFF2-40B4-BE49-F238E27FC236}">
                    <a16:creationId xmlns:a16="http://schemas.microsoft.com/office/drawing/2014/main" id="{02996382-451D-48CC-9E2A-A37D618DA8A2}"/>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85" name="Group 1284">
              <a:extLst>
                <a:ext uri="{FF2B5EF4-FFF2-40B4-BE49-F238E27FC236}">
                  <a16:creationId xmlns:a16="http://schemas.microsoft.com/office/drawing/2014/main" id="{0E7F4750-F683-40DF-916C-FDC18B193621}"/>
                </a:ext>
              </a:extLst>
            </p:cNvPr>
            <p:cNvGrpSpPr/>
            <p:nvPr/>
          </p:nvGrpSpPr>
          <p:grpSpPr>
            <a:xfrm>
              <a:off x="7688294" y="1978250"/>
              <a:ext cx="351692" cy="691662"/>
              <a:chOff x="1664677" y="4221162"/>
              <a:chExt cx="843208" cy="1652100"/>
            </a:xfrm>
          </p:grpSpPr>
          <p:sp>
            <p:nvSpPr>
              <p:cNvPr id="1419" name="Oval 1418">
                <a:extLst>
                  <a:ext uri="{FF2B5EF4-FFF2-40B4-BE49-F238E27FC236}">
                    <a16:creationId xmlns:a16="http://schemas.microsoft.com/office/drawing/2014/main" id="{8085C5AB-4208-4661-B860-F84B21568B76}"/>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20" name="Straight Connector 1419">
                <a:extLst>
                  <a:ext uri="{FF2B5EF4-FFF2-40B4-BE49-F238E27FC236}">
                    <a16:creationId xmlns:a16="http://schemas.microsoft.com/office/drawing/2014/main" id="{88BE40DE-2EEA-42E0-959C-616C1121DD0A}"/>
                  </a:ext>
                </a:extLst>
              </p:cNvPr>
              <p:cNvCxnSpPr>
                <a:stCxn id="1419"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21" name="Straight Connector 1420">
                <a:extLst>
                  <a:ext uri="{FF2B5EF4-FFF2-40B4-BE49-F238E27FC236}">
                    <a16:creationId xmlns:a16="http://schemas.microsoft.com/office/drawing/2014/main" id="{F97D6643-B544-4AFD-AF42-113DBB5879EB}"/>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22" name="Straight Connector 1421">
                <a:extLst>
                  <a:ext uri="{FF2B5EF4-FFF2-40B4-BE49-F238E27FC236}">
                    <a16:creationId xmlns:a16="http://schemas.microsoft.com/office/drawing/2014/main" id="{E4534B85-FC05-4BC6-8797-38DB3CF795D6}"/>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23" name="Straight Connector 1422">
                <a:extLst>
                  <a:ext uri="{FF2B5EF4-FFF2-40B4-BE49-F238E27FC236}">
                    <a16:creationId xmlns:a16="http://schemas.microsoft.com/office/drawing/2014/main" id="{FBA858E5-0B6C-459D-9EDB-B82AD5170ED3}"/>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24" name="Straight Connector 1423">
                <a:extLst>
                  <a:ext uri="{FF2B5EF4-FFF2-40B4-BE49-F238E27FC236}">
                    <a16:creationId xmlns:a16="http://schemas.microsoft.com/office/drawing/2014/main" id="{CF8349D1-113C-4421-8DD4-B837D6595C4D}"/>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86" name="Group 1285">
              <a:extLst>
                <a:ext uri="{FF2B5EF4-FFF2-40B4-BE49-F238E27FC236}">
                  <a16:creationId xmlns:a16="http://schemas.microsoft.com/office/drawing/2014/main" id="{03321535-2D53-40B9-B651-EBBCD00D8D63}"/>
                </a:ext>
              </a:extLst>
            </p:cNvPr>
            <p:cNvGrpSpPr/>
            <p:nvPr/>
          </p:nvGrpSpPr>
          <p:grpSpPr>
            <a:xfrm>
              <a:off x="8193882" y="1978250"/>
              <a:ext cx="351692" cy="691662"/>
              <a:chOff x="1664677" y="4221162"/>
              <a:chExt cx="843208" cy="1652100"/>
            </a:xfrm>
          </p:grpSpPr>
          <p:sp>
            <p:nvSpPr>
              <p:cNvPr id="1413" name="Oval 1412">
                <a:extLst>
                  <a:ext uri="{FF2B5EF4-FFF2-40B4-BE49-F238E27FC236}">
                    <a16:creationId xmlns:a16="http://schemas.microsoft.com/office/drawing/2014/main" id="{1FE1877B-6ADB-42E9-9638-03877A712AA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14" name="Straight Connector 1413">
                <a:extLst>
                  <a:ext uri="{FF2B5EF4-FFF2-40B4-BE49-F238E27FC236}">
                    <a16:creationId xmlns:a16="http://schemas.microsoft.com/office/drawing/2014/main" id="{B399DA08-9D82-4268-9026-193A49A1F4F1}"/>
                  </a:ext>
                </a:extLst>
              </p:cNvPr>
              <p:cNvCxnSpPr>
                <a:stCxn id="141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15" name="Straight Connector 1414">
                <a:extLst>
                  <a:ext uri="{FF2B5EF4-FFF2-40B4-BE49-F238E27FC236}">
                    <a16:creationId xmlns:a16="http://schemas.microsoft.com/office/drawing/2014/main" id="{B78A43F9-700C-4CCF-AF95-036C41B6728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16" name="Straight Connector 1415">
                <a:extLst>
                  <a:ext uri="{FF2B5EF4-FFF2-40B4-BE49-F238E27FC236}">
                    <a16:creationId xmlns:a16="http://schemas.microsoft.com/office/drawing/2014/main" id="{A7ACE0EF-B18F-495F-B322-111EEFF974B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417" name="Straight Connector 1416">
                <a:extLst>
                  <a:ext uri="{FF2B5EF4-FFF2-40B4-BE49-F238E27FC236}">
                    <a16:creationId xmlns:a16="http://schemas.microsoft.com/office/drawing/2014/main" id="{7E8BE8FE-FE55-4D48-8F74-7B2299E2D73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418" name="Straight Connector 1417">
                <a:extLst>
                  <a:ext uri="{FF2B5EF4-FFF2-40B4-BE49-F238E27FC236}">
                    <a16:creationId xmlns:a16="http://schemas.microsoft.com/office/drawing/2014/main" id="{423CED29-E99B-4583-B885-BEEDE9843F9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87" name="Group 1286">
              <a:extLst>
                <a:ext uri="{FF2B5EF4-FFF2-40B4-BE49-F238E27FC236}">
                  <a16:creationId xmlns:a16="http://schemas.microsoft.com/office/drawing/2014/main" id="{DFF7396D-09A3-4976-8172-1BC73EF6EB6C}"/>
                </a:ext>
              </a:extLst>
            </p:cNvPr>
            <p:cNvGrpSpPr/>
            <p:nvPr/>
          </p:nvGrpSpPr>
          <p:grpSpPr>
            <a:xfrm>
              <a:off x="8699470" y="1978250"/>
              <a:ext cx="351692" cy="691662"/>
              <a:chOff x="1664677" y="4221162"/>
              <a:chExt cx="843208" cy="1652100"/>
            </a:xfrm>
          </p:grpSpPr>
          <p:sp>
            <p:nvSpPr>
              <p:cNvPr id="1407" name="Oval 1406">
                <a:extLst>
                  <a:ext uri="{FF2B5EF4-FFF2-40B4-BE49-F238E27FC236}">
                    <a16:creationId xmlns:a16="http://schemas.microsoft.com/office/drawing/2014/main" id="{7E43C113-CB6A-460D-B916-20761FA3B3EB}"/>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08" name="Straight Connector 1407">
                <a:extLst>
                  <a:ext uri="{FF2B5EF4-FFF2-40B4-BE49-F238E27FC236}">
                    <a16:creationId xmlns:a16="http://schemas.microsoft.com/office/drawing/2014/main" id="{6FD21461-FE89-4DAE-A91D-812C1A43406A}"/>
                  </a:ext>
                </a:extLst>
              </p:cNvPr>
              <p:cNvCxnSpPr>
                <a:stCxn id="1407"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09" name="Straight Connector 1408">
                <a:extLst>
                  <a:ext uri="{FF2B5EF4-FFF2-40B4-BE49-F238E27FC236}">
                    <a16:creationId xmlns:a16="http://schemas.microsoft.com/office/drawing/2014/main" id="{8605FE0E-F1BD-4C98-871D-299EEDB57127}"/>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10" name="Straight Connector 1409">
                <a:extLst>
                  <a:ext uri="{FF2B5EF4-FFF2-40B4-BE49-F238E27FC236}">
                    <a16:creationId xmlns:a16="http://schemas.microsoft.com/office/drawing/2014/main" id="{E3DC13BF-9C7D-4A67-8C4E-3A9CA0D8042C}"/>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11" name="Straight Connector 1410">
                <a:extLst>
                  <a:ext uri="{FF2B5EF4-FFF2-40B4-BE49-F238E27FC236}">
                    <a16:creationId xmlns:a16="http://schemas.microsoft.com/office/drawing/2014/main" id="{CAA5649A-0453-468C-8300-540085518207}"/>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12" name="Straight Connector 1411">
                <a:extLst>
                  <a:ext uri="{FF2B5EF4-FFF2-40B4-BE49-F238E27FC236}">
                    <a16:creationId xmlns:a16="http://schemas.microsoft.com/office/drawing/2014/main" id="{D9EE88A0-83A8-4E3F-8DA4-7453E46F6896}"/>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88" name="Group 1287">
              <a:extLst>
                <a:ext uri="{FF2B5EF4-FFF2-40B4-BE49-F238E27FC236}">
                  <a16:creationId xmlns:a16="http://schemas.microsoft.com/office/drawing/2014/main" id="{7945C401-C445-4078-AD4B-B1C665AF4B93}"/>
                </a:ext>
              </a:extLst>
            </p:cNvPr>
            <p:cNvGrpSpPr/>
            <p:nvPr/>
          </p:nvGrpSpPr>
          <p:grpSpPr>
            <a:xfrm>
              <a:off x="10216234" y="1978250"/>
              <a:ext cx="351692" cy="691662"/>
              <a:chOff x="1664677" y="4221162"/>
              <a:chExt cx="843208" cy="1652100"/>
            </a:xfrm>
          </p:grpSpPr>
          <p:sp>
            <p:nvSpPr>
              <p:cNvPr id="1401" name="Oval 1400">
                <a:extLst>
                  <a:ext uri="{FF2B5EF4-FFF2-40B4-BE49-F238E27FC236}">
                    <a16:creationId xmlns:a16="http://schemas.microsoft.com/office/drawing/2014/main" id="{4B0CB274-57A8-4390-B161-6854ECEB9886}"/>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402" name="Straight Connector 1401">
                <a:extLst>
                  <a:ext uri="{FF2B5EF4-FFF2-40B4-BE49-F238E27FC236}">
                    <a16:creationId xmlns:a16="http://schemas.microsoft.com/office/drawing/2014/main" id="{79E17C36-BD8C-40B9-8D48-4EB3D72660A4}"/>
                  </a:ext>
                </a:extLst>
              </p:cNvPr>
              <p:cNvCxnSpPr>
                <a:stCxn id="1401"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03" name="Straight Connector 1402">
                <a:extLst>
                  <a:ext uri="{FF2B5EF4-FFF2-40B4-BE49-F238E27FC236}">
                    <a16:creationId xmlns:a16="http://schemas.microsoft.com/office/drawing/2014/main" id="{F187B233-B306-4C39-92C9-AC494A1E3E32}"/>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04" name="Straight Connector 1403">
                <a:extLst>
                  <a:ext uri="{FF2B5EF4-FFF2-40B4-BE49-F238E27FC236}">
                    <a16:creationId xmlns:a16="http://schemas.microsoft.com/office/drawing/2014/main" id="{7E4BBE2F-FCF9-4AB4-A7C3-B069F503D662}"/>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05" name="Straight Connector 1404">
                <a:extLst>
                  <a:ext uri="{FF2B5EF4-FFF2-40B4-BE49-F238E27FC236}">
                    <a16:creationId xmlns:a16="http://schemas.microsoft.com/office/drawing/2014/main" id="{3D8C6E89-E730-47FC-8890-5C283E617115}"/>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06" name="Straight Connector 1405">
                <a:extLst>
                  <a:ext uri="{FF2B5EF4-FFF2-40B4-BE49-F238E27FC236}">
                    <a16:creationId xmlns:a16="http://schemas.microsoft.com/office/drawing/2014/main" id="{6C449FD3-FCD9-4E97-BC20-5F9032EF88A3}"/>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289" name="Group 1288">
              <a:extLst>
                <a:ext uri="{FF2B5EF4-FFF2-40B4-BE49-F238E27FC236}">
                  <a16:creationId xmlns:a16="http://schemas.microsoft.com/office/drawing/2014/main" id="{8C104C46-C8E5-4DFE-9D1C-582C6637C6F0}"/>
                </a:ext>
              </a:extLst>
            </p:cNvPr>
            <p:cNvGrpSpPr/>
            <p:nvPr/>
          </p:nvGrpSpPr>
          <p:grpSpPr>
            <a:xfrm>
              <a:off x="9205058" y="1978250"/>
              <a:ext cx="351692" cy="691662"/>
              <a:chOff x="1664677" y="4221162"/>
              <a:chExt cx="843208" cy="1652100"/>
            </a:xfrm>
          </p:grpSpPr>
          <p:sp>
            <p:nvSpPr>
              <p:cNvPr id="1395" name="Oval 1394">
                <a:extLst>
                  <a:ext uri="{FF2B5EF4-FFF2-40B4-BE49-F238E27FC236}">
                    <a16:creationId xmlns:a16="http://schemas.microsoft.com/office/drawing/2014/main" id="{ACAB2D11-D148-4478-ACC1-4829F4E4AD66}"/>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396" name="Straight Connector 1395">
                <a:extLst>
                  <a:ext uri="{FF2B5EF4-FFF2-40B4-BE49-F238E27FC236}">
                    <a16:creationId xmlns:a16="http://schemas.microsoft.com/office/drawing/2014/main" id="{48F81A9F-6D06-4834-9AA0-F7D038A30D85}"/>
                  </a:ext>
                </a:extLst>
              </p:cNvPr>
              <p:cNvCxnSpPr>
                <a:stCxn id="1395"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97" name="Straight Connector 1396">
                <a:extLst>
                  <a:ext uri="{FF2B5EF4-FFF2-40B4-BE49-F238E27FC236}">
                    <a16:creationId xmlns:a16="http://schemas.microsoft.com/office/drawing/2014/main" id="{D694A85A-9FAA-4106-82CC-321331FA9CDA}"/>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98" name="Straight Connector 1397">
                <a:extLst>
                  <a:ext uri="{FF2B5EF4-FFF2-40B4-BE49-F238E27FC236}">
                    <a16:creationId xmlns:a16="http://schemas.microsoft.com/office/drawing/2014/main" id="{143D2666-7F50-4417-BC84-7D2C098449D9}"/>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99" name="Straight Connector 1398">
                <a:extLst>
                  <a:ext uri="{FF2B5EF4-FFF2-40B4-BE49-F238E27FC236}">
                    <a16:creationId xmlns:a16="http://schemas.microsoft.com/office/drawing/2014/main" id="{647AD3C3-6E4C-4C9C-AC22-703E756BBDF8}"/>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00" name="Straight Connector 1399">
                <a:extLst>
                  <a:ext uri="{FF2B5EF4-FFF2-40B4-BE49-F238E27FC236}">
                    <a16:creationId xmlns:a16="http://schemas.microsoft.com/office/drawing/2014/main" id="{763EFD82-E9F3-43C3-A3F3-2713A917B97E}"/>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290" name="Group 1289">
              <a:extLst>
                <a:ext uri="{FF2B5EF4-FFF2-40B4-BE49-F238E27FC236}">
                  <a16:creationId xmlns:a16="http://schemas.microsoft.com/office/drawing/2014/main" id="{00363574-CF04-4F87-B96B-22E1587C49C1}"/>
                </a:ext>
              </a:extLst>
            </p:cNvPr>
            <p:cNvGrpSpPr/>
            <p:nvPr/>
          </p:nvGrpSpPr>
          <p:grpSpPr>
            <a:xfrm>
              <a:off x="9710646" y="1978250"/>
              <a:ext cx="351692" cy="691662"/>
              <a:chOff x="1664677" y="4221162"/>
              <a:chExt cx="843208" cy="1652100"/>
            </a:xfrm>
          </p:grpSpPr>
          <p:sp>
            <p:nvSpPr>
              <p:cNvPr id="1389" name="Oval 1388">
                <a:extLst>
                  <a:ext uri="{FF2B5EF4-FFF2-40B4-BE49-F238E27FC236}">
                    <a16:creationId xmlns:a16="http://schemas.microsoft.com/office/drawing/2014/main" id="{D03B3BC9-B4A4-482F-9A26-EDD5392A9EC9}"/>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390" name="Straight Connector 1389">
                <a:extLst>
                  <a:ext uri="{FF2B5EF4-FFF2-40B4-BE49-F238E27FC236}">
                    <a16:creationId xmlns:a16="http://schemas.microsoft.com/office/drawing/2014/main" id="{3FF7EBE8-9CAB-4475-93FA-3125D1453C7D}"/>
                  </a:ext>
                </a:extLst>
              </p:cNvPr>
              <p:cNvCxnSpPr>
                <a:stCxn id="1389"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91" name="Straight Connector 1390">
                <a:extLst>
                  <a:ext uri="{FF2B5EF4-FFF2-40B4-BE49-F238E27FC236}">
                    <a16:creationId xmlns:a16="http://schemas.microsoft.com/office/drawing/2014/main" id="{373A0EFE-56C1-4680-9884-C45CB6015B43}"/>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92" name="Straight Connector 1391">
                <a:extLst>
                  <a:ext uri="{FF2B5EF4-FFF2-40B4-BE49-F238E27FC236}">
                    <a16:creationId xmlns:a16="http://schemas.microsoft.com/office/drawing/2014/main" id="{37E9D791-F1E9-40B2-A7D0-61922D43C628}"/>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93" name="Straight Connector 1392">
                <a:extLst>
                  <a:ext uri="{FF2B5EF4-FFF2-40B4-BE49-F238E27FC236}">
                    <a16:creationId xmlns:a16="http://schemas.microsoft.com/office/drawing/2014/main" id="{66138DF6-7BF8-483E-A217-4D7C6E9221E2}"/>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94" name="Straight Connector 1393">
                <a:extLst>
                  <a:ext uri="{FF2B5EF4-FFF2-40B4-BE49-F238E27FC236}">
                    <a16:creationId xmlns:a16="http://schemas.microsoft.com/office/drawing/2014/main" id="{A30C8F3C-20D9-420C-95FC-0B3DDADD4073}"/>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291" name="Group 1290">
              <a:extLst>
                <a:ext uri="{FF2B5EF4-FFF2-40B4-BE49-F238E27FC236}">
                  <a16:creationId xmlns:a16="http://schemas.microsoft.com/office/drawing/2014/main" id="{D3151F56-1B9F-4CEB-8A49-9217B99EA562}"/>
                </a:ext>
              </a:extLst>
            </p:cNvPr>
            <p:cNvGrpSpPr/>
            <p:nvPr/>
          </p:nvGrpSpPr>
          <p:grpSpPr>
            <a:xfrm>
              <a:off x="10721822" y="1978250"/>
              <a:ext cx="351692" cy="691662"/>
              <a:chOff x="1664677" y="4221162"/>
              <a:chExt cx="843208" cy="1652100"/>
            </a:xfrm>
          </p:grpSpPr>
          <p:sp>
            <p:nvSpPr>
              <p:cNvPr id="1383" name="Oval 1382">
                <a:extLst>
                  <a:ext uri="{FF2B5EF4-FFF2-40B4-BE49-F238E27FC236}">
                    <a16:creationId xmlns:a16="http://schemas.microsoft.com/office/drawing/2014/main" id="{03E93A87-F5E8-456E-B28E-24472FF83C8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84" name="Straight Connector 1383">
                <a:extLst>
                  <a:ext uri="{FF2B5EF4-FFF2-40B4-BE49-F238E27FC236}">
                    <a16:creationId xmlns:a16="http://schemas.microsoft.com/office/drawing/2014/main" id="{4B9BBD3C-7DFF-4F89-B6BA-4DCD6520C606}"/>
                  </a:ext>
                </a:extLst>
              </p:cNvPr>
              <p:cNvCxnSpPr>
                <a:stCxn id="138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85" name="Straight Connector 1384">
                <a:extLst>
                  <a:ext uri="{FF2B5EF4-FFF2-40B4-BE49-F238E27FC236}">
                    <a16:creationId xmlns:a16="http://schemas.microsoft.com/office/drawing/2014/main" id="{5D0890B8-83A3-4C2A-BC8C-9215875AFCD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86" name="Straight Connector 1385">
                <a:extLst>
                  <a:ext uri="{FF2B5EF4-FFF2-40B4-BE49-F238E27FC236}">
                    <a16:creationId xmlns:a16="http://schemas.microsoft.com/office/drawing/2014/main" id="{DA8ADFDF-ADF4-4A2E-8ABC-879270B3770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87" name="Straight Connector 1386">
                <a:extLst>
                  <a:ext uri="{FF2B5EF4-FFF2-40B4-BE49-F238E27FC236}">
                    <a16:creationId xmlns:a16="http://schemas.microsoft.com/office/drawing/2014/main" id="{9406A00F-0016-4229-8954-6A91583ADFA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88" name="Straight Connector 1387">
                <a:extLst>
                  <a:ext uri="{FF2B5EF4-FFF2-40B4-BE49-F238E27FC236}">
                    <a16:creationId xmlns:a16="http://schemas.microsoft.com/office/drawing/2014/main" id="{FEA1303A-2349-426A-A240-58B5F807566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92" name="Group 1291">
              <a:extLst>
                <a:ext uri="{FF2B5EF4-FFF2-40B4-BE49-F238E27FC236}">
                  <a16:creationId xmlns:a16="http://schemas.microsoft.com/office/drawing/2014/main" id="{57ED9D3A-8FA0-4796-9749-3D392308AF07}"/>
                </a:ext>
              </a:extLst>
            </p:cNvPr>
            <p:cNvGrpSpPr/>
            <p:nvPr/>
          </p:nvGrpSpPr>
          <p:grpSpPr>
            <a:xfrm>
              <a:off x="11227406" y="1978250"/>
              <a:ext cx="351692" cy="691662"/>
              <a:chOff x="1664677" y="4221162"/>
              <a:chExt cx="843208" cy="1652100"/>
            </a:xfrm>
            <a:effectLst>
              <a:glow rad="63500">
                <a:schemeClr val="accent2">
                  <a:satMod val="175000"/>
                  <a:alpha val="40000"/>
                </a:schemeClr>
              </a:glow>
            </a:effectLst>
          </p:grpSpPr>
          <p:sp>
            <p:nvSpPr>
              <p:cNvPr id="1377" name="Oval 1376">
                <a:extLst>
                  <a:ext uri="{FF2B5EF4-FFF2-40B4-BE49-F238E27FC236}">
                    <a16:creationId xmlns:a16="http://schemas.microsoft.com/office/drawing/2014/main" id="{ED38D681-9BB2-4FE8-BC10-58098C39D8BA}"/>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378" name="Straight Connector 1377">
                <a:extLst>
                  <a:ext uri="{FF2B5EF4-FFF2-40B4-BE49-F238E27FC236}">
                    <a16:creationId xmlns:a16="http://schemas.microsoft.com/office/drawing/2014/main" id="{790101B4-4F1E-4FB0-9E76-A04538C62FD2}"/>
                  </a:ext>
                </a:extLst>
              </p:cNvPr>
              <p:cNvCxnSpPr>
                <a:stCxn id="1377"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79" name="Straight Connector 1378">
                <a:extLst>
                  <a:ext uri="{FF2B5EF4-FFF2-40B4-BE49-F238E27FC236}">
                    <a16:creationId xmlns:a16="http://schemas.microsoft.com/office/drawing/2014/main" id="{CB788A93-EC14-4A00-8AF5-17CA6C19CDF3}"/>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80" name="Straight Connector 1379">
                <a:extLst>
                  <a:ext uri="{FF2B5EF4-FFF2-40B4-BE49-F238E27FC236}">
                    <a16:creationId xmlns:a16="http://schemas.microsoft.com/office/drawing/2014/main" id="{4A903008-B822-4BB2-9E34-4CBB73CE6908}"/>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81" name="Straight Connector 1380">
                <a:extLst>
                  <a:ext uri="{FF2B5EF4-FFF2-40B4-BE49-F238E27FC236}">
                    <a16:creationId xmlns:a16="http://schemas.microsoft.com/office/drawing/2014/main" id="{9848B521-2B70-44C8-80E6-F66B54343932}"/>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82" name="Straight Connector 1381">
                <a:extLst>
                  <a:ext uri="{FF2B5EF4-FFF2-40B4-BE49-F238E27FC236}">
                    <a16:creationId xmlns:a16="http://schemas.microsoft.com/office/drawing/2014/main" id="{DDC54BE5-61B6-49C7-81C1-684A8521ABB2}"/>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293" name="Group 1292">
              <a:extLst>
                <a:ext uri="{FF2B5EF4-FFF2-40B4-BE49-F238E27FC236}">
                  <a16:creationId xmlns:a16="http://schemas.microsoft.com/office/drawing/2014/main" id="{66BB8A97-4BC5-4338-9ED1-D7F893D1758E}"/>
                </a:ext>
              </a:extLst>
            </p:cNvPr>
            <p:cNvGrpSpPr/>
            <p:nvPr/>
          </p:nvGrpSpPr>
          <p:grpSpPr>
            <a:xfrm>
              <a:off x="4953033" y="987734"/>
              <a:ext cx="351692" cy="691662"/>
              <a:chOff x="1664677" y="4221162"/>
              <a:chExt cx="843208" cy="1652100"/>
            </a:xfrm>
          </p:grpSpPr>
          <p:sp>
            <p:nvSpPr>
              <p:cNvPr id="1371" name="Oval 1370">
                <a:extLst>
                  <a:ext uri="{FF2B5EF4-FFF2-40B4-BE49-F238E27FC236}">
                    <a16:creationId xmlns:a16="http://schemas.microsoft.com/office/drawing/2014/main" id="{F41702CE-9108-438E-8312-1109255CAB5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72" name="Straight Connector 1371">
                <a:extLst>
                  <a:ext uri="{FF2B5EF4-FFF2-40B4-BE49-F238E27FC236}">
                    <a16:creationId xmlns:a16="http://schemas.microsoft.com/office/drawing/2014/main" id="{6C60F434-2012-47D1-9CF0-42FF6F535140}"/>
                  </a:ext>
                </a:extLst>
              </p:cNvPr>
              <p:cNvCxnSpPr>
                <a:stCxn id="137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73" name="Straight Connector 1372">
                <a:extLst>
                  <a:ext uri="{FF2B5EF4-FFF2-40B4-BE49-F238E27FC236}">
                    <a16:creationId xmlns:a16="http://schemas.microsoft.com/office/drawing/2014/main" id="{DF51D66C-5DFA-4292-B83B-5F9DEC8D37C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74" name="Straight Connector 1373">
                <a:extLst>
                  <a:ext uri="{FF2B5EF4-FFF2-40B4-BE49-F238E27FC236}">
                    <a16:creationId xmlns:a16="http://schemas.microsoft.com/office/drawing/2014/main" id="{DFF70AAF-EFA9-421D-A9B1-4992DFE3E71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75" name="Straight Connector 1374">
                <a:extLst>
                  <a:ext uri="{FF2B5EF4-FFF2-40B4-BE49-F238E27FC236}">
                    <a16:creationId xmlns:a16="http://schemas.microsoft.com/office/drawing/2014/main" id="{FD3E4210-7689-467C-8F39-411BC0BCCB6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76" name="Straight Connector 1375">
                <a:extLst>
                  <a:ext uri="{FF2B5EF4-FFF2-40B4-BE49-F238E27FC236}">
                    <a16:creationId xmlns:a16="http://schemas.microsoft.com/office/drawing/2014/main" id="{394C75EC-2AB2-49C9-A142-7D66FC52251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94" name="Group 1293">
              <a:extLst>
                <a:ext uri="{FF2B5EF4-FFF2-40B4-BE49-F238E27FC236}">
                  <a16:creationId xmlns:a16="http://schemas.microsoft.com/office/drawing/2014/main" id="{C57C4085-3B00-420F-9250-95B07EC11A81}"/>
                </a:ext>
              </a:extLst>
            </p:cNvPr>
            <p:cNvGrpSpPr/>
            <p:nvPr/>
          </p:nvGrpSpPr>
          <p:grpSpPr>
            <a:xfrm>
              <a:off x="6469797" y="987734"/>
              <a:ext cx="351692" cy="691662"/>
              <a:chOff x="1664677" y="4221162"/>
              <a:chExt cx="843208" cy="1652100"/>
            </a:xfrm>
          </p:grpSpPr>
          <p:sp>
            <p:nvSpPr>
              <p:cNvPr id="1365" name="Oval 1364">
                <a:extLst>
                  <a:ext uri="{FF2B5EF4-FFF2-40B4-BE49-F238E27FC236}">
                    <a16:creationId xmlns:a16="http://schemas.microsoft.com/office/drawing/2014/main" id="{787A2BD5-FA88-4A24-BDF4-ACA630CA99E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66" name="Straight Connector 1365">
                <a:extLst>
                  <a:ext uri="{FF2B5EF4-FFF2-40B4-BE49-F238E27FC236}">
                    <a16:creationId xmlns:a16="http://schemas.microsoft.com/office/drawing/2014/main" id="{8A58BE04-80C6-40B4-9918-B32BF46E73DB}"/>
                  </a:ext>
                </a:extLst>
              </p:cNvPr>
              <p:cNvCxnSpPr>
                <a:stCxn id="136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67" name="Straight Connector 1366">
                <a:extLst>
                  <a:ext uri="{FF2B5EF4-FFF2-40B4-BE49-F238E27FC236}">
                    <a16:creationId xmlns:a16="http://schemas.microsoft.com/office/drawing/2014/main" id="{197B1B45-6AF2-41C0-8D7B-D4C8345CB15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68" name="Straight Connector 1367">
                <a:extLst>
                  <a:ext uri="{FF2B5EF4-FFF2-40B4-BE49-F238E27FC236}">
                    <a16:creationId xmlns:a16="http://schemas.microsoft.com/office/drawing/2014/main" id="{A65E9CBD-B9C8-48BC-99C9-32102C47E67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69" name="Straight Connector 1368">
                <a:extLst>
                  <a:ext uri="{FF2B5EF4-FFF2-40B4-BE49-F238E27FC236}">
                    <a16:creationId xmlns:a16="http://schemas.microsoft.com/office/drawing/2014/main" id="{E03541E2-2749-49CA-9EA2-5F22E45013E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70" name="Straight Connector 1369">
                <a:extLst>
                  <a:ext uri="{FF2B5EF4-FFF2-40B4-BE49-F238E27FC236}">
                    <a16:creationId xmlns:a16="http://schemas.microsoft.com/office/drawing/2014/main" id="{2EDA308B-D15B-4FAF-9D97-CADEF4F1049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95" name="Group 1294">
              <a:extLst>
                <a:ext uri="{FF2B5EF4-FFF2-40B4-BE49-F238E27FC236}">
                  <a16:creationId xmlns:a16="http://schemas.microsoft.com/office/drawing/2014/main" id="{511CC1AD-C611-4A17-9C93-277C15C3237A}"/>
                </a:ext>
              </a:extLst>
            </p:cNvPr>
            <p:cNvGrpSpPr/>
            <p:nvPr/>
          </p:nvGrpSpPr>
          <p:grpSpPr>
            <a:xfrm>
              <a:off x="5458621" y="987734"/>
              <a:ext cx="351692" cy="691662"/>
              <a:chOff x="1664677" y="4221162"/>
              <a:chExt cx="843208" cy="1652100"/>
            </a:xfrm>
          </p:grpSpPr>
          <p:sp>
            <p:nvSpPr>
              <p:cNvPr id="1359" name="Oval 1358">
                <a:extLst>
                  <a:ext uri="{FF2B5EF4-FFF2-40B4-BE49-F238E27FC236}">
                    <a16:creationId xmlns:a16="http://schemas.microsoft.com/office/drawing/2014/main" id="{E9FC4E5B-DDEF-4DCB-8D85-30F8FB4DFE3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60" name="Straight Connector 1359">
                <a:extLst>
                  <a:ext uri="{FF2B5EF4-FFF2-40B4-BE49-F238E27FC236}">
                    <a16:creationId xmlns:a16="http://schemas.microsoft.com/office/drawing/2014/main" id="{38FB2593-89E8-4E1F-9A63-B7A68E9D42FB}"/>
                  </a:ext>
                </a:extLst>
              </p:cNvPr>
              <p:cNvCxnSpPr>
                <a:stCxn id="135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61" name="Straight Connector 1360">
                <a:extLst>
                  <a:ext uri="{FF2B5EF4-FFF2-40B4-BE49-F238E27FC236}">
                    <a16:creationId xmlns:a16="http://schemas.microsoft.com/office/drawing/2014/main" id="{3E6D0219-0737-4D3F-BEAD-669F6200936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62" name="Straight Connector 1361">
                <a:extLst>
                  <a:ext uri="{FF2B5EF4-FFF2-40B4-BE49-F238E27FC236}">
                    <a16:creationId xmlns:a16="http://schemas.microsoft.com/office/drawing/2014/main" id="{1616E4F4-C16E-40E2-B8E8-00D1E5360E2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63" name="Straight Connector 1362">
                <a:extLst>
                  <a:ext uri="{FF2B5EF4-FFF2-40B4-BE49-F238E27FC236}">
                    <a16:creationId xmlns:a16="http://schemas.microsoft.com/office/drawing/2014/main" id="{54D2C44D-3CB6-4790-9536-F8C91002459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64" name="Straight Connector 1363">
                <a:extLst>
                  <a:ext uri="{FF2B5EF4-FFF2-40B4-BE49-F238E27FC236}">
                    <a16:creationId xmlns:a16="http://schemas.microsoft.com/office/drawing/2014/main" id="{7CB2A037-D65D-4C2B-8678-9AF7EFC8599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96" name="Group 1295">
              <a:extLst>
                <a:ext uri="{FF2B5EF4-FFF2-40B4-BE49-F238E27FC236}">
                  <a16:creationId xmlns:a16="http://schemas.microsoft.com/office/drawing/2014/main" id="{00569875-B80A-4BC8-BCCA-98706DBE58BE}"/>
                </a:ext>
              </a:extLst>
            </p:cNvPr>
            <p:cNvGrpSpPr/>
            <p:nvPr/>
          </p:nvGrpSpPr>
          <p:grpSpPr>
            <a:xfrm>
              <a:off x="5964209" y="987734"/>
              <a:ext cx="351692" cy="691662"/>
              <a:chOff x="1664677" y="4221162"/>
              <a:chExt cx="843208" cy="1652100"/>
            </a:xfrm>
            <a:effectLst>
              <a:glow rad="63500">
                <a:schemeClr val="accent2">
                  <a:satMod val="175000"/>
                  <a:alpha val="40000"/>
                </a:schemeClr>
              </a:glow>
            </a:effectLst>
          </p:grpSpPr>
          <p:sp>
            <p:nvSpPr>
              <p:cNvPr id="1353" name="Oval 1352">
                <a:extLst>
                  <a:ext uri="{FF2B5EF4-FFF2-40B4-BE49-F238E27FC236}">
                    <a16:creationId xmlns:a16="http://schemas.microsoft.com/office/drawing/2014/main" id="{D7A71C00-1F37-4B16-8A83-5F366C7FA2D5}"/>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354" name="Straight Connector 1353">
                <a:extLst>
                  <a:ext uri="{FF2B5EF4-FFF2-40B4-BE49-F238E27FC236}">
                    <a16:creationId xmlns:a16="http://schemas.microsoft.com/office/drawing/2014/main" id="{D8839431-1733-41AE-BE6C-246BF84FEB46}"/>
                  </a:ext>
                </a:extLst>
              </p:cNvPr>
              <p:cNvCxnSpPr>
                <a:stCxn id="1353"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55" name="Straight Connector 1354">
                <a:extLst>
                  <a:ext uri="{FF2B5EF4-FFF2-40B4-BE49-F238E27FC236}">
                    <a16:creationId xmlns:a16="http://schemas.microsoft.com/office/drawing/2014/main" id="{181D0F12-0068-40BD-98CC-31034B817717}"/>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56" name="Straight Connector 1355">
                <a:extLst>
                  <a:ext uri="{FF2B5EF4-FFF2-40B4-BE49-F238E27FC236}">
                    <a16:creationId xmlns:a16="http://schemas.microsoft.com/office/drawing/2014/main" id="{24A53D08-942A-460B-8ADE-D08139859A06}"/>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57" name="Straight Connector 1356">
                <a:extLst>
                  <a:ext uri="{FF2B5EF4-FFF2-40B4-BE49-F238E27FC236}">
                    <a16:creationId xmlns:a16="http://schemas.microsoft.com/office/drawing/2014/main" id="{FFB03E16-0DA4-4F28-8CF3-29815DCD5CF5}"/>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58" name="Straight Connector 1357">
                <a:extLst>
                  <a:ext uri="{FF2B5EF4-FFF2-40B4-BE49-F238E27FC236}">
                    <a16:creationId xmlns:a16="http://schemas.microsoft.com/office/drawing/2014/main" id="{DA6F04DD-1E02-4248-9A5C-063BB9761EFB}"/>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297" name="Group 1296">
              <a:extLst>
                <a:ext uri="{FF2B5EF4-FFF2-40B4-BE49-F238E27FC236}">
                  <a16:creationId xmlns:a16="http://schemas.microsoft.com/office/drawing/2014/main" id="{BF19CDA0-CBCC-4B4E-9DB8-D6215A8E1445}"/>
                </a:ext>
              </a:extLst>
            </p:cNvPr>
            <p:cNvGrpSpPr/>
            <p:nvPr/>
          </p:nvGrpSpPr>
          <p:grpSpPr>
            <a:xfrm>
              <a:off x="6975385" y="987734"/>
              <a:ext cx="351692" cy="691662"/>
              <a:chOff x="1664677" y="4221162"/>
              <a:chExt cx="843208" cy="1652100"/>
            </a:xfrm>
          </p:grpSpPr>
          <p:sp>
            <p:nvSpPr>
              <p:cNvPr id="1347" name="Oval 1346">
                <a:extLst>
                  <a:ext uri="{FF2B5EF4-FFF2-40B4-BE49-F238E27FC236}">
                    <a16:creationId xmlns:a16="http://schemas.microsoft.com/office/drawing/2014/main" id="{98D15DD0-72AD-4947-B7D9-F02FD04DA8A8}"/>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48" name="Straight Connector 1347">
                <a:extLst>
                  <a:ext uri="{FF2B5EF4-FFF2-40B4-BE49-F238E27FC236}">
                    <a16:creationId xmlns:a16="http://schemas.microsoft.com/office/drawing/2014/main" id="{3E2CED85-AA99-4594-885D-E903B496529F}"/>
                  </a:ext>
                </a:extLst>
              </p:cNvPr>
              <p:cNvCxnSpPr>
                <a:stCxn id="1347"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49" name="Straight Connector 1348">
                <a:extLst>
                  <a:ext uri="{FF2B5EF4-FFF2-40B4-BE49-F238E27FC236}">
                    <a16:creationId xmlns:a16="http://schemas.microsoft.com/office/drawing/2014/main" id="{ACE50438-65D0-4EED-9456-76A3B0E0CE20}"/>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50" name="Straight Connector 1349">
                <a:extLst>
                  <a:ext uri="{FF2B5EF4-FFF2-40B4-BE49-F238E27FC236}">
                    <a16:creationId xmlns:a16="http://schemas.microsoft.com/office/drawing/2014/main" id="{E6D5561B-29C3-4755-AFEA-446721EF88FF}"/>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51" name="Straight Connector 1350">
                <a:extLst>
                  <a:ext uri="{FF2B5EF4-FFF2-40B4-BE49-F238E27FC236}">
                    <a16:creationId xmlns:a16="http://schemas.microsoft.com/office/drawing/2014/main" id="{F4D2DD89-162E-469C-BC4E-30277187FA3E}"/>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52" name="Straight Connector 1351">
                <a:extLst>
                  <a:ext uri="{FF2B5EF4-FFF2-40B4-BE49-F238E27FC236}">
                    <a16:creationId xmlns:a16="http://schemas.microsoft.com/office/drawing/2014/main" id="{BC46BA66-193A-4BFC-A80B-549A0D6B6493}"/>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98" name="Group 1297">
              <a:extLst>
                <a:ext uri="{FF2B5EF4-FFF2-40B4-BE49-F238E27FC236}">
                  <a16:creationId xmlns:a16="http://schemas.microsoft.com/office/drawing/2014/main" id="{9C017621-7441-462F-A512-6412BF3D2E69}"/>
                </a:ext>
              </a:extLst>
            </p:cNvPr>
            <p:cNvGrpSpPr/>
            <p:nvPr/>
          </p:nvGrpSpPr>
          <p:grpSpPr>
            <a:xfrm>
              <a:off x="7480973" y="987734"/>
              <a:ext cx="351692" cy="691662"/>
              <a:chOff x="1664677" y="4221162"/>
              <a:chExt cx="843208" cy="1652100"/>
            </a:xfrm>
          </p:grpSpPr>
          <p:sp>
            <p:nvSpPr>
              <p:cNvPr id="1341" name="Oval 1340">
                <a:extLst>
                  <a:ext uri="{FF2B5EF4-FFF2-40B4-BE49-F238E27FC236}">
                    <a16:creationId xmlns:a16="http://schemas.microsoft.com/office/drawing/2014/main" id="{0266FB26-8D59-4644-B7DD-48C1014FFCEB}"/>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42" name="Straight Connector 1341">
                <a:extLst>
                  <a:ext uri="{FF2B5EF4-FFF2-40B4-BE49-F238E27FC236}">
                    <a16:creationId xmlns:a16="http://schemas.microsoft.com/office/drawing/2014/main" id="{D6E91843-552D-4C16-8627-15D73618E7A9}"/>
                  </a:ext>
                </a:extLst>
              </p:cNvPr>
              <p:cNvCxnSpPr>
                <a:stCxn id="134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43" name="Straight Connector 1342">
                <a:extLst>
                  <a:ext uri="{FF2B5EF4-FFF2-40B4-BE49-F238E27FC236}">
                    <a16:creationId xmlns:a16="http://schemas.microsoft.com/office/drawing/2014/main" id="{93F8F9A0-D3BC-421A-9955-586A32FB6F33}"/>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44" name="Straight Connector 1343">
                <a:extLst>
                  <a:ext uri="{FF2B5EF4-FFF2-40B4-BE49-F238E27FC236}">
                    <a16:creationId xmlns:a16="http://schemas.microsoft.com/office/drawing/2014/main" id="{43DE5AB0-CBE8-47A2-A53B-5069B561D7E9}"/>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45" name="Straight Connector 1344">
                <a:extLst>
                  <a:ext uri="{FF2B5EF4-FFF2-40B4-BE49-F238E27FC236}">
                    <a16:creationId xmlns:a16="http://schemas.microsoft.com/office/drawing/2014/main" id="{EC59100B-645C-4B61-871C-B9A080E0305A}"/>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46" name="Straight Connector 1345">
                <a:extLst>
                  <a:ext uri="{FF2B5EF4-FFF2-40B4-BE49-F238E27FC236}">
                    <a16:creationId xmlns:a16="http://schemas.microsoft.com/office/drawing/2014/main" id="{58B3978E-B614-492C-B9E3-6169454FDED2}"/>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299" name="Group 1298">
              <a:extLst>
                <a:ext uri="{FF2B5EF4-FFF2-40B4-BE49-F238E27FC236}">
                  <a16:creationId xmlns:a16="http://schemas.microsoft.com/office/drawing/2014/main" id="{41D55357-27F0-46D8-B113-67D1F50983BE}"/>
                </a:ext>
              </a:extLst>
            </p:cNvPr>
            <p:cNvGrpSpPr/>
            <p:nvPr/>
          </p:nvGrpSpPr>
          <p:grpSpPr>
            <a:xfrm>
              <a:off x="7986561" y="987734"/>
              <a:ext cx="351692" cy="691662"/>
              <a:chOff x="1664677" y="4221162"/>
              <a:chExt cx="843208" cy="1652100"/>
            </a:xfrm>
          </p:grpSpPr>
          <p:sp>
            <p:nvSpPr>
              <p:cNvPr id="1335" name="Oval 1334">
                <a:extLst>
                  <a:ext uri="{FF2B5EF4-FFF2-40B4-BE49-F238E27FC236}">
                    <a16:creationId xmlns:a16="http://schemas.microsoft.com/office/drawing/2014/main" id="{25719B3A-1A6F-4954-BC29-F86FC729377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36" name="Straight Connector 1335">
                <a:extLst>
                  <a:ext uri="{FF2B5EF4-FFF2-40B4-BE49-F238E27FC236}">
                    <a16:creationId xmlns:a16="http://schemas.microsoft.com/office/drawing/2014/main" id="{F1CC7920-90FC-4E9D-BF1D-BC351073CFE3}"/>
                  </a:ext>
                </a:extLst>
              </p:cNvPr>
              <p:cNvCxnSpPr>
                <a:stCxn id="133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37" name="Straight Connector 1336">
                <a:extLst>
                  <a:ext uri="{FF2B5EF4-FFF2-40B4-BE49-F238E27FC236}">
                    <a16:creationId xmlns:a16="http://schemas.microsoft.com/office/drawing/2014/main" id="{E3076190-C959-4CEB-9529-C987579028C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38" name="Straight Connector 1337">
                <a:extLst>
                  <a:ext uri="{FF2B5EF4-FFF2-40B4-BE49-F238E27FC236}">
                    <a16:creationId xmlns:a16="http://schemas.microsoft.com/office/drawing/2014/main" id="{10C1D3BA-B456-4AC9-8FD6-229815609A0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39" name="Straight Connector 1338">
                <a:extLst>
                  <a:ext uri="{FF2B5EF4-FFF2-40B4-BE49-F238E27FC236}">
                    <a16:creationId xmlns:a16="http://schemas.microsoft.com/office/drawing/2014/main" id="{C02D227D-B2D7-4CBC-A81C-CFD314B49F4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40" name="Straight Connector 1339">
                <a:extLst>
                  <a:ext uri="{FF2B5EF4-FFF2-40B4-BE49-F238E27FC236}">
                    <a16:creationId xmlns:a16="http://schemas.microsoft.com/office/drawing/2014/main" id="{9D8C91C7-B491-47E8-AE9C-90EA8534282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300" name="Group 1299">
              <a:extLst>
                <a:ext uri="{FF2B5EF4-FFF2-40B4-BE49-F238E27FC236}">
                  <a16:creationId xmlns:a16="http://schemas.microsoft.com/office/drawing/2014/main" id="{10D91B61-9F8C-46FF-89A8-9E83C90E22A6}"/>
                </a:ext>
              </a:extLst>
            </p:cNvPr>
            <p:cNvGrpSpPr/>
            <p:nvPr/>
          </p:nvGrpSpPr>
          <p:grpSpPr>
            <a:xfrm>
              <a:off x="9503325" y="987734"/>
              <a:ext cx="351692" cy="691662"/>
              <a:chOff x="1664677" y="4221162"/>
              <a:chExt cx="843208" cy="1652100"/>
            </a:xfrm>
          </p:grpSpPr>
          <p:sp>
            <p:nvSpPr>
              <p:cNvPr id="1329" name="Oval 1328">
                <a:extLst>
                  <a:ext uri="{FF2B5EF4-FFF2-40B4-BE49-F238E27FC236}">
                    <a16:creationId xmlns:a16="http://schemas.microsoft.com/office/drawing/2014/main" id="{620475F4-7E07-4A1D-9A7A-089EAAB7853D}"/>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330" name="Straight Connector 1329">
                <a:extLst>
                  <a:ext uri="{FF2B5EF4-FFF2-40B4-BE49-F238E27FC236}">
                    <a16:creationId xmlns:a16="http://schemas.microsoft.com/office/drawing/2014/main" id="{37B691B0-1CA1-47EA-929A-7805D1A70E0E}"/>
                  </a:ext>
                </a:extLst>
              </p:cNvPr>
              <p:cNvCxnSpPr>
                <a:stCxn id="1329"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31" name="Straight Connector 1330">
                <a:extLst>
                  <a:ext uri="{FF2B5EF4-FFF2-40B4-BE49-F238E27FC236}">
                    <a16:creationId xmlns:a16="http://schemas.microsoft.com/office/drawing/2014/main" id="{14589AF7-4FBC-4E9D-A2C5-6C1D7215A89D}"/>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32" name="Straight Connector 1331">
                <a:extLst>
                  <a:ext uri="{FF2B5EF4-FFF2-40B4-BE49-F238E27FC236}">
                    <a16:creationId xmlns:a16="http://schemas.microsoft.com/office/drawing/2014/main" id="{4C38D6EB-0813-4FA6-8D9F-A85D051E1A06}"/>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33" name="Straight Connector 1332">
                <a:extLst>
                  <a:ext uri="{FF2B5EF4-FFF2-40B4-BE49-F238E27FC236}">
                    <a16:creationId xmlns:a16="http://schemas.microsoft.com/office/drawing/2014/main" id="{19B0C1BE-1B27-4259-A151-6651C06A9CFF}"/>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334" name="Straight Connector 1333">
                <a:extLst>
                  <a:ext uri="{FF2B5EF4-FFF2-40B4-BE49-F238E27FC236}">
                    <a16:creationId xmlns:a16="http://schemas.microsoft.com/office/drawing/2014/main" id="{6D640430-E6C9-492D-A44E-BE3A2F6D9CBD}"/>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301" name="Group 1300">
              <a:extLst>
                <a:ext uri="{FF2B5EF4-FFF2-40B4-BE49-F238E27FC236}">
                  <a16:creationId xmlns:a16="http://schemas.microsoft.com/office/drawing/2014/main" id="{7B9B750F-DF2E-4A87-95A6-92BA48A5CF68}"/>
                </a:ext>
              </a:extLst>
            </p:cNvPr>
            <p:cNvGrpSpPr/>
            <p:nvPr/>
          </p:nvGrpSpPr>
          <p:grpSpPr>
            <a:xfrm>
              <a:off x="8492149" y="987734"/>
              <a:ext cx="351692" cy="691662"/>
              <a:chOff x="1664677" y="4221162"/>
              <a:chExt cx="843208" cy="1652100"/>
            </a:xfrm>
          </p:grpSpPr>
          <p:sp>
            <p:nvSpPr>
              <p:cNvPr id="1323" name="Oval 1322">
                <a:extLst>
                  <a:ext uri="{FF2B5EF4-FFF2-40B4-BE49-F238E27FC236}">
                    <a16:creationId xmlns:a16="http://schemas.microsoft.com/office/drawing/2014/main" id="{530CE3D2-D065-4BB2-B288-9E5B711A9E7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24" name="Straight Connector 1323">
                <a:extLst>
                  <a:ext uri="{FF2B5EF4-FFF2-40B4-BE49-F238E27FC236}">
                    <a16:creationId xmlns:a16="http://schemas.microsoft.com/office/drawing/2014/main" id="{7487A3B9-A839-4773-9475-F56F4D052BBE}"/>
                  </a:ext>
                </a:extLst>
              </p:cNvPr>
              <p:cNvCxnSpPr>
                <a:stCxn id="132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25" name="Straight Connector 1324">
                <a:extLst>
                  <a:ext uri="{FF2B5EF4-FFF2-40B4-BE49-F238E27FC236}">
                    <a16:creationId xmlns:a16="http://schemas.microsoft.com/office/drawing/2014/main" id="{6D2E185A-B0DD-4FEF-BC2C-D3FD92D2840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26" name="Straight Connector 1325">
                <a:extLst>
                  <a:ext uri="{FF2B5EF4-FFF2-40B4-BE49-F238E27FC236}">
                    <a16:creationId xmlns:a16="http://schemas.microsoft.com/office/drawing/2014/main" id="{7504130D-D444-40DB-A9B2-3BB0EA5CE81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27" name="Straight Connector 1326">
                <a:extLst>
                  <a:ext uri="{FF2B5EF4-FFF2-40B4-BE49-F238E27FC236}">
                    <a16:creationId xmlns:a16="http://schemas.microsoft.com/office/drawing/2014/main" id="{81CD51FC-2B6E-47A9-99E0-4788BB4C67A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28" name="Straight Connector 1327">
                <a:extLst>
                  <a:ext uri="{FF2B5EF4-FFF2-40B4-BE49-F238E27FC236}">
                    <a16:creationId xmlns:a16="http://schemas.microsoft.com/office/drawing/2014/main" id="{177DC468-4B0D-4F59-B8B6-17941D94703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302" name="Group 1301">
              <a:extLst>
                <a:ext uri="{FF2B5EF4-FFF2-40B4-BE49-F238E27FC236}">
                  <a16:creationId xmlns:a16="http://schemas.microsoft.com/office/drawing/2014/main" id="{35B3B1F8-2B84-4C21-AA9A-BACBBF4DA457}"/>
                </a:ext>
              </a:extLst>
            </p:cNvPr>
            <p:cNvGrpSpPr/>
            <p:nvPr/>
          </p:nvGrpSpPr>
          <p:grpSpPr>
            <a:xfrm>
              <a:off x="8997737" y="987734"/>
              <a:ext cx="351692" cy="691662"/>
              <a:chOff x="1664677" y="4221162"/>
              <a:chExt cx="843208" cy="1652100"/>
            </a:xfrm>
          </p:grpSpPr>
          <p:sp>
            <p:nvSpPr>
              <p:cNvPr id="1317" name="Oval 1316">
                <a:extLst>
                  <a:ext uri="{FF2B5EF4-FFF2-40B4-BE49-F238E27FC236}">
                    <a16:creationId xmlns:a16="http://schemas.microsoft.com/office/drawing/2014/main" id="{0C75960C-7F02-4272-B8B7-C3D808C6E63A}"/>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18" name="Straight Connector 1317">
                <a:extLst>
                  <a:ext uri="{FF2B5EF4-FFF2-40B4-BE49-F238E27FC236}">
                    <a16:creationId xmlns:a16="http://schemas.microsoft.com/office/drawing/2014/main" id="{07FC9406-5C8F-45E4-91AA-2C1C294CC15A}"/>
                  </a:ext>
                </a:extLst>
              </p:cNvPr>
              <p:cNvCxnSpPr>
                <a:stCxn id="1317"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19" name="Straight Connector 1318">
                <a:extLst>
                  <a:ext uri="{FF2B5EF4-FFF2-40B4-BE49-F238E27FC236}">
                    <a16:creationId xmlns:a16="http://schemas.microsoft.com/office/drawing/2014/main" id="{20A751D4-CAB1-4F2D-A921-2885CC5C6EAF}"/>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20" name="Straight Connector 1319">
                <a:extLst>
                  <a:ext uri="{FF2B5EF4-FFF2-40B4-BE49-F238E27FC236}">
                    <a16:creationId xmlns:a16="http://schemas.microsoft.com/office/drawing/2014/main" id="{35C3CAB0-FDCC-4EE7-BC3A-AB66086EE570}"/>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21" name="Straight Connector 1320">
                <a:extLst>
                  <a:ext uri="{FF2B5EF4-FFF2-40B4-BE49-F238E27FC236}">
                    <a16:creationId xmlns:a16="http://schemas.microsoft.com/office/drawing/2014/main" id="{87EAA16B-48E9-44AC-BF1A-9AD390048A5F}"/>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322" name="Straight Connector 1321">
                <a:extLst>
                  <a:ext uri="{FF2B5EF4-FFF2-40B4-BE49-F238E27FC236}">
                    <a16:creationId xmlns:a16="http://schemas.microsoft.com/office/drawing/2014/main" id="{F2311929-5D1E-43E7-881E-B677EC5B0B44}"/>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303" name="Group 1302">
              <a:extLst>
                <a:ext uri="{FF2B5EF4-FFF2-40B4-BE49-F238E27FC236}">
                  <a16:creationId xmlns:a16="http://schemas.microsoft.com/office/drawing/2014/main" id="{92CBD01C-460C-4359-B9B1-9DA2F6C89F94}"/>
                </a:ext>
              </a:extLst>
            </p:cNvPr>
            <p:cNvGrpSpPr/>
            <p:nvPr/>
          </p:nvGrpSpPr>
          <p:grpSpPr>
            <a:xfrm>
              <a:off x="10008913" y="987734"/>
              <a:ext cx="351692" cy="691662"/>
              <a:chOff x="1664677" y="4221162"/>
              <a:chExt cx="843208" cy="1652100"/>
            </a:xfrm>
          </p:grpSpPr>
          <p:sp>
            <p:nvSpPr>
              <p:cNvPr id="1311" name="Oval 1310">
                <a:extLst>
                  <a:ext uri="{FF2B5EF4-FFF2-40B4-BE49-F238E27FC236}">
                    <a16:creationId xmlns:a16="http://schemas.microsoft.com/office/drawing/2014/main" id="{54F19325-D2D0-406F-8C09-B4721B5E4268}"/>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312" name="Straight Connector 1311">
                <a:extLst>
                  <a:ext uri="{FF2B5EF4-FFF2-40B4-BE49-F238E27FC236}">
                    <a16:creationId xmlns:a16="http://schemas.microsoft.com/office/drawing/2014/main" id="{C9F4A216-CA69-4956-9C78-85494B9E256A}"/>
                  </a:ext>
                </a:extLst>
              </p:cNvPr>
              <p:cNvCxnSpPr>
                <a:stCxn id="1311"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13" name="Straight Connector 1312">
                <a:extLst>
                  <a:ext uri="{FF2B5EF4-FFF2-40B4-BE49-F238E27FC236}">
                    <a16:creationId xmlns:a16="http://schemas.microsoft.com/office/drawing/2014/main" id="{E263D9A3-8A3C-4E3A-A22C-E6F78DA69F49}"/>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14" name="Straight Connector 1313">
                <a:extLst>
                  <a:ext uri="{FF2B5EF4-FFF2-40B4-BE49-F238E27FC236}">
                    <a16:creationId xmlns:a16="http://schemas.microsoft.com/office/drawing/2014/main" id="{AA739CDC-ADD7-4F35-AF03-260E129B1ACE}"/>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15" name="Straight Connector 1314">
                <a:extLst>
                  <a:ext uri="{FF2B5EF4-FFF2-40B4-BE49-F238E27FC236}">
                    <a16:creationId xmlns:a16="http://schemas.microsoft.com/office/drawing/2014/main" id="{B437CE45-C401-4D4F-A0D9-E4B6A81D5B3F}"/>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16" name="Straight Connector 1315">
                <a:extLst>
                  <a:ext uri="{FF2B5EF4-FFF2-40B4-BE49-F238E27FC236}">
                    <a16:creationId xmlns:a16="http://schemas.microsoft.com/office/drawing/2014/main" id="{8A2CDB94-E887-46EB-9FEF-AE93852DFCB9}"/>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304" name="Group 1303">
              <a:extLst>
                <a:ext uri="{FF2B5EF4-FFF2-40B4-BE49-F238E27FC236}">
                  <a16:creationId xmlns:a16="http://schemas.microsoft.com/office/drawing/2014/main" id="{85C72898-F249-4ECE-980A-B102BD2DC198}"/>
                </a:ext>
              </a:extLst>
            </p:cNvPr>
            <p:cNvGrpSpPr/>
            <p:nvPr/>
          </p:nvGrpSpPr>
          <p:grpSpPr>
            <a:xfrm>
              <a:off x="10514497" y="987734"/>
              <a:ext cx="351692" cy="691662"/>
              <a:chOff x="1664677" y="4221162"/>
              <a:chExt cx="843208" cy="1652100"/>
            </a:xfrm>
          </p:grpSpPr>
          <p:sp>
            <p:nvSpPr>
              <p:cNvPr id="1305" name="Oval 1304">
                <a:extLst>
                  <a:ext uri="{FF2B5EF4-FFF2-40B4-BE49-F238E27FC236}">
                    <a16:creationId xmlns:a16="http://schemas.microsoft.com/office/drawing/2014/main" id="{73430315-3A6A-4208-B150-F9DD5276928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06" name="Straight Connector 1305">
                <a:extLst>
                  <a:ext uri="{FF2B5EF4-FFF2-40B4-BE49-F238E27FC236}">
                    <a16:creationId xmlns:a16="http://schemas.microsoft.com/office/drawing/2014/main" id="{7B17EFA5-21AA-4F95-BBD2-CBCB76F9D7CA}"/>
                  </a:ext>
                </a:extLst>
              </p:cNvPr>
              <p:cNvCxnSpPr>
                <a:stCxn id="130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307" name="Straight Connector 1306">
                <a:extLst>
                  <a:ext uri="{FF2B5EF4-FFF2-40B4-BE49-F238E27FC236}">
                    <a16:creationId xmlns:a16="http://schemas.microsoft.com/office/drawing/2014/main" id="{1DFCFB7E-A89E-41D2-8ED1-1D004245BE3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08" name="Straight Connector 1307">
                <a:extLst>
                  <a:ext uri="{FF2B5EF4-FFF2-40B4-BE49-F238E27FC236}">
                    <a16:creationId xmlns:a16="http://schemas.microsoft.com/office/drawing/2014/main" id="{1544FF04-37E4-4D54-8FFA-1991C865532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309" name="Straight Connector 1308">
                <a:extLst>
                  <a:ext uri="{FF2B5EF4-FFF2-40B4-BE49-F238E27FC236}">
                    <a16:creationId xmlns:a16="http://schemas.microsoft.com/office/drawing/2014/main" id="{E436F744-2855-4792-BE9B-D6651DD5ABB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310" name="Straight Connector 1309">
                <a:extLst>
                  <a:ext uri="{FF2B5EF4-FFF2-40B4-BE49-F238E27FC236}">
                    <a16:creationId xmlns:a16="http://schemas.microsoft.com/office/drawing/2014/main" id="{9C3243B4-D020-49B7-85CA-C926DEEAE5D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grpSp>
        <p:nvGrpSpPr>
          <p:cNvPr id="2032" name="Group 2031">
            <a:extLst>
              <a:ext uri="{FF2B5EF4-FFF2-40B4-BE49-F238E27FC236}">
                <a16:creationId xmlns:a16="http://schemas.microsoft.com/office/drawing/2014/main" id="{4453331E-B81D-4871-B09B-736BF5394EB9}"/>
              </a:ext>
            </a:extLst>
          </p:cNvPr>
          <p:cNvGrpSpPr/>
          <p:nvPr/>
        </p:nvGrpSpPr>
        <p:grpSpPr>
          <a:xfrm>
            <a:off x="2422742" y="1553414"/>
            <a:ext cx="6816758" cy="2671891"/>
            <a:chOff x="5137787" y="230726"/>
            <a:chExt cx="6816758" cy="2671891"/>
          </a:xfrm>
        </p:grpSpPr>
        <p:grpSp>
          <p:nvGrpSpPr>
            <p:cNvPr id="1522" name="Group 1521">
              <a:extLst>
                <a:ext uri="{FF2B5EF4-FFF2-40B4-BE49-F238E27FC236}">
                  <a16:creationId xmlns:a16="http://schemas.microsoft.com/office/drawing/2014/main" id="{DDD71F69-6D06-427F-8ECA-987583F313B4}"/>
                </a:ext>
              </a:extLst>
            </p:cNvPr>
            <p:cNvGrpSpPr/>
            <p:nvPr/>
          </p:nvGrpSpPr>
          <p:grpSpPr>
            <a:xfrm>
              <a:off x="6041389" y="2210955"/>
              <a:ext cx="351692" cy="691662"/>
              <a:chOff x="1664677" y="4221162"/>
              <a:chExt cx="843208" cy="1652100"/>
            </a:xfrm>
          </p:grpSpPr>
          <p:sp>
            <p:nvSpPr>
              <p:cNvPr id="1768" name="Oval 1767">
                <a:extLst>
                  <a:ext uri="{FF2B5EF4-FFF2-40B4-BE49-F238E27FC236}">
                    <a16:creationId xmlns:a16="http://schemas.microsoft.com/office/drawing/2014/main" id="{9D63D8A5-1C88-4194-804F-A4148B24F7B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69" name="Straight Connector 1768">
                <a:extLst>
                  <a:ext uri="{FF2B5EF4-FFF2-40B4-BE49-F238E27FC236}">
                    <a16:creationId xmlns:a16="http://schemas.microsoft.com/office/drawing/2014/main" id="{9F1A2920-037B-4233-907F-2549B98115FF}"/>
                  </a:ext>
                </a:extLst>
              </p:cNvPr>
              <p:cNvCxnSpPr>
                <a:stCxn id="176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70" name="Straight Connector 1769">
                <a:extLst>
                  <a:ext uri="{FF2B5EF4-FFF2-40B4-BE49-F238E27FC236}">
                    <a16:creationId xmlns:a16="http://schemas.microsoft.com/office/drawing/2014/main" id="{C84A4D7C-2977-4D60-A850-A42517EBC60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71" name="Straight Connector 1770">
                <a:extLst>
                  <a:ext uri="{FF2B5EF4-FFF2-40B4-BE49-F238E27FC236}">
                    <a16:creationId xmlns:a16="http://schemas.microsoft.com/office/drawing/2014/main" id="{686C4D6A-DCB1-4780-AAB1-CB087E7DD5A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72" name="Straight Connector 1771">
                <a:extLst>
                  <a:ext uri="{FF2B5EF4-FFF2-40B4-BE49-F238E27FC236}">
                    <a16:creationId xmlns:a16="http://schemas.microsoft.com/office/drawing/2014/main" id="{8B930801-3A36-45A2-84AF-D132A72FA724}"/>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73" name="Straight Connector 1772">
                <a:extLst>
                  <a:ext uri="{FF2B5EF4-FFF2-40B4-BE49-F238E27FC236}">
                    <a16:creationId xmlns:a16="http://schemas.microsoft.com/office/drawing/2014/main" id="{19F74462-A847-45EA-B574-34740A9E5E4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23" name="Group 1522">
              <a:extLst>
                <a:ext uri="{FF2B5EF4-FFF2-40B4-BE49-F238E27FC236}">
                  <a16:creationId xmlns:a16="http://schemas.microsoft.com/office/drawing/2014/main" id="{9C083189-59A7-4D21-A9AD-EDE8EB60E380}"/>
                </a:ext>
              </a:extLst>
            </p:cNvPr>
            <p:cNvGrpSpPr/>
            <p:nvPr/>
          </p:nvGrpSpPr>
          <p:grpSpPr>
            <a:xfrm>
              <a:off x="7558153" y="2210955"/>
              <a:ext cx="351692" cy="691662"/>
              <a:chOff x="1664677" y="4221162"/>
              <a:chExt cx="843208" cy="1652100"/>
            </a:xfrm>
          </p:grpSpPr>
          <p:sp>
            <p:nvSpPr>
              <p:cNvPr id="1762" name="Oval 1761">
                <a:extLst>
                  <a:ext uri="{FF2B5EF4-FFF2-40B4-BE49-F238E27FC236}">
                    <a16:creationId xmlns:a16="http://schemas.microsoft.com/office/drawing/2014/main" id="{73C337E9-8AAB-42F0-B406-881ADDEC7D0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63" name="Straight Connector 1762">
                <a:extLst>
                  <a:ext uri="{FF2B5EF4-FFF2-40B4-BE49-F238E27FC236}">
                    <a16:creationId xmlns:a16="http://schemas.microsoft.com/office/drawing/2014/main" id="{55FD34A8-2E6E-4B88-A3FF-BA626ACD1702}"/>
                  </a:ext>
                </a:extLst>
              </p:cNvPr>
              <p:cNvCxnSpPr>
                <a:stCxn id="176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64" name="Straight Connector 1763">
                <a:extLst>
                  <a:ext uri="{FF2B5EF4-FFF2-40B4-BE49-F238E27FC236}">
                    <a16:creationId xmlns:a16="http://schemas.microsoft.com/office/drawing/2014/main" id="{F618173A-8C32-4F70-A484-C035EC862F1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65" name="Straight Connector 1764">
                <a:extLst>
                  <a:ext uri="{FF2B5EF4-FFF2-40B4-BE49-F238E27FC236}">
                    <a16:creationId xmlns:a16="http://schemas.microsoft.com/office/drawing/2014/main" id="{E63D3422-96CE-44DC-889A-DD219833D1E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66" name="Straight Connector 1765">
                <a:extLst>
                  <a:ext uri="{FF2B5EF4-FFF2-40B4-BE49-F238E27FC236}">
                    <a16:creationId xmlns:a16="http://schemas.microsoft.com/office/drawing/2014/main" id="{2C7D6260-F08E-4E84-9D99-8C07098A983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67" name="Straight Connector 1766">
                <a:extLst>
                  <a:ext uri="{FF2B5EF4-FFF2-40B4-BE49-F238E27FC236}">
                    <a16:creationId xmlns:a16="http://schemas.microsoft.com/office/drawing/2014/main" id="{E77A3E58-BE10-475D-898F-FF61E62FA30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24" name="Group 1523">
              <a:extLst>
                <a:ext uri="{FF2B5EF4-FFF2-40B4-BE49-F238E27FC236}">
                  <a16:creationId xmlns:a16="http://schemas.microsoft.com/office/drawing/2014/main" id="{AC968A13-A44D-46E1-BFD3-75526AE2C2DA}"/>
                </a:ext>
              </a:extLst>
            </p:cNvPr>
            <p:cNvGrpSpPr/>
            <p:nvPr/>
          </p:nvGrpSpPr>
          <p:grpSpPr>
            <a:xfrm>
              <a:off x="6546977" y="2210955"/>
              <a:ext cx="351692" cy="691662"/>
              <a:chOff x="1664677" y="4221162"/>
              <a:chExt cx="843208" cy="1652100"/>
            </a:xfrm>
          </p:grpSpPr>
          <p:sp>
            <p:nvSpPr>
              <p:cNvPr id="1756" name="Oval 1755">
                <a:extLst>
                  <a:ext uri="{FF2B5EF4-FFF2-40B4-BE49-F238E27FC236}">
                    <a16:creationId xmlns:a16="http://schemas.microsoft.com/office/drawing/2014/main" id="{B3A259E2-CBEB-4642-B5A0-563D84DAB494}"/>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757" name="Straight Connector 1756">
                <a:extLst>
                  <a:ext uri="{FF2B5EF4-FFF2-40B4-BE49-F238E27FC236}">
                    <a16:creationId xmlns:a16="http://schemas.microsoft.com/office/drawing/2014/main" id="{CC107DC4-EDA6-4C91-8097-FFABF538DAE1}"/>
                  </a:ext>
                </a:extLst>
              </p:cNvPr>
              <p:cNvCxnSpPr>
                <a:stCxn id="1756"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758" name="Straight Connector 1757">
                <a:extLst>
                  <a:ext uri="{FF2B5EF4-FFF2-40B4-BE49-F238E27FC236}">
                    <a16:creationId xmlns:a16="http://schemas.microsoft.com/office/drawing/2014/main" id="{9A121C04-9EB4-40A5-9A75-A12F26DFEC2F}"/>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759" name="Straight Connector 1758">
                <a:extLst>
                  <a:ext uri="{FF2B5EF4-FFF2-40B4-BE49-F238E27FC236}">
                    <a16:creationId xmlns:a16="http://schemas.microsoft.com/office/drawing/2014/main" id="{6287CCCC-42FE-4BE1-BFB5-223BE8E483B7}"/>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760" name="Straight Connector 1759">
                <a:extLst>
                  <a:ext uri="{FF2B5EF4-FFF2-40B4-BE49-F238E27FC236}">
                    <a16:creationId xmlns:a16="http://schemas.microsoft.com/office/drawing/2014/main" id="{8F9E273E-DCBD-4597-82D6-F232216FD17E}"/>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761" name="Straight Connector 1760">
                <a:extLst>
                  <a:ext uri="{FF2B5EF4-FFF2-40B4-BE49-F238E27FC236}">
                    <a16:creationId xmlns:a16="http://schemas.microsoft.com/office/drawing/2014/main" id="{64A30563-6DF6-48D7-A5E0-DBB7419DFDC0}"/>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525" name="Group 1524">
              <a:extLst>
                <a:ext uri="{FF2B5EF4-FFF2-40B4-BE49-F238E27FC236}">
                  <a16:creationId xmlns:a16="http://schemas.microsoft.com/office/drawing/2014/main" id="{25F13FE8-B0BF-4735-9254-A80BCC2852E6}"/>
                </a:ext>
              </a:extLst>
            </p:cNvPr>
            <p:cNvGrpSpPr/>
            <p:nvPr/>
          </p:nvGrpSpPr>
          <p:grpSpPr>
            <a:xfrm>
              <a:off x="7052565" y="2210955"/>
              <a:ext cx="351692" cy="691662"/>
              <a:chOff x="1664677" y="4221162"/>
              <a:chExt cx="843208" cy="1652100"/>
            </a:xfrm>
          </p:grpSpPr>
          <p:sp>
            <p:nvSpPr>
              <p:cNvPr id="1750" name="Oval 1749">
                <a:extLst>
                  <a:ext uri="{FF2B5EF4-FFF2-40B4-BE49-F238E27FC236}">
                    <a16:creationId xmlns:a16="http://schemas.microsoft.com/office/drawing/2014/main" id="{67BA3A88-E6C9-4CCE-9CFF-1A69987A0CBF}"/>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51" name="Straight Connector 1750">
                <a:extLst>
                  <a:ext uri="{FF2B5EF4-FFF2-40B4-BE49-F238E27FC236}">
                    <a16:creationId xmlns:a16="http://schemas.microsoft.com/office/drawing/2014/main" id="{7497C98D-762B-44BA-BFEC-AA4D32D5DB0B}"/>
                  </a:ext>
                </a:extLst>
              </p:cNvPr>
              <p:cNvCxnSpPr>
                <a:stCxn id="1750"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52" name="Straight Connector 1751">
                <a:extLst>
                  <a:ext uri="{FF2B5EF4-FFF2-40B4-BE49-F238E27FC236}">
                    <a16:creationId xmlns:a16="http://schemas.microsoft.com/office/drawing/2014/main" id="{6B1C6FB7-EBBD-4148-AA24-A8A1ADC83922}"/>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53" name="Straight Connector 1752">
                <a:extLst>
                  <a:ext uri="{FF2B5EF4-FFF2-40B4-BE49-F238E27FC236}">
                    <a16:creationId xmlns:a16="http://schemas.microsoft.com/office/drawing/2014/main" id="{6BFEA11A-9BC1-45E5-954C-E0D7967C530F}"/>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54" name="Straight Connector 1753">
                <a:extLst>
                  <a:ext uri="{FF2B5EF4-FFF2-40B4-BE49-F238E27FC236}">
                    <a16:creationId xmlns:a16="http://schemas.microsoft.com/office/drawing/2014/main" id="{D297C8E4-A7AD-4969-8464-CBC9DE5DB92C}"/>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55" name="Straight Connector 1754">
                <a:extLst>
                  <a:ext uri="{FF2B5EF4-FFF2-40B4-BE49-F238E27FC236}">
                    <a16:creationId xmlns:a16="http://schemas.microsoft.com/office/drawing/2014/main" id="{38D3EB5D-ABF7-4F01-8CDD-D6585A533396}"/>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26" name="Group 1525">
              <a:extLst>
                <a:ext uri="{FF2B5EF4-FFF2-40B4-BE49-F238E27FC236}">
                  <a16:creationId xmlns:a16="http://schemas.microsoft.com/office/drawing/2014/main" id="{D6BE2823-ACBF-4BAB-9520-2600C39A18AF}"/>
                </a:ext>
              </a:extLst>
            </p:cNvPr>
            <p:cNvGrpSpPr/>
            <p:nvPr/>
          </p:nvGrpSpPr>
          <p:grpSpPr>
            <a:xfrm>
              <a:off x="8063741" y="2210955"/>
              <a:ext cx="351692" cy="691662"/>
              <a:chOff x="1664677" y="4221162"/>
              <a:chExt cx="843208" cy="1652100"/>
            </a:xfrm>
          </p:grpSpPr>
          <p:sp>
            <p:nvSpPr>
              <p:cNvPr id="1744" name="Oval 1743">
                <a:extLst>
                  <a:ext uri="{FF2B5EF4-FFF2-40B4-BE49-F238E27FC236}">
                    <a16:creationId xmlns:a16="http://schemas.microsoft.com/office/drawing/2014/main" id="{9CCE3611-B4AD-443A-A473-E912D33981D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45" name="Straight Connector 1744">
                <a:extLst>
                  <a:ext uri="{FF2B5EF4-FFF2-40B4-BE49-F238E27FC236}">
                    <a16:creationId xmlns:a16="http://schemas.microsoft.com/office/drawing/2014/main" id="{3A483200-A6A5-4689-A383-7944D0A671CE}"/>
                  </a:ext>
                </a:extLst>
              </p:cNvPr>
              <p:cNvCxnSpPr>
                <a:stCxn id="174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46" name="Straight Connector 1745">
                <a:extLst>
                  <a:ext uri="{FF2B5EF4-FFF2-40B4-BE49-F238E27FC236}">
                    <a16:creationId xmlns:a16="http://schemas.microsoft.com/office/drawing/2014/main" id="{7D1CCF7A-0525-4A0C-8879-39F50214374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47" name="Straight Connector 1746">
                <a:extLst>
                  <a:ext uri="{FF2B5EF4-FFF2-40B4-BE49-F238E27FC236}">
                    <a16:creationId xmlns:a16="http://schemas.microsoft.com/office/drawing/2014/main" id="{100714B6-1158-4742-93E9-13B7490D84B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48" name="Straight Connector 1747">
                <a:extLst>
                  <a:ext uri="{FF2B5EF4-FFF2-40B4-BE49-F238E27FC236}">
                    <a16:creationId xmlns:a16="http://schemas.microsoft.com/office/drawing/2014/main" id="{96F58BF3-9CBA-4575-89B8-FDBD269B9A5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49" name="Straight Connector 1748">
                <a:extLst>
                  <a:ext uri="{FF2B5EF4-FFF2-40B4-BE49-F238E27FC236}">
                    <a16:creationId xmlns:a16="http://schemas.microsoft.com/office/drawing/2014/main" id="{45D4BE2D-3359-4FF9-A5DE-A82E2E40AF0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27" name="Group 1526">
              <a:extLst>
                <a:ext uri="{FF2B5EF4-FFF2-40B4-BE49-F238E27FC236}">
                  <a16:creationId xmlns:a16="http://schemas.microsoft.com/office/drawing/2014/main" id="{F1AA20FE-9372-4088-8306-837F8202D2A7}"/>
                </a:ext>
              </a:extLst>
            </p:cNvPr>
            <p:cNvGrpSpPr/>
            <p:nvPr/>
          </p:nvGrpSpPr>
          <p:grpSpPr>
            <a:xfrm>
              <a:off x="8569329" y="2210955"/>
              <a:ext cx="351692" cy="691662"/>
              <a:chOff x="1664677" y="4221162"/>
              <a:chExt cx="843208" cy="1652100"/>
            </a:xfrm>
          </p:grpSpPr>
          <p:sp>
            <p:nvSpPr>
              <p:cNvPr id="1738" name="Oval 1737">
                <a:extLst>
                  <a:ext uri="{FF2B5EF4-FFF2-40B4-BE49-F238E27FC236}">
                    <a16:creationId xmlns:a16="http://schemas.microsoft.com/office/drawing/2014/main" id="{D6CB2839-CAC0-4E5F-8783-13C2AD79CFA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39" name="Straight Connector 1738">
                <a:extLst>
                  <a:ext uri="{FF2B5EF4-FFF2-40B4-BE49-F238E27FC236}">
                    <a16:creationId xmlns:a16="http://schemas.microsoft.com/office/drawing/2014/main" id="{9B91FB01-2B00-4D33-994D-BFE499CFDF16}"/>
                  </a:ext>
                </a:extLst>
              </p:cNvPr>
              <p:cNvCxnSpPr>
                <a:stCxn id="173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40" name="Straight Connector 1739">
                <a:extLst>
                  <a:ext uri="{FF2B5EF4-FFF2-40B4-BE49-F238E27FC236}">
                    <a16:creationId xmlns:a16="http://schemas.microsoft.com/office/drawing/2014/main" id="{0D51CA3C-7EA6-4748-8052-5EC3D373D52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41" name="Straight Connector 1740">
                <a:extLst>
                  <a:ext uri="{FF2B5EF4-FFF2-40B4-BE49-F238E27FC236}">
                    <a16:creationId xmlns:a16="http://schemas.microsoft.com/office/drawing/2014/main" id="{B3A66EDE-CC81-4B52-9A95-A12DF3919A4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42" name="Straight Connector 1741">
                <a:extLst>
                  <a:ext uri="{FF2B5EF4-FFF2-40B4-BE49-F238E27FC236}">
                    <a16:creationId xmlns:a16="http://schemas.microsoft.com/office/drawing/2014/main" id="{5F83B5F7-B68F-4049-AB7A-2FC5F5B0580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43" name="Straight Connector 1742">
                <a:extLst>
                  <a:ext uri="{FF2B5EF4-FFF2-40B4-BE49-F238E27FC236}">
                    <a16:creationId xmlns:a16="http://schemas.microsoft.com/office/drawing/2014/main" id="{9472C03B-C243-433B-96BD-543372E559C4}"/>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28" name="Group 1527">
              <a:extLst>
                <a:ext uri="{FF2B5EF4-FFF2-40B4-BE49-F238E27FC236}">
                  <a16:creationId xmlns:a16="http://schemas.microsoft.com/office/drawing/2014/main" id="{7CBAC44B-7750-41DE-B33E-1B70DBEBF7E2}"/>
                </a:ext>
              </a:extLst>
            </p:cNvPr>
            <p:cNvGrpSpPr/>
            <p:nvPr/>
          </p:nvGrpSpPr>
          <p:grpSpPr>
            <a:xfrm>
              <a:off x="9074917" y="2210955"/>
              <a:ext cx="351692" cy="691662"/>
              <a:chOff x="1664677" y="4221162"/>
              <a:chExt cx="843208" cy="1652100"/>
            </a:xfrm>
          </p:grpSpPr>
          <p:sp>
            <p:nvSpPr>
              <p:cNvPr id="1732" name="Oval 1731">
                <a:extLst>
                  <a:ext uri="{FF2B5EF4-FFF2-40B4-BE49-F238E27FC236}">
                    <a16:creationId xmlns:a16="http://schemas.microsoft.com/office/drawing/2014/main" id="{574D6E2F-2486-4347-8D4E-50D947205C3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33" name="Straight Connector 1732">
                <a:extLst>
                  <a:ext uri="{FF2B5EF4-FFF2-40B4-BE49-F238E27FC236}">
                    <a16:creationId xmlns:a16="http://schemas.microsoft.com/office/drawing/2014/main" id="{8ADC672D-3D21-4E08-A358-20915EC1CF60}"/>
                  </a:ext>
                </a:extLst>
              </p:cNvPr>
              <p:cNvCxnSpPr>
                <a:stCxn id="173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34" name="Straight Connector 1733">
                <a:extLst>
                  <a:ext uri="{FF2B5EF4-FFF2-40B4-BE49-F238E27FC236}">
                    <a16:creationId xmlns:a16="http://schemas.microsoft.com/office/drawing/2014/main" id="{A2DE1D28-58DB-4962-B551-1BE250567B0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35" name="Straight Connector 1734">
                <a:extLst>
                  <a:ext uri="{FF2B5EF4-FFF2-40B4-BE49-F238E27FC236}">
                    <a16:creationId xmlns:a16="http://schemas.microsoft.com/office/drawing/2014/main" id="{55B08ADF-7967-4ECC-8A22-BBD4480688E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36" name="Straight Connector 1735">
                <a:extLst>
                  <a:ext uri="{FF2B5EF4-FFF2-40B4-BE49-F238E27FC236}">
                    <a16:creationId xmlns:a16="http://schemas.microsoft.com/office/drawing/2014/main" id="{83BC522B-873F-4958-A931-B3B227CDD58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37" name="Straight Connector 1736">
                <a:extLst>
                  <a:ext uri="{FF2B5EF4-FFF2-40B4-BE49-F238E27FC236}">
                    <a16:creationId xmlns:a16="http://schemas.microsoft.com/office/drawing/2014/main" id="{DF059E5F-69DB-4309-BF13-F21B9E647FE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29" name="Group 1528">
              <a:extLst>
                <a:ext uri="{FF2B5EF4-FFF2-40B4-BE49-F238E27FC236}">
                  <a16:creationId xmlns:a16="http://schemas.microsoft.com/office/drawing/2014/main" id="{57149955-F010-439B-9A62-97A84D90AC90}"/>
                </a:ext>
              </a:extLst>
            </p:cNvPr>
            <p:cNvGrpSpPr/>
            <p:nvPr/>
          </p:nvGrpSpPr>
          <p:grpSpPr>
            <a:xfrm>
              <a:off x="10591681" y="2210955"/>
              <a:ext cx="351692" cy="691662"/>
              <a:chOff x="1664677" y="4221162"/>
              <a:chExt cx="843208" cy="1652100"/>
            </a:xfrm>
          </p:grpSpPr>
          <p:sp>
            <p:nvSpPr>
              <p:cNvPr id="1726" name="Oval 1725">
                <a:extLst>
                  <a:ext uri="{FF2B5EF4-FFF2-40B4-BE49-F238E27FC236}">
                    <a16:creationId xmlns:a16="http://schemas.microsoft.com/office/drawing/2014/main" id="{CC7B8150-06FC-4EC8-9DC8-9523EB9637C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27" name="Straight Connector 1726">
                <a:extLst>
                  <a:ext uri="{FF2B5EF4-FFF2-40B4-BE49-F238E27FC236}">
                    <a16:creationId xmlns:a16="http://schemas.microsoft.com/office/drawing/2014/main" id="{116245D4-3C7D-429F-9494-FBB00BA5CB69}"/>
                  </a:ext>
                </a:extLst>
              </p:cNvPr>
              <p:cNvCxnSpPr>
                <a:stCxn id="172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28" name="Straight Connector 1727">
                <a:extLst>
                  <a:ext uri="{FF2B5EF4-FFF2-40B4-BE49-F238E27FC236}">
                    <a16:creationId xmlns:a16="http://schemas.microsoft.com/office/drawing/2014/main" id="{81E8A9A9-E6DC-4B86-9596-565AF201BAB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29" name="Straight Connector 1728">
                <a:extLst>
                  <a:ext uri="{FF2B5EF4-FFF2-40B4-BE49-F238E27FC236}">
                    <a16:creationId xmlns:a16="http://schemas.microsoft.com/office/drawing/2014/main" id="{9B98B751-7D54-4F33-9EC2-994268616A4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30" name="Straight Connector 1729">
                <a:extLst>
                  <a:ext uri="{FF2B5EF4-FFF2-40B4-BE49-F238E27FC236}">
                    <a16:creationId xmlns:a16="http://schemas.microsoft.com/office/drawing/2014/main" id="{76461B18-1411-405F-B180-DC2B5631070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31" name="Straight Connector 1730">
                <a:extLst>
                  <a:ext uri="{FF2B5EF4-FFF2-40B4-BE49-F238E27FC236}">
                    <a16:creationId xmlns:a16="http://schemas.microsoft.com/office/drawing/2014/main" id="{5B54F4D5-D696-4745-97A1-9E3D42702C3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30" name="Group 1529">
              <a:extLst>
                <a:ext uri="{FF2B5EF4-FFF2-40B4-BE49-F238E27FC236}">
                  <a16:creationId xmlns:a16="http://schemas.microsoft.com/office/drawing/2014/main" id="{A130CC63-0AD8-49CB-9BE2-FED939AE94FC}"/>
                </a:ext>
              </a:extLst>
            </p:cNvPr>
            <p:cNvGrpSpPr/>
            <p:nvPr/>
          </p:nvGrpSpPr>
          <p:grpSpPr>
            <a:xfrm>
              <a:off x="9580505" y="2210955"/>
              <a:ext cx="351692" cy="691662"/>
              <a:chOff x="1664677" y="4221162"/>
              <a:chExt cx="843208" cy="1652100"/>
            </a:xfrm>
          </p:grpSpPr>
          <p:sp>
            <p:nvSpPr>
              <p:cNvPr id="1720" name="Oval 1719">
                <a:extLst>
                  <a:ext uri="{FF2B5EF4-FFF2-40B4-BE49-F238E27FC236}">
                    <a16:creationId xmlns:a16="http://schemas.microsoft.com/office/drawing/2014/main" id="{554C7F5F-045E-43B2-9B16-521C3E43F4E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21" name="Straight Connector 1720">
                <a:extLst>
                  <a:ext uri="{FF2B5EF4-FFF2-40B4-BE49-F238E27FC236}">
                    <a16:creationId xmlns:a16="http://schemas.microsoft.com/office/drawing/2014/main" id="{C25AAD63-11FB-407C-9972-F1BD05391447}"/>
                  </a:ext>
                </a:extLst>
              </p:cNvPr>
              <p:cNvCxnSpPr>
                <a:stCxn id="172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22" name="Straight Connector 1721">
                <a:extLst>
                  <a:ext uri="{FF2B5EF4-FFF2-40B4-BE49-F238E27FC236}">
                    <a16:creationId xmlns:a16="http://schemas.microsoft.com/office/drawing/2014/main" id="{631A81D7-ED18-4C69-9249-665B93D82B0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23" name="Straight Connector 1722">
                <a:extLst>
                  <a:ext uri="{FF2B5EF4-FFF2-40B4-BE49-F238E27FC236}">
                    <a16:creationId xmlns:a16="http://schemas.microsoft.com/office/drawing/2014/main" id="{93C000CB-BDE9-48B6-9FA6-803C35635BA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24" name="Straight Connector 1723">
                <a:extLst>
                  <a:ext uri="{FF2B5EF4-FFF2-40B4-BE49-F238E27FC236}">
                    <a16:creationId xmlns:a16="http://schemas.microsoft.com/office/drawing/2014/main" id="{BCBB3D3F-B241-48DB-84CF-4FDB07ABD01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25" name="Straight Connector 1724">
                <a:extLst>
                  <a:ext uri="{FF2B5EF4-FFF2-40B4-BE49-F238E27FC236}">
                    <a16:creationId xmlns:a16="http://schemas.microsoft.com/office/drawing/2014/main" id="{1AA3289C-92F6-4E17-B7A9-0D2BFF556E8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31" name="Group 1530">
              <a:extLst>
                <a:ext uri="{FF2B5EF4-FFF2-40B4-BE49-F238E27FC236}">
                  <a16:creationId xmlns:a16="http://schemas.microsoft.com/office/drawing/2014/main" id="{279E23D7-7BAE-4FE0-867F-4E99C0A541C9}"/>
                </a:ext>
              </a:extLst>
            </p:cNvPr>
            <p:cNvGrpSpPr/>
            <p:nvPr/>
          </p:nvGrpSpPr>
          <p:grpSpPr>
            <a:xfrm>
              <a:off x="10086093" y="2210955"/>
              <a:ext cx="351692" cy="691662"/>
              <a:chOff x="1664677" y="4221162"/>
              <a:chExt cx="843208" cy="1652100"/>
            </a:xfrm>
          </p:grpSpPr>
          <p:sp>
            <p:nvSpPr>
              <p:cNvPr id="1714" name="Oval 1713">
                <a:extLst>
                  <a:ext uri="{FF2B5EF4-FFF2-40B4-BE49-F238E27FC236}">
                    <a16:creationId xmlns:a16="http://schemas.microsoft.com/office/drawing/2014/main" id="{C6204641-F523-45A0-A921-98A708EA00F4}"/>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715" name="Straight Connector 1714">
                <a:extLst>
                  <a:ext uri="{FF2B5EF4-FFF2-40B4-BE49-F238E27FC236}">
                    <a16:creationId xmlns:a16="http://schemas.microsoft.com/office/drawing/2014/main" id="{3A08287F-32FA-496E-9B84-A3E0EFEF56CF}"/>
                  </a:ext>
                </a:extLst>
              </p:cNvPr>
              <p:cNvCxnSpPr>
                <a:stCxn id="1714"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716" name="Straight Connector 1715">
                <a:extLst>
                  <a:ext uri="{FF2B5EF4-FFF2-40B4-BE49-F238E27FC236}">
                    <a16:creationId xmlns:a16="http://schemas.microsoft.com/office/drawing/2014/main" id="{9C648802-F36B-451E-9560-3467C3A27B8B}"/>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717" name="Straight Connector 1716">
                <a:extLst>
                  <a:ext uri="{FF2B5EF4-FFF2-40B4-BE49-F238E27FC236}">
                    <a16:creationId xmlns:a16="http://schemas.microsoft.com/office/drawing/2014/main" id="{05186872-AF2E-4961-B46D-0BC3B64BD24F}"/>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718" name="Straight Connector 1717">
                <a:extLst>
                  <a:ext uri="{FF2B5EF4-FFF2-40B4-BE49-F238E27FC236}">
                    <a16:creationId xmlns:a16="http://schemas.microsoft.com/office/drawing/2014/main" id="{84127D00-F867-49A2-8019-BEAED1F06BFC}"/>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719" name="Straight Connector 1718">
                <a:extLst>
                  <a:ext uri="{FF2B5EF4-FFF2-40B4-BE49-F238E27FC236}">
                    <a16:creationId xmlns:a16="http://schemas.microsoft.com/office/drawing/2014/main" id="{BE10DEDE-70B1-4BA5-8EF2-8812626B0814}"/>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532" name="Group 1531">
              <a:extLst>
                <a:ext uri="{FF2B5EF4-FFF2-40B4-BE49-F238E27FC236}">
                  <a16:creationId xmlns:a16="http://schemas.microsoft.com/office/drawing/2014/main" id="{070E7CD4-D958-4214-9E02-7D4D1004FEFD}"/>
                </a:ext>
              </a:extLst>
            </p:cNvPr>
            <p:cNvGrpSpPr/>
            <p:nvPr/>
          </p:nvGrpSpPr>
          <p:grpSpPr>
            <a:xfrm>
              <a:off x="11097269" y="2210955"/>
              <a:ext cx="351692" cy="691662"/>
              <a:chOff x="1664677" y="4221162"/>
              <a:chExt cx="843208" cy="1652100"/>
            </a:xfrm>
          </p:grpSpPr>
          <p:sp>
            <p:nvSpPr>
              <p:cNvPr id="1708" name="Oval 1707">
                <a:extLst>
                  <a:ext uri="{FF2B5EF4-FFF2-40B4-BE49-F238E27FC236}">
                    <a16:creationId xmlns:a16="http://schemas.microsoft.com/office/drawing/2014/main" id="{D4DA2CDD-53E2-48D1-B7C5-6D67E91FEDC8}"/>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09" name="Straight Connector 1708">
                <a:extLst>
                  <a:ext uri="{FF2B5EF4-FFF2-40B4-BE49-F238E27FC236}">
                    <a16:creationId xmlns:a16="http://schemas.microsoft.com/office/drawing/2014/main" id="{A544EB6B-9B93-4FCB-9909-001482B3006B}"/>
                  </a:ext>
                </a:extLst>
              </p:cNvPr>
              <p:cNvCxnSpPr>
                <a:stCxn id="1708"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10" name="Straight Connector 1709">
                <a:extLst>
                  <a:ext uri="{FF2B5EF4-FFF2-40B4-BE49-F238E27FC236}">
                    <a16:creationId xmlns:a16="http://schemas.microsoft.com/office/drawing/2014/main" id="{0A52577F-4150-4925-93E2-C86B85E6E7AF}"/>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11" name="Straight Connector 1710">
                <a:extLst>
                  <a:ext uri="{FF2B5EF4-FFF2-40B4-BE49-F238E27FC236}">
                    <a16:creationId xmlns:a16="http://schemas.microsoft.com/office/drawing/2014/main" id="{761ED6AA-5510-4914-AEBE-ABB2E0BB053B}"/>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12" name="Straight Connector 1711">
                <a:extLst>
                  <a:ext uri="{FF2B5EF4-FFF2-40B4-BE49-F238E27FC236}">
                    <a16:creationId xmlns:a16="http://schemas.microsoft.com/office/drawing/2014/main" id="{466F7A65-12D7-4459-8287-3AE628C02371}"/>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13" name="Straight Connector 1712">
                <a:extLst>
                  <a:ext uri="{FF2B5EF4-FFF2-40B4-BE49-F238E27FC236}">
                    <a16:creationId xmlns:a16="http://schemas.microsoft.com/office/drawing/2014/main" id="{F8EDCF4D-802D-4711-9106-DCB1DF09EB65}"/>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33" name="Group 1532">
              <a:extLst>
                <a:ext uri="{FF2B5EF4-FFF2-40B4-BE49-F238E27FC236}">
                  <a16:creationId xmlns:a16="http://schemas.microsoft.com/office/drawing/2014/main" id="{2921F7F0-58E6-4FFF-A06D-F3FDD725270F}"/>
                </a:ext>
              </a:extLst>
            </p:cNvPr>
            <p:cNvGrpSpPr/>
            <p:nvPr/>
          </p:nvGrpSpPr>
          <p:grpSpPr>
            <a:xfrm>
              <a:off x="11602853" y="2210955"/>
              <a:ext cx="351692" cy="691662"/>
              <a:chOff x="1664677" y="4221162"/>
              <a:chExt cx="843208" cy="1652100"/>
            </a:xfrm>
          </p:grpSpPr>
          <p:sp>
            <p:nvSpPr>
              <p:cNvPr id="1702" name="Oval 1701">
                <a:extLst>
                  <a:ext uri="{FF2B5EF4-FFF2-40B4-BE49-F238E27FC236}">
                    <a16:creationId xmlns:a16="http://schemas.microsoft.com/office/drawing/2014/main" id="{1889EA4C-F97D-480D-8D7E-D1B5CE645D12}"/>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03" name="Straight Connector 1702">
                <a:extLst>
                  <a:ext uri="{FF2B5EF4-FFF2-40B4-BE49-F238E27FC236}">
                    <a16:creationId xmlns:a16="http://schemas.microsoft.com/office/drawing/2014/main" id="{B400171A-67ED-4786-8213-31F48C34BF8B}"/>
                  </a:ext>
                </a:extLst>
              </p:cNvPr>
              <p:cNvCxnSpPr>
                <a:stCxn id="1702"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04" name="Straight Connector 1703">
                <a:extLst>
                  <a:ext uri="{FF2B5EF4-FFF2-40B4-BE49-F238E27FC236}">
                    <a16:creationId xmlns:a16="http://schemas.microsoft.com/office/drawing/2014/main" id="{CFA38651-D7FB-4B03-93BB-9B4D003A828D}"/>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05" name="Straight Connector 1704">
                <a:extLst>
                  <a:ext uri="{FF2B5EF4-FFF2-40B4-BE49-F238E27FC236}">
                    <a16:creationId xmlns:a16="http://schemas.microsoft.com/office/drawing/2014/main" id="{E5CE9698-0198-47C6-9E41-593C64650945}"/>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06" name="Straight Connector 1705">
                <a:extLst>
                  <a:ext uri="{FF2B5EF4-FFF2-40B4-BE49-F238E27FC236}">
                    <a16:creationId xmlns:a16="http://schemas.microsoft.com/office/drawing/2014/main" id="{41B9068C-6CA6-42DA-9E48-D1205905FF41}"/>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07" name="Straight Connector 1706">
                <a:extLst>
                  <a:ext uri="{FF2B5EF4-FFF2-40B4-BE49-F238E27FC236}">
                    <a16:creationId xmlns:a16="http://schemas.microsoft.com/office/drawing/2014/main" id="{05765E3B-D491-45F5-8313-2251BA84B494}"/>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34" name="Group 1533">
              <a:extLst>
                <a:ext uri="{FF2B5EF4-FFF2-40B4-BE49-F238E27FC236}">
                  <a16:creationId xmlns:a16="http://schemas.microsoft.com/office/drawing/2014/main" id="{3ED64338-F1EE-4457-8178-DA9F535C6161}"/>
                </a:ext>
              </a:extLst>
            </p:cNvPr>
            <p:cNvGrpSpPr/>
            <p:nvPr/>
          </p:nvGrpSpPr>
          <p:grpSpPr>
            <a:xfrm>
              <a:off x="5850696" y="1221242"/>
              <a:ext cx="351692" cy="691662"/>
              <a:chOff x="1664677" y="4221162"/>
              <a:chExt cx="843208" cy="1652100"/>
            </a:xfrm>
          </p:grpSpPr>
          <p:sp>
            <p:nvSpPr>
              <p:cNvPr id="1696" name="Oval 1695">
                <a:extLst>
                  <a:ext uri="{FF2B5EF4-FFF2-40B4-BE49-F238E27FC236}">
                    <a16:creationId xmlns:a16="http://schemas.microsoft.com/office/drawing/2014/main" id="{B9DAC1B9-BF4B-413D-B196-34CABAC9811C}"/>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697" name="Straight Connector 1696">
                <a:extLst>
                  <a:ext uri="{FF2B5EF4-FFF2-40B4-BE49-F238E27FC236}">
                    <a16:creationId xmlns:a16="http://schemas.microsoft.com/office/drawing/2014/main" id="{855272AF-40A5-40C6-8757-5D9D8EC35E17}"/>
                  </a:ext>
                </a:extLst>
              </p:cNvPr>
              <p:cNvCxnSpPr>
                <a:stCxn id="1696"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98" name="Straight Connector 1697">
                <a:extLst>
                  <a:ext uri="{FF2B5EF4-FFF2-40B4-BE49-F238E27FC236}">
                    <a16:creationId xmlns:a16="http://schemas.microsoft.com/office/drawing/2014/main" id="{C0027753-CBF8-47E5-A8AE-990394C25657}"/>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99" name="Straight Connector 1698">
                <a:extLst>
                  <a:ext uri="{FF2B5EF4-FFF2-40B4-BE49-F238E27FC236}">
                    <a16:creationId xmlns:a16="http://schemas.microsoft.com/office/drawing/2014/main" id="{BA18FF6D-5D9D-42C0-A0D1-BAAA9B87F892}"/>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700" name="Straight Connector 1699">
                <a:extLst>
                  <a:ext uri="{FF2B5EF4-FFF2-40B4-BE49-F238E27FC236}">
                    <a16:creationId xmlns:a16="http://schemas.microsoft.com/office/drawing/2014/main" id="{DDCECA2E-013B-44F9-9B4D-71290ACD0AD2}"/>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701" name="Straight Connector 1700">
                <a:extLst>
                  <a:ext uri="{FF2B5EF4-FFF2-40B4-BE49-F238E27FC236}">
                    <a16:creationId xmlns:a16="http://schemas.microsoft.com/office/drawing/2014/main" id="{7097C7FE-F674-4593-B2C1-5AAD61DBDDE1}"/>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535" name="Group 1534">
              <a:extLst>
                <a:ext uri="{FF2B5EF4-FFF2-40B4-BE49-F238E27FC236}">
                  <a16:creationId xmlns:a16="http://schemas.microsoft.com/office/drawing/2014/main" id="{78184B8B-8E77-440A-9AF9-B09DE5496E12}"/>
                </a:ext>
              </a:extLst>
            </p:cNvPr>
            <p:cNvGrpSpPr/>
            <p:nvPr/>
          </p:nvGrpSpPr>
          <p:grpSpPr>
            <a:xfrm>
              <a:off x="7367460" y="1221242"/>
              <a:ext cx="351692" cy="691662"/>
              <a:chOff x="1664677" y="4221162"/>
              <a:chExt cx="843208" cy="1652100"/>
            </a:xfrm>
          </p:grpSpPr>
          <p:sp>
            <p:nvSpPr>
              <p:cNvPr id="1690" name="Oval 1689">
                <a:extLst>
                  <a:ext uri="{FF2B5EF4-FFF2-40B4-BE49-F238E27FC236}">
                    <a16:creationId xmlns:a16="http://schemas.microsoft.com/office/drawing/2014/main" id="{597A0A59-956D-47FD-8E7F-09BABF74714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91" name="Straight Connector 1690">
                <a:extLst>
                  <a:ext uri="{FF2B5EF4-FFF2-40B4-BE49-F238E27FC236}">
                    <a16:creationId xmlns:a16="http://schemas.microsoft.com/office/drawing/2014/main" id="{1DEB7229-D797-4CE0-BDD0-DF916EB8D344}"/>
                  </a:ext>
                </a:extLst>
              </p:cNvPr>
              <p:cNvCxnSpPr>
                <a:stCxn id="1690"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92" name="Straight Connector 1691">
                <a:extLst>
                  <a:ext uri="{FF2B5EF4-FFF2-40B4-BE49-F238E27FC236}">
                    <a16:creationId xmlns:a16="http://schemas.microsoft.com/office/drawing/2014/main" id="{F1F4F869-2F54-4A45-BA32-845FC539885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93" name="Straight Connector 1692">
                <a:extLst>
                  <a:ext uri="{FF2B5EF4-FFF2-40B4-BE49-F238E27FC236}">
                    <a16:creationId xmlns:a16="http://schemas.microsoft.com/office/drawing/2014/main" id="{37E03C8D-A008-408B-9148-C80F93BDC3E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94" name="Straight Connector 1693">
                <a:extLst>
                  <a:ext uri="{FF2B5EF4-FFF2-40B4-BE49-F238E27FC236}">
                    <a16:creationId xmlns:a16="http://schemas.microsoft.com/office/drawing/2014/main" id="{9DEB4EFB-A9D9-4E88-86CF-F16F827E78F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95" name="Straight Connector 1694">
                <a:extLst>
                  <a:ext uri="{FF2B5EF4-FFF2-40B4-BE49-F238E27FC236}">
                    <a16:creationId xmlns:a16="http://schemas.microsoft.com/office/drawing/2014/main" id="{C83AFB9F-6C98-4F20-A08E-FD45CD113D0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36" name="Group 1535">
              <a:extLst>
                <a:ext uri="{FF2B5EF4-FFF2-40B4-BE49-F238E27FC236}">
                  <a16:creationId xmlns:a16="http://schemas.microsoft.com/office/drawing/2014/main" id="{6FA02126-03B4-4C2A-B941-1B3DA7D3FC39}"/>
                </a:ext>
              </a:extLst>
            </p:cNvPr>
            <p:cNvGrpSpPr/>
            <p:nvPr/>
          </p:nvGrpSpPr>
          <p:grpSpPr>
            <a:xfrm>
              <a:off x="6356284" y="1221242"/>
              <a:ext cx="351692" cy="691662"/>
              <a:chOff x="1664677" y="4221162"/>
              <a:chExt cx="843208" cy="1652100"/>
            </a:xfrm>
          </p:grpSpPr>
          <p:sp>
            <p:nvSpPr>
              <p:cNvPr id="1684" name="Oval 1683">
                <a:extLst>
                  <a:ext uri="{FF2B5EF4-FFF2-40B4-BE49-F238E27FC236}">
                    <a16:creationId xmlns:a16="http://schemas.microsoft.com/office/drawing/2014/main" id="{95D03668-C296-47C7-A4D6-6FD020968938}"/>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85" name="Straight Connector 1684">
                <a:extLst>
                  <a:ext uri="{FF2B5EF4-FFF2-40B4-BE49-F238E27FC236}">
                    <a16:creationId xmlns:a16="http://schemas.microsoft.com/office/drawing/2014/main" id="{E1669353-68CA-4F9C-8834-D8AB526F0983}"/>
                  </a:ext>
                </a:extLst>
              </p:cNvPr>
              <p:cNvCxnSpPr>
                <a:stCxn id="1684"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6" name="Straight Connector 1685">
                <a:extLst>
                  <a:ext uri="{FF2B5EF4-FFF2-40B4-BE49-F238E27FC236}">
                    <a16:creationId xmlns:a16="http://schemas.microsoft.com/office/drawing/2014/main" id="{F890DC78-FEAE-4998-855F-BCA3EBA9DCDC}"/>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7" name="Straight Connector 1686">
                <a:extLst>
                  <a:ext uri="{FF2B5EF4-FFF2-40B4-BE49-F238E27FC236}">
                    <a16:creationId xmlns:a16="http://schemas.microsoft.com/office/drawing/2014/main" id="{562FA2CF-4C69-4124-AD6A-C268B0F36D45}"/>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8" name="Straight Connector 1687">
                <a:extLst>
                  <a:ext uri="{FF2B5EF4-FFF2-40B4-BE49-F238E27FC236}">
                    <a16:creationId xmlns:a16="http://schemas.microsoft.com/office/drawing/2014/main" id="{9B858C7B-B8F1-4457-850C-C4CE830E9E0C}"/>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9" name="Straight Connector 1688">
                <a:extLst>
                  <a:ext uri="{FF2B5EF4-FFF2-40B4-BE49-F238E27FC236}">
                    <a16:creationId xmlns:a16="http://schemas.microsoft.com/office/drawing/2014/main" id="{A2B8823F-4BD9-4F0C-94F5-F0B79D549645}"/>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37" name="Group 1536">
              <a:extLst>
                <a:ext uri="{FF2B5EF4-FFF2-40B4-BE49-F238E27FC236}">
                  <a16:creationId xmlns:a16="http://schemas.microsoft.com/office/drawing/2014/main" id="{5C7C83CB-7098-46EC-8119-5125DB611F39}"/>
                </a:ext>
              </a:extLst>
            </p:cNvPr>
            <p:cNvGrpSpPr/>
            <p:nvPr/>
          </p:nvGrpSpPr>
          <p:grpSpPr>
            <a:xfrm>
              <a:off x="6861872" y="1221242"/>
              <a:ext cx="351692" cy="691662"/>
              <a:chOff x="1664677" y="4221162"/>
              <a:chExt cx="843208" cy="1652100"/>
            </a:xfrm>
          </p:grpSpPr>
          <p:sp>
            <p:nvSpPr>
              <p:cNvPr id="1678" name="Oval 1677">
                <a:extLst>
                  <a:ext uri="{FF2B5EF4-FFF2-40B4-BE49-F238E27FC236}">
                    <a16:creationId xmlns:a16="http://schemas.microsoft.com/office/drawing/2014/main" id="{1206CEF5-147C-4BC0-9AA1-25F9518A8825}"/>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79" name="Straight Connector 1678">
                <a:extLst>
                  <a:ext uri="{FF2B5EF4-FFF2-40B4-BE49-F238E27FC236}">
                    <a16:creationId xmlns:a16="http://schemas.microsoft.com/office/drawing/2014/main" id="{3C8E2CBE-A99D-4EAF-91DA-A861700DCC71}"/>
                  </a:ext>
                </a:extLst>
              </p:cNvPr>
              <p:cNvCxnSpPr>
                <a:stCxn id="1678"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0" name="Straight Connector 1679">
                <a:extLst>
                  <a:ext uri="{FF2B5EF4-FFF2-40B4-BE49-F238E27FC236}">
                    <a16:creationId xmlns:a16="http://schemas.microsoft.com/office/drawing/2014/main" id="{85A2DFAE-126F-452A-8C63-3163B515C234}"/>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1" name="Straight Connector 1680">
                <a:extLst>
                  <a:ext uri="{FF2B5EF4-FFF2-40B4-BE49-F238E27FC236}">
                    <a16:creationId xmlns:a16="http://schemas.microsoft.com/office/drawing/2014/main" id="{3B078B0D-0DF0-4E18-9109-27AC5A9D6317}"/>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2" name="Straight Connector 1681">
                <a:extLst>
                  <a:ext uri="{FF2B5EF4-FFF2-40B4-BE49-F238E27FC236}">
                    <a16:creationId xmlns:a16="http://schemas.microsoft.com/office/drawing/2014/main" id="{57C956F9-0654-4298-8C7A-D3B1217441A9}"/>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3" name="Straight Connector 1682">
                <a:extLst>
                  <a:ext uri="{FF2B5EF4-FFF2-40B4-BE49-F238E27FC236}">
                    <a16:creationId xmlns:a16="http://schemas.microsoft.com/office/drawing/2014/main" id="{B9321F39-A4C8-411E-AD64-DB23B8B12AD7}"/>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38" name="Group 1537">
              <a:extLst>
                <a:ext uri="{FF2B5EF4-FFF2-40B4-BE49-F238E27FC236}">
                  <a16:creationId xmlns:a16="http://schemas.microsoft.com/office/drawing/2014/main" id="{F403E364-F22E-4810-8CE9-3D48E43A1DD8}"/>
                </a:ext>
              </a:extLst>
            </p:cNvPr>
            <p:cNvGrpSpPr/>
            <p:nvPr/>
          </p:nvGrpSpPr>
          <p:grpSpPr>
            <a:xfrm>
              <a:off x="7873048" y="1221242"/>
              <a:ext cx="351692" cy="691662"/>
              <a:chOff x="1664677" y="4221162"/>
              <a:chExt cx="843208" cy="1652100"/>
            </a:xfrm>
          </p:grpSpPr>
          <p:sp>
            <p:nvSpPr>
              <p:cNvPr id="1672" name="Oval 1671">
                <a:extLst>
                  <a:ext uri="{FF2B5EF4-FFF2-40B4-BE49-F238E27FC236}">
                    <a16:creationId xmlns:a16="http://schemas.microsoft.com/office/drawing/2014/main" id="{85DD9D4D-D93B-4C1B-8CE7-A0BD86A7FCCB}"/>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73" name="Straight Connector 1672">
                <a:extLst>
                  <a:ext uri="{FF2B5EF4-FFF2-40B4-BE49-F238E27FC236}">
                    <a16:creationId xmlns:a16="http://schemas.microsoft.com/office/drawing/2014/main" id="{09B3588B-25FC-4E75-99AF-EDB08517D2ED}"/>
                  </a:ext>
                </a:extLst>
              </p:cNvPr>
              <p:cNvCxnSpPr>
                <a:stCxn id="1672"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74" name="Straight Connector 1673">
                <a:extLst>
                  <a:ext uri="{FF2B5EF4-FFF2-40B4-BE49-F238E27FC236}">
                    <a16:creationId xmlns:a16="http://schemas.microsoft.com/office/drawing/2014/main" id="{5CEF3A0B-6D89-4856-B647-DC9F136DAE4C}"/>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75" name="Straight Connector 1674">
                <a:extLst>
                  <a:ext uri="{FF2B5EF4-FFF2-40B4-BE49-F238E27FC236}">
                    <a16:creationId xmlns:a16="http://schemas.microsoft.com/office/drawing/2014/main" id="{5C09E501-7B9F-4E5F-BD07-9E0009550FC5}"/>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76" name="Straight Connector 1675">
                <a:extLst>
                  <a:ext uri="{FF2B5EF4-FFF2-40B4-BE49-F238E27FC236}">
                    <a16:creationId xmlns:a16="http://schemas.microsoft.com/office/drawing/2014/main" id="{47A4D5ED-06D3-4444-B7F8-02D0733B7666}"/>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77" name="Straight Connector 1676">
                <a:extLst>
                  <a:ext uri="{FF2B5EF4-FFF2-40B4-BE49-F238E27FC236}">
                    <a16:creationId xmlns:a16="http://schemas.microsoft.com/office/drawing/2014/main" id="{7B312E75-39F8-4481-8949-4C56FDE6E443}"/>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39" name="Group 1538">
              <a:extLst>
                <a:ext uri="{FF2B5EF4-FFF2-40B4-BE49-F238E27FC236}">
                  <a16:creationId xmlns:a16="http://schemas.microsoft.com/office/drawing/2014/main" id="{61EB08F0-6C40-4F59-A9A6-FE9170DE5904}"/>
                </a:ext>
              </a:extLst>
            </p:cNvPr>
            <p:cNvGrpSpPr/>
            <p:nvPr/>
          </p:nvGrpSpPr>
          <p:grpSpPr>
            <a:xfrm>
              <a:off x="8378636" y="1221242"/>
              <a:ext cx="351692" cy="691662"/>
              <a:chOff x="1664677" y="4221162"/>
              <a:chExt cx="843208" cy="1652100"/>
            </a:xfrm>
          </p:grpSpPr>
          <p:sp>
            <p:nvSpPr>
              <p:cNvPr id="1666" name="Oval 1665">
                <a:extLst>
                  <a:ext uri="{FF2B5EF4-FFF2-40B4-BE49-F238E27FC236}">
                    <a16:creationId xmlns:a16="http://schemas.microsoft.com/office/drawing/2014/main" id="{5B906CA7-870F-4380-9300-857EDC1F383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67" name="Straight Connector 1666">
                <a:extLst>
                  <a:ext uri="{FF2B5EF4-FFF2-40B4-BE49-F238E27FC236}">
                    <a16:creationId xmlns:a16="http://schemas.microsoft.com/office/drawing/2014/main" id="{D6BA566D-5EE6-4208-97E3-3CF570213E24}"/>
                  </a:ext>
                </a:extLst>
              </p:cNvPr>
              <p:cNvCxnSpPr>
                <a:stCxn id="166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68" name="Straight Connector 1667">
                <a:extLst>
                  <a:ext uri="{FF2B5EF4-FFF2-40B4-BE49-F238E27FC236}">
                    <a16:creationId xmlns:a16="http://schemas.microsoft.com/office/drawing/2014/main" id="{C3DB4079-B370-4DB7-801F-6EDD183D662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69" name="Straight Connector 1668">
                <a:extLst>
                  <a:ext uri="{FF2B5EF4-FFF2-40B4-BE49-F238E27FC236}">
                    <a16:creationId xmlns:a16="http://schemas.microsoft.com/office/drawing/2014/main" id="{78B5DC81-ECF9-4030-98CA-3B07C8FA0AD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70" name="Straight Connector 1669">
                <a:extLst>
                  <a:ext uri="{FF2B5EF4-FFF2-40B4-BE49-F238E27FC236}">
                    <a16:creationId xmlns:a16="http://schemas.microsoft.com/office/drawing/2014/main" id="{9FC2667F-537B-42C3-A82F-ABAAE716E7B2}"/>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71" name="Straight Connector 1670">
                <a:extLst>
                  <a:ext uri="{FF2B5EF4-FFF2-40B4-BE49-F238E27FC236}">
                    <a16:creationId xmlns:a16="http://schemas.microsoft.com/office/drawing/2014/main" id="{23DA73B6-A35D-47AB-9BE6-FBB673B6558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40" name="Group 1539">
              <a:extLst>
                <a:ext uri="{FF2B5EF4-FFF2-40B4-BE49-F238E27FC236}">
                  <a16:creationId xmlns:a16="http://schemas.microsoft.com/office/drawing/2014/main" id="{DD64B947-DB93-402B-950E-E6C6E306BA8B}"/>
                </a:ext>
              </a:extLst>
            </p:cNvPr>
            <p:cNvGrpSpPr/>
            <p:nvPr/>
          </p:nvGrpSpPr>
          <p:grpSpPr>
            <a:xfrm>
              <a:off x="8884224" y="1221242"/>
              <a:ext cx="351692" cy="691662"/>
              <a:chOff x="1664677" y="4221162"/>
              <a:chExt cx="843208" cy="1652100"/>
            </a:xfrm>
          </p:grpSpPr>
          <p:sp>
            <p:nvSpPr>
              <p:cNvPr id="1660" name="Oval 1659">
                <a:extLst>
                  <a:ext uri="{FF2B5EF4-FFF2-40B4-BE49-F238E27FC236}">
                    <a16:creationId xmlns:a16="http://schemas.microsoft.com/office/drawing/2014/main" id="{4A70D719-022C-41E4-8E79-4A6D78E3C6D1}"/>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61" name="Straight Connector 1660">
                <a:extLst>
                  <a:ext uri="{FF2B5EF4-FFF2-40B4-BE49-F238E27FC236}">
                    <a16:creationId xmlns:a16="http://schemas.microsoft.com/office/drawing/2014/main" id="{0EAD8BF6-6BD6-4090-9239-BBCB41AC13A1}"/>
                  </a:ext>
                </a:extLst>
              </p:cNvPr>
              <p:cNvCxnSpPr>
                <a:stCxn id="1660"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62" name="Straight Connector 1661">
                <a:extLst>
                  <a:ext uri="{FF2B5EF4-FFF2-40B4-BE49-F238E27FC236}">
                    <a16:creationId xmlns:a16="http://schemas.microsoft.com/office/drawing/2014/main" id="{1C072B98-6F52-4237-ACFF-F61FBD41034B}"/>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63" name="Straight Connector 1662">
                <a:extLst>
                  <a:ext uri="{FF2B5EF4-FFF2-40B4-BE49-F238E27FC236}">
                    <a16:creationId xmlns:a16="http://schemas.microsoft.com/office/drawing/2014/main" id="{13DF6BDA-2A7C-4E4D-BFEA-7C0AED5017AA}"/>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64" name="Straight Connector 1663">
                <a:extLst>
                  <a:ext uri="{FF2B5EF4-FFF2-40B4-BE49-F238E27FC236}">
                    <a16:creationId xmlns:a16="http://schemas.microsoft.com/office/drawing/2014/main" id="{8D9B7C1E-9300-4FAD-8A04-662AE5B75064}"/>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65" name="Straight Connector 1664">
                <a:extLst>
                  <a:ext uri="{FF2B5EF4-FFF2-40B4-BE49-F238E27FC236}">
                    <a16:creationId xmlns:a16="http://schemas.microsoft.com/office/drawing/2014/main" id="{D2648F12-E59F-4904-B781-122EC399E1E1}"/>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41" name="Group 1540">
              <a:extLst>
                <a:ext uri="{FF2B5EF4-FFF2-40B4-BE49-F238E27FC236}">
                  <a16:creationId xmlns:a16="http://schemas.microsoft.com/office/drawing/2014/main" id="{9E66CE25-6651-4BB5-99C1-FA4C42EACA2A}"/>
                </a:ext>
              </a:extLst>
            </p:cNvPr>
            <p:cNvGrpSpPr/>
            <p:nvPr/>
          </p:nvGrpSpPr>
          <p:grpSpPr>
            <a:xfrm>
              <a:off x="10400988" y="1221242"/>
              <a:ext cx="351692" cy="691662"/>
              <a:chOff x="1664677" y="4221162"/>
              <a:chExt cx="843208" cy="1652100"/>
            </a:xfrm>
          </p:grpSpPr>
          <p:sp>
            <p:nvSpPr>
              <p:cNvPr id="1654" name="Oval 1653">
                <a:extLst>
                  <a:ext uri="{FF2B5EF4-FFF2-40B4-BE49-F238E27FC236}">
                    <a16:creationId xmlns:a16="http://schemas.microsoft.com/office/drawing/2014/main" id="{6D64B11E-9792-4A36-B9A1-7D5F4A6891F3}"/>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655" name="Straight Connector 1654">
                <a:extLst>
                  <a:ext uri="{FF2B5EF4-FFF2-40B4-BE49-F238E27FC236}">
                    <a16:creationId xmlns:a16="http://schemas.microsoft.com/office/drawing/2014/main" id="{63FCF935-FD94-4887-BE27-7A18B859623C}"/>
                  </a:ext>
                </a:extLst>
              </p:cNvPr>
              <p:cNvCxnSpPr>
                <a:stCxn id="1654"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656" name="Straight Connector 1655">
                <a:extLst>
                  <a:ext uri="{FF2B5EF4-FFF2-40B4-BE49-F238E27FC236}">
                    <a16:creationId xmlns:a16="http://schemas.microsoft.com/office/drawing/2014/main" id="{2FC27173-9714-46B7-8598-885EA32EBE81}"/>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657" name="Straight Connector 1656">
                <a:extLst>
                  <a:ext uri="{FF2B5EF4-FFF2-40B4-BE49-F238E27FC236}">
                    <a16:creationId xmlns:a16="http://schemas.microsoft.com/office/drawing/2014/main" id="{222FBE94-E21A-4ABB-89A4-BBC6F8B282FE}"/>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658" name="Straight Connector 1657">
                <a:extLst>
                  <a:ext uri="{FF2B5EF4-FFF2-40B4-BE49-F238E27FC236}">
                    <a16:creationId xmlns:a16="http://schemas.microsoft.com/office/drawing/2014/main" id="{E1D68B3D-8144-41C6-A1B2-994FA05B490E}"/>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659" name="Straight Connector 1658">
                <a:extLst>
                  <a:ext uri="{FF2B5EF4-FFF2-40B4-BE49-F238E27FC236}">
                    <a16:creationId xmlns:a16="http://schemas.microsoft.com/office/drawing/2014/main" id="{FD6CB7A1-2841-4974-87CF-BE2BF22626AF}"/>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542" name="Group 1541">
              <a:extLst>
                <a:ext uri="{FF2B5EF4-FFF2-40B4-BE49-F238E27FC236}">
                  <a16:creationId xmlns:a16="http://schemas.microsoft.com/office/drawing/2014/main" id="{034EE152-1774-49B5-B149-270BD1841EC2}"/>
                </a:ext>
              </a:extLst>
            </p:cNvPr>
            <p:cNvGrpSpPr/>
            <p:nvPr/>
          </p:nvGrpSpPr>
          <p:grpSpPr>
            <a:xfrm>
              <a:off x="9389812" y="1221242"/>
              <a:ext cx="351692" cy="691662"/>
              <a:chOff x="1664677" y="4221162"/>
              <a:chExt cx="843208" cy="1652100"/>
            </a:xfrm>
          </p:grpSpPr>
          <p:sp>
            <p:nvSpPr>
              <p:cNvPr id="1648" name="Oval 1647">
                <a:extLst>
                  <a:ext uri="{FF2B5EF4-FFF2-40B4-BE49-F238E27FC236}">
                    <a16:creationId xmlns:a16="http://schemas.microsoft.com/office/drawing/2014/main" id="{FEF5EF5E-FA5C-4822-94DD-8466A393CA87}"/>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649" name="Straight Connector 1648">
                <a:extLst>
                  <a:ext uri="{FF2B5EF4-FFF2-40B4-BE49-F238E27FC236}">
                    <a16:creationId xmlns:a16="http://schemas.microsoft.com/office/drawing/2014/main" id="{E905B8D6-816E-4531-A9A7-CEF219EFFF1B}"/>
                  </a:ext>
                </a:extLst>
              </p:cNvPr>
              <p:cNvCxnSpPr>
                <a:stCxn id="1648"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650" name="Straight Connector 1649">
                <a:extLst>
                  <a:ext uri="{FF2B5EF4-FFF2-40B4-BE49-F238E27FC236}">
                    <a16:creationId xmlns:a16="http://schemas.microsoft.com/office/drawing/2014/main" id="{B475FF9E-2FD9-44AA-BC00-177497069E87}"/>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651" name="Straight Connector 1650">
                <a:extLst>
                  <a:ext uri="{FF2B5EF4-FFF2-40B4-BE49-F238E27FC236}">
                    <a16:creationId xmlns:a16="http://schemas.microsoft.com/office/drawing/2014/main" id="{7FF1BDDE-5CCA-4BBD-9EFA-35FE15169161}"/>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652" name="Straight Connector 1651">
                <a:extLst>
                  <a:ext uri="{FF2B5EF4-FFF2-40B4-BE49-F238E27FC236}">
                    <a16:creationId xmlns:a16="http://schemas.microsoft.com/office/drawing/2014/main" id="{F2BC7E54-F9C4-45A5-B85F-604515E36749}"/>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653" name="Straight Connector 1652">
                <a:extLst>
                  <a:ext uri="{FF2B5EF4-FFF2-40B4-BE49-F238E27FC236}">
                    <a16:creationId xmlns:a16="http://schemas.microsoft.com/office/drawing/2014/main" id="{293D2997-A1A6-4633-B1ED-5CAFCEE3D308}"/>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543" name="Group 1542">
              <a:extLst>
                <a:ext uri="{FF2B5EF4-FFF2-40B4-BE49-F238E27FC236}">
                  <a16:creationId xmlns:a16="http://schemas.microsoft.com/office/drawing/2014/main" id="{8872B7B1-9D3B-4F3E-958A-2A99A54D8290}"/>
                </a:ext>
              </a:extLst>
            </p:cNvPr>
            <p:cNvGrpSpPr/>
            <p:nvPr/>
          </p:nvGrpSpPr>
          <p:grpSpPr>
            <a:xfrm>
              <a:off x="9895400" y="1221242"/>
              <a:ext cx="351692" cy="691662"/>
              <a:chOff x="1664677" y="4221162"/>
              <a:chExt cx="843208" cy="1652100"/>
            </a:xfrm>
          </p:grpSpPr>
          <p:sp>
            <p:nvSpPr>
              <p:cNvPr id="1642" name="Oval 1641">
                <a:extLst>
                  <a:ext uri="{FF2B5EF4-FFF2-40B4-BE49-F238E27FC236}">
                    <a16:creationId xmlns:a16="http://schemas.microsoft.com/office/drawing/2014/main" id="{535D0D87-DC09-4F55-BD93-5D041C09F331}"/>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643" name="Straight Connector 1642">
                <a:extLst>
                  <a:ext uri="{FF2B5EF4-FFF2-40B4-BE49-F238E27FC236}">
                    <a16:creationId xmlns:a16="http://schemas.microsoft.com/office/drawing/2014/main" id="{75D0C99D-8011-4402-A8A5-0E0FEC42E44F}"/>
                  </a:ext>
                </a:extLst>
              </p:cNvPr>
              <p:cNvCxnSpPr>
                <a:stCxn id="1642"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44" name="Straight Connector 1643">
                <a:extLst>
                  <a:ext uri="{FF2B5EF4-FFF2-40B4-BE49-F238E27FC236}">
                    <a16:creationId xmlns:a16="http://schemas.microsoft.com/office/drawing/2014/main" id="{AF896649-5575-47C5-B4E3-C89D65A71F58}"/>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45" name="Straight Connector 1644">
                <a:extLst>
                  <a:ext uri="{FF2B5EF4-FFF2-40B4-BE49-F238E27FC236}">
                    <a16:creationId xmlns:a16="http://schemas.microsoft.com/office/drawing/2014/main" id="{8AFDC43A-8F18-4CAA-A817-7F217416E673}"/>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46" name="Straight Connector 1645">
                <a:extLst>
                  <a:ext uri="{FF2B5EF4-FFF2-40B4-BE49-F238E27FC236}">
                    <a16:creationId xmlns:a16="http://schemas.microsoft.com/office/drawing/2014/main" id="{88BBE081-CD5E-49B1-A031-F71CD1ADDDF3}"/>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47" name="Straight Connector 1646">
                <a:extLst>
                  <a:ext uri="{FF2B5EF4-FFF2-40B4-BE49-F238E27FC236}">
                    <a16:creationId xmlns:a16="http://schemas.microsoft.com/office/drawing/2014/main" id="{3230C6D4-1808-4D11-828A-6913D5F65DBC}"/>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544" name="Group 1543">
              <a:extLst>
                <a:ext uri="{FF2B5EF4-FFF2-40B4-BE49-F238E27FC236}">
                  <a16:creationId xmlns:a16="http://schemas.microsoft.com/office/drawing/2014/main" id="{B53AA043-2380-4B3D-BC53-D1567561AF80}"/>
                </a:ext>
              </a:extLst>
            </p:cNvPr>
            <p:cNvGrpSpPr/>
            <p:nvPr/>
          </p:nvGrpSpPr>
          <p:grpSpPr>
            <a:xfrm>
              <a:off x="10906576" y="1221242"/>
              <a:ext cx="351692" cy="691662"/>
              <a:chOff x="1664677" y="4221162"/>
              <a:chExt cx="843208" cy="1652100"/>
            </a:xfrm>
          </p:grpSpPr>
          <p:sp>
            <p:nvSpPr>
              <p:cNvPr id="1636" name="Oval 1635">
                <a:extLst>
                  <a:ext uri="{FF2B5EF4-FFF2-40B4-BE49-F238E27FC236}">
                    <a16:creationId xmlns:a16="http://schemas.microsoft.com/office/drawing/2014/main" id="{975FCD9C-3C88-480F-8DE1-31A93C670D0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37" name="Straight Connector 1636">
                <a:extLst>
                  <a:ext uri="{FF2B5EF4-FFF2-40B4-BE49-F238E27FC236}">
                    <a16:creationId xmlns:a16="http://schemas.microsoft.com/office/drawing/2014/main" id="{9204C425-4F72-4448-9460-FB08C073F94B}"/>
                  </a:ext>
                </a:extLst>
              </p:cNvPr>
              <p:cNvCxnSpPr>
                <a:stCxn id="1636"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38" name="Straight Connector 1637">
                <a:extLst>
                  <a:ext uri="{FF2B5EF4-FFF2-40B4-BE49-F238E27FC236}">
                    <a16:creationId xmlns:a16="http://schemas.microsoft.com/office/drawing/2014/main" id="{C16E75A7-8DCE-4D2A-BF44-6330FFCBA6C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39" name="Straight Connector 1638">
                <a:extLst>
                  <a:ext uri="{FF2B5EF4-FFF2-40B4-BE49-F238E27FC236}">
                    <a16:creationId xmlns:a16="http://schemas.microsoft.com/office/drawing/2014/main" id="{73F7D9C3-4D01-4E68-B4FC-14236716861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40" name="Straight Connector 1639">
                <a:extLst>
                  <a:ext uri="{FF2B5EF4-FFF2-40B4-BE49-F238E27FC236}">
                    <a16:creationId xmlns:a16="http://schemas.microsoft.com/office/drawing/2014/main" id="{93507815-713E-4960-976E-E3800EE4385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41" name="Straight Connector 1640">
                <a:extLst>
                  <a:ext uri="{FF2B5EF4-FFF2-40B4-BE49-F238E27FC236}">
                    <a16:creationId xmlns:a16="http://schemas.microsoft.com/office/drawing/2014/main" id="{3585C37A-25E5-496E-8DA1-032D2F76E2B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45" name="Group 1544">
              <a:extLst>
                <a:ext uri="{FF2B5EF4-FFF2-40B4-BE49-F238E27FC236}">
                  <a16:creationId xmlns:a16="http://schemas.microsoft.com/office/drawing/2014/main" id="{A5E3CF28-7A27-480C-9CF5-87C16B8B47AD}"/>
                </a:ext>
              </a:extLst>
            </p:cNvPr>
            <p:cNvGrpSpPr/>
            <p:nvPr/>
          </p:nvGrpSpPr>
          <p:grpSpPr>
            <a:xfrm>
              <a:off x="11412160" y="1221242"/>
              <a:ext cx="351692" cy="691662"/>
              <a:chOff x="1664677" y="4221162"/>
              <a:chExt cx="843208" cy="1652100"/>
            </a:xfrm>
          </p:grpSpPr>
          <p:sp>
            <p:nvSpPr>
              <p:cNvPr id="1630" name="Oval 1629">
                <a:extLst>
                  <a:ext uri="{FF2B5EF4-FFF2-40B4-BE49-F238E27FC236}">
                    <a16:creationId xmlns:a16="http://schemas.microsoft.com/office/drawing/2014/main" id="{42AECCC8-83F7-45E3-A2FF-D52CE4CB2BD3}"/>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31" name="Straight Connector 1630">
                <a:extLst>
                  <a:ext uri="{FF2B5EF4-FFF2-40B4-BE49-F238E27FC236}">
                    <a16:creationId xmlns:a16="http://schemas.microsoft.com/office/drawing/2014/main" id="{9C992697-08C2-4A1D-BAC2-8207820F9DF0}"/>
                  </a:ext>
                </a:extLst>
              </p:cNvPr>
              <p:cNvCxnSpPr>
                <a:stCxn id="1630"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32" name="Straight Connector 1631">
                <a:extLst>
                  <a:ext uri="{FF2B5EF4-FFF2-40B4-BE49-F238E27FC236}">
                    <a16:creationId xmlns:a16="http://schemas.microsoft.com/office/drawing/2014/main" id="{C5C607CF-28B6-4B5B-A25D-00C0AE029A28}"/>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33" name="Straight Connector 1632">
                <a:extLst>
                  <a:ext uri="{FF2B5EF4-FFF2-40B4-BE49-F238E27FC236}">
                    <a16:creationId xmlns:a16="http://schemas.microsoft.com/office/drawing/2014/main" id="{3E41FE05-1060-4ED2-B522-5CD18C42BB81}"/>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34" name="Straight Connector 1633">
                <a:extLst>
                  <a:ext uri="{FF2B5EF4-FFF2-40B4-BE49-F238E27FC236}">
                    <a16:creationId xmlns:a16="http://schemas.microsoft.com/office/drawing/2014/main" id="{001BF765-391F-4AED-81FE-660125D9E009}"/>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35" name="Straight Connector 1634">
                <a:extLst>
                  <a:ext uri="{FF2B5EF4-FFF2-40B4-BE49-F238E27FC236}">
                    <a16:creationId xmlns:a16="http://schemas.microsoft.com/office/drawing/2014/main" id="{FDBAE854-1BFE-4987-BBAD-4FA40D4C33A4}"/>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46" name="Group 1545">
              <a:extLst>
                <a:ext uri="{FF2B5EF4-FFF2-40B4-BE49-F238E27FC236}">
                  <a16:creationId xmlns:a16="http://schemas.microsoft.com/office/drawing/2014/main" id="{D8297005-C16B-47AB-8F68-CAF8B947D32F}"/>
                </a:ext>
              </a:extLst>
            </p:cNvPr>
            <p:cNvGrpSpPr/>
            <p:nvPr/>
          </p:nvGrpSpPr>
          <p:grpSpPr>
            <a:xfrm>
              <a:off x="5137787" y="230726"/>
              <a:ext cx="351692" cy="691662"/>
              <a:chOff x="1664677" y="4221162"/>
              <a:chExt cx="843208" cy="1652100"/>
            </a:xfrm>
          </p:grpSpPr>
          <p:sp>
            <p:nvSpPr>
              <p:cNvPr id="1624" name="Oval 1623">
                <a:extLst>
                  <a:ext uri="{FF2B5EF4-FFF2-40B4-BE49-F238E27FC236}">
                    <a16:creationId xmlns:a16="http://schemas.microsoft.com/office/drawing/2014/main" id="{916430D4-CCB6-486A-9EAB-8F840409684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25" name="Straight Connector 1624">
                <a:extLst>
                  <a:ext uri="{FF2B5EF4-FFF2-40B4-BE49-F238E27FC236}">
                    <a16:creationId xmlns:a16="http://schemas.microsoft.com/office/drawing/2014/main" id="{E265296E-A62D-45EA-9B1F-357553C65687}"/>
                  </a:ext>
                </a:extLst>
              </p:cNvPr>
              <p:cNvCxnSpPr>
                <a:stCxn id="1624"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26" name="Straight Connector 1625">
                <a:extLst>
                  <a:ext uri="{FF2B5EF4-FFF2-40B4-BE49-F238E27FC236}">
                    <a16:creationId xmlns:a16="http://schemas.microsoft.com/office/drawing/2014/main" id="{CBBDCAC4-FD12-4E47-99D4-CD7EFD5879E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27" name="Straight Connector 1626">
                <a:extLst>
                  <a:ext uri="{FF2B5EF4-FFF2-40B4-BE49-F238E27FC236}">
                    <a16:creationId xmlns:a16="http://schemas.microsoft.com/office/drawing/2014/main" id="{AE522E99-5DA4-4FFF-8E35-A86745F8B79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28" name="Straight Connector 1627">
                <a:extLst>
                  <a:ext uri="{FF2B5EF4-FFF2-40B4-BE49-F238E27FC236}">
                    <a16:creationId xmlns:a16="http://schemas.microsoft.com/office/drawing/2014/main" id="{2F7FC284-18F7-485F-B10F-B7A576950D8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29" name="Straight Connector 1628">
                <a:extLst>
                  <a:ext uri="{FF2B5EF4-FFF2-40B4-BE49-F238E27FC236}">
                    <a16:creationId xmlns:a16="http://schemas.microsoft.com/office/drawing/2014/main" id="{1D9C8A7F-51C4-4EF8-BE6B-954ABBAFA54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47" name="Group 1546">
              <a:extLst>
                <a:ext uri="{FF2B5EF4-FFF2-40B4-BE49-F238E27FC236}">
                  <a16:creationId xmlns:a16="http://schemas.microsoft.com/office/drawing/2014/main" id="{591177E4-94B7-430D-89E6-B7252DF44EAB}"/>
                </a:ext>
              </a:extLst>
            </p:cNvPr>
            <p:cNvGrpSpPr/>
            <p:nvPr/>
          </p:nvGrpSpPr>
          <p:grpSpPr>
            <a:xfrm>
              <a:off x="6654551" y="230726"/>
              <a:ext cx="351692" cy="691662"/>
              <a:chOff x="1664677" y="4221162"/>
              <a:chExt cx="843208" cy="1652100"/>
            </a:xfrm>
          </p:grpSpPr>
          <p:sp>
            <p:nvSpPr>
              <p:cNvPr id="1618" name="Oval 1617">
                <a:extLst>
                  <a:ext uri="{FF2B5EF4-FFF2-40B4-BE49-F238E27FC236}">
                    <a16:creationId xmlns:a16="http://schemas.microsoft.com/office/drawing/2014/main" id="{D61428C9-8BB6-469B-9FE9-C1B7D12BA12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19" name="Straight Connector 1618">
                <a:extLst>
                  <a:ext uri="{FF2B5EF4-FFF2-40B4-BE49-F238E27FC236}">
                    <a16:creationId xmlns:a16="http://schemas.microsoft.com/office/drawing/2014/main" id="{6EEAACE1-2F1B-43A0-B54B-DCBC986787F7}"/>
                  </a:ext>
                </a:extLst>
              </p:cNvPr>
              <p:cNvCxnSpPr>
                <a:stCxn id="161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20" name="Straight Connector 1619">
                <a:extLst>
                  <a:ext uri="{FF2B5EF4-FFF2-40B4-BE49-F238E27FC236}">
                    <a16:creationId xmlns:a16="http://schemas.microsoft.com/office/drawing/2014/main" id="{06A85D8D-7F4C-4A9F-B9BA-0CB3245E436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21" name="Straight Connector 1620">
                <a:extLst>
                  <a:ext uri="{FF2B5EF4-FFF2-40B4-BE49-F238E27FC236}">
                    <a16:creationId xmlns:a16="http://schemas.microsoft.com/office/drawing/2014/main" id="{9E52B83E-87EA-4DAA-86B6-71AFAA4297B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22" name="Straight Connector 1621">
                <a:extLst>
                  <a:ext uri="{FF2B5EF4-FFF2-40B4-BE49-F238E27FC236}">
                    <a16:creationId xmlns:a16="http://schemas.microsoft.com/office/drawing/2014/main" id="{234FC9B5-5F5A-43D6-BAF4-5978292BEA4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23" name="Straight Connector 1622">
                <a:extLst>
                  <a:ext uri="{FF2B5EF4-FFF2-40B4-BE49-F238E27FC236}">
                    <a16:creationId xmlns:a16="http://schemas.microsoft.com/office/drawing/2014/main" id="{6139E749-DCEB-4D50-9E35-451FAA56619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48" name="Group 1547">
              <a:extLst>
                <a:ext uri="{FF2B5EF4-FFF2-40B4-BE49-F238E27FC236}">
                  <a16:creationId xmlns:a16="http://schemas.microsoft.com/office/drawing/2014/main" id="{770FD29D-71F6-4841-8ED3-8164577262CC}"/>
                </a:ext>
              </a:extLst>
            </p:cNvPr>
            <p:cNvGrpSpPr/>
            <p:nvPr/>
          </p:nvGrpSpPr>
          <p:grpSpPr>
            <a:xfrm>
              <a:off x="5643375" y="230726"/>
              <a:ext cx="351692" cy="691662"/>
              <a:chOff x="1664677" y="4221162"/>
              <a:chExt cx="843208" cy="1652100"/>
            </a:xfrm>
          </p:grpSpPr>
          <p:sp>
            <p:nvSpPr>
              <p:cNvPr id="1612" name="Oval 1611">
                <a:extLst>
                  <a:ext uri="{FF2B5EF4-FFF2-40B4-BE49-F238E27FC236}">
                    <a16:creationId xmlns:a16="http://schemas.microsoft.com/office/drawing/2014/main" id="{9F89B454-EDE2-495A-B7C0-B23E478E832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13" name="Straight Connector 1612">
                <a:extLst>
                  <a:ext uri="{FF2B5EF4-FFF2-40B4-BE49-F238E27FC236}">
                    <a16:creationId xmlns:a16="http://schemas.microsoft.com/office/drawing/2014/main" id="{371AEE85-5D8C-4FEA-91BB-C2122AC072F2}"/>
                  </a:ext>
                </a:extLst>
              </p:cNvPr>
              <p:cNvCxnSpPr>
                <a:stCxn id="1612"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614" name="Straight Connector 1613">
                <a:extLst>
                  <a:ext uri="{FF2B5EF4-FFF2-40B4-BE49-F238E27FC236}">
                    <a16:creationId xmlns:a16="http://schemas.microsoft.com/office/drawing/2014/main" id="{358FEA8C-0A44-4EB1-8AEA-312FA7B39CC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15" name="Straight Connector 1614">
                <a:extLst>
                  <a:ext uri="{FF2B5EF4-FFF2-40B4-BE49-F238E27FC236}">
                    <a16:creationId xmlns:a16="http://schemas.microsoft.com/office/drawing/2014/main" id="{E744294F-FAB2-4130-868D-87579E0D329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616" name="Straight Connector 1615">
                <a:extLst>
                  <a:ext uri="{FF2B5EF4-FFF2-40B4-BE49-F238E27FC236}">
                    <a16:creationId xmlns:a16="http://schemas.microsoft.com/office/drawing/2014/main" id="{5A83922B-A051-4861-861B-C8F0E534CF7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617" name="Straight Connector 1616">
                <a:extLst>
                  <a:ext uri="{FF2B5EF4-FFF2-40B4-BE49-F238E27FC236}">
                    <a16:creationId xmlns:a16="http://schemas.microsoft.com/office/drawing/2014/main" id="{EC2EEAF7-44D3-4F05-8133-14FF1C19E58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49" name="Group 1548">
              <a:extLst>
                <a:ext uri="{FF2B5EF4-FFF2-40B4-BE49-F238E27FC236}">
                  <a16:creationId xmlns:a16="http://schemas.microsoft.com/office/drawing/2014/main" id="{CB54D2C1-9DE1-4367-8CD8-919095F08345}"/>
                </a:ext>
              </a:extLst>
            </p:cNvPr>
            <p:cNvGrpSpPr/>
            <p:nvPr/>
          </p:nvGrpSpPr>
          <p:grpSpPr>
            <a:xfrm>
              <a:off x="6148963" y="230726"/>
              <a:ext cx="351692" cy="691662"/>
              <a:chOff x="1664677" y="4221162"/>
              <a:chExt cx="843208" cy="1652100"/>
            </a:xfrm>
          </p:grpSpPr>
          <p:sp>
            <p:nvSpPr>
              <p:cNvPr id="1606" name="Oval 1605">
                <a:extLst>
                  <a:ext uri="{FF2B5EF4-FFF2-40B4-BE49-F238E27FC236}">
                    <a16:creationId xmlns:a16="http://schemas.microsoft.com/office/drawing/2014/main" id="{0ACF6477-F6F5-4CDF-9B12-F5F0B9ABA786}"/>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607" name="Straight Connector 1606">
                <a:extLst>
                  <a:ext uri="{FF2B5EF4-FFF2-40B4-BE49-F238E27FC236}">
                    <a16:creationId xmlns:a16="http://schemas.microsoft.com/office/drawing/2014/main" id="{0107DD34-4EEE-4201-84BC-CC2254850F26}"/>
                  </a:ext>
                </a:extLst>
              </p:cNvPr>
              <p:cNvCxnSpPr>
                <a:stCxn id="1606"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08" name="Straight Connector 1607">
                <a:extLst>
                  <a:ext uri="{FF2B5EF4-FFF2-40B4-BE49-F238E27FC236}">
                    <a16:creationId xmlns:a16="http://schemas.microsoft.com/office/drawing/2014/main" id="{FDAB5843-CEDD-49D1-8217-2F562CADB669}"/>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09" name="Straight Connector 1608">
                <a:extLst>
                  <a:ext uri="{FF2B5EF4-FFF2-40B4-BE49-F238E27FC236}">
                    <a16:creationId xmlns:a16="http://schemas.microsoft.com/office/drawing/2014/main" id="{B1C0A8DB-B0D1-4CD8-9853-70C10ED67F35}"/>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10" name="Straight Connector 1609">
                <a:extLst>
                  <a:ext uri="{FF2B5EF4-FFF2-40B4-BE49-F238E27FC236}">
                    <a16:creationId xmlns:a16="http://schemas.microsoft.com/office/drawing/2014/main" id="{6DD25806-3819-4B51-BF6F-7E4F36F28FB3}"/>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611" name="Straight Connector 1610">
                <a:extLst>
                  <a:ext uri="{FF2B5EF4-FFF2-40B4-BE49-F238E27FC236}">
                    <a16:creationId xmlns:a16="http://schemas.microsoft.com/office/drawing/2014/main" id="{A1D3C8DA-F93A-4FFF-B391-6F85033460AB}"/>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550" name="Group 1549">
              <a:extLst>
                <a:ext uri="{FF2B5EF4-FFF2-40B4-BE49-F238E27FC236}">
                  <a16:creationId xmlns:a16="http://schemas.microsoft.com/office/drawing/2014/main" id="{5C6B09AD-E98B-4AFB-ADAE-08CA46363685}"/>
                </a:ext>
              </a:extLst>
            </p:cNvPr>
            <p:cNvGrpSpPr/>
            <p:nvPr/>
          </p:nvGrpSpPr>
          <p:grpSpPr>
            <a:xfrm>
              <a:off x="7160139" y="230726"/>
              <a:ext cx="351692" cy="691662"/>
              <a:chOff x="1664677" y="4221162"/>
              <a:chExt cx="843208" cy="1652100"/>
            </a:xfrm>
          </p:grpSpPr>
          <p:sp>
            <p:nvSpPr>
              <p:cNvPr id="1600" name="Oval 1599">
                <a:extLst>
                  <a:ext uri="{FF2B5EF4-FFF2-40B4-BE49-F238E27FC236}">
                    <a16:creationId xmlns:a16="http://schemas.microsoft.com/office/drawing/2014/main" id="{5F8BDC6A-3C6F-4548-9CC4-8D853513797F}"/>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01" name="Straight Connector 1600">
                <a:extLst>
                  <a:ext uri="{FF2B5EF4-FFF2-40B4-BE49-F238E27FC236}">
                    <a16:creationId xmlns:a16="http://schemas.microsoft.com/office/drawing/2014/main" id="{4EFB527A-9651-471D-B249-2F374AA3FC68}"/>
                  </a:ext>
                </a:extLst>
              </p:cNvPr>
              <p:cNvCxnSpPr>
                <a:stCxn id="1600"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02" name="Straight Connector 1601">
                <a:extLst>
                  <a:ext uri="{FF2B5EF4-FFF2-40B4-BE49-F238E27FC236}">
                    <a16:creationId xmlns:a16="http://schemas.microsoft.com/office/drawing/2014/main" id="{0C3D7033-89FA-4108-A266-7DB34178E3C3}"/>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03" name="Straight Connector 1602">
                <a:extLst>
                  <a:ext uri="{FF2B5EF4-FFF2-40B4-BE49-F238E27FC236}">
                    <a16:creationId xmlns:a16="http://schemas.microsoft.com/office/drawing/2014/main" id="{6D77328B-9130-47E7-84B7-15B3E8A95BE8}"/>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04" name="Straight Connector 1603">
                <a:extLst>
                  <a:ext uri="{FF2B5EF4-FFF2-40B4-BE49-F238E27FC236}">
                    <a16:creationId xmlns:a16="http://schemas.microsoft.com/office/drawing/2014/main" id="{55F88DDF-C564-434A-8D7F-A13576818D14}"/>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05" name="Straight Connector 1604">
                <a:extLst>
                  <a:ext uri="{FF2B5EF4-FFF2-40B4-BE49-F238E27FC236}">
                    <a16:creationId xmlns:a16="http://schemas.microsoft.com/office/drawing/2014/main" id="{45B755EF-1FA1-4BBA-8431-4FBF3F12E388}"/>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51" name="Group 1550">
              <a:extLst>
                <a:ext uri="{FF2B5EF4-FFF2-40B4-BE49-F238E27FC236}">
                  <a16:creationId xmlns:a16="http://schemas.microsoft.com/office/drawing/2014/main" id="{B9D5865F-4EF9-4FE2-AB3D-0D25030F06EC}"/>
                </a:ext>
              </a:extLst>
            </p:cNvPr>
            <p:cNvGrpSpPr/>
            <p:nvPr/>
          </p:nvGrpSpPr>
          <p:grpSpPr>
            <a:xfrm>
              <a:off x="7665727" y="230726"/>
              <a:ext cx="351692" cy="691662"/>
              <a:chOff x="1664677" y="4221162"/>
              <a:chExt cx="843208" cy="1652100"/>
            </a:xfrm>
          </p:grpSpPr>
          <p:sp>
            <p:nvSpPr>
              <p:cNvPr id="1594" name="Oval 1593">
                <a:extLst>
                  <a:ext uri="{FF2B5EF4-FFF2-40B4-BE49-F238E27FC236}">
                    <a16:creationId xmlns:a16="http://schemas.microsoft.com/office/drawing/2014/main" id="{B778ED42-D0A7-4C9E-862A-E2B1347D43BC}"/>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95" name="Straight Connector 1594">
                <a:extLst>
                  <a:ext uri="{FF2B5EF4-FFF2-40B4-BE49-F238E27FC236}">
                    <a16:creationId xmlns:a16="http://schemas.microsoft.com/office/drawing/2014/main" id="{8B585E38-6406-4BBF-A9AA-3EA10E2CB76A}"/>
                  </a:ext>
                </a:extLst>
              </p:cNvPr>
              <p:cNvCxnSpPr>
                <a:stCxn id="1594"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96" name="Straight Connector 1595">
                <a:extLst>
                  <a:ext uri="{FF2B5EF4-FFF2-40B4-BE49-F238E27FC236}">
                    <a16:creationId xmlns:a16="http://schemas.microsoft.com/office/drawing/2014/main" id="{79CA14B2-4C3F-416A-96C6-92EBE0578BF6}"/>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97" name="Straight Connector 1596">
                <a:extLst>
                  <a:ext uri="{FF2B5EF4-FFF2-40B4-BE49-F238E27FC236}">
                    <a16:creationId xmlns:a16="http://schemas.microsoft.com/office/drawing/2014/main" id="{B6606B9B-1DF2-4B8C-A8F3-8E09A1D9BBBF}"/>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98" name="Straight Connector 1597">
                <a:extLst>
                  <a:ext uri="{FF2B5EF4-FFF2-40B4-BE49-F238E27FC236}">
                    <a16:creationId xmlns:a16="http://schemas.microsoft.com/office/drawing/2014/main" id="{25F0C897-650D-4647-A16D-980FEC354D38}"/>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99" name="Straight Connector 1598">
                <a:extLst>
                  <a:ext uri="{FF2B5EF4-FFF2-40B4-BE49-F238E27FC236}">
                    <a16:creationId xmlns:a16="http://schemas.microsoft.com/office/drawing/2014/main" id="{9EB78A84-DA43-467B-9527-6D43FBBD7A77}"/>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52" name="Group 1551">
              <a:extLst>
                <a:ext uri="{FF2B5EF4-FFF2-40B4-BE49-F238E27FC236}">
                  <a16:creationId xmlns:a16="http://schemas.microsoft.com/office/drawing/2014/main" id="{4B4B1623-C543-4093-BC0F-6EFC8819A1B8}"/>
                </a:ext>
              </a:extLst>
            </p:cNvPr>
            <p:cNvGrpSpPr/>
            <p:nvPr/>
          </p:nvGrpSpPr>
          <p:grpSpPr>
            <a:xfrm>
              <a:off x="8171315" y="230726"/>
              <a:ext cx="351692" cy="691662"/>
              <a:chOff x="1664677" y="4221162"/>
              <a:chExt cx="843208" cy="1652100"/>
            </a:xfrm>
          </p:grpSpPr>
          <p:sp>
            <p:nvSpPr>
              <p:cNvPr id="1588" name="Oval 1587">
                <a:extLst>
                  <a:ext uri="{FF2B5EF4-FFF2-40B4-BE49-F238E27FC236}">
                    <a16:creationId xmlns:a16="http://schemas.microsoft.com/office/drawing/2014/main" id="{26FF854B-DEE1-4007-855D-B4A3904FF21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89" name="Straight Connector 1588">
                <a:extLst>
                  <a:ext uri="{FF2B5EF4-FFF2-40B4-BE49-F238E27FC236}">
                    <a16:creationId xmlns:a16="http://schemas.microsoft.com/office/drawing/2014/main" id="{9A5FAC1D-2CF8-40B8-8321-74F471825948}"/>
                  </a:ext>
                </a:extLst>
              </p:cNvPr>
              <p:cNvCxnSpPr>
                <a:stCxn id="158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590" name="Straight Connector 1589">
                <a:extLst>
                  <a:ext uri="{FF2B5EF4-FFF2-40B4-BE49-F238E27FC236}">
                    <a16:creationId xmlns:a16="http://schemas.microsoft.com/office/drawing/2014/main" id="{06ED0215-A70F-41A9-817C-FC98325FFC5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91" name="Straight Connector 1590">
                <a:extLst>
                  <a:ext uri="{FF2B5EF4-FFF2-40B4-BE49-F238E27FC236}">
                    <a16:creationId xmlns:a16="http://schemas.microsoft.com/office/drawing/2014/main" id="{A36190F1-C6D8-4778-9088-5E107946F83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92" name="Straight Connector 1591">
                <a:extLst>
                  <a:ext uri="{FF2B5EF4-FFF2-40B4-BE49-F238E27FC236}">
                    <a16:creationId xmlns:a16="http://schemas.microsoft.com/office/drawing/2014/main" id="{A667660B-471A-4565-91CF-A3CBAA66F01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93" name="Straight Connector 1592">
                <a:extLst>
                  <a:ext uri="{FF2B5EF4-FFF2-40B4-BE49-F238E27FC236}">
                    <a16:creationId xmlns:a16="http://schemas.microsoft.com/office/drawing/2014/main" id="{8ED48A25-BDBE-4A97-89E0-5E4AADD2497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553" name="Group 1552">
              <a:extLst>
                <a:ext uri="{FF2B5EF4-FFF2-40B4-BE49-F238E27FC236}">
                  <a16:creationId xmlns:a16="http://schemas.microsoft.com/office/drawing/2014/main" id="{96C0E54D-1151-499E-BDE6-8F9208F70327}"/>
                </a:ext>
              </a:extLst>
            </p:cNvPr>
            <p:cNvGrpSpPr/>
            <p:nvPr/>
          </p:nvGrpSpPr>
          <p:grpSpPr>
            <a:xfrm>
              <a:off x="9688079" y="230726"/>
              <a:ext cx="351692" cy="691662"/>
              <a:chOff x="1664677" y="4221162"/>
              <a:chExt cx="843208" cy="1652100"/>
            </a:xfrm>
          </p:grpSpPr>
          <p:sp>
            <p:nvSpPr>
              <p:cNvPr id="1582" name="Oval 1581">
                <a:extLst>
                  <a:ext uri="{FF2B5EF4-FFF2-40B4-BE49-F238E27FC236}">
                    <a16:creationId xmlns:a16="http://schemas.microsoft.com/office/drawing/2014/main" id="{7CFE4759-F202-4B28-BA32-1041FDB7EA8D}"/>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583" name="Straight Connector 1582">
                <a:extLst>
                  <a:ext uri="{FF2B5EF4-FFF2-40B4-BE49-F238E27FC236}">
                    <a16:creationId xmlns:a16="http://schemas.microsoft.com/office/drawing/2014/main" id="{D312413E-CBFA-4F47-8D4D-EE7D64BE6DC2}"/>
                  </a:ext>
                </a:extLst>
              </p:cNvPr>
              <p:cNvCxnSpPr>
                <a:stCxn id="1582"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584" name="Straight Connector 1583">
                <a:extLst>
                  <a:ext uri="{FF2B5EF4-FFF2-40B4-BE49-F238E27FC236}">
                    <a16:creationId xmlns:a16="http://schemas.microsoft.com/office/drawing/2014/main" id="{98AA87B4-C6A7-4A2F-BDD1-B1E30529D27D}"/>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585" name="Straight Connector 1584">
                <a:extLst>
                  <a:ext uri="{FF2B5EF4-FFF2-40B4-BE49-F238E27FC236}">
                    <a16:creationId xmlns:a16="http://schemas.microsoft.com/office/drawing/2014/main" id="{B11B502C-884F-4F69-8DAC-D0C0740F82FF}"/>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586" name="Straight Connector 1585">
                <a:extLst>
                  <a:ext uri="{FF2B5EF4-FFF2-40B4-BE49-F238E27FC236}">
                    <a16:creationId xmlns:a16="http://schemas.microsoft.com/office/drawing/2014/main" id="{92040F1F-EB84-4BDA-B787-1DDA72053CEE}"/>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587" name="Straight Connector 1586">
                <a:extLst>
                  <a:ext uri="{FF2B5EF4-FFF2-40B4-BE49-F238E27FC236}">
                    <a16:creationId xmlns:a16="http://schemas.microsoft.com/office/drawing/2014/main" id="{6706C10C-74BB-4202-8DED-C7CE94A0C065}"/>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554" name="Group 1553">
              <a:extLst>
                <a:ext uri="{FF2B5EF4-FFF2-40B4-BE49-F238E27FC236}">
                  <a16:creationId xmlns:a16="http://schemas.microsoft.com/office/drawing/2014/main" id="{CCD9C7FD-3A02-49F5-8161-71A5EECECB43}"/>
                </a:ext>
              </a:extLst>
            </p:cNvPr>
            <p:cNvGrpSpPr/>
            <p:nvPr/>
          </p:nvGrpSpPr>
          <p:grpSpPr>
            <a:xfrm>
              <a:off x="8676903" y="230726"/>
              <a:ext cx="351692" cy="691662"/>
              <a:chOff x="1664677" y="4221162"/>
              <a:chExt cx="843208" cy="1652100"/>
            </a:xfrm>
            <a:solidFill>
              <a:srgbClr val="FF0000"/>
            </a:solidFill>
            <a:effectLst>
              <a:glow rad="228600">
                <a:schemeClr val="accent4">
                  <a:satMod val="175000"/>
                  <a:alpha val="40000"/>
                </a:schemeClr>
              </a:glow>
            </a:effectLst>
          </p:grpSpPr>
          <p:sp>
            <p:nvSpPr>
              <p:cNvPr id="1576" name="Oval 1575">
                <a:extLst>
                  <a:ext uri="{FF2B5EF4-FFF2-40B4-BE49-F238E27FC236}">
                    <a16:creationId xmlns:a16="http://schemas.microsoft.com/office/drawing/2014/main" id="{CBBA5241-E484-4E7F-A5AB-E6C9A30FB0D2}"/>
                  </a:ext>
                </a:extLst>
              </p:cNvPr>
              <p:cNvSpPr/>
              <p:nvPr/>
            </p:nvSpPr>
            <p:spPr>
              <a:xfrm>
                <a:off x="1922585" y="4221162"/>
                <a:ext cx="327392" cy="327392"/>
              </a:xfrm>
              <a:prstGeom prst="ellipse">
                <a:avLst/>
              </a:prstGeom>
              <a:grp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577" name="Straight Connector 1576">
                <a:extLst>
                  <a:ext uri="{FF2B5EF4-FFF2-40B4-BE49-F238E27FC236}">
                    <a16:creationId xmlns:a16="http://schemas.microsoft.com/office/drawing/2014/main" id="{BB7F7EDC-4C33-4AE7-B64B-0B1F24E90173}"/>
                  </a:ext>
                </a:extLst>
              </p:cNvPr>
              <p:cNvCxnSpPr>
                <a:stCxn id="1576" idx="4"/>
              </p:cNvCxnSpPr>
              <p:nvPr/>
            </p:nvCxnSpPr>
            <p:spPr>
              <a:xfrm flipH="1">
                <a:off x="2063262" y="4548554"/>
                <a:ext cx="23019" cy="933680"/>
              </a:xfrm>
              <a:prstGeom prst="line">
                <a:avLst/>
              </a:prstGeom>
              <a:grpFill/>
            </p:spPr>
            <p:style>
              <a:lnRef idx="2">
                <a:schemeClr val="accent2">
                  <a:shade val="50000"/>
                </a:schemeClr>
              </a:lnRef>
              <a:fillRef idx="1">
                <a:schemeClr val="accent2"/>
              </a:fillRef>
              <a:effectRef idx="0">
                <a:schemeClr val="accent2"/>
              </a:effectRef>
              <a:fontRef idx="minor">
                <a:schemeClr val="lt1"/>
              </a:fontRef>
            </p:style>
          </p:cxnSp>
          <p:cxnSp>
            <p:nvCxnSpPr>
              <p:cNvPr id="1578" name="Straight Connector 1577">
                <a:extLst>
                  <a:ext uri="{FF2B5EF4-FFF2-40B4-BE49-F238E27FC236}">
                    <a16:creationId xmlns:a16="http://schemas.microsoft.com/office/drawing/2014/main" id="{8304F92A-9942-42A6-9D12-AB595C490C3E}"/>
                  </a:ext>
                </a:extLst>
              </p:cNvPr>
              <p:cNvCxnSpPr/>
              <p:nvPr/>
            </p:nvCxnSpPr>
            <p:spPr>
              <a:xfrm flipH="1">
                <a:off x="1664677" y="5482234"/>
                <a:ext cx="398585" cy="391028"/>
              </a:xfrm>
              <a:prstGeom prst="line">
                <a:avLst/>
              </a:prstGeom>
              <a:grpFill/>
            </p:spPr>
            <p:style>
              <a:lnRef idx="2">
                <a:schemeClr val="accent2">
                  <a:shade val="50000"/>
                </a:schemeClr>
              </a:lnRef>
              <a:fillRef idx="1">
                <a:schemeClr val="accent2"/>
              </a:fillRef>
              <a:effectRef idx="0">
                <a:schemeClr val="accent2"/>
              </a:effectRef>
              <a:fontRef idx="minor">
                <a:schemeClr val="lt1"/>
              </a:fontRef>
            </p:style>
          </p:cxnSp>
          <p:cxnSp>
            <p:nvCxnSpPr>
              <p:cNvPr id="1579" name="Straight Connector 1578">
                <a:extLst>
                  <a:ext uri="{FF2B5EF4-FFF2-40B4-BE49-F238E27FC236}">
                    <a16:creationId xmlns:a16="http://schemas.microsoft.com/office/drawing/2014/main" id="{575EDA18-AAF4-4BB0-9DDC-9463AAC050F2}"/>
                  </a:ext>
                </a:extLst>
              </p:cNvPr>
              <p:cNvCxnSpPr>
                <a:cxnSpLocks/>
              </p:cNvCxnSpPr>
              <p:nvPr/>
            </p:nvCxnSpPr>
            <p:spPr>
              <a:xfrm flipH="1" flipV="1">
                <a:off x="2050684" y="5482234"/>
                <a:ext cx="398585" cy="391028"/>
              </a:xfrm>
              <a:prstGeom prst="line">
                <a:avLst/>
              </a:prstGeom>
              <a:grpFill/>
            </p:spPr>
            <p:style>
              <a:lnRef idx="2">
                <a:schemeClr val="accent2">
                  <a:shade val="50000"/>
                </a:schemeClr>
              </a:lnRef>
              <a:fillRef idx="1">
                <a:schemeClr val="accent2"/>
              </a:fillRef>
              <a:effectRef idx="0">
                <a:schemeClr val="accent2"/>
              </a:effectRef>
              <a:fontRef idx="minor">
                <a:schemeClr val="lt1"/>
              </a:fontRef>
            </p:style>
          </p:cxnSp>
          <p:cxnSp>
            <p:nvCxnSpPr>
              <p:cNvPr id="1580" name="Straight Connector 1579">
                <a:extLst>
                  <a:ext uri="{FF2B5EF4-FFF2-40B4-BE49-F238E27FC236}">
                    <a16:creationId xmlns:a16="http://schemas.microsoft.com/office/drawing/2014/main" id="{A6781B44-72D0-46D7-96B8-74BE76CC38E2}"/>
                  </a:ext>
                </a:extLst>
              </p:cNvPr>
              <p:cNvCxnSpPr/>
              <p:nvPr/>
            </p:nvCxnSpPr>
            <p:spPr>
              <a:xfrm>
                <a:off x="1664677" y="4728613"/>
                <a:ext cx="421604" cy="286781"/>
              </a:xfrm>
              <a:prstGeom prst="line">
                <a:avLst/>
              </a:prstGeom>
              <a:grpFill/>
            </p:spPr>
            <p:style>
              <a:lnRef idx="2">
                <a:schemeClr val="accent2">
                  <a:shade val="50000"/>
                </a:schemeClr>
              </a:lnRef>
              <a:fillRef idx="1">
                <a:schemeClr val="accent2"/>
              </a:fillRef>
              <a:effectRef idx="0">
                <a:schemeClr val="accent2"/>
              </a:effectRef>
              <a:fontRef idx="minor">
                <a:schemeClr val="lt1"/>
              </a:fontRef>
            </p:style>
          </p:cxnSp>
          <p:cxnSp>
            <p:nvCxnSpPr>
              <p:cNvPr id="1581" name="Straight Connector 1580">
                <a:extLst>
                  <a:ext uri="{FF2B5EF4-FFF2-40B4-BE49-F238E27FC236}">
                    <a16:creationId xmlns:a16="http://schemas.microsoft.com/office/drawing/2014/main" id="{0CA9AE82-212B-4031-B05B-4EABA754CEA4}"/>
                  </a:ext>
                </a:extLst>
              </p:cNvPr>
              <p:cNvCxnSpPr>
                <a:cxnSpLocks/>
              </p:cNvCxnSpPr>
              <p:nvPr/>
            </p:nvCxnSpPr>
            <p:spPr>
              <a:xfrm flipV="1">
                <a:off x="2086281" y="4728612"/>
                <a:ext cx="421604" cy="286781"/>
              </a:xfrm>
              <a:prstGeom prst="line">
                <a:avLst/>
              </a:prstGeom>
              <a:grpFill/>
            </p:spPr>
            <p:style>
              <a:lnRef idx="2">
                <a:schemeClr val="accent2">
                  <a:shade val="50000"/>
                </a:schemeClr>
              </a:lnRef>
              <a:fillRef idx="1">
                <a:schemeClr val="accent2"/>
              </a:fillRef>
              <a:effectRef idx="0">
                <a:schemeClr val="accent2"/>
              </a:effectRef>
              <a:fontRef idx="minor">
                <a:schemeClr val="lt1"/>
              </a:fontRef>
            </p:style>
          </p:cxnSp>
        </p:grpSp>
        <p:grpSp>
          <p:nvGrpSpPr>
            <p:cNvPr id="1555" name="Group 1554">
              <a:extLst>
                <a:ext uri="{FF2B5EF4-FFF2-40B4-BE49-F238E27FC236}">
                  <a16:creationId xmlns:a16="http://schemas.microsoft.com/office/drawing/2014/main" id="{B4D8FA60-A0FB-4115-9C20-7429050ED62A}"/>
                </a:ext>
              </a:extLst>
            </p:cNvPr>
            <p:cNvGrpSpPr/>
            <p:nvPr/>
          </p:nvGrpSpPr>
          <p:grpSpPr>
            <a:xfrm>
              <a:off x="9182491" y="230726"/>
              <a:ext cx="351692" cy="691662"/>
              <a:chOff x="1664677" y="4221162"/>
              <a:chExt cx="843208" cy="1652100"/>
            </a:xfrm>
          </p:grpSpPr>
          <p:sp>
            <p:nvSpPr>
              <p:cNvPr id="1570" name="Oval 1569">
                <a:extLst>
                  <a:ext uri="{FF2B5EF4-FFF2-40B4-BE49-F238E27FC236}">
                    <a16:creationId xmlns:a16="http://schemas.microsoft.com/office/drawing/2014/main" id="{4C323DA7-0555-4061-95E4-14F88EFC2359}"/>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71" name="Straight Connector 1570">
                <a:extLst>
                  <a:ext uri="{FF2B5EF4-FFF2-40B4-BE49-F238E27FC236}">
                    <a16:creationId xmlns:a16="http://schemas.microsoft.com/office/drawing/2014/main" id="{7FE168B7-C4FE-413C-973C-FC2ED55D2125}"/>
                  </a:ext>
                </a:extLst>
              </p:cNvPr>
              <p:cNvCxnSpPr>
                <a:stCxn id="1570"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72" name="Straight Connector 1571">
                <a:extLst>
                  <a:ext uri="{FF2B5EF4-FFF2-40B4-BE49-F238E27FC236}">
                    <a16:creationId xmlns:a16="http://schemas.microsoft.com/office/drawing/2014/main" id="{B8BEA8DA-D4BA-4557-8385-C50E5327927D}"/>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73" name="Straight Connector 1572">
                <a:extLst>
                  <a:ext uri="{FF2B5EF4-FFF2-40B4-BE49-F238E27FC236}">
                    <a16:creationId xmlns:a16="http://schemas.microsoft.com/office/drawing/2014/main" id="{E75CD0E2-77EF-460C-B65E-E4DD28B53002}"/>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74" name="Straight Connector 1573">
                <a:extLst>
                  <a:ext uri="{FF2B5EF4-FFF2-40B4-BE49-F238E27FC236}">
                    <a16:creationId xmlns:a16="http://schemas.microsoft.com/office/drawing/2014/main" id="{DD89F840-1420-4F27-B189-BD6CF2CC7514}"/>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75" name="Straight Connector 1574">
                <a:extLst>
                  <a:ext uri="{FF2B5EF4-FFF2-40B4-BE49-F238E27FC236}">
                    <a16:creationId xmlns:a16="http://schemas.microsoft.com/office/drawing/2014/main" id="{DCE7D79D-52AC-4518-8D51-1C0931416949}"/>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56" name="Group 1555">
              <a:extLst>
                <a:ext uri="{FF2B5EF4-FFF2-40B4-BE49-F238E27FC236}">
                  <a16:creationId xmlns:a16="http://schemas.microsoft.com/office/drawing/2014/main" id="{A7165955-1CAA-4521-AEEE-19E0EF86003E}"/>
                </a:ext>
              </a:extLst>
            </p:cNvPr>
            <p:cNvGrpSpPr/>
            <p:nvPr/>
          </p:nvGrpSpPr>
          <p:grpSpPr>
            <a:xfrm>
              <a:off x="10193667" y="230726"/>
              <a:ext cx="351692" cy="691662"/>
              <a:chOff x="1664677" y="4221162"/>
              <a:chExt cx="843208" cy="1652100"/>
            </a:xfrm>
          </p:grpSpPr>
          <p:sp>
            <p:nvSpPr>
              <p:cNvPr id="1564" name="Oval 1563">
                <a:extLst>
                  <a:ext uri="{FF2B5EF4-FFF2-40B4-BE49-F238E27FC236}">
                    <a16:creationId xmlns:a16="http://schemas.microsoft.com/office/drawing/2014/main" id="{363DFFDC-5D3D-42B5-93AE-6E903DB7A702}"/>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565" name="Straight Connector 1564">
                <a:extLst>
                  <a:ext uri="{FF2B5EF4-FFF2-40B4-BE49-F238E27FC236}">
                    <a16:creationId xmlns:a16="http://schemas.microsoft.com/office/drawing/2014/main" id="{4039B41D-DAA3-4E11-A362-8C15F87C6DEC}"/>
                  </a:ext>
                </a:extLst>
              </p:cNvPr>
              <p:cNvCxnSpPr>
                <a:stCxn id="1564"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566" name="Straight Connector 1565">
                <a:extLst>
                  <a:ext uri="{FF2B5EF4-FFF2-40B4-BE49-F238E27FC236}">
                    <a16:creationId xmlns:a16="http://schemas.microsoft.com/office/drawing/2014/main" id="{59A2B1E0-AF2B-4B82-A941-FAAA1C325EE4}"/>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567" name="Straight Connector 1566">
                <a:extLst>
                  <a:ext uri="{FF2B5EF4-FFF2-40B4-BE49-F238E27FC236}">
                    <a16:creationId xmlns:a16="http://schemas.microsoft.com/office/drawing/2014/main" id="{94639A6B-79B9-411C-9AE3-01038825DA89}"/>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568" name="Straight Connector 1567">
                <a:extLst>
                  <a:ext uri="{FF2B5EF4-FFF2-40B4-BE49-F238E27FC236}">
                    <a16:creationId xmlns:a16="http://schemas.microsoft.com/office/drawing/2014/main" id="{62563038-7274-4E80-AB55-756CFB14BAF9}"/>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569" name="Straight Connector 1568">
                <a:extLst>
                  <a:ext uri="{FF2B5EF4-FFF2-40B4-BE49-F238E27FC236}">
                    <a16:creationId xmlns:a16="http://schemas.microsoft.com/office/drawing/2014/main" id="{D74EBD5E-0BD1-4785-BAFA-276208DD2BFA}"/>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557" name="Group 1556">
              <a:extLst>
                <a:ext uri="{FF2B5EF4-FFF2-40B4-BE49-F238E27FC236}">
                  <a16:creationId xmlns:a16="http://schemas.microsoft.com/office/drawing/2014/main" id="{F27B27E9-1EE0-447C-B3E1-7064B6C0569B}"/>
                </a:ext>
              </a:extLst>
            </p:cNvPr>
            <p:cNvGrpSpPr/>
            <p:nvPr/>
          </p:nvGrpSpPr>
          <p:grpSpPr>
            <a:xfrm>
              <a:off x="10699251" y="230726"/>
              <a:ext cx="351692" cy="691662"/>
              <a:chOff x="1664677" y="4221162"/>
              <a:chExt cx="843208" cy="1652100"/>
            </a:xfrm>
          </p:grpSpPr>
          <p:sp>
            <p:nvSpPr>
              <p:cNvPr id="1558" name="Oval 1557">
                <a:extLst>
                  <a:ext uri="{FF2B5EF4-FFF2-40B4-BE49-F238E27FC236}">
                    <a16:creationId xmlns:a16="http://schemas.microsoft.com/office/drawing/2014/main" id="{BD53898B-C2C7-4F83-9760-7902B21DD3D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59" name="Straight Connector 1558">
                <a:extLst>
                  <a:ext uri="{FF2B5EF4-FFF2-40B4-BE49-F238E27FC236}">
                    <a16:creationId xmlns:a16="http://schemas.microsoft.com/office/drawing/2014/main" id="{096D13CB-DD5D-46FC-978F-93D8CCF11039}"/>
                  </a:ext>
                </a:extLst>
              </p:cNvPr>
              <p:cNvCxnSpPr>
                <a:stCxn id="1558"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560" name="Straight Connector 1559">
                <a:extLst>
                  <a:ext uri="{FF2B5EF4-FFF2-40B4-BE49-F238E27FC236}">
                    <a16:creationId xmlns:a16="http://schemas.microsoft.com/office/drawing/2014/main" id="{50B20133-E770-4B43-AA4E-39F73EAF2F1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61" name="Straight Connector 1560">
                <a:extLst>
                  <a:ext uri="{FF2B5EF4-FFF2-40B4-BE49-F238E27FC236}">
                    <a16:creationId xmlns:a16="http://schemas.microsoft.com/office/drawing/2014/main" id="{B27D785A-97B6-4787-A802-8262A61CEC2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62" name="Straight Connector 1561">
                <a:extLst>
                  <a:ext uri="{FF2B5EF4-FFF2-40B4-BE49-F238E27FC236}">
                    <a16:creationId xmlns:a16="http://schemas.microsoft.com/office/drawing/2014/main" id="{120AB699-40D0-4D45-9117-68C66FDCF44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63" name="Straight Connector 1562">
                <a:extLst>
                  <a:ext uri="{FF2B5EF4-FFF2-40B4-BE49-F238E27FC236}">
                    <a16:creationId xmlns:a16="http://schemas.microsoft.com/office/drawing/2014/main" id="{18A41F2E-80D0-4740-B97B-73D046A6D50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grpSp>
        <p:nvGrpSpPr>
          <p:cNvPr id="1774" name="Group 1773">
            <a:extLst>
              <a:ext uri="{FF2B5EF4-FFF2-40B4-BE49-F238E27FC236}">
                <a16:creationId xmlns:a16="http://schemas.microsoft.com/office/drawing/2014/main" id="{8252945C-CCDC-4837-A619-BBA5DF0163C4}"/>
              </a:ext>
            </a:extLst>
          </p:cNvPr>
          <p:cNvGrpSpPr/>
          <p:nvPr/>
        </p:nvGrpSpPr>
        <p:grpSpPr>
          <a:xfrm>
            <a:off x="2422742" y="1553414"/>
            <a:ext cx="6816758" cy="2671891"/>
            <a:chOff x="3264303" y="3550593"/>
            <a:chExt cx="6816758" cy="2671891"/>
          </a:xfrm>
        </p:grpSpPr>
        <p:grpSp>
          <p:nvGrpSpPr>
            <p:cNvPr id="1775" name="Group 1774">
              <a:extLst>
                <a:ext uri="{FF2B5EF4-FFF2-40B4-BE49-F238E27FC236}">
                  <a16:creationId xmlns:a16="http://schemas.microsoft.com/office/drawing/2014/main" id="{0DA74042-5BF5-46F6-AB99-577962E55D07}"/>
                </a:ext>
              </a:extLst>
            </p:cNvPr>
            <p:cNvGrpSpPr/>
            <p:nvPr/>
          </p:nvGrpSpPr>
          <p:grpSpPr>
            <a:xfrm>
              <a:off x="4167905" y="5530822"/>
              <a:ext cx="351692" cy="691662"/>
              <a:chOff x="1664677" y="4221162"/>
              <a:chExt cx="843208" cy="1652100"/>
            </a:xfrm>
          </p:grpSpPr>
          <p:sp>
            <p:nvSpPr>
              <p:cNvPr id="2021" name="Oval 2020">
                <a:extLst>
                  <a:ext uri="{FF2B5EF4-FFF2-40B4-BE49-F238E27FC236}">
                    <a16:creationId xmlns:a16="http://schemas.microsoft.com/office/drawing/2014/main" id="{179C9CB5-2833-4980-B634-29BE9BBF694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22" name="Straight Connector 2021">
                <a:extLst>
                  <a:ext uri="{FF2B5EF4-FFF2-40B4-BE49-F238E27FC236}">
                    <a16:creationId xmlns:a16="http://schemas.microsoft.com/office/drawing/2014/main" id="{568FD06D-B301-4F6E-9D2B-167CB890B6FC}"/>
                  </a:ext>
                </a:extLst>
              </p:cNvPr>
              <p:cNvCxnSpPr>
                <a:stCxn id="202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23" name="Straight Connector 2022">
                <a:extLst>
                  <a:ext uri="{FF2B5EF4-FFF2-40B4-BE49-F238E27FC236}">
                    <a16:creationId xmlns:a16="http://schemas.microsoft.com/office/drawing/2014/main" id="{6E70957A-C1CA-4AA9-BA28-AA5CC777FBC8}"/>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24" name="Straight Connector 2023">
                <a:extLst>
                  <a:ext uri="{FF2B5EF4-FFF2-40B4-BE49-F238E27FC236}">
                    <a16:creationId xmlns:a16="http://schemas.microsoft.com/office/drawing/2014/main" id="{741EC97A-DD1D-4C12-85D5-5E5AFDF50FA0}"/>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25" name="Straight Connector 2024">
                <a:extLst>
                  <a:ext uri="{FF2B5EF4-FFF2-40B4-BE49-F238E27FC236}">
                    <a16:creationId xmlns:a16="http://schemas.microsoft.com/office/drawing/2014/main" id="{65F08DCC-2AF1-4631-8A71-D403BB3E834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026" name="Straight Connector 2025">
                <a:extLst>
                  <a:ext uri="{FF2B5EF4-FFF2-40B4-BE49-F238E27FC236}">
                    <a16:creationId xmlns:a16="http://schemas.microsoft.com/office/drawing/2014/main" id="{7E08C2B3-9BEB-413A-B212-E0DAB80612F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76" name="Group 1775">
              <a:extLst>
                <a:ext uri="{FF2B5EF4-FFF2-40B4-BE49-F238E27FC236}">
                  <a16:creationId xmlns:a16="http://schemas.microsoft.com/office/drawing/2014/main" id="{4911B529-C557-46BA-AEA1-B26A225A71E6}"/>
                </a:ext>
              </a:extLst>
            </p:cNvPr>
            <p:cNvGrpSpPr/>
            <p:nvPr/>
          </p:nvGrpSpPr>
          <p:grpSpPr>
            <a:xfrm>
              <a:off x="5684669" y="5530822"/>
              <a:ext cx="351692" cy="691662"/>
              <a:chOff x="1664677" y="4221162"/>
              <a:chExt cx="843208" cy="1652100"/>
            </a:xfrm>
          </p:grpSpPr>
          <p:sp>
            <p:nvSpPr>
              <p:cNvPr id="2015" name="Oval 2014">
                <a:extLst>
                  <a:ext uri="{FF2B5EF4-FFF2-40B4-BE49-F238E27FC236}">
                    <a16:creationId xmlns:a16="http://schemas.microsoft.com/office/drawing/2014/main" id="{F7E171BF-A24D-4DCB-895D-2A0BE48CB93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16" name="Straight Connector 2015">
                <a:extLst>
                  <a:ext uri="{FF2B5EF4-FFF2-40B4-BE49-F238E27FC236}">
                    <a16:creationId xmlns:a16="http://schemas.microsoft.com/office/drawing/2014/main" id="{04D1845A-CAD9-46B7-AAAB-1EE220C17F5B}"/>
                  </a:ext>
                </a:extLst>
              </p:cNvPr>
              <p:cNvCxnSpPr>
                <a:stCxn id="201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17" name="Straight Connector 2016">
                <a:extLst>
                  <a:ext uri="{FF2B5EF4-FFF2-40B4-BE49-F238E27FC236}">
                    <a16:creationId xmlns:a16="http://schemas.microsoft.com/office/drawing/2014/main" id="{12C1F985-3CCF-4CE1-866E-21F02959B63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18" name="Straight Connector 2017">
                <a:extLst>
                  <a:ext uri="{FF2B5EF4-FFF2-40B4-BE49-F238E27FC236}">
                    <a16:creationId xmlns:a16="http://schemas.microsoft.com/office/drawing/2014/main" id="{4734A586-871B-4919-970B-159BBE5D11C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19" name="Straight Connector 2018">
                <a:extLst>
                  <a:ext uri="{FF2B5EF4-FFF2-40B4-BE49-F238E27FC236}">
                    <a16:creationId xmlns:a16="http://schemas.microsoft.com/office/drawing/2014/main" id="{EB6D3752-A581-470A-837C-A2913FD37D2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020" name="Straight Connector 2019">
                <a:extLst>
                  <a:ext uri="{FF2B5EF4-FFF2-40B4-BE49-F238E27FC236}">
                    <a16:creationId xmlns:a16="http://schemas.microsoft.com/office/drawing/2014/main" id="{6F7EFDEB-D1D0-40A2-963C-3D8712B2574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77" name="Group 1776">
              <a:extLst>
                <a:ext uri="{FF2B5EF4-FFF2-40B4-BE49-F238E27FC236}">
                  <a16:creationId xmlns:a16="http://schemas.microsoft.com/office/drawing/2014/main" id="{2E25BACA-95E8-4C1F-844D-E6267AA5586A}"/>
                </a:ext>
              </a:extLst>
            </p:cNvPr>
            <p:cNvGrpSpPr/>
            <p:nvPr/>
          </p:nvGrpSpPr>
          <p:grpSpPr>
            <a:xfrm>
              <a:off x="4673493" y="5530822"/>
              <a:ext cx="351692" cy="691662"/>
              <a:chOff x="1664677" y="4221162"/>
              <a:chExt cx="843208" cy="1652100"/>
            </a:xfrm>
            <a:effectLst>
              <a:glow rad="63500">
                <a:schemeClr val="accent6">
                  <a:satMod val="175000"/>
                  <a:alpha val="40000"/>
                </a:schemeClr>
              </a:glow>
            </a:effectLst>
          </p:grpSpPr>
          <p:sp>
            <p:nvSpPr>
              <p:cNvPr id="2009" name="Oval 2008">
                <a:extLst>
                  <a:ext uri="{FF2B5EF4-FFF2-40B4-BE49-F238E27FC236}">
                    <a16:creationId xmlns:a16="http://schemas.microsoft.com/office/drawing/2014/main" id="{C8C17053-91DD-4382-884C-B12901DBEB12}"/>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2010" name="Straight Connector 2009">
                <a:extLst>
                  <a:ext uri="{FF2B5EF4-FFF2-40B4-BE49-F238E27FC236}">
                    <a16:creationId xmlns:a16="http://schemas.microsoft.com/office/drawing/2014/main" id="{FA78D6FA-26C9-408F-889E-8A6BC6F726D0}"/>
                  </a:ext>
                </a:extLst>
              </p:cNvPr>
              <p:cNvCxnSpPr>
                <a:stCxn id="2009"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011" name="Straight Connector 2010">
                <a:extLst>
                  <a:ext uri="{FF2B5EF4-FFF2-40B4-BE49-F238E27FC236}">
                    <a16:creationId xmlns:a16="http://schemas.microsoft.com/office/drawing/2014/main" id="{8D0515DD-2BE2-47BF-A2AA-9617A5EA2606}"/>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012" name="Straight Connector 2011">
                <a:extLst>
                  <a:ext uri="{FF2B5EF4-FFF2-40B4-BE49-F238E27FC236}">
                    <a16:creationId xmlns:a16="http://schemas.microsoft.com/office/drawing/2014/main" id="{9C4B9C8C-9177-44CC-BBCC-68CCDFD0D9F6}"/>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013" name="Straight Connector 2012">
                <a:extLst>
                  <a:ext uri="{FF2B5EF4-FFF2-40B4-BE49-F238E27FC236}">
                    <a16:creationId xmlns:a16="http://schemas.microsoft.com/office/drawing/2014/main" id="{BDC0C5B0-C2B3-46DA-BF2C-D4F5885E15C0}"/>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014" name="Straight Connector 2013">
                <a:extLst>
                  <a:ext uri="{FF2B5EF4-FFF2-40B4-BE49-F238E27FC236}">
                    <a16:creationId xmlns:a16="http://schemas.microsoft.com/office/drawing/2014/main" id="{21278D67-D4F9-49F6-99A8-26992C59060C}"/>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778" name="Group 1777">
              <a:extLst>
                <a:ext uri="{FF2B5EF4-FFF2-40B4-BE49-F238E27FC236}">
                  <a16:creationId xmlns:a16="http://schemas.microsoft.com/office/drawing/2014/main" id="{CB4F1298-DBDD-4D41-92C1-DA8A0AB87EE4}"/>
                </a:ext>
              </a:extLst>
            </p:cNvPr>
            <p:cNvGrpSpPr/>
            <p:nvPr/>
          </p:nvGrpSpPr>
          <p:grpSpPr>
            <a:xfrm>
              <a:off x="5179081" y="5530822"/>
              <a:ext cx="351692" cy="691662"/>
              <a:chOff x="1664677" y="4221162"/>
              <a:chExt cx="843208" cy="1652100"/>
            </a:xfrm>
          </p:grpSpPr>
          <p:sp>
            <p:nvSpPr>
              <p:cNvPr id="2003" name="Oval 2002">
                <a:extLst>
                  <a:ext uri="{FF2B5EF4-FFF2-40B4-BE49-F238E27FC236}">
                    <a16:creationId xmlns:a16="http://schemas.microsoft.com/office/drawing/2014/main" id="{91447869-088E-4527-8C2E-1070393312A8}"/>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04" name="Straight Connector 2003">
                <a:extLst>
                  <a:ext uri="{FF2B5EF4-FFF2-40B4-BE49-F238E27FC236}">
                    <a16:creationId xmlns:a16="http://schemas.microsoft.com/office/drawing/2014/main" id="{220ADEEE-ACD8-4504-B5AB-EE7E6C3F7EC2}"/>
                  </a:ext>
                </a:extLst>
              </p:cNvPr>
              <p:cNvCxnSpPr>
                <a:stCxn id="2003"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005" name="Straight Connector 2004">
                <a:extLst>
                  <a:ext uri="{FF2B5EF4-FFF2-40B4-BE49-F238E27FC236}">
                    <a16:creationId xmlns:a16="http://schemas.microsoft.com/office/drawing/2014/main" id="{70283E82-0688-487C-AA29-4923B34B1E73}"/>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006" name="Straight Connector 2005">
                <a:extLst>
                  <a:ext uri="{FF2B5EF4-FFF2-40B4-BE49-F238E27FC236}">
                    <a16:creationId xmlns:a16="http://schemas.microsoft.com/office/drawing/2014/main" id="{1C39C2AD-0BC2-4D18-8604-0EB468BFEF7B}"/>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007" name="Straight Connector 2006">
                <a:extLst>
                  <a:ext uri="{FF2B5EF4-FFF2-40B4-BE49-F238E27FC236}">
                    <a16:creationId xmlns:a16="http://schemas.microsoft.com/office/drawing/2014/main" id="{A838B56F-3E3F-410D-A4E9-0CB756B5E6D9}"/>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008" name="Straight Connector 2007">
                <a:extLst>
                  <a:ext uri="{FF2B5EF4-FFF2-40B4-BE49-F238E27FC236}">
                    <a16:creationId xmlns:a16="http://schemas.microsoft.com/office/drawing/2014/main" id="{0CFDFCD0-7232-46CE-B3ED-77669519EB67}"/>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779" name="Group 1778">
              <a:extLst>
                <a:ext uri="{FF2B5EF4-FFF2-40B4-BE49-F238E27FC236}">
                  <a16:creationId xmlns:a16="http://schemas.microsoft.com/office/drawing/2014/main" id="{BE9569DB-9513-4A9D-A45D-9EEF473AB44E}"/>
                </a:ext>
              </a:extLst>
            </p:cNvPr>
            <p:cNvGrpSpPr/>
            <p:nvPr/>
          </p:nvGrpSpPr>
          <p:grpSpPr>
            <a:xfrm>
              <a:off x="6190257" y="5530822"/>
              <a:ext cx="351692" cy="691662"/>
              <a:chOff x="1664677" y="4221162"/>
              <a:chExt cx="843208" cy="1652100"/>
            </a:xfrm>
          </p:grpSpPr>
          <p:sp>
            <p:nvSpPr>
              <p:cNvPr id="1997" name="Oval 1996">
                <a:extLst>
                  <a:ext uri="{FF2B5EF4-FFF2-40B4-BE49-F238E27FC236}">
                    <a16:creationId xmlns:a16="http://schemas.microsoft.com/office/drawing/2014/main" id="{E6CDF528-A86A-470C-800A-809C3A27FE2B}"/>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98" name="Straight Connector 1997">
                <a:extLst>
                  <a:ext uri="{FF2B5EF4-FFF2-40B4-BE49-F238E27FC236}">
                    <a16:creationId xmlns:a16="http://schemas.microsoft.com/office/drawing/2014/main" id="{59EEEBC3-14E7-434E-A0D4-BAC544AD6916}"/>
                  </a:ext>
                </a:extLst>
              </p:cNvPr>
              <p:cNvCxnSpPr>
                <a:stCxn id="199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99" name="Straight Connector 1998">
                <a:extLst>
                  <a:ext uri="{FF2B5EF4-FFF2-40B4-BE49-F238E27FC236}">
                    <a16:creationId xmlns:a16="http://schemas.microsoft.com/office/drawing/2014/main" id="{4456C251-8EDD-40A5-9979-863364C7917A}"/>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00" name="Straight Connector 1999">
                <a:extLst>
                  <a:ext uri="{FF2B5EF4-FFF2-40B4-BE49-F238E27FC236}">
                    <a16:creationId xmlns:a16="http://schemas.microsoft.com/office/drawing/2014/main" id="{E1A3628F-3CC8-4AF1-AE13-A3061A11845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01" name="Straight Connector 2000">
                <a:extLst>
                  <a:ext uri="{FF2B5EF4-FFF2-40B4-BE49-F238E27FC236}">
                    <a16:creationId xmlns:a16="http://schemas.microsoft.com/office/drawing/2014/main" id="{09D0A5A2-1B38-405E-8EED-E6783A73E90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002" name="Straight Connector 2001">
                <a:extLst>
                  <a:ext uri="{FF2B5EF4-FFF2-40B4-BE49-F238E27FC236}">
                    <a16:creationId xmlns:a16="http://schemas.microsoft.com/office/drawing/2014/main" id="{39F95A21-49CF-48E3-B2E2-5B145023E743}"/>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80" name="Group 1779">
              <a:extLst>
                <a:ext uri="{FF2B5EF4-FFF2-40B4-BE49-F238E27FC236}">
                  <a16:creationId xmlns:a16="http://schemas.microsoft.com/office/drawing/2014/main" id="{F14DE088-C7C6-421E-A1C8-87EB76A0CC5B}"/>
                </a:ext>
              </a:extLst>
            </p:cNvPr>
            <p:cNvGrpSpPr/>
            <p:nvPr/>
          </p:nvGrpSpPr>
          <p:grpSpPr>
            <a:xfrm>
              <a:off x="6695845" y="5530822"/>
              <a:ext cx="351692" cy="691662"/>
              <a:chOff x="1664677" y="4221162"/>
              <a:chExt cx="843208" cy="1652100"/>
            </a:xfrm>
          </p:grpSpPr>
          <p:sp>
            <p:nvSpPr>
              <p:cNvPr id="1991" name="Oval 1990">
                <a:extLst>
                  <a:ext uri="{FF2B5EF4-FFF2-40B4-BE49-F238E27FC236}">
                    <a16:creationId xmlns:a16="http://schemas.microsoft.com/office/drawing/2014/main" id="{D8B3CE1C-0F93-41F5-8D6E-6711301BB802}"/>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92" name="Straight Connector 1991">
                <a:extLst>
                  <a:ext uri="{FF2B5EF4-FFF2-40B4-BE49-F238E27FC236}">
                    <a16:creationId xmlns:a16="http://schemas.microsoft.com/office/drawing/2014/main" id="{A0C768E1-36CF-4F0E-B4FF-26B09D036AF8}"/>
                  </a:ext>
                </a:extLst>
              </p:cNvPr>
              <p:cNvCxnSpPr>
                <a:stCxn id="199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93" name="Straight Connector 1992">
                <a:extLst>
                  <a:ext uri="{FF2B5EF4-FFF2-40B4-BE49-F238E27FC236}">
                    <a16:creationId xmlns:a16="http://schemas.microsoft.com/office/drawing/2014/main" id="{425B263B-B566-4A1E-B75C-C0D4349AAEE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94" name="Straight Connector 1993">
                <a:extLst>
                  <a:ext uri="{FF2B5EF4-FFF2-40B4-BE49-F238E27FC236}">
                    <a16:creationId xmlns:a16="http://schemas.microsoft.com/office/drawing/2014/main" id="{7AA0F9D6-C1A7-4EEB-B43E-4686CC622C9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95" name="Straight Connector 1994">
                <a:extLst>
                  <a:ext uri="{FF2B5EF4-FFF2-40B4-BE49-F238E27FC236}">
                    <a16:creationId xmlns:a16="http://schemas.microsoft.com/office/drawing/2014/main" id="{47F05F62-D681-43C0-BE30-2B44D66F269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96" name="Straight Connector 1995">
                <a:extLst>
                  <a:ext uri="{FF2B5EF4-FFF2-40B4-BE49-F238E27FC236}">
                    <a16:creationId xmlns:a16="http://schemas.microsoft.com/office/drawing/2014/main" id="{F5F2A3DF-1032-494B-A5EA-83AEAC10912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81" name="Group 1780">
              <a:extLst>
                <a:ext uri="{FF2B5EF4-FFF2-40B4-BE49-F238E27FC236}">
                  <a16:creationId xmlns:a16="http://schemas.microsoft.com/office/drawing/2014/main" id="{DA4CC9BF-913B-41EB-8DB6-0EB4461818BD}"/>
                </a:ext>
              </a:extLst>
            </p:cNvPr>
            <p:cNvGrpSpPr/>
            <p:nvPr/>
          </p:nvGrpSpPr>
          <p:grpSpPr>
            <a:xfrm>
              <a:off x="7201433" y="5530822"/>
              <a:ext cx="351692" cy="691662"/>
              <a:chOff x="1664677" y="4221162"/>
              <a:chExt cx="843208" cy="1652100"/>
            </a:xfrm>
          </p:grpSpPr>
          <p:sp>
            <p:nvSpPr>
              <p:cNvPr id="1985" name="Oval 1984">
                <a:extLst>
                  <a:ext uri="{FF2B5EF4-FFF2-40B4-BE49-F238E27FC236}">
                    <a16:creationId xmlns:a16="http://schemas.microsoft.com/office/drawing/2014/main" id="{172F6E35-D4BC-4976-91CD-30BCFF61715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86" name="Straight Connector 1985">
                <a:extLst>
                  <a:ext uri="{FF2B5EF4-FFF2-40B4-BE49-F238E27FC236}">
                    <a16:creationId xmlns:a16="http://schemas.microsoft.com/office/drawing/2014/main" id="{53C29241-4E0E-43AF-8E14-46015027C2D8}"/>
                  </a:ext>
                </a:extLst>
              </p:cNvPr>
              <p:cNvCxnSpPr>
                <a:stCxn id="198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87" name="Straight Connector 1986">
                <a:extLst>
                  <a:ext uri="{FF2B5EF4-FFF2-40B4-BE49-F238E27FC236}">
                    <a16:creationId xmlns:a16="http://schemas.microsoft.com/office/drawing/2014/main" id="{DB4AAC6C-A8F1-4280-8399-B08F340A200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88" name="Straight Connector 1987">
                <a:extLst>
                  <a:ext uri="{FF2B5EF4-FFF2-40B4-BE49-F238E27FC236}">
                    <a16:creationId xmlns:a16="http://schemas.microsoft.com/office/drawing/2014/main" id="{4E4F6BFF-1222-489C-9EA4-4C2418ADDCC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89" name="Straight Connector 1988">
                <a:extLst>
                  <a:ext uri="{FF2B5EF4-FFF2-40B4-BE49-F238E27FC236}">
                    <a16:creationId xmlns:a16="http://schemas.microsoft.com/office/drawing/2014/main" id="{BCD12340-D878-4C93-85F1-2A323ACB2EE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90" name="Straight Connector 1989">
                <a:extLst>
                  <a:ext uri="{FF2B5EF4-FFF2-40B4-BE49-F238E27FC236}">
                    <a16:creationId xmlns:a16="http://schemas.microsoft.com/office/drawing/2014/main" id="{7403B872-3122-4D79-AB7B-208C1A93BB3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82" name="Group 1781">
              <a:extLst>
                <a:ext uri="{FF2B5EF4-FFF2-40B4-BE49-F238E27FC236}">
                  <a16:creationId xmlns:a16="http://schemas.microsoft.com/office/drawing/2014/main" id="{9AD3736D-0630-4578-8C39-85883BEEAB63}"/>
                </a:ext>
              </a:extLst>
            </p:cNvPr>
            <p:cNvGrpSpPr/>
            <p:nvPr/>
          </p:nvGrpSpPr>
          <p:grpSpPr>
            <a:xfrm>
              <a:off x="8718197" y="5530822"/>
              <a:ext cx="351692" cy="691662"/>
              <a:chOff x="1664677" y="4221162"/>
              <a:chExt cx="843208" cy="1652100"/>
            </a:xfrm>
          </p:grpSpPr>
          <p:sp>
            <p:nvSpPr>
              <p:cNvPr id="1979" name="Oval 1978">
                <a:extLst>
                  <a:ext uri="{FF2B5EF4-FFF2-40B4-BE49-F238E27FC236}">
                    <a16:creationId xmlns:a16="http://schemas.microsoft.com/office/drawing/2014/main" id="{759986F1-F06B-4CE1-875D-E8A8E19B6B8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80" name="Straight Connector 1979">
                <a:extLst>
                  <a:ext uri="{FF2B5EF4-FFF2-40B4-BE49-F238E27FC236}">
                    <a16:creationId xmlns:a16="http://schemas.microsoft.com/office/drawing/2014/main" id="{7881B29F-E2E1-4A17-9DD6-93CEB1E36015}"/>
                  </a:ext>
                </a:extLst>
              </p:cNvPr>
              <p:cNvCxnSpPr>
                <a:stCxn id="197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81" name="Straight Connector 1980">
                <a:extLst>
                  <a:ext uri="{FF2B5EF4-FFF2-40B4-BE49-F238E27FC236}">
                    <a16:creationId xmlns:a16="http://schemas.microsoft.com/office/drawing/2014/main" id="{472E46D3-2DB5-43C6-AE81-166AB5F46E3E}"/>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82" name="Straight Connector 1981">
                <a:extLst>
                  <a:ext uri="{FF2B5EF4-FFF2-40B4-BE49-F238E27FC236}">
                    <a16:creationId xmlns:a16="http://schemas.microsoft.com/office/drawing/2014/main" id="{5050FC9F-2F13-4879-A81C-0D580CBD055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83" name="Straight Connector 1982">
                <a:extLst>
                  <a:ext uri="{FF2B5EF4-FFF2-40B4-BE49-F238E27FC236}">
                    <a16:creationId xmlns:a16="http://schemas.microsoft.com/office/drawing/2014/main" id="{F02693BE-F81E-4004-BF2F-A58F0B9D90A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84" name="Straight Connector 1983">
                <a:extLst>
                  <a:ext uri="{FF2B5EF4-FFF2-40B4-BE49-F238E27FC236}">
                    <a16:creationId xmlns:a16="http://schemas.microsoft.com/office/drawing/2014/main" id="{9A7F54F6-4D43-420B-98CB-DB1E85F76A3F}"/>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83" name="Group 1782">
              <a:extLst>
                <a:ext uri="{FF2B5EF4-FFF2-40B4-BE49-F238E27FC236}">
                  <a16:creationId xmlns:a16="http://schemas.microsoft.com/office/drawing/2014/main" id="{BC9B46C5-D447-4A56-B143-EDEA6030DEA2}"/>
                </a:ext>
              </a:extLst>
            </p:cNvPr>
            <p:cNvGrpSpPr/>
            <p:nvPr/>
          </p:nvGrpSpPr>
          <p:grpSpPr>
            <a:xfrm>
              <a:off x="7707021" y="5530822"/>
              <a:ext cx="351692" cy="691662"/>
              <a:chOff x="1664677" y="4221162"/>
              <a:chExt cx="843208" cy="1652100"/>
            </a:xfrm>
          </p:grpSpPr>
          <p:sp>
            <p:nvSpPr>
              <p:cNvPr id="1973" name="Oval 1972">
                <a:extLst>
                  <a:ext uri="{FF2B5EF4-FFF2-40B4-BE49-F238E27FC236}">
                    <a16:creationId xmlns:a16="http://schemas.microsoft.com/office/drawing/2014/main" id="{EC99DC2E-17A0-4160-9CA9-9323C929166A}"/>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74" name="Straight Connector 1973">
                <a:extLst>
                  <a:ext uri="{FF2B5EF4-FFF2-40B4-BE49-F238E27FC236}">
                    <a16:creationId xmlns:a16="http://schemas.microsoft.com/office/drawing/2014/main" id="{2EE34C75-E107-405A-B35D-AD27781D2FCB}"/>
                  </a:ext>
                </a:extLst>
              </p:cNvPr>
              <p:cNvCxnSpPr>
                <a:stCxn id="197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75" name="Straight Connector 1974">
                <a:extLst>
                  <a:ext uri="{FF2B5EF4-FFF2-40B4-BE49-F238E27FC236}">
                    <a16:creationId xmlns:a16="http://schemas.microsoft.com/office/drawing/2014/main" id="{B45318FD-8B92-4754-BCE6-ABB64D26D8F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76" name="Straight Connector 1975">
                <a:extLst>
                  <a:ext uri="{FF2B5EF4-FFF2-40B4-BE49-F238E27FC236}">
                    <a16:creationId xmlns:a16="http://schemas.microsoft.com/office/drawing/2014/main" id="{4E54820E-2F25-4061-BCAA-4F80E9A432DA}"/>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77" name="Straight Connector 1976">
                <a:extLst>
                  <a:ext uri="{FF2B5EF4-FFF2-40B4-BE49-F238E27FC236}">
                    <a16:creationId xmlns:a16="http://schemas.microsoft.com/office/drawing/2014/main" id="{E622F4F2-8560-4F94-BE83-88256D283EE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78" name="Straight Connector 1977">
                <a:extLst>
                  <a:ext uri="{FF2B5EF4-FFF2-40B4-BE49-F238E27FC236}">
                    <a16:creationId xmlns:a16="http://schemas.microsoft.com/office/drawing/2014/main" id="{B589BA8F-6B3E-41B4-B528-351E527F2640}"/>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84" name="Group 1783">
              <a:extLst>
                <a:ext uri="{FF2B5EF4-FFF2-40B4-BE49-F238E27FC236}">
                  <a16:creationId xmlns:a16="http://schemas.microsoft.com/office/drawing/2014/main" id="{D2CCA9E2-F44F-4330-9AD7-46BF5EA4D5C0}"/>
                </a:ext>
              </a:extLst>
            </p:cNvPr>
            <p:cNvGrpSpPr/>
            <p:nvPr/>
          </p:nvGrpSpPr>
          <p:grpSpPr>
            <a:xfrm>
              <a:off x="8212609" y="5530822"/>
              <a:ext cx="351692" cy="691662"/>
              <a:chOff x="1664677" y="4221162"/>
              <a:chExt cx="843208" cy="1652100"/>
            </a:xfrm>
          </p:grpSpPr>
          <p:sp>
            <p:nvSpPr>
              <p:cNvPr id="1967" name="Oval 1966">
                <a:extLst>
                  <a:ext uri="{FF2B5EF4-FFF2-40B4-BE49-F238E27FC236}">
                    <a16:creationId xmlns:a16="http://schemas.microsoft.com/office/drawing/2014/main" id="{72325B4C-EB40-42FE-86C9-9CC712DF03F6}"/>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968" name="Straight Connector 1967">
                <a:extLst>
                  <a:ext uri="{FF2B5EF4-FFF2-40B4-BE49-F238E27FC236}">
                    <a16:creationId xmlns:a16="http://schemas.microsoft.com/office/drawing/2014/main" id="{52ED6C74-1DDE-4C82-9B33-21F9B652832A}"/>
                  </a:ext>
                </a:extLst>
              </p:cNvPr>
              <p:cNvCxnSpPr>
                <a:stCxn id="1967"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69" name="Straight Connector 1968">
                <a:extLst>
                  <a:ext uri="{FF2B5EF4-FFF2-40B4-BE49-F238E27FC236}">
                    <a16:creationId xmlns:a16="http://schemas.microsoft.com/office/drawing/2014/main" id="{873A3A97-F9DF-47FE-9869-51393A7AACAC}"/>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70" name="Straight Connector 1969">
                <a:extLst>
                  <a:ext uri="{FF2B5EF4-FFF2-40B4-BE49-F238E27FC236}">
                    <a16:creationId xmlns:a16="http://schemas.microsoft.com/office/drawing/2014/main" id="{D1FB2664-267C-4C8A-8947-94C217D9B2D1}"/>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71" name="Straight Connector 1970">
                <a:extLst>
                  <a:ext uri="{FF2B5EF4-FFF2-40B4-BE49-F238E27FC236}">
                    <a16:creationId xmlns:a16="http://schemas.microsoft.com/office/drawing/2014/main" id="{787AFDFD-8AFE-4D09-A3FF-F5BBE6ADDD21}"/>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72" name="Straight Connector 1971">
                <a:extLst>
                  <a:ext uri="{FF2B5EF4-FFF2-40B4-BE49-F238E27FC236}">
                    <a16:creationId xmlns:a16="http://schemas.microsoft.com/office/drawing/2014/main" id="{4DC95927-779F-4498-A924-CFEC4CECC0F8}"/>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785" name="Group 1784">
              <a:extLst>
                <a:ext uri="{FF2B5EF4-FFF2-40B4-BE49-F238E27FC236}">
                  <a16:creationId xmlns:a16="http://schemas.microsoft.com/office/drawing/2014/main" id="{F9D0390E-2420-4A45-92CD-5ED4BD78DDEE}"/>
                </a:ext>
              </a:extLst>
            </p:cNvPr>
            <p:cNvGrpSpPr/>
            <p:nvPr/>
          </p:nvGrpSpPr>
          <p:grpSpPr>
            <a:xfrm>
              <a:off x="9223785" y="5530822"/>
              <a:ext cx="351692" cy="691662"/>
              <a:chOff x="1664677" y="4221162"/>
              <a:chExt cx="843208" cy="1652100"/>
            </a:xfrm>
          </p:grpSpPr>
          <p:sp>
            <p:nvSpPr>
              <p:cNvPr id="1961" name="Oval 1960">
                <a:extLst>
                  <a:ext uri="{FF2B5EF4-FFF2-40B4-BE49-F238E27FC236}">
                    <a16:creationId xmlns:a16="http://schemas.microsoft.com/office/drawing/2014/main" id="{72AD670F-44BB-48DB-AFC4-F8E3B332A0AE}"/>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62" name="Straight Connector 1961">
                <a:extLst>
                  <a:ext uri="{FF2B5EF4-FFF2-40B4-BE49-F238E27FC236}">
                    <a16:creationId xmlns:a16="http://schemas.microsoft.com/office/drawing/2014/main" id="{CED9D11E-8A88-495F-AABF-58A2CB706CD3}"/>
                  </a:ext>
                </a:extLst>
              </p:cNvPr>
              <p:cNvCxnSpPr>
                <a:stCxn id="196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63" name="Straight Connector 1962">
                <a:extLst>
                  <a:ext uri="{FF2B5EF4-FFF2-40B4-BE49-F238E27FC236}">
                    <a16:creationId xmlns:a16="http://schemas.microsoft.com/office/drawing/2014/main" id="{3668354C-8049-495E-B99B-58BDE8F399CD}"/>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64" name="Straight Connector 1963">
                <a:extLst>
                  <a:ext uri="{FF2B5EF4-FFF2-40B4-BE49-F238E27FC236}">
                    <a16:creationId xmlns:a16="http://schemas.microsoft.com/office/drawing/2014/main" id="{7647A109-E7DC-47B1-AD15-BE5214AF3CA8}"/>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65" name="Straight Connector 1964">
                <a:extLst>
                  <a:ext uri="{FF2B5EF4-FFF2-40B4-BE49-F238E27FC236}">
                    <a16:creationId xmlns:a16="http://schemas.microsoft.com/office/drawing/2014/main" id="{18B8D3E6-6ADA-4B39-9EE2-02E75BC69A6B}"/>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66" name="Straight Connector 1965">
                <a:extLst>
                  <a:ext uri="{FF2B5EF4-FFF2-40B4-BE49-F238E27FC236}">
                    <a16:creationId xmlns:a16="http://schemas.microsoft.com/office/drawing/2014/main" id="{1E2BBC9D-1CA0-45B8-81E2-E7CD251324D3}"/>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786" name="Group 1785">
              <a:extLst>
                <a:ext uri="{FF2B5EF4-FFF2-40B4-BE49-F238E27FC236}">
                  <a16:creationId xmlns:a16="http://schemas.microsoft.com/office/drawing/2014/main" id="{8D701DE5-41AA-469E-8E0A-9506540FABF0}"/>
                </a:ext>
              </a:extLst>
            </p:cNvPr>
            <p:cNvGrpSpPr/>
            <p:nvPr/>
          </p:nvGrpSpPr>
          <p:grpSpPr>
            <a:xfrm>
              <a:off x="9729369" y="5530822"/>
              <a:ext cx="351692" cy="691662"/>
              <a:chOff x="1664677" y="4221162"/>
              <a:chExt cx="843208" cy="1652100"/>
            </a:xfrm>
          </p:grpSpPr>
          <p:sp>
            <p:nvSpPr>
              <p:cNvPr id="1955" name="Oval 1954">
                <a:extLst>
                  <a:ext uri="{FF2B5EF4-FFF2-40B4-BE49-F238E27FC236}">
                    <a16:creationId xmlns:a16="http://schemas.microsoft.com/office/drawing/2014/main" id="{540E5126-3850-4FC4-8236-FFD90A97637C}"/>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56" name="Straight Connector 1955">
                <a:extLst>
                  <a:ext uri="{FF2B5EF4-FFF2-40B4-BE49-F238E27FC236}">
                    <a16:creationId xmlns:a16="http://schemas.microsoft.com/office/drawing/2014/main" id="{6033A430-FDA0-4421-95E4-3B8AF5C641DD}"/>
                  </a:ext>
                </a:extLst>
              </p:cNvPr>
              <p:cNvCxnSpPr>
                <a:stCxn id="1955"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57" name="Straight Connector 1956">
                <a:extLst>
                  <a:ext uri="{FF2B5EF4-FFF2-40B4-BE49-F238E27FC236}">
                    <a16:creationId xmlns:a16="http://schemas.microsoft.com/office/drawing/2014/main" id="{97D28A1B-D8E4-43B1-8F55-22894D667B49}"/>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58" name="Straight Connector 1957">
                <a:extLst>
                  <a:ext uri="{FF2B5EF4-FFF2-40B4-BE49-F238E27FC236}">
                    <a16:creationId xmlns:a16="http://schemas.microsoft.com/office/drawing/2014/main" id="{28A6126B-F86F-4EDE-B64B-D92FD948CC69}"/>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59" name="Straight Connector 1958">
                <a:extLst>
                  <a:ext uri="{FF2B5EF4-FFF2-40B4-BE49-F238E27FC236}">
                    <a16:creationId xmlns:a16="http://schemas.microsoft.com/office/drawing/2014/main" id="{394B1C7B-E4CF-4C94-AADC-5733D829CE9F}"/>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60" name="Straight Connector 1959">
                <a:extLst>
                  <a:ext uri="{FF2B5EF4-FFF2-40B4-BE49-F238E27FC236}">
                    <a16:creationId xmlns:a16="http://schemas.microsoft.com/office/drawing/2014/main" id="{774A54BE-91E6-4787-8432-20F6B5EC54AF}"/>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787" name="Group 1786">
              <a:extLst>
                <a:ext uri="{FF2B5EF4-FFF2-40B4-BE49-F238E27FC236}">
                  <a16:creationId xmlns:a16="http://schemas.microsoft.com/office/drawing/2014/main" id="{732601FA-822D-43A9-B176-27B98B9EB880}"/>
                </a:ext>
              </a:extLst>
            </p:cNvPr>
            <p:cNvGrpSpPr/>
            <p:nvPr/>
          </p:nvGrpSpPr>
          <p:grpSpPr>
            <a:xfrm>
              <a:off x="3977212" y="4541109"/>
              <a:ext cx="351692" cy="691662"/>
              <a:chOff x="1664677" y="4221162"/>
              <a:chExt cx="843208" cy="1652100"/>
            </a:xfrm>
            <a:effectLst>
              <a:glow rad="63500">
                <a:schemeClr val="accent6">
                  <a:satMod val="175000"/>
                  <a:alpha val="40000"/>
                </a:schemeClr>
              </a:glow>
            </a:effectLst>
          </p:grpSpPr>
          <p:sp>
            <p:nvSpPr>
              <p:cNvPr id="1949" name="Oval 1948">
                <a:extLst>
                  <a:ext uri="{FF2B5EF4-FFF2-40B4-BE49-F238E27FC236}">
                    <a16:creationId xmlns:a16="http://schemas.microsoft.com/office/drawing/2014/main" id="{F06DD73D-406F-451D-B8F4-166A1287BD4A}"/>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950" name="Straight Connector 1949">
                <a:extLst>
                  <a:ext uri="{FF2B5EF4-FFF2-40B4-BE49-F238E27FC236}">
                    <a16:creationId xmlns:a16="http://schemas.microsoft.com/office/drawing/2014/main" id="{AF790A35-3502-4B6C-80C2-F7D4C44F297B}"/>
                  </a:ext>
                </a:extLst>
              </p:cNvPr>
              <p:cNvCxnSpPr>
                <a:stCxn id="1949"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951" name="Straight Connector 1950">
                <a:extLst>
                  <a:ext uri="{FF2B5EF4-FFF2-40B4-BE49-F238E27FC236}">
                    <a16:creationId xmlns:a16="http://schemas.microsoft.com/office/drawing/2014/main" id="{6AB30F39-3E56-4790-8778-CA8DF8CFAFDB}"/>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952" name="Straight Connector 1951">
                <a:extLst>
                  <a:ext uri="{FF2B5EF4-FFF2-40B4-BE49-F238E27FC236}">
                    <a16:creationId xmlns:a16="http://schemas.microsoft.com/office/drawing/2014/main" id="{C775F699-23EE-4E9F-A086-A5A73D695E94}"/>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953" name="Straight Connector 1952">
                <a:extLst>
                  <a:ext uri="{FF2B5EF4-FFF2-40B4-BE49-F238E27FC236}">
                    <a16:creationId xmlns:a16="http://schemas.microsoft.com/office/drawing/2014/main" id="{A7D43B26-960A-41CA-8166-429A8846FC76}"/>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954" name="Straight Connector 1953">
                <a:extLst>
                  <a:ext uri="{FF2B5EF4-FFF2-40B4-BE49-F238E27FC236}">
                    <a16:creationId xmlns:a16="http://schemas.microsoft.com/office/drawing/2014/main" id="{696E577D-F470-4178-A2C5-2818BAECA29D}"/>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788" name="Group 1787">
              <a:extLst>
                <a:ext uri="{FF2B5EF4-FFF2-40B4-BE49-F238E27FC236}">
                  <a16:creationId xmlns:a16="http://schemas.microsoft.com/office/drawing/2014/main" id="{9B2EAA6B-38D4-4711-90AA-94723A7DD71C}"/>
                </a:ext>
              </a:extLst>
            </p:cNvPr>
            <p:cNvGrpSpPr/>
            <p:nvPr/>
          </p:nvGrpSpPr>
          <p:grpSpPr>
            <a:xfrm>
              <a:off x="5493976" y="4541109"/>
              <a:ext cx="351692" cy="691662"/>
              <a:chOff x="1664677" y="4221162"/>
              <a:chExt cx="843208" cy="1652100"/>
            </a:xfrm>
          </p:grpSpPr>
          <p:sp>
            <p:nvSpPr>
              <p:cNvPr id="1943" name="Oval 1942">
                <a:extLst>
                  <a:ext uri="{FF2B5EF4-FFF2-40B4-BE49-F238E27FC236}">
                    <a16:creationId xmlns:a16="http://schemas.microsoft.com/office/drawing/2014/main" id="{F66F5322-A0FC-46C3-972C-1A650141270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44" name="Straight Connector 1943">
                <a:extLst>
                  <a:ext uri="{FF2B5EF4-FFF2-40B4-BE49-F238E27FC236}">
                    <a16:creationId xmlns:a16="http://schemas.microsoft.com/office/drawing/2014/main" id="{65CC8546-56C3-48B1-BFEB-AE57F5DFC165}"/>
                  </a:ext>
                </a:extLst>
              </p:cNvPr>
              <p:cNvCxnSpPr>
                <a:stCxn id="194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45" name="Straight Connector 1944">
                <a:extLst>
                  <a:ext uri="{FF2B5EF4-FFF2-40B4-BE49-F238E27FC236}">
                    <a16:creationId xmlns:a16="http://schemas.microsoft.com/office/drawing/2014/main" id="{3D899301-2355-4854-99A9-81A382B3668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46" name="Straight Connector 1945">
                <a:extLst>
                  <a:ext uri="{FF2B5EF4-FFF2-40B4-BE49-F238E27FC236}">
                    <a16:creationId xmlns:a16="http://schemas.microsoft.com/office/drawing/2014/main" id="{D33D7D88-FF0A-4621-99C5-E9633155662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47" name="Straight Connector 1946">
                <a:extLst>
                  <a:ext uri="{FF2B5EF4-FFF2-40B4-BE49-F238E27FC236}">
                    <a16:creationId xmlns:a16="http://schemas.microsoft.com/office/drawing/2014/main" id="{885B4500-EF31-4B2E-B24A-417CBE49065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48" name="Straight Connector 1947">
                <a:extLst>
                  <a:ext uri="{FF2B5EF4-FFF2-40B4-BE49-F238E27FC236}">
                    <a16:creationId xmlns:a16="http://schemas.microsoft.com/office/drawing/2014/main" id="{5F636E4F-3E90-43B2-931D-CEE577FA31B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89" name="Group 1788">
              <a:extLst>
                <a:ext uri="{FF2B5EF4-FFF2-40B4-BE49-F238E27FC236}">
                  <a16:creationId xmlns:a16="http://schemas.microsoft.com/office/drawing/2014/main" id="{BFA97A38-A817-4008-A4C3-84EDDB4A7BCB}"/>
                </a:ext>
              </a:extLst>
            </p:cNvPr>
            <p:cNvGrpSpPr/>
            <p:nvPr/>
          </p:nvGrpSpPr>
          <p:grpSpPr>
            <a:xfrm>
              <a:off x="4482800" y="4541109"/>
              <a:ext cx="351692" cy="691662"/>
              <a:chOff x="1664677" y="4221162"/>
              <a:chExt cx="843208" cy="1652100"/>
            </a:xfrm>
          </p:grpSpPr>
          <p:sp>
            <p:nvSpPr>
              <p:cNvPr id="1937" name="Oval 1936">
                <a:extLst>
                  <a:ext uri="{FF2B5EF4-FFF2-40B4-BE49-F238E27FC236}">
                    <a16:creationId xmlns:a16="http://schemas.microsoft.com/office/drawing/2014/main" id="{8FC7A609-69CD-4295-B744-B3B0780F3EAE}"/>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38" name="Straight Connector 1937">
                <a:extLst>
                  <a:ext uri="{FF2B5EF4-FFF2-40B4-BE49-F238E27FC236}">
                    <a16:creationId xmlns:a16="http://schemas.microsoft.com/office/drawing/2014/main" id="{6AE99345-0C96-4149-A0D1-BDF3C4E01B73}"/>
                  </a:ext>
                </a:extLst>
              </p:cNvPr>
              <p:cNvCxnSpPr>
                <a:stCxn id="1937"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39" name="Straight Connector 1938">
                <a:extLst>
                  <a:ext uri="{FF2B5EF4-FFF2-40B4-BE49-F238E27FC236}">
                    <a16:creationId xmlns:a16="http://schemas.microsoft.com/office/drawing/2014/main" id="{A0C2F41E-FBCB-4599-9A59-2F54795C27A4}"/>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40" name="Straight Connector 1939">
                <a:extLst>
                  <a:ext uri="{FF2B5EF4-FFF2-40B4-BE49-F238E27FC236}">
                    <a16:creationId xmlns:a16="http://schemas.microsoft.com/office/drawing/2014/main" id="{DF3EA02A-DCC2-4A02-943C-74CD2C438D35}"/>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41" name="Straight Connector 1940">
                <a:extLst>
                  <a:ext uri="{FF2B5EF4-FFF2-40B4-BE49-F238E27FC236}">
                    <a16:creationId xmlns:a16="http://schemas.microsoft.com/office/drawing/2014/main" id="{E097DD39-C789-4255-B330-DC57DAD3A8C3}"/>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42" name="Straight Connector 1941">
                <a:extLst>
                  <a:ext uri="{FF2B5EF4-FFF2-40B4-BE49-F238E27FC236}">
                    <a16:creationId xmlns:a16="http://schemas.microsoft.com/office/drawing/2014/main" id="{880113BA-6B0D-45BC-AF35-FAC1E4A812AA}"/>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790" name="Group 1789">
              <a:extLst>
                <a:ext uri="{FF2B5EF4-FFF2-40B4-BE49-F238E27FC236}">
                  <a16:creationId xmlns:a16="http://schemas.microsoft.com/office/drawing/2014/main" id="{F037B00B-2A5E-4818-A63D-62B8F72F5398}"/>
                </a:ext>
              </a:extLst>
            </p:cNvPr>
            <p:cNvGrpSpPr/>
            <p:nvPr/>
          </p:nvGrpSpPr>
          <p:grpSpPr>
            <a:xfrm>
              <a:off x="4988388" y="4541109"/>
              <a:ext cx="351692" cy="691662"/>
              <a:chOff x="1664677" y="4221162"/>
              <a:chExt cx="843208" cy="1652100"/>
            </a:xfrm>
          </p:grpSpPr>
          <p:sp>
            <p:nvSpPr>
              <p:cNvPr id="1931" name="Oval 1930">
                <a:extLst>
                  <a:ext uri="{FF2B5EF4-FFF2-40B4-BE49-F238E27FC236}">
                    <a16:creationId xmlns:a16="http://schemas.microsoft.com/office/drawing/2014/main" id="{E6204FB2-FE32-41F8-BD42-EE3033B29771}"/>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32" name="Straight Connector 1931">
                <a:extLst>
                  <a:ext uri="{FF2B5EF4-FFF2-40B4-BE49-F238E27FC236}">
                    <a16:creationId xmlns:a16="http://schemas.microsoft.com/office/drawing/2014/main" id="{0DA5E114-945F-47A2-A6A5-877B2E3B3448}"/>
                  </a:ext>
                </a:extLst>
              </p:cNvPr>
              <p:cNvCxnSpPr>
                <a:stCxn id="193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33" name="Straight Connector 1932">
                <a:extLst>
                  <a:ext uri="{FF2B5EF4-FFF2-40B4-BE49-F238E27FC236}">
                    <a16:creationId xmlns:a16="http://schemas.microsoft.com/office/drawing/2014/main" id="{123B860E-AA9E-45CE-BDE1-F1ED8D187A3D}"/>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34" name="Straight Connector 1933">
                <a:extLst>
                  <a:ext uri="{FF2B5EF4-FFF2-40B4-BE49-F238E27FC236}">
                    <a16:creationId xmlns:a16="http://schemas.microsoft.com/office/drawing/2014/main" id="{4CBB43C4-CB0B-4250-8E4A-B49940D61780}"/>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35" name="Straight Connector 1934">
                <a:extLst>
                  <a:ext uri="{FF2B5EF4-FFF2-40B4-BE49-F238E27FC236}">
                    <a16:creationId xmlns:a16="http://schemas.microsoft.com/office/drawing/2014/main" id="{CCF55412-51C9-4450-A9CB-12A21A91D341}"/>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36" name="Straight Connector 1935">
                <a:extLst>
                  <a:ext uri="{FF2B5EF4-FFF2-40B4-BE49-F238E27FC236}">
                    <a16:creationId xmlns:a16="http://schemas.microsoft.com/office/drawing/2014/main" id="{B971E908-DA15-48D3-896F-656C9A82E332}"/>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791" name="Group 1790">
              <a:extLst>
                <a:ext uri="{FF2B5EF4-FFF2-40B4-BE49-F238E27FC236}">
                  <a16:creationId xmlns:a16="http://schemas.microsoft.com/office/drawing/2014/main" id="{4B0FBC7A-7A44-4C16-908F-49BEA3125A2B}"/>
                </a:ext>
              </a:extLst>
            </p:cNvPr>
            <p:cNvGrpSpPr/>
            <p:nvPr/>
          </p:nvGrpSpPr>
          <p:grpSpPr>
            <a:xfrm>
              <a:off x="5999564" y="4541109"/>
              <a:ext cx="351692" cy="691662"/>
              <a:chOff x="1664677" y="4221162"/>
              <a:chExt cx="843208" cy="1652100"/>
            </a:xfrm>
          </p:grpSpPr>
          <p:sp>
            <p:nvSpPr>
              <p:cNvPr id="1925" name="Oval 1924">
                <a:extLst>
                  <a:ext uri="{FF2B5EF4-FFF2-40B4-BE49-F238E27FC236}">
                    <a16:creationId xmlns:a16="http://schemas.microsoft.com/office/drawing/2014/main" id="{5EB813A6-A79B-4721-9D1A-12E6DA126FFD}"/>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26" name="Straight Connector 1925">
                <a:extLst>
                  <a:ext uri="{FF2B5EF4-FFF2-40B4-BE49-F238E27FC236}">
                    <a16:creationId xmlns:a16="http://schemas.microsoft.com/office/drawing/2014/main" id="{8F5B7B3B-519A-4F1C-8CA2-80B02CE24327}"/>
                  </a:ext>
                </a:extLst>
              </p:cNvPr>
              <p:cNvCxnSpPr>
                <a:stCxn id="1925"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27" name="Straight Connector 1926">
                <a:extLst>
                  <a:ext uri="{FF2B5EF4-FFF2-40B4-BE49-F238E27FC236}">
                    <a16:creationId xmlns:a16="http://schemas.microsoft.com/office/drawing/2014/main" id="{DE58515C-D9B6-4138-A2A2-514F412EFF1A}"/>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28" name="Straight Connector 1927">
                <a:extLst>
                  <a:ext uri="{FF2B5EF4-FFF2-40B4-BE49-F238E27FC236}">
                    <a16:creationId xmlns:a16="http://schemas.microsoft.com/office/drawing/2014/main" id="{67B6161D-B5D9-4B47-8F6F-A3E307D016B2}"/>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29" name="Straight Connector 1928">
                <a:extLst>
                  <a:ext uri="{FF2B5EF4-FFF2-40B4-BE49-F238E27FC236}">
                    <a16:creationId xmlns:a16="http://schemas.microsoft.com/office/drawing/2014/main" id="{5632917C-4CA2-4244-AAFC-622C8943FA03}"/>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30" name="Straight Connector 1929">
                <a:extLst>
                  <a:ext uri="{FF2B5EF4-FFF2-40B4-BE49-F238E27FC236}">
                    <a16:creationId xmlns:a16="http://schemas.microsoft.com/office/drawing/2014/main" id="{CE26CEB9-FC54-4F36-AF6E-0237C5D67D09}"/>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792" name="Group 1791">
              <a:extLst>
                <a:ext uri="{FF2B5EF4-FFF2-40B4-BE49-F238E27FC236}">
                  <a16:creationId xmlns:a16="http://schemas.microsoft.com/office/drawing/2014/main" id="{E92E2CE3-D9CF-4248-85BA-1E9673E6AE17}"/>
                </a:ext>
              </a:extLst>
            </p:cNvPr>
            <p:cNvGrpSpPr/>
            <p:nvPr/>
          </p:nvGrpSpPr>
          <p:grpSpPr>
            <a:xfrm>
              <a:off x="6505152" y="4541109"/>
              <a:ext cx="351692" cy="691662"/>
              <a:chOff x="1664677" y="4221162"/>
              <a:chExt cx="843208" cy="1652100"/>
            </a:xfrm>
          </p:grpSpPr>
          <p:sp>
            <p:nvSpPr>
              <p:cNvPr id="1919" name="Oval 1918">
                <a:extLst>
                  <a:ext uri="{FF2B5EF4-FFF2-40B4-BE49-F238E27FC236}">
                    <a16:creationId xmlns:a16="http://schemas.microsoft.com/office/drawing/2014/main" id="{AFF77EA3-9BBE-4A69-A765-9F95846B168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20" name="Straight Connector 1919">
                <a:extLst>
                  <a:ext uri="{FF2B5EF4-FFF2-40B4-BE49-F238E27FC236}">
                    <a16:creationId xmlns:a16="http://schemas.microsoft.com/office/drawing/2014/main" id="{99ACFA54-AF24-4C1E-8B8A-E6709DB1D7DE}"/>
                  </a:ext>
                </a:extLst>
              </p:cNvPr>
              <p:cNvCxnSpPr>
                <a:stCxn id="191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921" name="Straight Connector 1920">
                <a:extLst>
                  <a:ext uri="{FF2B5EF4-FFF2-40B4-BE49-F238E27FC236}">
                    <a16:creationId xmlns:a16="http://schemas.microsoft.com/office/drawing/2014/main" id="{8E468BB2-4BB3-4F23-9892-4B768F8E243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22" name="Straight Connector 1921">
                <a:extLst>
                  <a:ext uri="{FF2B5EF4-FFF2-40B4-BE49-F238E27FC236}">
                    <a16:creationId xmlns:a16="http://schemas.microsoft.com/office/drawing/2014/main" id="{B0A476B8-EAAD-4F3B-B364-698B36F7DF29}"/>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923" name="Straight Connector 1922">
                <a:extLst>
                  <a:ext uri="{FF2B5EF4-FFF2-40B4-BE49-F238E27FC236}">
                    <a16:creationId xmlns:a16="http://schemas.microsoft.com/office/drawing/2014/main" id="{8336BA3C-D24E-4F4F-9015-268983846E7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924" name="Straight Connector 1923">
                <a:extLst>
                  <a:ext uri="{FF2B5EF4-FFF2-40B4-BE49-F238E27FC236}">
                    <a16:creationId xmlns:a16="http://schemas.microsoft.com/office/drawing/2014/main" id="{359CA453-8FBE-46B3-A8B2-7709E8FD59E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93" name="Group 1792">
              <a:extLst>
                <a:ext uri="{FF2B5EF4-FFF2-40B4-BE49-F238E27FC236}">
                  <a16:creationId xmlns:a16="http://schemas.microsoft.com/office/drawing/2014/main" id="{1E9DF39E-B6BF-4407-B154-75374C29791A}"/>
                </a:ext>
              </a:extLst>
            </p:cNvPr>
            <p:cNvGrpSpPr/>
            <p:nvPr/>
          </p:nvGrpSpPr>
          <p:grpSpPr>
            <a:xfrm>
              <a:off x="7010740" y="4541109"/>
              <a:ext cx="351692" cy="691662"/>
              <a:chOff x="1664677" y="4221162"/>
              <a:chExt cx="843208" cy="1652100"/>
            </a:xfrm>
          </p:grpSpPr>
          <p:sp>
            <p:nvSpPr>
              <p:cNvPr id="1913" name="Oval 1912">
                <a:extLst>
                  <a:ext uri="{FF2B5EF4-FFF2-40B4-BE49-F238E27FC236}">
                    <a16:creationId xmlns:a16="http://schemas.microsoft.com/office/drawing/2014/main" id="{7A7F0FD3-BF45-467E-A5F8-6A319D195EBA}"/>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14" name="Straight Connector 1913">
                <a:extLst>
                  <a:ext uri="{FF2B5EF4-FFF2-40B4-BE49-F238E27FC236}">
                    <a16:creationId xmlns:a16="http://schemas.microsoft.com/office/drawing/2014/main" id="{76FD9F60-A7A4-4399-953F-F682D7BAFF17}"/>
                  </a:ext>
                </a:extLst>
              </p:cNvPr>
              <p:cNvCxnSpPr>
                <a:stCxn id="1913"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15" name="Straight Connector 1914">
                <a:extLst>
                  <a:ext uri="{FF2B5EF4-FFF2-40B4-BE49-F238E27FC236}">
                    <a16:creationId xmlns:a16="http://schemas.microsoft.com/office/drawing/2014/main" id="{4BF2F1B3-F186-4EFC-BF4F-D6215BD8896F}"/>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16" name="Straight Connector 1915">
                <a:extLst>
                  <a:ext uri="{FF2B5EF4-FFF2-40B4-BE49-F238E27FC236}">
                    <a16:creationId xmlns:a16="http://schemas.microsoft.com/office/drawing/2014/main" id="{972C6550-770E-466B-8788-1AC3D5EEC8E0}"/>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17" name="Straight Connector 1916">
                <a:extLst>
                  <a:ext uri="{FF2B5EF4-FFF2-40B4-BE49-F238E27FC236}">
                    <a16:creationId xmlns:a16="http://schemas.microsoft.com/office/drawing/2014/main" id="{CA84A94A-5215-4E53-8DB2-6FC68E3426A5}"/>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18" name="Straight Connector 1917">
                <a:extLst>
                  <a:ext uri="{FF2B5EF4-FFF2-40B4-BE49-F238E27FC236}">
                    <a16:creationId xmlns:a16="http://schemas.microsoft.com/office/drawing/2014/main" id="{578E2F83-C093-48E4-996F-B78B97767A3E}"/>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794" name="Group 1793">
              <a:extLst>
                <a:ext uri="{FF2B5EF4-FFF2-40B4-BE49-F238E27FC236}">
                  <a16:creationId xmlns:a16="http://schemas.microsoft.com/office/drawing/2014/main" id="{B3690459-CC41-459F-8943-9448D7ABBD21}"/>
                </a:ext>
              </a:extLst>
            </p:cNvPr>
            <p:cNvGrpSpPr/>
            <p:nvPr/>
          </p:nvGrpSpPr>
          <p:grpSpPr>
            <a:xfrm>
              <a:off x="8527504" y="4541109"/>
              <a:ext cx="351692" cy="691662"/>
              <a:chOff x="1664677" y="4221162"/>
              <a:chExt cx="843208" cy="1652100"/>
            </a:xfrm>
          </p:grpSpPr>
          <p:sp>
            <p:nvSpPr>
              <p:cNvPr id="1907" name="Oval 1906">
                <a:extLst>
                  <a:ext uri="{FF2B5EF4-FFF2-40B4-BE49-F238E27FC236}">
                    <a16:creationId xmlns:a16="http://schemas.microsoft.com/office/drawing/2014/main" id="{BAAA8623-C625-48C3-B65F-400699A686EB}"/>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908" name="Straight Connector 1907">
                <a:extLst>
                  <a:ext uri="{FF2B5EF4-FFF2-40B4-BE49-F238E27FC236}">
                    <a16:creationId xmlns:a16="http://schemas.microsoft.com/office/drawing/2014/main" id="{F6DE79C3-0EF5-4A43-BEEE-D39F48ECFA0E}"/>
                  </a:ext>
                </a:extLst>
              </p:cNvPr>
              <p:cNvCxnSpPr>
                <a:stCxn id="1907"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09" name="Straight Connector 1908">
                <a:extLst>
                  <a:ext uri="{FF2B5EF4-FFF2-40B4-BE49-F238E27FC236}">
                    <a16:creationId xmlns:a16="http://schemas.microsoft.com/office/drawing/2014/main" id="{7228E16D-B9C5-4ED1-8215-0ACAAFB47AB5}"/>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10" name="Straight Connector 1909">
                <a:extLst>
                  <a:ext uri="{FF2B5EF4-FFF2-40B4-BE49-F238E27FC236}">
                    <a16:creationId xmlns:a16="http://schemas.microsoft.com/office/drawing/2014/main" id="{7425A86B-1A20-4AAA-B290-4C0310D0C476}"/>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11" name="Straight Connector 1910">
                <a:extLst>
                  <a:ext uri="{FF2B5EF4-FFF2-40B4-BE49-F238E27FC236}">
                    <a16:creationId xmlns:a16="http://schemas.microsoft.com/office/drawing/2014/main" id="{C9592F1A-D93B-4BF2-B623-72A138956787}"/>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12" name="Straight Connector 1911">
                <a:extLst>
                  <a:ext uri="{FF2B5EF4-FFF2-40B4-BE49-F238E27FC236}">
                    <a16:creationId xmlns:a16="http://schemas.microsoft.com/office/drawing/2014/main" id="{BD55C7BD-90A8-4925-90D1-1D862919392A}"/>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795" name="Group 1794">
              <a:extLst>
                <a:ext uri="{FF2B5EF4-FFF2-40B4-BE49-F238E27FC236}">
                  <a16:creationId xmlns:a16="http://schemas.microsoft.com/office/drawing/2014/main" id="{B2A818AF-99CE-44AE-B164-D68461F0F232}"/>
                </a:ext>
              </a:extLst>
            </p:cNvPr>
            <p:cNvGrpSpPr/>
            <p:nvPr/>
          </p:nvGrpSpPr>
          <p:grpSpPr>
            <a:xfrm>
              <a:off x="7516328" y="4541109"/>
              <a:ext cx="351692" cy="691662"/>
              <a:chOff x="1664677" y="4221162"/>
              <a:chExt cx="843208" cy="1652100"/>
            </a:xfrm>
          </p:grpSpPr>
          <p:sp>
            <p:nvSpPr>
              <p:cNvPr id="1901" name="Oval 1900">
                <a:extLst>
                  <a:ext uri="{FF2B5EF4-FFF2-40B4-BE49-F238E27FC236}">
                    <a16:creationId xmlns:a16="http://schemas.microsoft.com/office/drawing/2014/main" id="{6E14DC75-4757-4E97-8CCC-4C867233A755}"/>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902" name="Straight Connector 1901">
                <a:extLst>
                  <a:ext uri="{FF2B5EF4-FFF2-40B4-BE49-F238E27FC236}">
                    <a16:creationId xmlns:a16="http://schemas.microsoft.com/office/drawing/2014/main" id="{FB8F6394-4E3D-4579-81CF-59403592FDA2}"/>
                  </a:ext>
                </a:extLst>
              </p:cNvPr>
              <p:cNvCxnSpPr>
                <a:stCxn id="1901"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03" name="Straight Connector 1902">
                <a:extLst>
                  <a:ext uri="{FF2B5EF4-FFF2-40B4-BE49-F238E27FC236}">
                    <a16:creationId xmlns:a16="http://schemas.microsoft.com/office/drawing/2014/main" id="{F5AD274F-C854-48F8-A4D3-2979B30BC8C3}"/>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04" name="Straight Connector 1903">
                <a:extLst>
                  <a:ext uri="{FF2B5EF4-FFF2-40B4-BE49-F238E27FC236}">
                    <a16:creationId xmlns:a16="http://schemas.microsoft.com/office/drawing/2014/main" id="{8034FD91-7081-4F45-B22D-18253C8EAD3E}"/>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05" name="Straight Connector 1904">
                <a:extLst>
                  <a:ext uri="{FF2B5EF4-FFF2-40B4-BE49-F238E27FC236}">
                    <a16:creationId xmlns:a16="http://schemas.microsoft.com/office/drawing/2014/main" id="{03BEE5D3-B97F-4E6A-BDDF-4DC5B86EC80F}"/>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06" name="Straight Connector 1905">
                <a:extLst>
                  <a:ext uri="{FF2B5EF4-FFF2-40B4-BE49-F238E27FC236}">
                    <a16:creationId xmlns:a16="http://schemas.microsoft.com/office/drawing/2014/main" id="{6CC9681D-3352-490A-A364-005911A0B536}"/>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796" name="Group 1795">
              <a:extLst>
                <a:ext uri="{FF2B5EF4-FFF2-40B4-BE49-F238E27FC236}">
                  <a16:creationId xmlns:a16="http://schemas.microsoft.com/office/drawing/2014/main" id="{EDC60E5C-E43F-4625-9DE5-3CBB5E334F33}"/>
                </a:ext>
              </a:extLst>
            </p:cNvPr>
            <p:cNvGrpSpPr/>
            <p:nvPr/>
          </p:nvGrpSpPr>
          <p:grpSpPr>
            <a:xfrm>
              <a:off x="8021916" y="4541109"/>
              <a:ext cx="351692" cy="691662"/>
              <a:chOff x="1664677" y="4221162"/>
              <a:chExt cx="843208" cy="1652100"/>
            </a:xfrm>
            <a:effectLst>
              <a:glow rad="63500">
                <a:schemeClr val="accent6">
                  <a:satMod val="175000"/>
                  <a:alpha val="40000"/>
                </a:schemeClr>
              </a:glow>
            </a:effectLst>
          </p:grpSpPr>
          <p:sp>
            <p:nvSpPr>
              <p:cNvPr id="1895" name="Oval 1894">
                <a:extLst>
                  <a:ext uri="{FF2B5EF4-FFF2-40B4-BE49-F238E27FC236}">
                    <a16:creationId xmlns:a16="http://schemas.microsoft.com/office/drawing/2014/main" id="{8B4C3CF8-2975-46FF-91E6-1456DEB5423B}"/>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896" name="Straight Connector 1895">
                <a:extLst>
                  <a:ext uri="{FF2B5EF4-FFF2-40B4-BE49-F238E27FC236}">
                    <a16:creationId xmlns:a16="http://schemas.microsoft.com/office/drawing/2014/main" id="{A36DDF83-D852-49DE-BC16-4E8AF49FFF4C}"/>
                  </a:ext>
                </a:extLst>
              </p:cNvPr>
              <p:cNvCxnSpPr>
                <a:stCxn id="1895"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97" name="Straight Connector 1896">
                <a:extLst>
                  <a:ext uri="{FF2B5EF4-FFF2-40B4-BE49-F238E27FC236}">
                    <a16:creationId xmlns:a16="http://schemas.microsoft.com/office/drawing/2014/main" id="{07554B6B-7144-4ACF-9D07-949BB7DF0D5A}"/>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98" name="Straight Connector 1897">
                <a:extLst>
                  <a:ext uri="{FF2B5EF4-FFF2-40B4-BE49-F238E27FC236}">
                    <a16:creationId xmlns:a16="http://schemas.microsoft.com/office/drawing/2014/main" id="{78FAF1A7-A56F-4B30-9318-807547A8EB93}"/>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99" name="Straight Connector 1898">
                <a:extLst>
                  <a:ext uri="{FF2B5EF4-FFF2-40B4-BE49-F238E27FC236}">
                    <a16:creationId xmlns:a16="http://schemas.microsoft.com/office/drawing/2014/main" id="{B5CE4E51-194D-49FB-9EF3-9A3A85750AF2}"/>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900" name="Straight Connector 1899">
                <a:extLst>
                  <a:ext uri="{FF2B5EF4-FFF2-40B4-BE49-F238E27FC236}">
                    <a16:creationId xmlns:a16="http://schemas.microsoft.com/office/drawing/2014/main" id="{F699EAF3-807C-4A30-8524-BA36F05BBC28}"/>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797" name="Group 1796">
              <a:extLst>
                <a:ext uri="{FF2B5EF4-FFF2-40B4-BE49-F238E27FC236}">
                  <a16:creationId xmlns:a16="http://schemas.microsoft.com/office/drawing/2014/main" id="{9F6947D9-3D8E-44BD-BA67-17976DAB4883}"/>
                </a:ext>
              </a:extLst>
            </p:cNvPr>
            <p:cNvGrpSpPr/>
            <p:nvPr/>
          </p:nvGrpSpPr>
          <p:grpSpPr>
            <a:xfrm>
              <a:off x="9033092" y="4541109"/>
              <a:ext cx="351692" cy="691662"/>
              <a:chOff x="1664677" y="4221162"/>
              <a:chExt cx="843208" cy="1652100"/>
            </a:xfrm>
          </p:grpSpPr>
          <p:sp>
            <p:nvSpPr>
              <p:cNvPr id="1889" name="Oval 1888">
                <a:extLst>
                  <a:ext uri="{FF2B5EF4-FFF2-40B4-BE49-F238E27FC236}">
                    <a16:creationId xmlns:a16="http://schemas.microsoft.com/office/drawing/2014/main" id="{BA99205F-671D-4900-B999-B74D5699A9B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90" name="Straight Connector 1889">
                <a:extLst>
                  <a:ext uri="{FF2B5EF4-FFF2-40B4-BE49-F238E27FC236}">
                    <a16:creationId xmlns:a16="http://schemas.microsoft.com/office/drawing/2014/main" id="{7C1FF8DD-056F-461E-A0B9-D1206079F58B}"/>
                  </a:ext>
                </a:extLst>
              </p:cNvPr>
              <p:cNvCxnSpPr>
                <a:stCxn id="188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91" name="Straight Connector 1890">
                <a:extLst>
                  <a:ext uri="{FF2B5EF4-FFF2-40B4-BE49-F238E27FC236}">
                    <a16:creationId xmlns:a16="http://schemas.microsoft.com/office/drawing/2014/main" id="{2257FCA0-AAA3-44E3-B397-F21A01AD6D4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92" name="Straight Connector 1891">
                <a:extLst>
                  <a:ext uri="{FF2B5EF4-FFF2-40B4-BE49-F238E27FC236}">
                    <a16:creationId xmlns:a16="http://schemas.microsoft.com/office/drawing/2014/main" id="{7B8D8F7A-CC14-4674-B06D-BC4C139C9D6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93" name="Straight Connector 1892">
                <a:extLst>
                  <a:ext uri="{FF2B5EF4-FFF2-40B4-BE49-F238E27FC236}">
                    <a16:creationId xmlns:a16="http://schemas.microsoft.com/office/drawing/2014/main" id="{E3D15DD9-80D4-4851-A1D3-A9E67861183D}"/>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894" name="Straight Connector 1893">
                <a:extLst>
                  <a:ext uri="{FF2B5EF4-FFF2-40B4-BE49-F238E27FC236}">
                    <a16:creationId xmlns:a16="http://schemas.microsoft.com/office/drawing/2014/main" id="{51DFB45B-5C80-4819-BD07-AB795CBDDF0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98" name="Group 1797">
              <a:extLst>
                <a:ext uri="{FF2B5EF4-FFF2-40B4-BE49-F238E27FC236}">
                  <a16:creationId xmlns:a16="http://schemas.microsoft.com/office/drawing/2014/main" id="{8D4BEE3F-7C03-4C0A-9190-AF5FD157DDC2}"/>
                </a:ext>
              </a:extLst>
            </p:cNvPr>
            <p:cNvGrpSpPr/>
            <p:nvPr/>
          </p:nvGrpSpPr>
          <p:grpSpPr>
            <a:xfrm>
              <a:off x="9538676" y="4541109"/>
              <a:ext cx="351692" cy="691662"/>
              <a:chOff x="1664677" y="4221162"/>
              <a:chExt cx="843208" cy="1652100"/>
            </a:xfrm>
          </p:grpSpPr>
          <p:sp>
            <p:nvSpPr>
              <p:cNvPr id="1883" name="Oval 1882">
                <a:extLst>
                  <a:ext uri="{FF2B5EF4-FFF2-40B4-BE49-F238E27FC236}">
                    <a16:creationId xmlns:a16="http://schemas.microsoft.com/office/drawing/2014/main" id="{6CA301D2-7992-4BAC-A3FA-1995A7080CDF}"/>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84" name="Straight Connector 1883">
                <a:extLst>
                  <a:ext uri="{FF2B5EF4-FFF2-40B4-BE49-F238E27FC236}">
                    <a16:creationId xmlns:a16="http://schemas.microsoft.com/office/drawing/2014/main" id="{3967FC1B-1CCD-48AB-8D59-C7F59DFF5FAB}"/>
                  </a:ext>
                </a:extLst>
              </p:cNvPr>
              <p:cNvCxnSpPr>
                <a:stCxn id="1883"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85" name="Straight Connector 1884">
                <a:extLst>
                  <a:ext uri="{FF2B5EF4-FFF2-40B4-BE49-F238E27FC236}">
                    <a16:creationId xmlns:a16="http://schemas.microsoft.com/office/drawing/2014/main" id="{5AFCCA1A-4A3B-4506-BCA3-1449BD99C700}"/>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86" name="Straight Connector 1885">
                <a:extLst>
                  <a:ext uri="{FF2B5EF4-FFF2-40B4-BE49-F238E27FC236}">
                    <a16:creationId xmlns:a16="http://schemas.microsoft.com/office/drawing/2014/main" id="{B259D8DF-B26E-44B7-BDF7-30547A7410F7}"/>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87" name="Straight Connector 1886">
                <a:extLst>
                  <a:ext uri="{FF2B5EF4-FFF2-40B4-BE49-F238E27FC236}">
                    <a16:creationId xmlns:a16="http://schemas.microsoft.com/office/drawing/2014/main" id="{9503D605-D870-470C-91E6-75F02914984F}"/>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88" name="Straight Connector 1887">
                <a:extLst>
                  <a:ext uri="{FF2B5EF4-FFF2-40B4-BE49-F238E27FC236}">
                    <a16:creationId xmlns:a16="http://schemas.microsoft.com/office/drawing/2014/main" id="{A5CA9D6B-7DCD-48B7-A7A0-A2010DF93113}"/>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799" name="Group 1798">
              <a:extLst>
                <a:ext uri="{FF2B5EF4-FFF2-40B4-BE49-F238E27FC236}">
                  <a16:creationId xmlns:a16="http://schemas.microsoft.com/office/drawing/2014/main" id="{7538AEBD-4F80-4E52-9F21-491C2BB6CDE0}"/>
                </a:ext>
              </a:extLst>
            </p:cNvPr>
            <p:cNvGrpSpPr/>
            <p:nvPr/>
          </p:nvGrpSpPr>
          <p:grpSpPr>
            <a:xfrm>
              <a:off x="3264303" y="3550593"/>
              <a:ext cx="351692" cy="691662"/>
              <a:chOff x="1664677" y="4221162"/>
              <a:chExt cx="843208" cy="1652100"/>
            </a:xfrm>
          </p:grpSpPr>
          <p:sp>
            <p:nvSpPr>
              <p:cNvPr id="1877" name="Oval 1876">
                <a:extLst>
                  <a:ext uri="{FF2B5EF4-FFF2-40B4-BE49-F238E27FC236}">
                    <a16:creationId xmlns:a16="http://schemas.microsoft.com/office/drawing/2014/main" id="{85227AA2-2059-4591-927D-4952681DE0E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78" name="Straight Connector 1877">
                <a:extLst>
                  <a:ext uri="{FF2B5EF4-FFF2-40B4-BE49-F238E27FC236}">
                    <a16:creationId xmlns:a16="http://schemas.microsoft.com/office/drawing/2014/main" id="{9AD90522-B65C-47F6-B4AB-89DD1C27E912}"/>
                  </a:ext>
                </a:extLst>
              </p:cNvPr>
              <p:cNvCxnSpPr>
                <a:stCxn id="187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79" name="Straight Connector 1878">
                <a:extLst>
                  <a:ext uri="{FF2B5EF4-FFF2-40B4-BE49-F238E27FC236}">
                    <a16:creationId xmlns:a16="http://schemas.microsoft.com/office/drawing/2014/main" id="{D66EECEB-3ED9-40D5-B2F7-F332DAE22CFD}"/>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80" name="Straight Connector 1879">
                <a:extLst>
                  <a:ext uri="{FF2B5EF4-FFF2-40B4-BE49-F238E27FC236}">
                    <a16:creationId xmlns:a16="http://schemas.microsoft.com/office/drawing/2014/main" id="{135C5E0F-D5AF-441A-A1AA-79607442BE6F}"/>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81" name="Straight Connector 1880">
                <a:extLst>
                  <a:ext uri="{FF2B5EF4-FFF2-40B4-BE49-F238E27FC236}">
                    <a16:creationId xmlns:a16="http://schemas.microsoft.com/office/drawing/2014/main" id="{BCD95002-16C1-48B8-9BD3-AE53020148F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882" name="Straight Connector 1881">
                <a:extLst>
                  <a:ext uri="{FF2B5EF4-FFF2-40B4-BE49-F238E27FC236}">
                    <a16:creationId xmlns:a16="http://schemas.microsoft.com/office/drawing/2014/main" id="{4B440D26-E4B6-4D64-9BA2-37A0E54BE92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800" name="Group 1799">
              <a:extLst>
                <a:ext uri="{FF2B5EF4-FFF2-40B4-BE49-F238E27FC236}">
                  <a16:creationId xmlns:a16="http://schemas.microsoft.com/office/drawing/2014/main" id="{6B7D111F-5303-4BD3-86A6-97F3BF6A3E35}"/>
                </a:ext>
              </a:extLst>
            </p:cNvPr>
            <p:cNvGrpSpPr/>
            <p:nvPr/>
          </p:nvGrpSpPr>
          <p:grpSpPr>
            <a:xfrm>
              <a:off x="4781067" y="3550593"/>
              <a:ext cx="351692" cy="691662"/>
              <a:chOff x="1664677" y="4221162"/>
              <a:chExt cx="843208" cy="1652100"/>
            </a:xfrm>
          </p:grpSpPr>
          <p:sp>
            <p:nvSpPr>
              <p:cNvPr id="1871" name="Oval 1870">
                <a:extLst>
                  <a:ext uri="{FF2B5EF4-FFF2-40B4-BE49-F238E27FC236}">
                    <a16:creationId xmlns:a16="http://schemas.microsoft.com/office/drawing/2014/main" id="{B58C5706-45E5-4C6F-9153-E59E9486F12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72" name="Straight Connector 1871">
                <a:extLst>
                  <a:ext uri="{FF2B5EF4-FFF2-40B4-BE49-F238E27FC236}">
                    <a16:creationId xmlns:a16="http://schemas.microsoft.com/office/drawing/2014/main" id="{19E5182E-0F49-4FCF-BFEC-81FB6B17198F}"/>
                  </a:ext>
                </a:extLst>
              </p:cNvPr>
              <p:cNvCxnSpPr>
                <a:stCxn id="187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73" name="Straight Connector 1872">
                <a:extLst>
                  <a:ext uri="{FF2B5EF4-FFF2-40B4-BE49-F238E27FC236}">
                    <a16:creationId xmlns:a16="http://schemas.microsoft.com/office/drawing/2014/main" id="{03220C73-EE07-4A36-83EA-6867102AEB34}"/>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74" name="Straight Connector 1873">
                <a:extLst>
                  <a:ext uri="{FF2B5EF4-FFF2-40B4-BE49-F238E27FC236}">
                    <a16:creationId xmlns:a16="http://schemas.microsoft.com/office/drawing/2014/main" id="{86E2BD04-FA85-40FF-AED4-858E573C0D5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75" name="Straight Connector 1874">
                <a:extLst>
                  <a:ext uri="{FF2B5EF4-FFF2-40B4-BE49-F238E27FC236}">
                    <a16:creationId xmlns:a16="http://schemas.microsoft.com/office/drawing/2014/main" id="{0044D73C-51C2-482E-8D12-AC2C2A1F9A8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876" name="Straight Connector 1875">
                <a:extLst>
                  <a:ext uri="{FF2B5EF4-FFF2-40B4-BE49-F238E27FC236}">
                    <a16:creationId xmlns:a16="http://schemas.microsoft.com/office/drawing/2014/main" id="{B051DC38-1B21-4DED-835A-06B3ECC7EA31}"/>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801" name="Group 1800">
              <a:extLst>
                <a:ext uri="{FF2B5EF4-FFF2-40B4-BE49-F238E27FC236}">
                  <a16:creationId xmlns:a16="http://schemas.microsoft.com/office/drawing/2014/main" id="{55605174-920B-4DB5-9FF4-062CFA6DDAFE}"/>
                </a:ext>
              </a:extLst>
            </p:cNvPr>
            <p:cNvGrpSpPr/>
            <p:nvPr/>
          </p:nvGrpSpPr>
          <p:grpSpPr>
            <a:xfrm>
              <a:off x="3769891" y="3550593"/>
              <a:ext cx="351692" cy="691662"/>
              <a:chOff x="1664677" y="4221162"/>
              <a:chExt cx="843208" cy="1652100"/>
            </a:xfrm>
          </p:grpSpPr>
          <p:sp>
            <p:nvSpPr>
              <p:cNvPr id="1865" name="Oval 1864">
                <a:extLst>
                  <a:ext uri="{FF2B5EF4-FFF2-40B4-BE49-F238E27FC236}">
                    <a16:creationId xmlns:a16="http://schemas.microsoft.com/office/drawing/2014/main" id="{8AF72EEE-56D2-43E5-97FB-1E2F0C98D58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66" name="Straight Connector 1865">
                <a:extLst>
                  <a:ext uri="{FF2B5EF4-FFF2-40B4-BE49-F238E27FC236}">
                    <a16:creationId xmlns:a16="http://schemas.microsoft.com/office/drawing/2014/main" id="{E2C7CD6B-A995-4F8A-95CE-6A292EA7A061}"/>
                  </a:ext>
                </a:extLst>
              </p:cNvPr>
              <p:cNvCxnSpPr>
                <a:stCxn id="186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67" name="Straight Connector 1866">
                <a:extLst>
                  <a:ext uri="{FF2B5EF4-FFF2-40B4-BE49-F238E27FC236}">
                    <a16:creationId xmlns:a16="http://schemas.microsoft.com/office/drawing/2014/main" id="{D18EE5EF-C5F2-4F43-BC8F-230CBA0C29E2}"/>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68" name="Straight Connector 1867">
                <a:extLst>
                  <a:ext uri="{FF2B5EF4-FFF2-40B4-BE49-F238E27FC236}">
                    <a16:creationId xmlns:a16="http://schemas.microsoft.com/office/drawing/2014/main" id="{2984CEB1-F56C-4B7C-BA87-693C41E6936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69" name="Straight Connector 1868">
                <a:extLst>
                  <a:ext uri="{FF2B5EF4-FFF2-40B4-BE49-F238E27FC236}">
                    <a16:creationId xmlns:a16="http://schemas.microsoft.com/office/drawing/2014/main" id="{96D7C52D-198B-4918-9D08-F32E03900AC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870" name="Straight Connector 1869">
                <a:extLst>
                  <a:ext uri="{FF2B5EF4-FFF2-40B4-BE49-F238E27FC236}">
                    <a16:creationId xmlns:a16="http://schemas.microsoft.com/office/drawing/2014/main" id="{450AC9F3-99B2-4A70-A60E-40BB70F54D32}"/>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802" name="Group 1801">
              <a:extLst>
                <a:ext uri="{FF2B5EF4-FFF2-40B4-BE49-F238E27FC236}">
                  <a16:creationId xmlns:a16="http://schemas.microsoft.com/office/drawing/2014/main" id="{E413788F-7063-4744-8765-E92B9978F2A5}"/>
                </a:ext>
              </a:extLst>
            </p:cNvPr>
            <p:cNvGrpSpPr/>
            <p:nvPr/>
          </p:nvGrpSpPr>
          <p:grpSpPr>
            <a:xfrm>
              <a:off x="4275479" y="3550593"/>
              <a:ext cx="351692" cy="691662"/>
              <a:chOff x="1664677" y="4221162"/>
              <a:chExt cx="843208" cy="1652100"/>
            </a:xfrm>
            <a:effectLst>
              <a:glow rad="63500">
                <a:schemeClr val="accent6">
                  <a:satMod val="175000"/>
                  <a:alpha val="40000"/>
                </a:schemeClr>
              </a:glow>
            </a:effectLst>
          </p:grpSpPr>
          <p:sp>
            <p:nvSpPr>
              <p:cNvPr id="1859" name="Oval 1858">
                <a:extLst>
                  <a:ext uri="{FF2B5EF4-FFF2-40B4-BE49-F238E27FC236}">
                    <a16:creationId xmlns:a16="http://schemas.microsoft.com/office/drawing/2014/main" id="{A90F9092-F316-4872-935F-5F2A066659FD}"/>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860" name="Straight Connector 1859">
                <a:extLst>
                  <a:ext uri="{FF2B5EF4-FFF2-40B4-BE49-F238E27FC236}">
                    <a16:creationId xmlns:a16="http://schemas.microsoft.com/office/drawing/2014/main" id="{7A4ECD5D-3AE1-498F-8001-37873FDA24CB}"/>
                  </a:ext>
                </a:extLst>
              </p:cNvPr>
              <p:cNvCxnSpPr>
                <a:stCxn id="1859"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61" name="Straight Connector 1860">
                <a:extLst>
                  <a:ext uri="{FF2B5EF4-FFF2-40B4-BE49-F238E27FC236}">
                    <a16:creationId xmlns:a16="http://schemas.microsoft.com/office/drawing/2014/main" id="{28F5B4E8-A9ED-4D47-9A9D-29C21728D4E2}"/>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62" name="Straight Connector 1861">
                <a:extLst>
                  <a:ext uri="{FF2B5EF4-FFF2-40B4-BE49-F238E27FC236}">
                    <a16:creationId xmlns:a16="http://schemas.microsoft.com/office/drawing/2014/main" id="{30B80245-02BD-4433-8BEB-2F0C837F2EF0}"/>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63" name="Straight Connector 1862">
                <a:extLst>
                  <a:ext uri="{FF2B5EF4-FFF2-40B4-BE49-F238E27FC236}">
                    <a16:creationId xmlns:a16="http://schemas.microsoft.com/office/drawing/2014/main" id="{E57EB03A-84A3-461C-B10A-10F0F1CB76AC}"/>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64" name="Straight Connector 1863">
                <a:extLst>
                  <a:ext uri="{FF2B5EF4-FFF2-40B4-BE49-F238E27FC236}">
                    <a16:creationId xmlns:a16="http://schemas.microsoft.com/office/drawing/2014/main" id="{BF5A9EDC-1C56-4D0B-BC78-81D97CCC111D}"/>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803" name="Group 1802">
              <a:extLst>
                <a:ext uri="{FF2B5EF4-FFF2-40B4-BE49-F238E27FC236}">
                  <a16:creationId xmlns:a16="http://schemas.microsoft.com/office/drawing/2014/main" id="{12DF0A2A-E969-47CC-9299-E5F4CC5B5F9D}"/>
                </a:ext>
              </a:extLst>
            </p:cNvPr>
            <p:cNvGrpSpPr/>
            <p:nvPr/>
          </p:nvGrpSpPr>
          <p:grpSpPr>
            <a:xfrm>
              <a:off x="5286655" y="3550593"/>
              <a:ext cx="351692" cy="691662"/>
              <a:chOff x="1664677" y="4221162"/>
              <a:chExt cx="843208" cy="1652100"/>
            </a:xfrm>
          </p:grpSpPr>
          <p:sp>
            <p:nvSpPr>
              <p:cNvPr id="1853" name="Oval 1852">
                <a:extLst>
                  <a:ext uri="{FF2B5EF4-FFF2-40B4-BE49-F238E27FC236}">
                    <a16:creationId xmlns:a16="http://schemas.microsoft.com/office/drawing/2014/main" id="{DBB9ABB2-4927-4357-93CD-07407719E1B0}"/>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54" name="Straight Connector 1853">
                <a:extLst>
                  <a:ext uri="{FF2B5EF4-FFF2-40B4-BE49-F238E27FC236}">
                    <a16:creationId xmlns:a16="http://schemas.microsoft.com/office/drawing/2014/main" id="{93028B6D-6289-4E7B-922A-2524776CBB2A}"/>
                  </a:ext>
                </a:extLst>
              </p:cNvPr>
              <p:cNvCxnSpPr>
                <a:stCxn id="1853"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55" name="Straight Connector 1854">
                <a:extLst>
                  <a:ext uri="{FF2B5EF4-FFF2-40B4-BE49-F238E27FC236}">
                    <a16:creationId xmlns:a16="http://schemas.microsoft.com/office/drawing/2014/main" id="{52A2C0C9-83B0-4036-8274-689A32594E3C}"/>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56" name="Straight Connector 1855">
                <a:extLst>
                  <a:ext uri="{FF2B5EF4-FFF2-40B4-BE49-F238E27FC236}">
                    <a16:creationId xmlns:a16="http://schemas.microsoft.com/office/drawing/2014/main" id="{1CD39379-C12E-4188-ADAA-D68210D71320}"/>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57" name="Straight Connector 1856">
                <a:extLst>
                  <a:ext uri="{FF2B5EF4-FFF2-40B4-BE49-F238E27FC236}">
                    <a16:creationId xmlns:a16="http://schemas.microsoft.com/office/drawing/2014/main" id="{FE18BC5A-2631-4DB6-8CA0-3E1ED96677E8}"/>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58" name="Straight Connector 1857">
                <a:extLst>
                  <a:ext uri="{FF2B5EF4-FFF2-40B4-BE49-F238E27FC236}">
                    <a16:creationId xmlns:a16="http://schemas.microsoft.com/office/drawing/2014/main" id="{909598DF-F6AB-45BA-A370-4DB5C877E890}"/>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804" name="Group 1803">
              <a:extLst>
                <a:ext uri="{FF2B5EF4-FFF2-40B4-BE49-F238E27FC236}">
                  <a16:creationId xmlns:a16="http://schemas.microsoft.com/office/drawing/2014/main" id="{8F4E8B91-96E9-4BA3-B9A2-DD04F56350DE}"/>
                </a:ext>
              </a:extLst>
            </p:cNvPr>
            <p:cNvGrpSpPr/>
            <p:nvPr/>
          </p:nvGrpSpPr>
          <p:grpSpPr>
            <a:xfrm>
              <a:off x="5792243" y="3550593"/>
              <a:ext cx="351692" cy="691662"/>
              <a:chOff x="1664677" y="4221162"/>
              <a:chExt cx="843208" cy="1652100"/>
            </a:xfrm>
          </p:grpSpPr>
          <p:sp>
            <p:nvSpPr>
              <p:cNvPr id="1847" name="Oval 1846">
                <a:extLst>
                  <a:ext uri="{FF2B5EF4-FFF2-40B4-BE49-F238E27FC236}">
                    <a16:creationId xmlns:a16="http://schemas.microsoft.com/office/drawing/2014/main" id="{8102AF3C-3EFD-41A7-A2CA-A4949832087C}"/>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48" name="Straight Connector 1847">
                <a:extLst>
                  <a:ext uri="{FF2B5EF4-FFF2-40B4-BE49-F238E27FC236}">
                    <a16:creationId xmlns:a16="http://schemas.microsoft.com/office/drawing/2014/main" id="{87BE735C-0274-473F-8FD6-967176743A5E}"/>
                  </a:ext>
                </a:extLst>
              </p:cNvPr>
              <p:cNvCxnSpPr>
                <a:stCxn id="1847"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49" name="Straight Connector 1848">
                <a:extLst>
                  <a:ext uri="{FF2B5EF4-FFF2-40B4-BE49-F238E27FC236}">
                    <a16:creationId xmlns:a16="http://schemas.microsoft.com/office/drawing/2014/main" id="{1D21E9E1-4D02-4326-B080-A7F9FF9AA483}"/>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50" name="Straight Connector 1849">
                <a:extLst>
                  <a:ext uri="{FF2B5EF4-FFF2-40B4-BE49-F238E27FC236}">
                    <a16:creationId xmlns:a16="http://schemas.microsoft.com/office/drawing/2014/main" id="{E2A44F65-3A68-4994-B83B-3B5D4C7C8140}"/>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51" name="Straight Connector 1850">
                <a:extLst>
                  <a:ext uri="{FF2B5EF4-FFF2-40B4-BE49-F238E27FC236}">
                    <a16:creationId xmlns:a16="http://schemas.microsoft.com/office/drawing/2014/main" id="{ACBF9753-BCE3-40C0-A8EC-FB1FB8FF7F52}"/>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52" name="Straight Connector 1851">
                <a:extLst>
                  <a:ext uri="{FF2B5EF4-FFF2-40B4-BE49-F238E27FC236}">
                    <a16:creationId xmlns:a16="http://schemas.microsoft.com/office/drawing/2014/main" id="{7525C84D-E02D-4793-896E-CE0484B89FBB}"/>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805" name="Group 1804">
              <a:extLst>
                <a:ext uri="{FF2B5EF4-FFF2-40B4-BE49-F238E27FC236}">
                  <a16:creationId xmlns:a16="http://schemas.microsoft.com/office/drawing/2014/main" id="{69910DA7-2C54-4111-B76C-57C3BB690C66}"/>
                </a:ext>
              </a:extLst>
            </p:cNvPr>
            <p:cNvGrpSpPr/>
            <p:nvPr/>
          </p:nvGrpSpPr>
          <p:grpSpPr>
            <a:xfrm>
              <a:off x="6297831" y="3550593"/>
              <a:ext cx="351692" cy="691662"/>
              <a:chOff x="1664677" y="4221162"/>
              <a:chExt cx="843208" cy="1652100"/>
            </a:xfrm>
          </p:grpSpPr>
          <p:sp>
            <p:nvSpPr>
              <p:cNvPr id="1841" name="Oval 1840">
                <a:extLst>
                  <a:ext uri="{FF2B5EF4-FFF2-40B4-BE49-F238E27FC236}">
                    <a16:creationId xmlns:a16="http://schemas.microsoft.com/office/drawing/2014/main" id="{CDF056CE-512C-4451-B510-7A4856D0089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42" name="Straight Connector 1841">
                <a:extLst>
                  <a:ext uri="{FF2B5EF4-FFF2-40B4-BE49-F238E27FC236}">
                    <a16:creationId xmlns:a16="http://schemas.microsoft.com/office/drawing/2014/main" id="{EE296475-FB6F-4AFC-A353-6C2524AE2725}"/>
                  </a:ext>
                </a:extLst>
              </p:cNvPr>
              <p:cNvCxnSpPr>
                <a:stCxn id="184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43" name="Straight Connector 1842">
                <a:extLst>
                  <a:ext uri="{FF2B5EF4-FFF2-40B4-BE49-F238E27FC236}">
                    <a16:creationId xmlns:a16="http://schemas.microsoft.com/office/drawing/2014/main" id="{6CE67EA3-A34F-461C-AC5E-4E587C314E1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44" name="Straight Connector 1843">
                <a:extLst>
                  <a:ext uri="{FF2B5EF4-FFF2-40B4-BE49-F238E27FC236}">
                    <a16:creationId xmlns:a16="http://schemas.microsoft.com/office/drawing/2014/main" id="{A726FD38-815F-44A8-855D-58350CCAE5F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45" name="Straight Connector 1844">
                <a:extLst>
                  <a:ext uri="{FF2B5EF4-FFF2-40B4-BE49-F238E27FC236}">
                    <a16:creationId xmlns:a16="http://schemas.microsoft.com/office/drawing/2014/main" id="{FE69ABF9-CE40-4A55-9BF5-1267F44F048A}"/>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846" name="Straight Connector 1845">
                <a:extLst>
                  <a:ext uri="{FF2B5EF4-FFF2-40B4-BE49-F238E27FC236}">
                    <a16:creationId xmlns:a16="http://schemas.microsoft.com/office/drawing/2014/main" id="{10289088-74C7-4116-96E0-FBF2D600701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806" name="Group 1805">
              <a:extLst>
                <a:ext uri="{FF2B5EF4-FFF2-40B4-BE49-F238E27FC236}">
                  <a16:creationId xmlns:a16="http://schemas.microsoft.com/office/drawing/2014/main" id="{416A2403-D42D-490F-B97B-0CC79806AD1A}"/>
                </a:ext>
              </a:extLst>
            </p:cNvPr>
            <p:cNvGrpSpPr/>
            <p:nvPr/>
          </p:nvGrpSpPr>
          <p:grpSpPr>
            <a:xfrm>
              <a:off x="7814595" y="3550593"/>
              <a:ext cx="351692" cy="691662"/>
              <a:chOff x="1664677" y="4221162"/>
              <a:chExt cx="843208" cy="1652100"/>
            </a:xfrm>
          </p:grpSpPr>
          <p:sp>
            <p:nvSpPr>
              <p:cNvPr id="1835" name="Oval 1834">
                <a:extLst>
                  <a:ext uri="{FF2B5EF4-FFF2-40B4-BE49-F238E27FC236}">
                    <a16:creationId xmlns:a16="http://schemas.microsoft.com/office/drawing/2014/main" id="{756112D0-88A9-4F60-93CD-7C74F395A9CA}"/>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836" name="Straight Connector 1835">
                <a:extLst>
                  <a:ext uri="{FF2B5EF4-FFF2-40B4-BE49-F238E27FC236}">
                    <a16:creationId xmlns:a16="http://schemas.microsoft.com/office/drawing/2014/main" id="{2C27C34D-9967-4F3D-BA87-39C2B474649D}"/>
                  </a:ext>
                </a:extLst>
              </p:cNvPr>
              <p:cNvCxnSpPr>
                <a:stCxn id="1835"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37" name="Straight Connector 1836">
                <a:extLst>
                  <a:ext uri="{FF2B5EF4-FFF2-40B4-BE49-F238E27FC236}">
                    <a16:creationId xmlns:a16="http://schemas.microsoft.com/office/drawing/2014/main" id="{4DD63EBD-DF69-4FA6-9336-19AD6E2769E5}"/>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38" name="Straight Connector 1837">
                <a:extLst>
                  <a:ext uri="{FF2B5EF4-FFF2-40B4-BE49-F238E27FC236}">
                    <a16:creationId xmlns:a16="http://schemas.microsoft.com/office/drawing/2014/main" id="{77F689DE-9C66-4861-A22B-10008A20E7D3}"/>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39" name="Straight Connector 1838">
                <a:extLst>
                  <a:ext uri="{FF2B5EF4-FFF2-40B4-BE49-F238E27FC236}">
                    <a16:creationId xmlns:a16="http://schemas.microsoft.com/office/drawing/2014/main" id="{59B8F24A-41C1-4F60-8919-5A21EC8DB820}"/>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40" name="Straight Connector 1839">
                <a:extLst>
                  <a:ext uri="{FF2B5EF4-FFF2-40B4-BE49-F238E27FC236}">
                    <a16:creationId xmlns:a16="http://schemas.microsoft.com/office/drawing/2014/main" id="{3A381741-F1DD-47D5-9BFC-217A448B2559}"/>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807" name="Group 1806">
              <a:extLst>
                <a:ext uri="{FF2B5EF4-FFF2-40B4-BE49-F238E27FC236}">
                  <a16:creationId xmlns:a16="http://schemas.microsoft.com/office/drawing/2014/main" id="{07AA1ACE-3BB5-4E98-9315-E358C0DC0D46}"/>
                </a:ext>
              </a:extLst>
            </p:cNvPr>
            <p:cNvGrpSpPr/>
            <p:nvPr/>
          </p:nvGrpSpPr>
          <p:grpSpPr>
            <a:xfrm>
              <a:off x="6803419" y="3550593"/>
              <a:ext cx="351692" cy="691662"/>
              <a:chOff x="1664677" y="4221162"/>
              <a:chExt cx="843208" cy="1652100"/>
            </a:xfrm>
            <a:solidFill>
              <a:srgbClr val="FF0000"/>
            </a:solidFill>
            <a:effectLst/>
          </p:grpSpPr>
          <p:sp>
            <p:nvSpPr>
              <p:cNvPr id="1829" name="Oval 1828">
                <a:extLst>
                  <a:ext uri="{FF2B5EF4-FFF2-40B4-BE49-F238E27FC236}">
                    <a16:creationId xmlns:a16="http://schemas.microsoft.com/office/drawing/2014/main" id="{02105736-C6EC-47BE-B659-FFA6B6CA5DEC}"/>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830" name="Straight Connector 1829">
                <a:extLst>
                  <a:ext uri="{FF2B5EF4-FFF2-40B4-BE49-F238E27FC236}">
                    <a16:creationId xmlns:a16="http://schemas.microsoft.com/office/drawing/2014/main" id="{6CD54832-2A09-4904-B7D2-7A891EF14762}"/>
                  </a:ext>
                </a:extLst>
              </p:cNvPr>
              <p:cNvCxnSpPr>
                <a:stCxn id="1829"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31" name="Straight Connector 1830">
                <a:extLst>
                  <a:ext uri="{FF2B5EF4-FFF2-40B4-BE49-F238E27FC236}">
                    <a16:creationId xmlns:a16="http://schemas.microsoft.com/office/drawing/2014/main" id="{DDB7C51E-FAB1-44A0-84B9-1EA42407EA2C}"/>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32" name="Straight Connector 1831">
                <a:extLst>
                  <a:ext uri="{FF2B5EF4-FFF2-40B4-BE49-F238E27FC236}">
                    <a16:creationId xmlns:a16="http://schemas.microsoft.com/office/drawing/2014/main" id="{C7F358C6-103F-46F0-8F9C-88AE0BC94DB6}"/>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33" name="Straight Connector 1832">
                <a:extLst>
                  <a:ext uri="{FF2B5EF4-FFF2-40B4-BE49-F238E27FC236}">
                    <a16:creationId xmlns:a16="http://schemas.microsoft.com/office/drawing/2014/main" id="{41B7A2A4-CF41-4DF5-A26C-F647E385C4BA}"/>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34" name="Straight Connector 1833">
                <a:extLst>
                  <a:ext uri="{FF2B5EF4-FFF2-40B4-BE49-F238E27FC236}">
                    <a16:creationId xmlns:a16="http://schemas.microsoft.com/office/drawing/2014/main" id="{E70A6606-C760-4AD6-8AFF-5BA04E4AF499}"/>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1808" name="Group 1807">
              <a:extLst>
                <a:ext uri="{FF2B5EF4-FFF2-40B4-BE49-F238E27FC236}">
                  <a16:creationId xmlns:a16="http://schemas.microsoft.com/office/drawing/2014/main" id="{03EDE22A-5B74-40E7-B46A-F9E29D5FC5A6}"/>
                </a:ext>
              </a:extLst>
            </p:cNvPr>
            <p:cNvGrpSpPr/>
            <p:nvPr/>
          </p:nvGrpSpPr>
          <p:grpSpPr>
            <a:xfrm>
              <a:off x="7309007" y="3550593"/>
              <a:ext cx="351692" cy="691662"/>
              <a:chOff x="1664677" y="4221162"/>
              <a:chExt cx="843208" cy="1652100"/>
            </a:xfrm>
          </p:grpSpPr>
          <p:sp>
            <p:nvSpPr>
              <p:cNvPr id="1823" name="Oval 1822">
                <a:extLst>
                  <a:ext uri="{FF2B5EF4-FFF2-40B4-BE49-F238E27FC236}">
                    <a16:creationId xmlns:a16="http://schemas.microsoft.com/office/drawing/2014/main" id="{5809E199-AAD9-4B6B-9C22-8488518CFD8C}"/>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24" name="Straight Connector 1823">
                <a:extLst>
                  <a:ext uri="{FF2B5EF4-FFF2-40B4-BE49-F238E27FC236}">
                    <a16:creationId xmlns:a16="http://schemas.microsoft.com/office/drawing/2014/main" id="{AA23E3A8-8997-428D-B1ED-E7A759E4F9B7}"/>
                  </a:ext>
                </a:extLst>
              </p:cNvPr>
              <p:cNvCxnSpPr>
                <a:stCxn id="1823"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25" name="Straight Connector 1824">
                <a:extLst>
                  <a:ext uri="{FF2B5EF4-FFF2-40B4-BE49-F238E27FC236}">
                    <a16:creationId xmlns:a16="http://schemas.microsoft.com/office/drawing/2014/main" id="{C3C2DF41-47BC-4E6D-A006-1CAC9DEEB76A}"/>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26" name="Straight Connector 1825">
                <a:extLst>
                  <a:ext uri="{FF2B5EF4-FFF2-40B4-BE49-F238E27FC236}">
                    <a16:creationId xmlns:a16="http://schemas.microsoft.com/office/drawing/2014/main" id="{30906E2D-F0F2-429A-BD62-49ACE6C2DC42}"/>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27" name="Straight Connector 1826">
                <a:extLst>
                  <a:ext uri="{FF2B5EF4-FFF2-40B4-BE49-F238E27FC236}">
                    <a16:creationId xmlns:a16="http://schemas.microsoft.com/office/drawing/2014/main" id="{B43C5D8C-5BF0-44A5-8C6D-5CD2C905A68D}"/>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28" name="Straight Connector 1827">
                <a:extLst>
                  <a:ext uri="{FF2B5EF4-FFF2-40B4-BE49-F238E27FC236}">
                    <a16:creationId xmlns:a16="http://schemas.microsoft.com/office/drawing/2014/main" id="{1C72AEBC-82AD-40DF-98A8-0A7AD8B364D2}"/>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809" name="Group 1808">
              <a:extLst>
                <a:ext uri="{FF2B5EF4-FFF2-40B4-BE49-F238E27FC236}">
                  <a16:creationId xmlns:a16="http://schemas.microsoft.com/office/drawing/2014/main" id="{2609E7DD-A23D-412E-A864-C3A1D5D57615}"/>
                </a:ext>
              </a:extLst>
            </p:cNvPr>
            <p:cNvGrpSpPr/>
            <p:nvPr/>
          </p:nvGrpSpPr>
          <p:grpSpPr>
            <a:xfrm>
              <a:off x="8320183" y="3550593"/>
              <a:ext cx="351692" cy="691662"/>
              <a:chOff x="1664677" y="4221162"/>
              <a:chExt cx="843208" cy="1652100"/>
            </a:xfrm>
          </p:grpSpPr>
          <p:sp>
            <p:nvSpPr>
              <p:cNvPr id="1817" name="Oval 1816">
                <a:extLst>
                  <a:ext uri="{FF2B5EF4-FFF2-40B4-BE49-F238E27FC236}">
                    <a16:creationId xmlns:a16="http://schemas.microsoft.com/office/drawing/2014/main" id="{69E27A86-FA4C-4A1B-A403-FA0C8B8B6EAA}"/>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818" name="Straight Connector 1817">
                <a:extLst>
                  <a:ext uri="{FF2B5EF4-FFF2-40B4-BE49-F238E27FC236}">
                    <a16:creationId xmlns:a16="http://schemas.microsoft.com/office/drawing/2014/main" id="{0758B8E4-C643-48F3-BA21-970D9EC88A19}"/>
                  </a:ext>
                </a:extLst>
              </p:cNvPr>
              <p:cNvCxnSpPr>
                <a:stCxn id="1817"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819" name="Straight Connector 1818">
                <a:extLst>
                  <a:ext uri="{FF2B5EF4-FFF2-40B4-BE49-F238E27FC236}">
                    <a16:creationId xmlns:a16="http://schemas.microsoft.com/office/drawing/2014/main" id="{23C6F7FC-1D4F-466B-B834-B32473E9DF42}"/>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820" name="Straight Connector 1819">
                <a:extLst>
                  <a:ext uri="{FF2B5EF4-FFF2-40B4-BE49-F238E27FC236}">
                    <a16:creationId xmlns:a16="http://schemas.microsoft.com/office/drawing/2014/main" id="{E176EFF5-34C4-477D-80E5-2159B396F945}"/>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821" name="Straight Connector 1820">
                <a:extLst>
                  <a:ext uri="{FF2B5EF4-FFF2-40B4-BE49-F238E27FC236}">
                    <a16:creationId xmlns:a16="http://schemas.microsoft.com/office/drawing/2014/main" id="{BBE84AE5-2AEF-4A14-91BB-C065413FE48C}"/>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822" name="Straight Connector 1821">
                <a:extLst>
                  <a:ext uri="{FF2B5EF4-FFF2-40B4-BE49-F238E27FC236}">
                    <a16:creationId xmlns:a16="http://schemas.microsoft.com/office/drawing/2014/main" id="{DC341D56-37F3-4F90-999C-E06DAB3CD222}"/>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810" name="Group 1809">
              <a:extLst>
                <a:ext uri="{FF2B5EF4-FFF2-40B4-BE49-F238E27FC236}">
                  <a16:creationId xmlns:a16="http://schemas.microsoft.com/office/drawing/2014/main" id="{B8949680-7F3D-49B2-A3B1-C5CEE6AFF9BC}"/>
                </a:ext>
              </a:extLst>
            </p:cNvPr>
            <p:cNvGrpSpPr/>
            <p:nvPr/>
          </p:nvGrpSpPr>
          <p:grpSpPr>
            <a:xfrm>
              <a:off x="8825767" y="3550593"/>
              <a:ext cx="351692" cy="691662"/>
              <a:chOff x="1664677" y="4221162"/>
              <a:chExt cx="843208" cy="1652100"/>
            </a:xfrm>
          </p:grpSpPr>
          <p:sp>
            <p:nvSpPr>
              <p:cNvPr id="1811" name="Oval 1810">
                <a:extLst>
                  <a:ext uri="{FF2B5EF4-FFF2-40B4-BE49-F238E27FC236}">
                    <a16:creationId xmlns:a16="http://schemas.microsoft.com/office/drawing/2014/main" id="{C0BDD132-40A8-4DF7-B7F3-F35AF1A8734E}"/>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812" name="Straight Connector 1811">
                <a:extLst>
                  <a:ext uri="{FF2B5EF4-FFF2-40B4-BE49-F238E27FC236}">
                    <a16:creationId xmlns:a16="http://schemas.microsoft.com/office/drawing/2014/main" id="{53482E01-612A-456E-8FD6-B21BC35F16E4}"/>
                  </a:ext>
                </a:extLst>
              </p:cNvPr>
              <p:cNvCxnSpPr>
                <a:stCxn id="181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813" name="Straight Connector 1812">
                <a:extLst>
                  <a:ext uri="{FF2B5EF4-FFF2-40B4-BE49-F238E27FC236}">
                    <a16:creationId xmlns:a16="http://schemas.microsoft.com/office/drawing/2014/main" id="{AADBB1F1-5024-452C-967D-988E20D6189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14" name="Straight Connector 1813">
                <a:extLst>
                  <a:ext uri="{FF2B5EF4-FFF2-40B4-BE49-F238E27FC236}">
                    <a16:creationId xmlns:a16="http://schemas.microsoft.com/office/drawing/2014/main" id="{0168EE80-22F9-45EF-AAEA-DA8C8CBAE6C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815" name="Straight Connector 1814">
                <a:extLst>
                  <a:ext uri="{FF2B5EF4-FFF2-40B4-BE49-F238E27FC236}">
                    <a16:creationId xmlns:a16="http://schemas.microsoft.com/office/drawing/2014/main" id="{A5D9041E-E177-4B24-A1A0-54CC071A7BA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816" name="Straight Connector 1815">
                <a:extLst>
                  <a:ext uri="{FF2B5EF4-FFF2-40B4-BE49-F238E27FC236}">
                    <a16:creationId xmlns:a16="http://schemas.microsoft.com/office/drawing/2014/main" id="{FF863242-2B9C-48C3-96DF-3122BF96683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sp>
        <p:nvSpPr>
          <p:cNvPr id="2034" name="Rectangle: Rounded Corners 2033">
            <a:extLst>
              <a:ext uri="{FF2B5EF4-FFF2-40B4-BE49-F238E27FC236}">
                <a16:creationId xmlns:a16="http://schemas.microsoft.com/office/drawing/2014/main" id="{C8308694-39B8-4747-843E-BC44102E0709}"/>
              </a:ext>
            </a:extLst>
          </p:cNvPr>
          <p:cNvSpPr/>
          <p:nvPr/>
        </p:nvSpPr>
        <p:spPr>
          <a:xfrm>
            <a:off x="5879294" y="5421572"/>
            <a:ext cx="144543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2"/>
                </a:solidFill>
                <a:effectLst>
                  <a:glow rad="63500">
                    <a:schemeClr val="accent2">
                      <a:satMod val="175000"/>
                      <a:alpha val="40000"/>
                    </a:schemeClr>
                  </a:glow>
                </a:effectLst>
                <a:latin typeface="Roboto" panose="02000000000000000000" pitchFamily="2" charset="0"/>
                <a:ea typeface="Roboto" panose="02000000000000000000" pitchFamily="2" charset="0"/>
              </a:rPr>
              <a:t>Infected</a:t>
            </a:r>
          </a:p>
        </p:txBody>
      </p:sp>
      <p:sp>
        <p:nvSpPr>
          <p:cNvPr id="2038" name="Rectangle: Rounded Corners 2037">
            <a:extLst>
              <a:ext uri="{FF2B5EF4-FFF2-40B4-BE49-F238E27FC236}">
                <a16:creationId xmlns:a16="http://schemas.microsoft.com/office/drawing/2014/main" id="{36330EE2-7FE3-4022-BF8B-6FDCE9640B56}"/>
              </a:ext>
            </a:extLst>
          </p:cNvPr>
          <p:cNvSpPr/>
          <p:nvPr/>
        </p:nvSpPr>
        <p:spPr>
          <a:xfrm>
            <a:off x="3413394" y="5421572"/>
            <a:ext cx="144543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1"/>
                </a:solidFill>
                <a:effectLst>
                  <a:glow rad="63500">
                    <a:schemeClr val="accent1">
                      <a:satMod val="175000"/>
                      <a:alpha val="40000"/>
                    </a:schemeClr>
                  </a:glow>
                </a:effectLst>
                <a:latin typeface="Roboto" panose="02000000000000000000" pitchFamily="2" charset="0"/>
                <a:ea typeface="Roboto" panose="02000000000000000000" pitchFamily="2" charset="0"/>
              </a:rPr>
              <a:t>Exposed</a:t>
            </a:r>
          </a:p>
        </p:txBody>
      </p:sp>
      <p:sp>
        <p:nvSpPr>
          <p:cNvPr id="2040" name="Rectangle: Rounded Corners 2039">
            <a:extLst>
              <a:ext uri="{FF2B5EF4-FFF2-40B4-BE49-F238E27FC236}">
                <a16:creationId xmlns:a16="http://schemas.microsoft.com/office/drawing/2014/main" id="{0DDDE788-A225-4C74-BC18-923267FDD6B4}"/>
              </a:ext>
            </a:extLst>
          </p:cNvPr>
          <p:cNvSpPr/>
          <p:nvPr/>
        </p:nvSpPr>
        <p:spPr>
          <a:xfrm>
            <a:off x="435894" y="5421572"/>
            <a:ext cx="183980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lumMod val="50000"/>
                    <a:lumOff val="50000"/>
                  </a:schemeClr>
                </a:solidFill>
                <a:latin typeface="Roboto" panose="02000000000000000000" pitchFamily="2" charset="0"/>
                <a:ea typeface="Roboto" panose="02000000000000000000" pitchFamily="2" charset="0"/>
              </a:rPr>
              <a:t>Susceptible</a:t>
            </a:r>
          </a:p>
        </p:txBody>
      </p:sp>
      <p:sp>
        <p:nvSpPr>
          <p:cNvPr id="2042" name="Rectangle: Rounded Corners 2041">
            <a:extLst>
              <a:ext uri="{FF2B5EF4-FFF2-40B4-BE49-F238E27FC236}">
                <a16:creationId xmlns:a16="http://schemas.microsoft.com/office/drawing/2014/main" id="{FA40F4CD-641F-4FB2-8191-19A2A66DBBCE}"/>
              </a:ext>
            </a:extLst>
          </p:cNvPr>
          <p:cNvSpPr/>
          <p:nvPr/>
        </p:nvSpPr>
        <p:spPr>
          <a:xfrm>
            <a:off x="8623425" y="4646276"/>
            <a:ext cx="3701975"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latin typeface="Roboto" panose="02000000000000000000" pitchFamily="2" charset="0"/>
                <a:ea typeface="Roboto" panose="02000000000000000000" pitchFamily="2" charset="0"/>
              </a:rPr>
              <a:t>Recovered</a:t>
            </a:r>
          </a:p>
        </p:txBody>
      </p:sp>
      <p:sp>
        <p:nvSpPr>
          <p:cNvPr id="2044" name="Rectangle: Rounded Corners 2043">
            <a:extLst>
              <a:ext uri="{FF2B5EF4-FFF2-40B4-BE49-F238E27FC236}">
                <a16:creationId xmlns:a16="http://schemas.microsoft.com/office/drawing/2014/main" id="{3FE0D2A7-1067-423E-BCC3-9209F0BD6721}"/>
              </a:ext>
            </a:extLst>
          </p:cNvPr>
          <p:cNvSpPr/>
          <p:nvPr/>
        </p:nvSpPr>
        <p:spPr>
          <a:xfrm>
            <a:off x="8623425" y="6138008"/>
            <a:ext cx="3701975"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FF0000"/>
                </a:solidFill>
                <a:effectLst>
                  <a:glow rad="228600">
                    <a:schemeClr val="accent4">
                      <a:satMod val="175000"/>
                      <a:alpha val="40000"/>
                    </a:schemeClr>
                  </a:glow>
                </a:effectLst>
                <a:latin typeface="Roboto" panose="02000000000000000000" pitchFamily="2" charset="0"/>
                <a:ea typeface="Roboto" panose="02000000000000000000" pitchFamily="2" charset="0"/>
              </a:rPr>
              <a:t>Dead</a:t>
            </a:r>
          </a:p>
        </p:txBody>
      </p:sp>
      <p:sp>
        <p:nvSpPr>
          <p:cNvPr id="2046" name="Rectangle: Rounded Corners 2045">
            <a:extLst>
              <a:ext uri="{FF2B5EF4-FFF2-40B4-BE49-F238E27FC236}">
                <a16:creationId xmlns:a16="http://schemas.microsoft.com/office/drawing/2014/main" id="{1A961332-89E3-4947-A706-493C487464D9}"/>
              </a:ext>
            </a:extLst>
          </p:cNvPr>
          <p:cNvSpPr/>
          <p:nvPr/>
        </p:nvSpPr>
        <p:spPr>
          <a:xfrm>
            <a:off x="5879292" y="5421572"/>
            <a:ext cx="1445440"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2"/>
                </a:solidFill>
                <a:latin typeface="Roboto" panose="02000000000000000000" pitchFamily="2" charset="0"/>
                <a:ea typeface="Roboto" panose="02000000000000000000" pitchFamily="2" charset="0"/>
              </a:rPr>
              <a:t>Infected</a:t>
            </a:r>
          </a:p>
        </p:txBody>
      </p:sp>
      <p:sp>
        <p:nvSpPr>
          <p:cNvPr id="2048" name="Rectangle: Rounded Corners 2047">
            <a:extLst>
              <a:ext uri="{FF2B5EF4-FFF2-40B4-BE49-F238E27FC236}">
                <a16:creationId xmlns:a16="http://schemas.microsoft.com/office/drawing/2014/main" id="{03803066-3A4A-4A43-9359-025B4B99C38A}"/>
              </a:ext>
            </a:extLst>
          </p:cNvPr>
          <p:cNvSpPr/>
          <p:nvPr/>
        </p:nvSpPr>
        <p:spPr>
          <a:xfrm>
            <a:off x="3413395" y="5421572"/>
            <a:ext cx="144543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1"/>
                </a:solidFill>
                <a:latin typeface="Roboto" panose="02000000000000000000" pitchFamily="2" charset="0"/>
                <a:ea typeface="Roboto" panose="02000000000000000000" pitchFamily="2" charset="0"/>
              </a:rPr>
              <a:t>Exposed</a:t>
            </a:r>
          </a:p>
        </p:txBody>
      </p:sp>
      <p:sp>
        <p:nvSpPr>
          <p:cNvPr id="2050" name="Rectangle: Rounded Corners 2049">
            <a:extLst>
              <a:ext uri="{FF2B5EF4-FFF2-40B4-BE49-F238E27FC236}">
                <a16:creationId xmlns:a16="http://schemas.microsoft.com/office/drawing/2014/main" id="{93B689BB-4772-43EA-8B96-D9FA28D3C2B2}"/>
              </a:ext>
            </a:extLst>
          </p:cNvPr>
          <p:cNvSpPr/>
          <p:nvPr/>
        </p:nvSpPr>
        <p:spPr>
          <a:xfrm>
            <a:off x="8623425" y="4646276"/>
            <a:ext cx="3701975"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effectLst>
                  <a:glow rad="63500">
                    <a:schemeClr val="accent6">
                      <a:satMod val="175000"/>
                      <a:alpha val="40000"/>
                    </a:schemeClr>
                  </a:glow>
                </a:effectLst>
                <a:latin typeface="Roboto" panose="02000000000000000000" pitchFamily="2" charset="0"/>
                <a:ea typeface="Roboto" panose="02000000000000000000" pitchFamily="2" charset="0"/>
              </a:rPr>
              <a:t>Recovered</a:t>
            </a:r>
          </a:p>
        </p:txBody>
      </p:sp>
      <p:sp>
        <p:nvSpPr>
          <p:cNvPr id="2051" name="Rectangle: Rounded Corners 2050">
            <a:extLst>
              <a:ext uri="{FF2B5EF4-FFF2-40B4-BE49-F238E27FC236}">
                <a16:creationId xmlns:a16="http://schemas.microsoft.com/office/drawing/2014/main" id="{943D05A7-60BB-4465-BE1C-0759F63B65C2}"/>
              </a:ext>
            </a:extLst>
          </p:cNvPr>
          <p:cNvSpPr/>
          <p:nvPr/>
        </p:nvSpPr>
        <p:spPr>
          <a:xfrm>
            <a:off x="5879292" y="5421572"/>
            <a:ext cx="1445440"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2"/>
                </a:solidFill>
                <a:effectLst>
                  <a:glow rad="63500">
                    <a:schemeClr val="accent2">
                      <a:satMod val="175000"/>
                      <a:alpha val="40000"/>
                    </a:schemeClr>
                  </a:glow>
                </a:effectLst>
                <a:latin typeface="Roboto" panose="02000000000000000000" pitchFamily="2" charset="0"/>
                <a:ea typeface="Roboto" panose="02000000000000000000" pitchFamily="2" charset="0"/>
              </a:rPr>
              <a:t>Infected</a:t>
            </a:r>
          </a:p>
        </p:txBody>
      </p:sp>
      <p:sp>
        <p:nvSpPr>
          <p:cNvPr id="2052" name="Rectangle: Rounded Corners 2051">
            <a:extLst>
              <a:ext uri="{FF2B5EF4-FFF2-40B4-BE49-F238E27FC236}">
                <a16:creationId xmlns:a16="http://schemas.microsoft.com/office/drawing/2014/main" id="{EA160CF2-46B5-41F0-8569-07B4747F0F60}"/>
              </a:ext>
            </a:extLst>
          </p:cNvPr>
          <p:cNvSpPr/>
          <p:nvPr/>
        </p:nvSpPr>
        <p:spPr>
          <a:xfrm>
            <a:off x="3413393" y="5421572"/>
            <a:ext cx="144543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1"/>
                </a:solidFill>
                <a:effectLst>
                  <a:glow rad="63500">
                    <a:schemeClr val="accent1">
                      <a:satMod val="175000"/>
                      <a:alpha val="40000"/>
                    </a:schemeClr>
                  </a:glow>
                </a:effectLst>
                <a:latin typeface="Roboto" panose="02000000000000000000" pitchFamily="2" charset="0"/>
                <a:ea typeface="Roboto" panose="02000000000000000000" pitchFamily="2" charset="0"/>
              </a:rPr>
              <a:t>Exposed</a:t>
            </a:r>
          </a:p>
        </p:txBody>
      </p:sp>
      <p:cxnSp>
        <p:nvCxnSpPr>
          <p:cNvPr id="2054" name="Straight Arrow Connector 2053">
            <a:extLst>
              <a:ext uri="{FF2B5EF4-FFF2-40B4-BE49-F238E27FC236}">
                <a16:creationId xmlns:a16="http://schemas.microsoft.com/office/drawing/2014/main" id="{86746915-A061-44B7-82BD-DF7B22289D12}"/>
              </a:ext>
            </a:extLst>
          </p:cNvPr>
          <p:cNvCxnSpPr>
            <a:stCxn id="2040" idx="3"/>
            <a:endCxn id="2052" idx="1"/>
          </p:cNvCxnSpPr>
          <p:nvPr/>
        </p:nvCxnSpPr>
        <p:spPr>
          <a:xfrm>
            <a:off x="2275703" y="5675298"/>
            <a:ext cx="1137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D39A0532-A222-4F47-960E-4EE767DE8F92}"/>
              </a:ext>
            </a:extLst>
          </p:cNvPr>
          <p:cNvCxnSpPr/>
          <p:nvPr/>
        </p:nvCxnSpPr>
        <p:spPr>
          <a:xfrm>
            <a:off x="4858832" y="5675298"/>
            <a:ext cx="1137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CBE5467D-F472-4B19-8FAC-7C2F322889AF}"/>
              </a:ext>
            </a:extLst>
          </p:cNvPr>
          <p:cNvCxnSpPr>
            <a:cxnSpLocks/>
          </p:cNvCxnSpPr>
          <p:nvPr/>
        </p:nvCxnSpPr>
        <p:spPr>
          <a:xfrm flipV="1">
            <a:off x="7485735" y="4958862"/>
            <a:ext cx="1906648" cy="716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9" name="Straight Arrow Connector 2058">
            <a:extLst>
              <a:ext uri="{FF2B5EF4-FFF2-40B4-BE49-F238E27FC236}">
                <a16:creationId xmlns:a16="http://schemas.microsoft.com/office/drawing/2014/main" id="{206E488A-715D-46A9-89EF-5E9C10BD338B}"/>
              </a:ext>
            </a:extLst>
          </p:cNvPr>
          <p:cNvCxnSpPr>
            <a:cxnSpLocks/>
          </p:cNvCxnSpPr>
          <p:nvPr/>
        </p:nvCxnSpPr>
        <p:spPr>
          <a:xfrm>
            <a:off x="7485735" y="5675297"/>
            <a:ext cx="1906648" cy="716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0" name="Title 2059">
            <a:extLst>
              <a:ext uri="{FF2B5EF4-FFF2-40B4-BE49-F238E27FC236}">
                <a16:creationId xmlns:a16="http://schemas.microsoft.com/office/drawing/2014/main" id="{9E068B06-B9C9-435D-8737-921D041FE698}"/>
              </a:ext>
            </a:extLst>
          </p:cNvPr>
          <p:cNvSpPr>
            <a:spLocks noGrp="1"/>
          </p:cNvSpPr>
          <p:nvPr>
            <p:ph type="title"/>
          </p:nvPr>
        </p:nvSpPr>
        <p:spPr>
          <a:xfrm>
            <a:off x="0" y="0"/>
            <a:ext cx="10515600" cy="1325563"/>
          </a:xfrm>
        </p:spPr>
        <p:txBody>
          <a:bodyPr/>
          <a:lstStyle/>
          <a:p>
            <a:r>
              <a:rPr lang="en-IN" dirty="0"/>
              <a:t>Modelling the Spread</a:t>
            </a:r>
          </a:p>
        </p:txBody>
      </p:sp>
      <p:sp>
        <p:nvSpPr>
          <p:cNvPr id="2062" name="Rectangle 2061">
            <a:extLst>
              <a:ext uri="{FF2B5EF4-FFF2-40B4-BE49-F238E27FC236}">
                <a16:creationId xmlns:a16="http://schemas.microsoft.com/office/drawing/2014/main" id="{66BD5948-C62E-4EB3-A552-43AB8EC42F36}"/>
              </a:ext>
            </a:extLst>
          </p:cNvPr>
          <p:cNvSpPr/>
          <p:nvPr/>
        </p:nvSpPr>
        <p:spPr>
          <a:xfrm>
            <a:off x="142846" y="1009650"/>
            <a:ext cx="4715986"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2164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02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2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03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0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02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02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03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0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02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030"/>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05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0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030"/>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031"/>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205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5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031"/>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7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774"/>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2032"/>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2050"/>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0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0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 grpId="0"/>
      <p:bldP spid="2034" grpId="1"/>
      <p:bldP spid="2038" grpId="0"/>
      <p:bldP spid="2038" grpId="1"/>
      <p:bldP spid="2042" grpId="0"/>
      <p:bldP spid="2044" grpId="0"/>
      <p:bldP spid="2046" grpId="0"/>
      <p:bldP spid="2048" grpId="0"/>
      <p:bldP spid="2050" grpId="0"/>
      <p:bldP spid="2050" grpId="1"/>
      <p:bldP spid="2051" grpId="0"/>
      <p:bldP spid="2051" grpId="1"/>
      <p:bldP spid="2052" grpId="0"/>
      <p:bldP spid="205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59">
            <a:extLst>
              <a:ext uri="{FF2B5EF4-FFF2-40B4-BE49-F238E27FC236}">
                <a16:creationId xmlns:a16="http://schemas.microsoft.com/office/drawing/2014/main" id="{BF2BB527-1A3C-4A25-83D5-71960489079D}"/>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What if…. lockdown</a:t>
            </a:r>
          </a:p>
        </p:txBody>
      </p:sp>
      <p:sp>
        <p:nvSpPr>
          <p:cNvPr id="3" name="Rectangle 2">
            <a:extLst>
              <a:ext uri="{FF2B5EF4-FFF2-40B4-BE49-F238E27FC236}">
                <a16:creationId xmlns:a16="http://schemas.microsoft.com/office/drawing/2014/main" id="{C45D4A41-F158-49CA-827E-E6841C1584B4}"/>
              </a:ext>
            </a:extLst>
          </p:cNvPr>
          <p:cNvSpPr/>
          <p:nvPr/>
        </p:nvSpPr>
        <p:spPr>
          <a:xfrm>
            <a:off x="84479" y="922022"/>
            <a:ext cx="7366908" cy="701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403CDD80-1694-4834-84C6-4B616DC9B8F9}"/>
              </a:ext>
            </a:extLst>
          </p:cNvPr>
          <p:cNvGrpSpPr/>
          <p:nvPr/>
        </p:nvGrpSpPr>
        <p:grpSpPr>
          <a:xfrm>
            <a:off x="0" y="998882"/>
            <a:ext cx="10416209" cy="5859118"/>
            <a:chOff x="0" y="992221"/>
            <a:chExt cx="10416209" cy="5859118"/>
          </a:xfrm>
        </p:grpSpPr>
        <p:pic>
          <p:nvPicPr>
            <p:cNvPr id="17" name="Picture 16">
              <a:extLst>
                <a:ext uri="{FF2B5EF4-FFF2-40B4-BE49-F238E27FC236}">
                  <a16:creationId xmlns:a16="http://schemas.microsoft.com/office/drawing/2014/main" id="{0A45B050-6E73-4AF8-A62D-C6B4E6AEC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2221"/>
              <a:ext cx="10416209" cy="5859118"/>
            </a:xfrm>
            <a:prstGeom prst="rect">
              <a:avLst/>
            </a:prstGeom>
          </p:spPr>
        </p:pic>
        <p:sp>
          <p:nvSpPr>
            <p:cNvPr id="21" name="TextBox 20">
              <a:extLst>
                <a:ext uri="{FF2B5EF4-FFF2-40B4-BE49-F238E27FC236}">
                  <a16:creationId xmlns:a16="http://schemas.microsoft.com/office/drawing/2014/main" id="{65C4EEC4-6952-4ECA-BDCB-534BE2E2DECA}"/>
                </a:ext>
              </a:extLst>
            </p:cNvPr>
            <p:cNvSpPr txBox="1"/>
            <p:nvPr/>
          </p:nvSpPr>
          <p:spPr>
            <a:xfrm>
              <a:off x="3609628" y="2793426"/>
              <a:ext cx="538930" cy="369332"/>
            </a:xfrm>
            <a:prstGeom prst="rect">
              <a:avLst/>
            </a:prstGeom>
            <a:noFill/>
          </p:spPr>
          <p:txBody>
            <a:bodyPr wrap="none" rtlCol="0">
              <a:spAutoFit/>
            </a:bodyPr>
            <a:lstStyle/>
            <a:p>
              <a:r>
                <a:rPr lang="en-IN" dirty="0">
                  <a:solidFill>
                    <a:srgbClr val="7030A0"/>
                  </a:solidFill>
                </a:rPr>
                <a:t>20K</a:t>
              </a:r>
            </a:p>
          </p:txBody>
        </p:sp>
      </p:grpSp>
      <p:sp>
        <p:nvSpPr>
          <p:cNvPr id="4" name="TextBox 3">
            <a:extLst>
              <a:ext uri="{FF2B5EF4-FFF2-40B4-BE49-F238E27FC236}">
                <a16:creationId xmlns:a16="http://schemas.microsoft.com/office/drawing/2014/main" id="{1D80F890-496C-4519-9928-FD45C9302A1F}"/>
              </a:ext>
            </a:extLst>
          </p:cNvPr>
          <p:cNvSpPr txBox="1"/>
          <p:nvPr/>
        </p:nvSpPr>
        <p:spPr>
          <a:xfrm>
            <a:off x="1947028" y="2454411"/>
            <a:ext cx="538930" cy="369332"/>
          </a:xfrm>
          <a:prstGeom prst="rect">
            <a:avLst/>
          </a:prstGeom>
          <a:noFill/>
        </p:spPr>
        <p:txBody>
          <a:bodyPr wrap="none" rtlCol="0">
            <a:spAutoFit/>
          </a:bodyPr>
          <a:lstStyle/>
          <a:p>
            <a:r>
              <a:rPr lang="en-IN" dirty="0">
                <a:solidFill>
                  <a:srgbClr val="7030A0"/>
                </a:solidFill>
              </a:rPr>
              <a:t>70K</a:t>
            </a:r>
          </a:p>
        </p:txBody>
      </p:sp>
      <p:grpSp>
        <p:nvGrpSpPr>
          <p:cNvPr id="29" name="Group 28">
            <a:extLst>
              <a:ext uri="{FF2B5EF4-FFF2-40B4-BE49-F238E27FC236}">
                <a16:creationId xmlns:a16="http://schemas.microsoft.com/office/drawing/2014/main" id="{D3E5D37E-061F-40D9-965C-C37F6271D64D}"/>
              </a:ext>
            </a:extLst>
          </p:cNvPr>
          <p:cNvGrpSpPr/>
          <p:nvPr/>
        </p:nvGrpSpPr>
        <p:grpSpPr>
          <a:xfrm>
            <a:off x="2091600" y="4573860"/>
            <a:ext cx="1637070" cy="534022"/>
            <a:chOff x="2172929" y="3152468"/>
            <a:chExt cx="1637070" cy="534022"/>
          </a:xfrm>
        </p:grpSpPr>
        <p:cxnSp>
          <p:nvCxnSpPr>
            <p:cNvPr id="30" name="Straight Arrow Connector 29">
              <a:extLst>
                <a:ext uri="{FF2B5EF4-FFF2-40B4-BE49-F238E27FC236}">
                  <a16:creationId xmlns:a16="http://schemas.microsoft.com/office/drawing/2014/main" id="{9187BB47-7EAF-46B3-B01B-69EADAE1B925}"/>
                </a:ext>
              </a:extLst>
            </p:cNvPr>
            <p:cNvCxnSpPr>
              <a:cxnSpLocks/>
            </p:cNvCxnSpPr>
            <p:nvPr/>
          </p:nvCxnSpPr>
          <p:spPr>
            <a:xfrm>
              <a:off x="2172929" y="3274142"/>
              <a:ext cx="1637070" cy="0"/>
            </a:xfrm>
            <a:prstGeom prst="straightConnector1">
              <a:avLst/>
            </a:prstGeom>
            <a:ln>
              <a:headEnd type="stealth"/>
              <a:tailEnd type="stealth"/>
            </a:ln>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336F1EF8-376F-4E2D-AA85-78FCFA0DE963}"/>
                </a:ext>
              </a:extLst>
            </p:cNvPr>
            <p:cNvCxnSpPr/>
            <p:nvPr/>
          </p:nvCxnSpPr>
          <p:spPr>
            <a:xfrm>
              <a:off x="2172929" y="3152468"/>
              <a:ext cx="0" cy="2433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7BA1F0-450C-4100-872D-267021B4DC99}"/>
                </a:ext>
              </a:extLst>
            </p:cNvPr>
            <p:cNvCxnSpPr/>
            <p:nvPr/>
          </p:nvCxnSpPr>
          <p:spPr>
            <a:xfrm>
              <a:off x="3809999" y="3169419"/>
              <a:ext cx="0" cy="2433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BAD8185-F4CA-45B9-A963-B230DF108B53}"/>
                </a:ext>
              </a:extLst>
            </p:cNvPr>
            <p:cNvSpPr txBox="1"/>
            <p:nvPr/>
          </p:nvSpPr>
          <p:spPr>
            <a:xfrm>
              <a:off x="2723602" y="3317158"/>
              <a:ext cx="535724" cy="369332"/>
            </a:xfrm>
            <a:prstGeom prst="rect">
              <a:avLst/>
            </a:prstGeom>
            <a:noFill/>
          </p:spPr>
          <p:txBody>
            <a:bodyPr wrap="none" rtlCol="0">
              <a:spAutoFit/>
            </a:bodyPr>
            <a:lstStyle/>
            <a:p>
              <a:r>
                <a:rPr lang="en-IN" dirty="0">
                  <a:solidFill>
                    <a:srgbClr val="7030A0"/>
                  </a:solidFill>
                </a:rPr>
                <a:t>150</a:t>
              </a:r>
            </a:p>
          </p:txBody>
        </p:sp>
      </p:grpSp>
      <p:pic>
        <p:nvPicPr>
          <p:cNvPr id="5" name="Picture 4">
            <a:extLst>
              <a:ext uri="{FF2B5EF4-FFF2-40B4-BE49-F238E27FC236}">
                <a16:creationId xmlns:a16="http://schemas.microsoft.com/office/drawing/2014/main" id="{4BDE91D8-A80F-4408-A202-A129F7505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8132" y="778583"/>
            <a:ext cx="2410238" cy="1807679"/>
          </a:xfrm>
          <a:prstGeom prst="rect">
            <a:avLst/>
          </a:prstGeom>
        </p:spPr>
      </p:pic>
      <p:pic>
        <p:nvPicPr>
          <p:cNvPr id="7" name="Picture 6">
            <a:extLst>
              <a:ext uri="{FF2B5EF4-FFF2-40B4-BE49-F238E27FC236}">
                <a16:creationId xmlns:a16="http://schemas.microsoft.com/office/drawing/2014/main" id="{FB87338B-F4C4-4946-B810-D3B227CEBC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8132" y="2770902"/>
            <a:ext cx="2410238" cy="1807679"/>
          </a:xfrm>
          <a:prstGeom prst="rect">
            <a:avLst/>
          </a:prstGeom>
        </p:spPr>
      </p:pic>
      <p:pic>
        <p:nvPicPr>
          <p:cNvPr id="8" name="Picture 7">
            <a:extLst>
              <a:ext uri="{FF2B5EF4-FFF2-40B4-BE49-F238E27FC236}">
                <a16:creationId xmlns:a16="http://schemas.microsoft.com/office/drawing/2014/main" id="{1D141BDF-9530-4687-AA29-7DD221F20E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8132" y="4763221"/>
            <a:ext cx="2410239" cy="1807680"/>
          </a:xfrm>
          <a:prstGeom prst="rect">
            <a:avLst/>
          </a:prstGeom>
        </p:spPr>
      </p:pic>
    </p:spTree>
    <p:extLst>
      <p:ext uri="{BB962C8B-B14F-4D97-AF65-F5344CB8AC3E}">
        <p14:creationId xmlns:p14="http://schemas.microsoft.com/office/powerpoint/2010/main" val="386741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479D4B8-290D-4387-8851-13AEBB177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
            <a:ext cx="10972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37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733C948-81F1-4728-A96C-1CE98DB4C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
            <a:ext cx="10972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35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050894E-B2F8-421B-8351-0B9EEFD0B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
            <a:ext cx="10972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18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59">
            <a:extLst>
              <a:ext uri="{FF2B5EF4-FFF2-40B4-BE49-F238E27FC236}">
                <a16:creationId xmlns:a16="http://schemas.microsoft.com/office/drawing/2014/main" id="{BF2BB527-1A3C-4A25-83D5-71960489079D}"/>
              </a:ext>
            </a:extLst>
          </p:cNvPr>
          <p:cNvSpPr txBox="1">
            <a:spLocks/>
          </p:cNvSpPr>
          <p:nvPr/>
        </p:nvSpPr>
        <p:spPr>
          <a:xfrm>
            <a:off x="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What if…. We Isolated the Super-Spreaders?</a:t>
            </a:r>
          </a:p>
        </p:txBody>
      </p:sp>
      <p:sp>
        <p:nvSpPr>
          <p:cNvPr id="3" name="Rectangle 2">
            <a:extLst>
              <a:ext uri="{FF2B5EF4-FFF2-40B4-BE49-F238E27FC236}">
                <a16:creationId xmlns:a16="http://schemas.microsoft.com/office/drawing/2014/main" id="{C45D4A41-F158-49CA-827E-E6841C1584B4}"/>
              </a:ext>
            </a:extLst>
          </p:cNvPr>
          <p:cNvSpPr/>
          <p:nvPr/>
        </p:nvSpPr>
        <p:spPr>
          <a:xfrm>
            <a:off x="84479" y="922022"/>
            <a:ext cx="9818278" cy="604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2101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EDC7F8-6CB7-497D-AB80-8083F67D2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890B1993-0F23-4752-9ECB-CFDCE3EA5C62}"/>
              </a:ext>
            </a:extLst>
          </p:cNvPr>
          <p:cNvSpPr txBox="1"/>
          <p:nvPr/>
        </p:nvSpPr>
        <p:spPr>
          <a:xfrm>
            <a:off x="7765774" y="318053"/>
            <a:ext cx="1892890" cy="369332"/>
          </a:xfrm>
          <a:prstGeom prst="rect">
            <a:avLst/>
          </a:prstGeom>
          <a:noFill/>
        </p:spPr>
        <p:txBody>
          <a:bodyPr wrap="none" rtlCol="0">
            <a:spAutoFit/>
          </a:bodyPr>
          <a:lstStyle/>
          <a:p>
            <a:r>
              <a:rPr lang="en-IN" dirty="0" err="1"/>
              <a:t>Superspreader</a:t>
            </a:r>
            <a:r>
              <a:rPr lang="en-IN" dirty="0"/>
              <a:t> 1%</a:t>
            </a:r>
          </a:p>
        </p:txBody>
      </p:sp>
    </p:spTree>
    <p:extLst>
      <p:ext uri="{BB962C8B-B14F-4D97-AF65-F5344CB8AC3E}">
        <p14:creationId xmlns:p14="http://schemas.microsoft.com/office/powerpoint/2010/main" val="456862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4D7477-96A7-4203-A0F5-8C22C3653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C7EAF8E-730D-49FD-A6D1-BA5105267980}"/>
              </a:ext>
            </a:extLst>
          </p:cNvPr>
          <p:cNvSpPr txBox="1"/>
          <p:nvPr/>
        </p:nvSpPr>
        <p:spPr>
          <a:xfrm>
            <a:off x="7765774" y="318053"/>
            <a:ext cx="1892890" cy="369332"/>
          </a:xfrm>
          <a:prstGeom prst="rect">
            <a:avLst/>
          </a:prstGeom>
          <a:noFill/>
        </p:spPr>
        <p:txBody>
          <a:bodyPr wrap="none" rtlCol="0">
            <a:spAutoFit/>
          </a:bodyPr>
          <a:lstStyle/>
          <a:p>
            <a:r>
              <a:rPr lang="en-IN" dirty="0" err="1"/>
              <a:t>Superspreader</a:t>
            </a:r>
            <a:r>
              <a:rPr lang="en-IN" dirty="0"/>
              <a:t> 2%</a:t>
            </a:r>
          </a:p>
        </p:txBody>
      </p:sp>
    </p:spTree>
    <p:extLst>
      <p:ext uri="{BB962C8B-B14F-4D97-AF65-F5344CB8AC3E}">
        <p14:creationId xmlns:p14="http://schemas.microsoft.com/office/powerpoint/2010/main" val="3872107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C05CFC-A992-4C5F-B8D8-4F54781BE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AF977DA-9236-49BD-86DE-A82F11B741F5}"/>
              </a:ext>
            </a:extLst>
          </p:cNvPr>
          <p:cNvSpPr txBox="1"/>
          <p:nvPr/>
        </p:nvSpPr>
        <p:spPr>
          <a:xfrm>
            <a:off x="7765774" y="318053"/>
            <a:ext cx="1892890" cy="369332"/>
          </a:xfrm>
          <a:prstGeom prst="rect">
            <a:avLst/>
          </a:prstGeom>
          <a:noFill/>
        </p:spPr>
        <p:txBody>
          <a:bodyPr wrap="none" rtlCol="0">
            <a:spAutoFit/>
          </a:bodyPr>
          <a:lstStyle/>
          <a:p>
            <a:r>
              <a:rPr lang="en-IN" dirty="0" err="1"/>
              <a:t>Superspreader</a:t>
            </a:r>
            <a:r>
              <a:rPr lang="en-IN" dirty="0"/>
              <a:t> 5%</a:t>
            </a:r>
          </a:p>
        </p:txBody>
      </p:sp>
    </p:spTree>
    <p:extLst>
      <p:ext uri="{BB962C8B-B14F-4D97-AF65-F5344CB8AC3E}">
        <p14:creationId xmlns:p14="http://schemas.microsoft.com/office/powerpoint/2010/main" val="2661276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041B3B-D178-4527-99BD-53B19F737A73}"/>
              </a:ext>
            </a:extLst>
          </p:cNvPr>
          <p:cNvPicPr>
            <a:picLocks noChangeAspect="1"/>
          </p:cNvPicPr>
          <p:nvPr/>
        </p:nvPicPr>
        <p:blipFill>
          <a:blip r:embed="rId2"/>
          <a:stretch>
            <a:fillRect/>
          </a:stretch>
        </p:blipFill>
        <p:spPr>
          <a:xfrm>
            <a:off x="185570" y="131399"/>
            <a:ext cx="8397247" cy="1564879"/>
          </a:xfrm>
          <a:prstGeom prst="rect">
            <a:avLst/>
          </a:prstGeom>
        </p:spPr>
      </p:pic>
      <p:sp>
        <p:nvSpPr>
          <p:cNvPr id="3" name="Rectangle 2">
            <a:extLst>
              <a:ext uri="{FF2B5EF4-FFF2-40B4-BE49-F238E27FC236}">
                <a16:creationId xmlns:a16="http://schemas.microsoft.com/office/drawing/2014/main" id="{48DF5B9F-9273-4D96-A790-3F421F512E95}"/>
              </a:ext>
            </a:extLst>
          </p:cNvPr>
          <p:cNvSpPr/>
          <p:nvPr/>
        </p:nvSpPr>
        <p:spPr>
          <a:xfrm>
            <a:off x="3167270" y="1311965"/>
            <a:ext cx="1219200" cy="39756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01D2A19-B843-4633-A09D-83DE332E9C96}"/>
              </a:ext>
            </a:extLst>
          </p:cNvPr>
          <p:cNvSpPr txBox="1"/>
          <p:nvPr/>
        </p:nvSpPr>
        <p:spPr>
          <a:xfrm>
            <a:off x="185570" y="2105698"/>
            <a:ext cx="8397247" cy="1754326"/>
          </a:xfrm>
          <a:prstGeom prst="rect">
            <a:avLst/>
          </a:prstGeom>
          <a:solidFill>
            <a:schemeClr val="bg1">
              <a:lumMod val="95000"/>
            </a:schemeClr>
          </a:solidFill>
        </p:spPr>
        <p:txBody>
          <a:bodyPr wrap="square" rtlCol="0">
            <a:spAutoFit/>
          </a:bodyPr>
          <a:lstStyle/>
          <a:p>
            <a:r>
              <a:rPr lang="en-US" b="0" i="0" dirty="0">
                <a:solidFill>
                  <a:srgbClr val="191919"/>
                </a:solidFill>
                <a:effectLst/>
                <a:latin typeface="Lucida Sans" panose="020B0602030504020204" pitchFamily="34" charset="0"/>
              </a:rPr>
              <a:t>Background Recent reports based on conventional SEIR models suggest that the next wave of the COVID-19 pandemic in the UK could overwhelm health services, with fatalities that far exceed the first wave. These models suggest non-pharmaceutical interventions would have limited impact without intermittent national lockdowns and consequent economic and health impacts. </a:t>
            </a:r>
            <a:endParaRPr lang="en-IN" dirty="0"/>
          </a:p>
        </p:txBody>
      </p:sp>
    </p:spTree>
    <p:extLst>
      <p:ext uri="{BB962C8B-B14F-4D97-AF65-F5344CB8AC3E}">
        <p14:creationId xmlns:p14="http://schemas.microsoft.com/office/powerpoint/2010/main" val="6732151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041B3B-D178-4527-99BD-53B19F737A73}"/>
              </a:ext>
            </a:extLst>
          </p:cNvPr>
          <p:cNvPicPr>
            <a:picLocks noChangeAspect="1"/>
          </p:cNvPicPr>
          <p:nvPr/>
        </p:nvPicPr>
        <p:blipFill>
          <a:blip r:embed="rId2"/>
          <a:stretch>
            <a:fillRect/>
          </a:stretch>
        </p:blipFill>
        <p:spPr>
          <a:xfrm>
            <a:off x="185570" y="131399"/>
            <a:ext cx="8397247" cy="1564879"/>
          </a:xfrm>
          <a:prstGeom prst="rect">
            <a:avLst/>
          </a:prstGeom>
        </p:spPr>
      </p:pic>
      <p:sp>
        <p:nvSpPr>
          <p:cNvPr id="3" name="Rectangle 2">
            <a:extLst>
              <a:ext uri="{FF2B5EF4-FFF2-40B4-BE49-F238E27FC236}">
                <a16:creationId xmlns:a16="http://schemas.microsoft.com/office/drawing/2014/main" id="{48DF5B9F-9273-4D96-A790-3F421F512E95}"/>
              </a:ext>
            </a:extLst>
          </p:cNvPr>
          <p:cNvSpPr/>
          <p:nvPr/>
        </p:nvSpPr>
        <p:spPr>
          <a:xfrm>
            <a:off x="3167270" y="1311965"/>
            <a:ext cx="1219200" cy="39756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01D2A19-B843-4633-A09D-83DE332E9C96}"/>
              </a:ext>
            </a:extLst>
          </p:cNvPr>
          <p:cNvSpPr txBox="1"/>
          <p:nvPr/>
        </p:nvSpPr>
        <p:spPr>
          <a:xfrm>
            <a:off x="185570" y="2708922"/>
            <a:ext cx="8397247" cy="3693319"/>
          </a:xfrm>
          <a:prstGeom prst="rect">
            <a:avLst/>
          </a:prstGeom>
          <a:solidFill>
            <a:schemeClr val="bg1">
              <a:lumMod val="95000"/>
            </a:schemeClr>
          </a:solidFill>
        </p:spPr>
        <p:txBody>
          <a:bodyPr wrap="square" rtlCol="0">
            <a:spAutoFit/>
          </a:bodyPr>
          <a:lstStyle/>
          <a:p>
            <a:r>
              <a:rPr lang="en-US" b="0" i="0" dirty="0">
                <a:solidFill>
                  <a:srgbClr val="191919"/>
                </a:solidFill>
                <a:effectLst/>
                <a:latin typeface="Lucida Sans" panose="020B0602030504020204" pitchFamily="34" charset="0"/>
              </a:rPr>
              <a:t>… We used Bayesian model comparison to revisit these conclusions, when allowing for heterogeneity of exposure, susceptibility, and viral transmission. We used dynamic causal modelling to estimate the parameters of epidemiological models and, crucially, the evidence for alternative models of the same data. We compared SEIR models of immune status that were equipped with latent factors generating data; namely, location, symptom, and testing status. We analysed daily cases and deaths from the US, UK, Brazil, Italy, France, Spain, Mexico, Belgium, Germany, and Canada over the period 25-Jan-20 to 15-Jun-20. These data were used to estimate the composition of each country's population in terms of the proportions of people (</a:t>
            </a:r>
            <a:r>
              <a:rPr lang="en-US" b="0" i="0" dirty="0" err="1">
                <a:solidFill>
                  <a:srgbClr val="191919"/>
                </a:solidFill>
                <a:effectLst/>
                <a:latin typeface="Lucida Sans" panose="020B0602030504020204" pitchFamily="34" charset="0"/>
              </a:rPr>
              <a:t>i</a:t>
            </a:r>
            <a:r>
              <a:rPr lang="en-US" b="0" i="0" dirty="0">
                <a:solidFill>
                  <a:srgbClr val="191919"/>
                </a:solidFill>
                <a:effectLst/>
                <a:latin typeface="Lucida Sans" panose="020B0602030504020204" pitchFamily="34" charset="0"/>
              </a:rPr>
              <a:t>) not exposed to the virus, (ii) not susceptible to infection when exposed, and (iii) not infectious when susceptible to infection. </a:t>
            </a:r>
          </a:p>
        </p:txBody>
      </p:sp>
      <p:sp>
        <p:nvSpPr>
          <p:cNvPr id="5" name="Rectangle 4">
            <a:extLst>
              <a:ext uri="{FF2B5EF4-FFF2-40B4-BE49-F238E27FC236}">
                <a16:creationId xmlns:a16="http://schemas.microsoft.com/office/drawing/2014/main" id="{A2E32BE4-B00F-4B19-9BE2-F89567C30CA4}"/>
              </a:ext>
            </a:extLst>
          </p:cNvPr>
          <p:cNvSpPr/>
          <p:nvPr/>
        </p:nvSpPr>
        <p:spPr>
          <a:xfrm>
            <a:off x="1524000" y="2763079"/>
            <a:ext cx="1802296" cy="26504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33E5A13-3F69-448E-9C39-E57364C13AC9}"/>
              </a:ext>
            </a:extLst>
          </p:cNvPr>
          <p:cNvSpPr/>
          <p:nvPr/>
        </p:nvSpPr>
        <p:spPr>
          <a:xfrm>
            <a:off x="2804868" y="3309729"/>
            <a:ext cx="2959827" cy="26504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C42D2D3-A6B3-4274-9E3C-FADC1C455FBF}"/>
              </a:ext>
            </a:extLst>
          </p:cNvPr>
          <p:cNvSpPr/>
          <p:nvPr/>
        </p:nvSpPr>
        <p:spPr>
          <a:xfrm>
            <a:off x="5943601" y="3876261"/>
            <a:ext cx="1411356" cy="25841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CA3A360-C303-4BB0-BF35-FD020598D5C4}"/>
              </a:ext>
            </a:extLst>
          </p:cNvPr>
          <p:cNvSpPr/>
          <p:nvPr/>
        </p:nvSpPr>
        <p:spPr>
          <a:xfrm>
            <a:off x="1903720" y="3611217"/>
            <a:ext cx="2641776" cy="26504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1147B1E8-D4EA-43C4-A41E-D0772134FD9D}"/>
              </a:ext>
            </a:extLst>
          </p:cNvPr>
          <p:cNvCxnSpPr/>
          <p:nvPr/>
        </p:nvCxnSpPr>
        <p:spPr>
          <a:xfrm>
            <a:off x="291548" y="5499652"/>
            <a:ext cx="7540487"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80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50E331A-D63B-45F4-A4B3-593AFDEDD3FF}"/>
              </a:ext>
            </a:extLst>
          </p:cNvPr>
          <p:cNvGrpSpPr/>
          <p:nvPr/>
        </p:nvGrpSpPr>
        <p:grpSpPr>
          <a:xfrm>
            <a:off x="5192605" y="531764"/>
            <a:ext cx="6816758" cy="2671891"/>
            <a:chOff x="3264303" y="3550593"/>
            <a:chExt cx="6816758" cy="2671891"/>
          </a:xfrm>
        </p:grpSpPr>
        <p:grpSp>
          <p:nvGrpSpPr>
            <p:cNvPr id="3" name="Group 2">
              <a:extLst>
                <a:ext uri="{FF2B5EF4-FFF2-40B4-BE49-F238E27FC236}">
                  <a16:creationId xmlns:a16="http://schemas.microsoft.com/office/drawing/2014/main" id="{4B97F821-D2BE-42BE-96DE-80832039D48A}"/>
                </a:ext>
              </a:extLst>
            </p:cNvPr>
            <p:cNvGrpSpPr/>
            <p:nvPr/>
          </p:nvGrpSpPr>
          <p:grpSpPr>
            <a:xfrm>
              <a:off x="4167905" y="5530822"/>
              <a:ext cx="351692" cy="691662"/>
              <a:chOff x="1664677" y="4221162"/>
              <a:chExt cx="843208" cy="1652100"/>
            </a:xfrm>
          </p:grpSpPr>
          <p:sp>
            <p:nvSpPr>
              <p:cNvPr id="249" name="Oval 248">
                <a:extLst>
                  <a:ext uri="{FF2B5EF4-FFF2-40B4-BE49-F238E27FC236}">
                    <a16:creationId xmlns:a16="http://schemas.microsoft.com/office/drawing/2014/main" id="{8DDD152C-2D13-4F25-AC07-C1D0331DE72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0" name="Straight Connector 249">
                <a:extLst>
                  <a:ext uri="{FF2B5EF4-FFF2-40B4-BE49-F238E27FC236}">
                    <a16:creationId xmlns:a16="http://schemas.microsoft.com/office/drawing/2014/main" id="{28FB5AA9-2D67-4F71-A097-15CBE6310F19}"/>
                  </a:ext>
                </a:extLst>
              </p:cNvPr>
              <p:cNvCxnSpPr>
                <a:stCxn id="24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51" name="Straight Connector 250">
                <a:extLst>
                  <a:ext uri="{FF2B5EF4-FFF2-40B4-BE49-F238E27FC236}">
                    <a16:creationId xmlns:a16="http://schemas.microsoft.com/office/drawing/2014/main" id="{0AE2C149-A19C-4FB7-B3F6-804EA8971F0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52" name="Straight Connector 251">
                <a:extLst>
                  <a:ext uri="{FF2B5EF4-FFF2-40B4-BE49-F238E27FC236}">
                    <a16:creationId xmlns:a16="http://schemas.microsoft.com/office/drawing/2014/main" id="{CCD2B4E6-8D2C-4968-8429-47685996333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53" name="Straight Connector 252">
                <a:extLst>
                  <a:ext uri="{FF2B5EF4-FFF2-40B4-BE49-F238E27FC236}">
                    <a16:creationId xmlns:a16="http://schemas.microsoft.com/office/drawing/2014/main" id="{499B9024-C63C-4433-B496-0441C9B7B5C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54" name="Straight Connector 253">
                <a:extLst>
                  <a:ext uri="{FF2B5EF4-FFF2-40B4-BE49-F238E27FC236}">
                    <a16:creationId xmlns:a16="http://schemas.microsoft.com/office/drawing/2014/main" id="{FBE09C67-19B1-4FAA-BBDF-7EFD9D0BB999}"/>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4" name="Group 3">
              <a:extLst>
                <a:ext uri="{FF2B5EF4-FFF2-40B4-BE49-F238E27FC236}">
                  <a16:creationId xmlns:a16="http://schemas.microsoft.com/office/drawing/2014/main" id="{5BC93A27-250B-4EBC-8969-9AAA01D75499}"/>
                </a:ext>
              </a:extLst>
            </p:cNvPr>
            <p:cNvGrpSpPr/>
            <p:nvPr/>
          </p:nvGrpSpPr>
          <p:grpSpPr>
            <a:xfrm>
              <a:off x="5684669" y="5530822"/>
              <a:ext cx="351692" cy="691662"/>
              <a:chOff x="1664677" y="4221162"/>
              <a:chExt cx="843208" cy="1652100"/>
            </a:xfrm>
          </p:grpSpPr>
          <p:sp>
            <p:nvSpPr>
              <p:cNvPr id="243" name="Oval 242">
                <a:extLst>
                  <a:ext uri="{FF2B5EF4-FFF2-40B4-BE49-F238E27FC236}">
                    <a16:creationId xmlns:a16="http://schemas.microsoft.com/office/drawing/2014/main" id="{F674EEFC-53FC-4ECC-99C1-B7D10C35A530}"/>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44" name="Straight Connector 243">
                <a:extLst>
                  <a:ext uri="{FF2B5EF4-FFF2-40B4-BE49-F238E27FC236}">
                    <a16:creationId xmlns:a16="http://schemas.microsoft.com/office/drawing/2014/main" id="{7CF796D4-8EBC-413F-BC40-0D95827D7B11}"/>
                  </a:ext>
                </a:extLst>
              </p:cNvPr>
              <p:cNvCxnSpPr>
                <a:stCxn id="24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45" name="Straight Connector 244">
                <a:extLst>
                  <a:ext uri="{FF2B5EF4-FFF2-40B4-BE49-F238E27FC236}">
                    <a16:creationId xmlns:a16="http://schemas.microsoft.com/office/drawing/2014/main" id="{58AAAB1C-D784-44DC-B9A4-F1420B7C69D1}"/>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6" name="Straight Connector 245">
                <a:extLst>
                  <a:ext uri="{FF2B5EF4-FFF2-40B4-BE49-F238E27FC236}">
                    <a16:creationId xmlns:a16="http://schemas.microsoft.com/office/drawing/2014/main" id="{FE387846-1236-48E8-8ED8-A4D9CADC689B}"/>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47" name="Straight Connector 246">
                <a:extLst>
                  <a:ext uri="{FF2B5EF4-FFF2-40B4-BE49-F238E27FC236}">
                    <a16:creationId xmlns:a16="http://schemas.microsoft.com/office/drawing/2014/main" id="{35C753A0-8B84-4E26-BE8A-407DE6C45D8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48" name="Straight Connector 247">
                <a:extLst>
                  <a:ext uri="{FF2B5EF4-FFF2-40B4-BE49-F238E27FC236}">
                    <a16:creationId xmlns:a16="http://schemas.microsoft.com/office/drawing/2014/main" id="{17157E0B-8AA1-4EDC-A0D6-61FB610DBDF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5" name="Group 4">
              <a:extLst>
                <a:ext uri="{FF2B5EF4-FFF2-40B4-BE49-F238E27FC236}">
                  <a16:creationId xmlns:a16="http://schemas.microsoft.com/office/drawing/2014/main" id="{9227978E-1227-4235-B04B-4CAEFD75DC16}"/>
                </a:ext>
              </a:extLst>
            </p:cNvPr>
            <p:cNvGrpSpPr/>
            <p:nvPr/>
          </p:nvGrpSpPr>
          <p:grpSpPr>
            <a:xfrm>
              <a:off x="4673493" y="5530822"/>
              <a:ext cx="351692" cy="691662"/>
              <a:chOff x="1664677" y="4221162"/>
              <a:chExt cx="843208" cy="1652100"/>
            </a:xfrm>
            <a:effectLst>
              <a:glow rad="63500">
                <a:schemeClr val="accent6">
                  <a:satMod val="175000"/>
                  <a:alpha val="40000"/>
                </a:schemeClr>
              </a:glow>
            </a:effectLst>
          </p:grpSpPr>
          <p:sp>
            <p:nvSpPr>
              <p:cNvPr id="237" name="Oval 236">
                <a:extLst>
                  <a:ext uri="{FF2B5EF4-FFF2-40B4-BE49-F238E27FC236}">
                    <a16:creationId xmlns:a16="http://schemas.microsoft.com/office/drawing/2014/main" id="{F8472758-9B97-4FAE-8B3F-51BB83A2015E}"/>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238" name="Straight Connector 237">
                <a:extLst>
                  <a:ext uri="{FF2B5EF4-FFF2-40B4-BE49-F238E27FC236}">
                    <a16:creationId xmlns:a16="http://schemas.microsoft.com/office/drawing/2014/main" id="{6CB36B2F-704E-4BAC-B378-3F6743CA7FBC}"/>
                  </a:ext>
                </a:extLst>
              </p:cNvPr>
              <p:cNvCxnSpPr>
                <a:stCxn id="237"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39" name="Straight Connector 238">
                <a:extLst>
                  <a:ext uri="{FF2B5EF4-FFF2-40B4-BE49-F238E27FC236}">
                    <a16:creationId xmlns:a16="http://schemas.microsoft.com/office/drawing/2014/main" id="{A38EA877-982B-4CC3-AD44-3EC7F28FF3C5}"/>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40" name="Straight Connector 239">
                <a:extLst>
                  <a:ext uri="{FF2B5EF4-FFF2-40B4-BE49-F238E27FC236}">
                    <a16:creationId xmlns:a16="http://schemas.microsoft.com/office/drawing/2014/main" id="{2D52CF8D-A2D6-4EC8-AE14-4B5F0FCA6F43}"/>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41" name="Straight Connector 240">
                <a:extLst>
                  <a:ext uri="{FF2B5EF4-FFF2-40B4-BE49-F238E27FC236}">
                    <a16:creationId xmlns:a16="http://schemas.microsoft.com/office/drawing/2014/main" id="{59B77107-BED2-4FC0-A36D-BBFEF56E7F4A}"/>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242" name="Straight Connector 241">
                <a:extLst>
                  <a:ext uri="{FF2B5EF4-FFF2-40B4-BE49-F238E27FC236}">
                    <a16:creationId xmlns:a16="http://schemas.microsoft.com/office/drawing/2014/main" id="{5DE61E9A-3C24-4186-B5D7-5B5F60EF7CAE}"/>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6" name="Group 5">
              <a:extLst>
                <a:ext uri="{FF2B5EF4-FFF2-40B4-BE49-F238E27FC236}">
                  <a16:creationId xmlns:a16="http://schemas.microsoft.com/office/drawing/2014/main" id="{1366EE7A-167D-4527-B54B-D09DE2253FA9}"/>
                </a:ext>
              </a:extLst>
            </p:cNvPr>
            <p:cNvGrpSpPr/>
            <p:nvPr/>
          </p:nvGrpSpPr>
          <p:grpSpPr>
            <a:xfrm>
              <a:off x="5179081" y="5530822"/>
              <a:ext cx="351692" cy="691662"/>
              <a:chOff x="1664677" y="4221162"/>
              <a:chExt cx="843208" cy="1652100"/>
            </a:xfrm>
          </p:grpSpPr>
          <p:sp>
            <p:nvSpPr>
              <p:cNvPr id="231" name="Oval 230">
                <a:extLst>
                  <a:ext uri="{FF2B5EF4-FFF2-40B4-BE49-F238E27FC236}">
                    <a16:creationId xmlns:a16="http://schemas.microsoft.com/office/drawing/2014/main" id="{58950365-0E56-423C-B926-62F6A750351F}"/>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2" name="Straight Connector 231">
                <a:extLst>
                  <a:ext uri="{FF2B5EF4-FFF2-40B4-BE49-F238E27FC236}">
                    <a16:creationId xmlns:a16="http://schemas.microsoft.com/office/drawing/2014/main" id="{237B1D7E-0E2B-4F0B-9A96-35B9B6DA07EC}"/>
                  </a:ext>
                </a:extLst>
              </p:cNvPr>
              <p:cNvCxnSpPr>
                <a:stCxn id="23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3" name="Straight Connector 232">
                <a:extLst>
                  <a:ext uri="{FF2B5EF4-FFF2-40B4-BE49-F238E27FC236}">
                    <a16:creationId xmlns:a16="http://schemas.microsoft.com/office/drawing/2014/main" id="{4D59D8A1-C246-4AB0-94AF-CCC4F6235F0E}"/>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4" name="Straight Connector 233">
                <a:extLst>
                  <a:ext uri="{FF2B5EF4-FFF2-40B4-BE49-F238E27FC236}">
                    <a16:creationId xmlns:a16="http://schemas.microsoft.com/office/drawing/2014/main" id="{44BEAC91-239E-4C91-830F-47C08AB58C64}"/>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5" name="Straight Connector 234">
                <a:extLst>
                  <a:ext uri="{FF2B5EF4-FFF2-40B4-BE49-F238E27FC236}">
                    <a16:creationId xmlns:a16="http://schemas.microsoft.com/office/drawing/2014/main" id="{85EA67F4-B547-474C-B8C2-2FF663BCB210}"/>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a:extLst>
                  <a:ext uri="{FF2B5EF4-FFF2-40B4-BE49-F238E27FC236}">
                    <a16:creationId xmlns:a16="http://schemas.microsoft.com/office/drawing/2014/main" id="{6DD7377D-9CB3-4723-858C-84B81466563F}"/>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7" name="Group 6">
              <a:extLst>
                <a:ext uri="{FF2B5EF4-FFF2-40B4-BE49-F238E27FC236}">
                  <a16:creationId xmlns:a16="http://schemas.microsoft.com/office/drawing/2014/main" id="{ECE6DE3A-120A-406E-9ECB-B4E1489B8FBF}"/>
                </a:ext>
              </a:extLst>
            </p:cNvPr>
            <p:cNvGrpSpPr/>
            <p:nvPr/>
          </p:nvGrpSpPr>
          <p:grpSpPr>
            <a:xfrm>
              <a:off x="6190257" y="5530822"/>
              <a:ext cx="351692" cy="691662"/>
              <a:chOff x="1664677" y="4221162"/>
              <a:chExt cx="843208" cy="1652100"/>
            </a:xfrm>
          </p:grpSpPr>
          <p:sp>
            <p:nvSpPr>
              <p:cNvPr id="225" name="Oval 224">
                <a:extLst>
                  <a:ext uri="{FF2B5EF4-FFF2-40B4-BE49-F238E27FC236}">
                    <a16:creationId xmlns:a16="http://schemas.microsoft.com/office/drawing/2014/main" id="{B6006CEB-6FDA-4903-85D7-FA4B44443B3D}"/>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26" name="Straight Connector 225">
                <a:extLst>
                  <a:ext uri="{FF2B5EF4-FFF2-40B4-BE49-F238E27FC236}">
                    <a16:creationId xmlns:a16="http://schemas.microsoft.com/office/drawing/2014/main" id="{FEA2C7C9-2620-4814-9DEB-9C2DEB5C2ED2}"/>
                  </a:ext>
                </a:extLst>
              </p:cNvPr>
              <p:cNvCxnSpPr>
                <a:stCxn id="22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27" name="Straight Connector 226">
                <a:extLst>
                  <a:ext uri="{FF2B5EF4-FFF2-40B4-BE49-F238E27FC236}">
                    <a16:creationId xmlns:a16="http://schemas.microsoft.com/office/drawing/2014/main" id="{78E815A7-8D75-48FD-8100-B2EBDFB2D259}"/>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8" name="Straight Connector 227">
                <a:extLst>
                  <a:ext uri="{FF2B5EF4-FFF2-40B4-BE49-F238E27FC236}">
                    <a16:creationId xmlns:a16="http://schemas.microsoft.com/office/drawing/2014/main" id="{363CD9D9-CBC6-4717-A77C-BB6581E654F4}"/>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9" name="Straight Connector 228">
                <a:extLst>
                  <a:ext uri="{FF2B5EF4-FFF2-40B4-BE49-F238E27FC236}">
                    <a16:creationId xmlns:a16="http://schemas.microsoft.com/office/drawing/2014/main" id="{8F9ABDDA-8FA3-43A7-BCC3-63EB3D6B9A10}"/>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30" name="Straight Connector 229">
                <a:extLst>
                  <a:ext uri="{FF2B5EF4-FFF2-40B4-BE49-F238E27FC236}">
                    <a16:creationId xmlns:a16="http://schemas.microsoft.com/office/drawing/2014/main" id="{F67470F1-6686-4064-BED3-24AD950719C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8" name="Group 7">
              <a:extLst>
                <a:ext uri="{FF2B5EF4-FFF2-40B4-BE49-F238E27FC236}">
                  <a16:creationId xmlns:a16="http://schemas.microsoft.com/office/drawing/2014/main" id="{ED61D7D2-31E6-448F-A91A-02E35FAB6916}"/>
                </a:ext>
              </a:extLst>
            </p:cNvPr>
            <p:cNvGrpSpPr/>
            <p:nvPr/>
          </p:nvGrpSpPr>
          <p:grpSpPr>
            <a:xfrm>
              <a:off x="6695845" y="5530822"/>
              <a:ext cx="351692" cy="691662"/>
              <a:chOff x="1664677" y="4221162"/>
              <a:chExt cx="843208" cy="1652100"/>
            </a:xfrm>
          </p:grpSpPr>
          <p:sp>
            <p:nvSpPr>
              <p:cNvPr id="219" name="Oval 218">
                <a:extLst>
                  <a:ext uri="{FF2B5EF4-FFF2-40B4-BE49-F238E27FC236}">
                    <a16:creationId xmlns:a16="http://schemas.microsoft.com/office/drawing/2014/main" id="{7FCFAC53-E040-4304-8721-3AA869B5CC0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20" name="Straight Connector 219">
                <a:extLst>
                  <a:ext uri="{FF2B5EF4-FFF2-40B4-BE49-F238E27FC236}">
                    <a16:creationId xmlns:a16="http://schemas.microsoft.com/office/drawing/2014/main" id="{043B17A5-5598-49DE-AEF4-EFB34A80F767}"/>
                  </a:ext>
                </a:extLst>
              </p:cNvPr>
              <p:cNvCxnSpPr>
                <a:stCxn id="21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21" name="Straight Connector 220">
                <a:extLst>
                  <a:ext uri="{FF2B5EF4-FFF2-40B4-BE49-F238E27FC236}">
                    <a16:creationId xmlns:a16="http://schemas.microsoft.com/office/drawing/2014/main" id="{E0B877E4-A781-44BF-8A18-B0A8AFDEAD4F}"/>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2" name="Straight Connector 221">
                <a:extLst>
                  <a:ext uri="{FF2B5EF4-FFF2-40B4-BE49-F238E27FC236}">
                    <a16:creationId xmlns:a16="http://schemas.microsoft.com/office/drawing/2014/main" id="{9C8EE7C2-DA84-4D5C-B417-7F50AE319293}"/>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23" name="Straight Connector 222">
                <a:extLst>
                  <a:ext uri="{FF2B5EF4-FFF2-40B4-BE49-F238E27FC236}">
                    <a16:creationId xmlns:a16="http://schemas.microsoft.com/office/drawing/2014/main" id="{26982E88-5097-4799-ADFA-B66923CDBBA5}"/>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24" name="Straight Connector 223">
                <a:extLst>
                  <a:ext uri="{FF2B5EF4-FFF2-40B4-BE49-F238E27FC236}">
                    <a16:creationId xmlns:a16="http://schemas.microsoft.com/office/drawing/2014/main" id="{CEA4DDD1-E3B5-408D-B8AB-9DDB3DDEA7F5}"/>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9" name="Group 8">
              <a:extLst>
                <a:ext uri="{FF2B5EF4-FFF2-40B4-BE49-F238E27FC236}">
                  <a16:creationId xmlns:a16="http://schemas.microsoft.com/office/drawing/2014/main" id="{3CBCFD9A-C559-4FF7-A955-7B10393DD4BF}"/>
                </a:ext>
              </a:extLst>
            </p:cNvPr>
            <p:cNvGrpSpPr/>
            <p:nvPr/>
          </p:nvGrpSpPr>
          <p:grpSpPr>
            <a:xfrm>
              <a:off x="7201433" y="5530822"/>
              <a:ext cx="351692" cy="691662"/>
              <a:chOff x="1664677" y="4221162"/>
              <a:chExt cx="843208" cy="1652100"/>
            </a:xfrm>
          </p:grpSpPr>
          <p:sp>
            <p:nvSpPr>
              <p:cNvPr id="213" name="Oval 212">
                <a:extLst>
                  <a:ext uri="{FF2B5EF4-FFF2-40B4-BE49-F238E27FC236}">
                    <a16:creationId xmlns:a16="http://schemas.microsoft.com/office/drawing/2014/main" id="{7E45C34F-45FE-4F18-95BB-7BEB2913FB84}"/>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14" name="Straight Connector 213">
                <a:extLst>
                  <a:ext uri="{FF2B5EF4-FFF2-40B4-BE49-F238E27FC236}">
                    <a16:creationId xmlns:a16="http://schemas.microsoft.com/office/drawing/2014/main" id="{FC7B01F3-A988-44EE-ACD9-701D5BD320D2}"/>
                  </a:ext>
                </a:extLst>
              </p:cNvPr>
              <p:cNvCxnSpPr>
                <a:stCxn id="21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15" name="Straight Connector 214">
                <a:extLst>
                  <a:ext uri="{FF2B5EF4-FFF2-40B4-BE49-F238E27FC236}">
                    <a16:creationId xmlns:a16="http://schemas.microsoft.com/office/drawing/2014/main" id="{44AB7B6C-309D-4421-8A7D-BB0320FB2F8C}"/>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6" name="Straight Connector 215">
                <a:extLst>
                  <a:ext uri="{FF2B5EF4-FFF2-40B4-BE49-F238E27FC236}">
                    <a16:creationId xmlns:a16="http://schemas.microsoft.com/office/drawing/2014/main" id="{8DDE9236-2724-4ED7-B8DE-055A2796707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7" name="Straight Connector 216">
                <a:extLst>
                  <a:ext uri="{FF2B5EF4-FFF2-40B4-BE49-F238E27FC236}">
                    <a16:creationId xmlns:a16="http://schemas.microsoft.com/office/drawing/2014/main" id="{F5A5E270-9CA6-4722-ABA6-39DAA425E2E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18" name="Straight Connector 217">
                <a:extLst>
                  <a:ext uri="{FF2B5EF4-FFF2-40B4-BE49-F238E27FC236}">
                    <a16:creationId xmlns:a16="http://schemas.microsoft.com/office/drawing/2014/main" id="{2223BD7E-8AF2-4FE1-A059-DB1CCA922ED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0" name="Group 9">
              <a:extLst>
                <a:ext uri="{FF2B5EF4-FFF2-40B4-BE49-F238E27FC236}">
                  <a16:creationId xmlns:a16="http://schemas.microsoft.com/office/drawing/2014/main" id="{48AC2F0F-D546-459A-83DA-EDDE38AA462C}"/>
                </a:ext>
              </a:extLst>
            </p:cNvPr>
            <p:cNvGrpSpPr/>
            <p:nvPr/>
          </p:nvGrpSpPr>
          <p:grpSpPr>
            <a:xfrm>
              <a:off x="8718197" y="5530822"/>
              <a:ext cx="351692" cy="691662"/>
              <a:chOff x="1664677" y="4221162"/>
              <a:chExt cx="843208" cy="1652100"/>
            </a:xfrm>
          </p:grpSpPr>
          <p:sp>
            <p:nvSpPr>
              <p:cNvPr id="207" name="Oval 206">
                <a:extLst>
                  <a:ext uri="{FF2B5EF4-FFF2-40B4-BE49-F238E27FC236}">
                    <a16:creationId xmlns:a16="http://schemas.microsoft.com/office/drawing/2014/main" id="{2B6D0FF1-4B29-4AC5-AD46-2C633BB59E16}"/>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8" name="Straight Connector 207">
                <a:extLst>
                  <a:ext uri="{FF2B5EF4-FFF2-40B4-BE49-F238E27FC236}">
                    <a16:creationId xmlns:a16="http://schemas.microsoft.com/office/drawing/2014/main" id="{D11661B0-A687-40B8-8C77-F983A845A0CC}"/>
                  </a:ext>
                </a:extLst>
              </p:cNvPr>
              <p:cNvCxnSpPr>
                <a:stCxn id="20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9" name="Straight Connector 208">
                <a:extLst>
                  <a:ext uri="{FF2B5EF4-FFF2-40B4-BE49-F238E27FC236}">
                    <a16:creationId xmlns:a16="http://schemas.microsoft.com/office/drawing/2014/main" id="{73630055-B800-4EE5-A22F-3196DC6D511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0" name="Straight Connector 209">
                <a:extLst>
                  <a:ext uri="{FF2B5EF4-FFF2-40B4-BE49-F238E27FC236}">
                    <a16:creationId xmlns:a16="http://schemas.microsoft.com/office/drawing/2014/main" id="{6353C2DD-FFFD-45D5-8E25-56798D3AFCB2}"/>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11" name="Straight Connector 210">
                <a:extLst>
                  <a:ext uri="{FF2B5EF4-FFF2-40B4-BE49-F238E27FC236}">
                    <a16:creationId xmlns:a16="http://schemas.microsoft.com/office/drawing/2014/main" id="{581A63BA-4E71-421C-85D1-5D3E26BE490B}"/>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12" name="Straight Connector 211">
                <a:extLst>
                  <a:ext uri="{FF2B5EF4-FFF2-40B4-BE49-F238E27FC236}">
                    <a16:creationId xmlns:a16="http://schemas.microsoft.com/office/drawing/2014/main" id="{E8004BF0-BB6F-4AF8-8C67-2E5EB3267746}"/>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1" name="Group 10">
              <a:extLst>
                <a:ext uri="{FF2B5EF4-FFF2-40B4-BE49-F238E27FC236}">
                  <a16:creationId xmlns:a16="http://schemas.microsoft.com/office/drawing/2014/main" id="{DBC677FE-D4F0-4454-9282-13ED14E2F8FB}"/>
                </a:ext>
              </a:extLst>
            </p:cNvPr>
            <p:cNvGrpSpPr/>
            <p:nvPr/>
          </p:nvGrpSpPr>
          <p:grpSpPr>
            <a:xfrm>
              <a:off x="7707021" y="5530822"/>
              <a:ext cx="351692" cy="691662"/>
              <a:chOff x="1664677" y="4221162"/>
              <a:chExt cx="843208" cy="1652100"/>
            </a:xfrm>
          </p:grpSpPr>
          <p:sp>
            <p:nvSpPr>
              <p:cNvPr id="201" name="Oval 200">
                <a:extLst>
                  <a:ext uri="{FF2B5EF4-FFF2-40B4-BE49-F238E27FC236}">
                    <a16:creationId xmlns:a16="http://schemas.microsoft.com/office/drawing/2014/main" id="{5E2CA8C4-0215-4EBF-82EE-DF9B7BFCBE93}"/>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02" name="Straight Connector 201">
                <a:extLst>
                  <a:ext uri="{FF2B5EF4-FFF2-40B4-BE49-F238E27FC236}">
                    <a16:creationId xmlns:a16="http://schemas.microsoft.com/office/drawing/2014/main" id="{64A73A2B-5CD9-4043-BFAF-CB9059D0BC89}"/>
                  </a:ext>
                </a:extLst>
              </p:cNvPr>
              <p:cNvCxnSpPr>
                <a:stCxn id="20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203" name="Straight Connector 202">
                <a:extLst>
                  <a:ext uri="{FF2B5EF4-FFF2-40B4-BE49-F238E27FC236}">
                    <a16:creationId xmlns:a16="http://schemas.microsoft.com/office/drawing/2014/main" id="{A2FAD3AE-F249-409D-9AF7-AAA4BA1415D5}"/>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4" name="Straight Connector 203">
                <a:extLst>
                  <a:ext uri="{FF2B5EF4-FFF2-40B4-BE49-F238E27FC236}">
                    <a16:creationId xmlns:a16="http://schemas.microsoft.com/office/drawing/2014/main" id="{180B0C23-EEC6-416A-A2E9-E7FD434701E7}"/>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205" name="Straight Connector 204">
                <a:extLst>
                  <a:ext uri="{FF2B5EF4-FFF2-40B4-BE49-F238E27FC236}">
                    <a16:creationId xmlns:a16="http://schemas.microsoft.com/office/drawing/2014/main" id="{503FCF3F-617A-43B5-A4CF-23F77E83282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206" name="Straight Connector 205">
                <a:extLst>
                  <a:ext uri="{FF2B5EF4-FFF2-40B4-BE49-F238E27FC236}">
                    <a16:creationId xmlns:a16="http://schemas.microsoft.com/office/drawing/2014/main" id="{B3350E24-573B-44B7-8CFA-D3C7BAE8E087}"/>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2" name="Group 11">
              <a:extLst>
                <a:ext uri="{FF2B5EF4-FFF2-40B4-BE49-F238E27FC236}">
                  <a16:creationId xmlns:a16="http://schemas.microsoft.com/office/drawing/2014/main" id="{B16073C9-8C70-4064-87AF-6724CB1D74CE}"/>
                </a:ext>
              </a:extLst>
            </p:cNvPr>
            <p:cNvGrpSpPr/>
            <p:nvPr/>
          </p:nvGrpSpPr>
          <p:grpSpPr>
            <a:xfrm>
              <a:off x="8212609" y="5530822"/>
              <a:ext cx="351692" cy="691662"/>
              <a:chOff x="1664677" y="4221162"/>
              <a:chExt cx="843208" cy="1652100"/>
            </a:xfrm>
          </p:grpSpPr>
          <p:sp>
            <p:nvSpPr>
              <p:cNvPr id="195" name="Oval 194">
                <a:extLst>
                  <a:ext uri="{FF2B5EF4-FFF2-40B4-BE49-F238E27FC236}">
                    <a16:creationId xmlns:a16="http://schemas.microsoft.com/office/drawing/2014/main" id="{DBFF3B30-57AF-4BB5-960C-65821BDE0CA4}"/>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96" name="Straight Connector 195">
                <a:extLst>
                  <a:ext uri="{FF2B5EF4-FFF2-40B4-BE49-F238E27FC236}">
                    <a16:creationId xmlns:a16="http://schemas.microsoft.com/office/drawing/2014/main" id="{AFD27685-1653-41F0-B31D-05F26EB3B735}"/>
                  </a:ext>
                </a:extLst>
              </p:cNvPr>
              <p:cNvCxnSpPr>
                <a:stCxn id="195"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7" name="Straight Connector 196">
                <a:extLst>
                  <a:ext uri="{FF2B5EF4-FFF2-40B4-BE49-F238E27FC236}">
                    <a16:creationId xmlns:a16="http://schemas.microsoft.com/office/drawing/2014/main" id="{1515EB90-22FB-494E-8B84-7C2394FFA0B8}"/>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8" name="Straight Connector 197">
                <a:extLst>
                  <a:ext uri="{FF2B5EF4-FFF2-40B4-BE49-F238E27FC236}">
                    <a16:creationId xmlns:a16="http://schemas.microsoft.com/office/drawing/2014/main" id="{21349A75-CE3B-4F87-8663-FCE1B4B3B5BD}"/>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99" name="Straight Connector 198">
                <a:extLst>
                  <a:ext uri="{FF2B5EF4-FFF2-40B4-BE49-F238E27FC236}">
                    <a16:creationId xmlns:a16="http://schemas.microsoft.com/office/drawing/2014/main" id="{F1D7F759-3694-49B3-8934-09C2DC3B79B3}"/>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200" name="Straight Connector 199">
                <a:extLst>
                  <a:ext uri="{FF2B5EF4-FFF2-40B4-BE49-F238E27FC236}">
                    <a16:creationId xmlns:a16="http://schemas.microsoft.com/office/drawing/2014/main" id="{787C966E-C9B0-4505-8783-492620498C26}"/>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13" name="Group 12">
              <a:extLst>
                <a:ext uri="{FF2B5EF4-FFF2-40B4-BE49-F238E27FC236}">
                  <a16:creationId xmlns:a16="http://schemas.microsoft.com/office/drawing/2014/main" id="{BDEE07E0-57EA-4B66-9802-890FE2568368}"/>
                </a:ext>
              </a:extLst>
            </p:cNvPr>
            <p:cNvGrpSpPr/>
            <p:nvPr/>
          </p:nvGrpSpPr>
          <p:grpSpPr>
            <a:xfrm>
              <a:off x="9223785" y="5530822"/>
              <a:ext cx="351692" cy="691662"/>
              <a:chOff x="1664677" y="4221162"/>
              <a:chExt cx="843208" cy="1652100"/>
            </a:xfrm>
          </p:grpSpPr>
          <p:sp>
            <p:nvSpPr>
              <p:cNvPr id="189" name="Oval 188">
                <a:extLst>
                  <a:ext uri="{FF2B5EF4-FFF2-40B4-BE49-F238E27FC236}">
                    <a16:creationId xmlns:a16="http://schemas.microsoft.com/office/drawing/2014/main" id="{9AD4A99F-ABB7-4EB8-A15B-8694F2D8D8E2}"/>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0" name="Straight Connector 189">
                <a:extLst>
                  <a:ext uri="{FF2B5EF4-FFF2-40B4-BE49-F238E27FC236}">
                    <a16:creationId xmlns:a16="http://schemas.microsoft.com/office/drawing/2014/main" id="{5A8286A8-3D11-40D5-BC3A-72FDB61229BF}"/>
                  </a:ext>
                </a:extLst>
              </p:cNvPr>
              <p:cNvCxnSpPr>
                <a:stCxn id="189"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1" name="Straight Connector 190">
                <a:extLst>
                  <a:ext uri="{FF2B5EF4-FFF2-40B4-BE49-F238E27FC236}">
                    <a16:creationId xmlns:a16="http://schemas.microsoft.com/office/drawing/2014/main" id="{EA58F805-FAC7-44DB-93A3-230A8FDE95D4}"/>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a:extLst>
                  <a:ext uri="{FF2B5EF4-FFF2-40B4-BE49-F238E27FC236}">
                    <a16:creationId xmlns:a16="http://schemas.microsoft.com/office/drawing/2014/main" id="{D1B0BE9A-4582-45F7-BA01-FB13C5D55FF3}"/>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1ADFB23B-7F2D-4982-8C09-7B3A2C6890B2}"/>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94" name="Straight Connector 193">
                <a:extLst>
                  <a:ext uri="{FF2B5EF4-FFF2-40B4-BE49-F238E27FC236}">
                    <a16:creationId xmlns:a16="http://schemas.microsoft.com/office/drawing/2014/main" id="{F9FC1C72-56BC-4ADA-9A90-813B593E97F0}"/>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4" name="Group 13">
              <a:extLst>
                <a:ext uri="{FF2B5EF4-FFF2-40B4-BE49-F238E27FC236}">
                  <a16:creationId xmlns:a16="http://schemas.microsoft.com/office/drawing/2014/main" id="{6DB9C554-B8B7-4750-81B7-F61A385DAAB5}"/>
                </a:ext>
              </a:extLst>
            </p:cNvPr>
            <p:cNvGrpSpPr/>
            <p:nvPr/>
          </p:nvGrpSpPr>
          <p:grpSpPr>
            <a:xfrm>
              <a:off x="9729369" y="5530822"/>
              <a:ext cx="351692" cy="691662"/>
              <a:chOff x="1664677" y="4221162"/>
              <a:chExt cx="843208" cy="1652100"/>
            </a:xfrm>
          </p:grpSpPr>
          <p:sp>
            <p:nvSpPr>
              <p:cNvPr id="183" name="Oval 182">
                <a:extLst>
                  <a:ext uri="{FF2B5EF4-FFF2-40B4-BE49-F238E27FC236}">
                    <a16:creationId xmlns:a16="http://schemas.microsoft.com/office/drawing/2014/main" id="{F6AAF370-869E-4840-8570-1ABA3648FD38}"/>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4" name="Straight Connector 183">
                <a:extLst>
                  <a:ext uri="{FF2B5EF4-FFF2-40B4-BE49-F238E27FC236}">
                    <a16:creationId xmlns:a16="http://schemas.microsoft.com/office/drawing/2014/main" id="{7E8A8250-A19A-453A-B3E1-4D63FA02E1C5}"/>
                  </a:ext>
                </a:extLst>
              </p:cNvPr>
              <p:cNvCxnSpPr>
                <a:stCxn id="183"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900DA139-EAD4-4900-92A8-54D82702D3A5}"/>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E0D5E665-CC33-44F8-A400-26DD5FF82268}"/>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1FEFDB0B-B6C9-41D2-A8EA-6FF052D75616}"/>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5A93A94B-03EC-4496-98AD-02311147CE83}"/>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5" name="Group 14">
              <a:extLst>
                <a:ext uri="{FF2B5EF4-FFF2-40B4-BE49-F238E27FC236}">
                  <a16:creationId xmlns:a16="http://schemas.microsoft.com/office/drawing/2014/main" id="{C815487A-202E-4A99-B4D2-DDDB2F37BDAD}"/>
                </a:ext>
              </a:extLst>
            </p:cNvPr>
            <p:cNvGrpSpPr/>
            <p:nvPr/>
          </p:nvGrpSpPr>
          <p:grpSpPr>
            <a:xfrm>
              <a:off x="3977212" y="4541109"/>
              <a:ext cx="351692" cy="691662"/>
              <a:chOff x="1664677" y="4221162"/>
              <a:chExt cx="843208" cy="1652100"/>
            </a:xfrm>
            <a:effectLst>
              <a:glow rad="63500">
                <a:schemeClr val="accent6">
                  <a:satMod val="175000"/>
                  <a:alpha val="40000"/>
                </a:schemeClr>
              </a:glow>
            </a:effectLst>
          </p:grpSpPr>
          <p:sp>
            <p:nvSpPr>
              <p:cNvPr id="177" name="Oval 176">
                <a:extLst>
                  <a:ext uri="{FF2B5EF4-FFF2-40B4-BE49-F238E27FC236}">
                    <a16:creationId xmlns:a16="http://schemas.microsoft.com/office/drawing/2014/main" id="{7A28C612-31C5-406C-B06D-5E80D6E3FA1F}"/>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78" name="Straight Connector 177">
                <a:extLst>
                  <a:ext uri="{FF2B5EF4-FFF2-40B4-BE49-F238E27FC236}">
                    <a16:creationId xmlns:a16="http://schemas.microsoft.com/office/drawing/2014/main" id="{5CF5AE9B-BD92-4038-9526-F745FE52AA88}"/>
                  </a:ext>
                </a:extLst>
              </p:cNvPr>
              <p:cNvCxnSpPr>
                <a:stCxn id="177"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79" name="Straight Connector 178">
                <a:extLst>
                  <a:ext uri="{FF2B5EF4-FFF2-40B4-BE49-F238E27FC236}">
                    <a16:creationId xmlns:a16="http://schemas.microsoft.com/office/drawing/2014/main" id="{8C56867B-8F7E-4D93-87CA-6A5138B80807}"/>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0" name="Straight Connector 179">
                <a:extLst>
                  <a:ext uri="{FF2B5EF4-FFF2-40B4-BE49-F238E27FC236}">
                    <a16:creationId xmlns:a16="http://schemas.microsoft.com/office/drawing/2014/main" id="{87C14297-904C-4373-AA48-FC6CC5209236}"/>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1" name="Straight Connector 180">
                <a:extLst>
                  <a:ext uri="{FF2B5EF4-FFF2-40B4-BE49-F238E27FC236}">
                    <a16:creationId xmlns:a16="http://schemas.microsoft.com/office/drawing/2014/main" id="{5986AE51-2D45-449D-A908-E48C97EB3656}"/>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2" name="Straight Connector 181">
                <a:extLst>
                  <a:ext uri="{FF2B5EF4-FFF2-40B4-BE49-F238E27FC236}">
                    <a16:creationId xmlns:a16="http://schemas.microsoft.com/office/drawing/2014/main" id="{BFA0ABF5-5028-46AC-B754-24319CE99ABD}"/>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16" name="Group 15">
              <a:extLst>
                <a:ext uri="{FF2B5EF4-FFF2-40B4-BE49-F238E27FC236}">
                  <a16:creationId xmlns:a16="http://schemas.microsoft.com/office/drawing/2014/main" id="{E4F38645-A37E-4A26-9039-C94D527E2A38}"/>
                </a:ext>
              </a:extLst>
            </p:cNvPr>
            <p:cNvGrpSpPr/>
            <p:nvPr/>
          </p:nvGrpSpPr>
          <p:grpSpPr>
            <a:xfrm>
              <a:off x="5493976" y="4541109"/>
              <a:ext cx="351692" cy="691662"/>
              <a:chOff x="1664677" y="4221162"/>
              <a:chExt cx="843208" cy="1652100"/>
            </a:xfrm>
          </p:grpSpPr>
          <p:sp>
            <p:nvSpPr>
              <p:cNvPr id="171" name="Oval 170">
                <a:extLst>
                  <a:ext uri="{FF2B5EF4-FFF2-40B4-BE49-F238E27FC236}">
                    <a16:creationId xmlns:a16="http://schemas.microsoft.com/office/drawing/2014/main" id="{C8AE70A0-0676-4F37-A3BF-14C11B97CF1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2" name="Straight Connector 171">
                <a:extLst>
                  <a:ext uri="{FF2B5EF4-FFF2-40B4-BE49-F238E27FC236}">
                    <a16:creationId xmlns:a16="http://schemas.microsoft.com/office/drawing/2014/main" id="{32766E95-9D7D-4B1C-AFE8-91D4442F0127}"/>
                  </a:ext>
                </a:extLst>
              </p:cNvPr>
              <p:cNvCxnSpPr>
                <a:stCxn id="171"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73" name="Straight Connector 172">
                <a:extLst>
                  <a:ext uri="{FF2B5EF4-FFF2-40B4-BE49-F238E27FC236}">
                    <a16:creationId xmlns:a16="http://schemas.microsoft.com/office/drawing/2014/main" id="{DE887AB4-802A-4B83-AA4A-73DEABC47600}"/>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4" name="Straight Connector 173">
                <a:extLst>
                  <a:ext uri="{FF2B5EF4-FFF2-40B4-BE49-F238E27FC236}">
                    <a16:creationId xmlns:a16="http://schemas.microsoft.com/office/drawing/2014/main" id="{8E924784-D051-49E5-8977-24AD991CC1F1}"/>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75" name="Straight Connector 174">
                <a:extLst>
                  <a:ext uri="{FF2B5EF4-FFF2-40B4-BE49-F238E27FC236}">
                    <a16:creationId xmlns:a16="http://schemas.microsoft.com/office/drawing/2014/main" id="{1908D416-54EE-42F1-BA45-6AB94BF3DC19}"/>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76" name="Straight Connector 175">
                <a:extLst>
                  <a:ext uri="{FF2B5EF4-FFF2-40B4-BE49-F238E27FC236}">
                    <a16:creationId xmlns:a16="http://schemas.microsoft.com/office/drawing/2014/main" id="{A8D5E5FC-900B-48C1-8D13-4A52954D666B}"/>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17" name="Group 16">
              <a:extLst>
                <a:ext uri="{FF2B5EF4-FFF2-40B4-BE49-F238E27FC236}">
                  <a16:creationId xmlns:a16="http://schemas.microsoft.com/office/drawing/2014/main" id="{48A912FA-7416-4110-A773-D17817FFC700}"/>
                </a:ext>
              </a:extLst>
            </p:cNvPr>
            <p:cNvGrpSpPr/>
            <p:nvPr/>
          </p:nvGrpSpPr>
          <p:grpSpPr>
            <a:xfrm>
              <a:off x="4482800" y="4541109"/>
              <a:ext cx="351692" cy="691662"/>
              <a:chOff x="1664677" y="4221162"/>
              <a:chExt cx="843208" cy="1652100"/>
            </a:xfrm>
          </p:grpSpPr>
          <p:sp>
            <p:nvSpPr>
              <p:cNvPr id="165" name="Oval 164">
                <a:extLst>
                  <a:ext uri="{FF2B5EF4-FFF2-40B4-BE49-F238E27FC236}">
                    <a16:creationId xmlns:a16="http://schemas.microsoft.com/office/drawing/2014/main" id="{917E24F5-AB74-4922-99E7-DACC895F688C}"/>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6" name="Straight Connector 165">
                <a:extLst>
                  <a:ext uri="{FF2B5EF4-FFF2-40B4-BE49-F238E27FC236}">
                    <a16:creationId xmlns:a16="http://schemas.microsoft.com/office/drawing/2014/main" id="{541E15F1-D3D9-4C9D-B590-D99C8C86EB8F}"/>
                  </a:ext>
                </a:extLst>
              </p:cNvPr>
              <p:cNvCxnSpPr>
                <a:stCxn id="165"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7" name="Straight Connector 166">
                <a:extLst>
                  <a:ext uri="{FF2B5EF4-FFF2-40B4-BE49-F238E27FC236}">
                    <a16:creationId xmlns:a16="http://schemas.microsoft.com/office/drawing/2014/main" id="{F9F77360-E0DF-4ADF-A9D0-024BDD55B1D8}"/>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8" name="Straight Connector 167">
                <a:extLst>
                  <a:ext uri="{FF2B5EF4-FFF2-40B4-BE49-F238E27FC236}">
                    <a16:creationId xmlns:a16="http://schemas.microsoft.com/office/drawing/2014/main" id="{D3421EA8-6221-4B54-A467-44A2928E1442}"/>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9" name="Straight Connector 168">
                <a:extLst>
                  <a:ext uri="{FF2B5EF4-FFF2-40B4-BE49-F238E27FC236}">
                    <a16:creationId xmlns:a16="http://schemas.microsoft.com/office/drawing/2014/main" id="{A2A0149D-95B7-4BFC-97F4-86759D3C0719}"/>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0" name="Straight Connector 169">
                <a:extLst>
                  <a:ext uri="{FF2B5EF4-FFF2-40B4-BE49-F238E27FC236}">
                    <a16:creationId xmlns:a16="http://schemas.microsoft.com/office/drawing/2014/main" id="{00990946-1C5B-4609-9632-B85A839EADF8}"/>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D31A4AAE-6167-48EA-A105-B78676EFD1E9}"/>
                </a:ext>
              </a:extLst>
            </p:cNvPr>
            <p:cNvGrpSpPr/>
            <p:nvPr/>
          </p:nvGrpSpPr>
          <p:grpSpPr>
            <a:xfrm>
              <a:off x="4988388" y="4541109"/>
              <a:ext cx="351692" cy="691662"/>
              <a:chOff x="1664677" y="4221162"/>
              <a:chExt cx="843208" cy="1652100"/>
            </a:xfrm>
          </p:grpSpPr>
          <p:sp>
            <p:nvSpPr>
              <p:cNvPr id="159" name="Oval 158">
                <a:extLst>
                  <a:ext uri="{FF2B5EF4-FFF2-40B4-BE49-F238E27FC236}">
                    <a16:creationId xmlns:a16="http://schemas.microsoft.com/office/drawing/2014/main" id="{27626FD1-D908-43A1-9D05-5E8E25C072B4}"/>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0" name="Straight Connector 159">
                <a:extLst>
                  <a:ext uri="{FF2B5EF4-FFF2-40B4-BE49-F238E27FC236}">
                    <a16:creationId xmlns:a16="http://schemas.microsoft.com/office/drawing/2014/main" id="{9A999061-B38B-4AC0-BCCF-B44FCCE3B63C}"/>
                  </a:ext>
                </a:extLst>
              </p:cNvPr>
              <p:cNvCxnSpPr>
                <a:stCxn id="159"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1" name="Straight Connector 160">
                <a:extLst>
                  <a:ext uri="{FF2B5EF4-FFF2-40B4-BE49-F238E27FC236}">
                    <a16:creationId xmlns:a16="http://schemas.microsoft.com/office/drawing/2014/main" id="{D23811F5-E78F-4ECF-B4FD-6520E6801F73}"/>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2" name="Straight Connector 161">
                <a:extLst>
                  <a:ext uri="{FF2B5EF4-FFF2-40B4-BE49-F238E27FC236}">
                    <a16:creationId xmlns:a16="http://schemas.microsoft.com/office/drawing/2014/main" id="{CEA90D79-CD44-4CC9-B0B6-37938D5908EC}"/>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3" name="Straight Connector 162">
                <a:extLst>
                  <a:ext uri="{FF2B5EF4-FFF2-40B4-BE49-F238E27FC236}">
                    <a16:creationId xmlns:a16="http://schemas.microsoft.com/office/drawing/2014/main" id="{76B409DA-F2C5-49F7-A3DA-82B1D528666E}"/>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a16="http://schemas.microsoft.com/office/drawing/2014/main" id="{3AEF0244-74F5-4D7C-9313-EC9E6F6881BB}"/>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19" name="Group 18">
              <a:extLst>
                <a:ext uri="{FF2B5EF4-FFF2-40B4-BE49-F238E27FC236}">
                  <a16:creationId xmlns:a16="http://schemas.microsoft.com/office/drawing/2014/main" id="{49F41262-D2C4-4C59-A1AC-01E283139621}"/>
                </a:ext>
              </a:extLst>
            </p:cNvPr>
            <p:cNvGrpSpPr/>
            <p:nvPr/>
          </p:nvGrpSpPr>
          <p:grpSpPr>
            <a:xfrm>
              <a:off x="5999564" y="4541109"/>
              <a:ext cx="351692" cy="691662"/>
              <a:chOff x="1664677" y="4221162"/>
              <a:chExt cx="843208" cy="1652100"/>
            </a:xfrm>
          </p:grpSpPr>
          <p:sp>
            <p:nvSpPr>
              <p:cNvPr id="153" name="Oval 152">
                <a:extLst>
                  <a:ext uri="{FF2B5EF4-FFF2-40B4-BE49-F238E27FC236}">
                    <a16:creationId xmlns:a16="http://schemas.microsoft.com/office/drawing/2014/main" id="{8729595A-F0D5-4484-8EC8-588715617D90}"/>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4" name="Straight Connector 153">
                <a:extLst>
                  <a:ext uri="{FF2B5EF4-FFF2-40B4-BE49-F238E27FC236}">
                    <a16:creationId xmlns:a16="http://schemas.microsoft.com/office/drawing/2014/main" id="{22975C03-B6F2-4934-A251-9F058A6395DE}"/>
                  </a:ext>
                </a:extLst>
              </p:cNvPr>
              <p:cNvCxnSpPr>
                <a:stCxn id="153"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5" name="Straight Connector 154">
                <a:extLst>
                  <a:ext uri="{FF2B5EF4-FFF2-40B4-BE49-F238E27FC236}">
                    <a16:creationId xmlns:a16="http://schemas.microsoft.com/office/drawing/2014/main" id="{245288DF-832F-4C25-85EB-1BDB1191A7D2}"/>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6" name="Straight Connector 155">
                <a:extLst>
                  <a:ext uri="{FF2B5EF4-FFF2-40B4-BE49-F238E27FC236}">
                    <a16:creationId xmlns:a16="http://schemas.microsoft.com/office/drawing/2014/main" id="{0463D2D6-D6E8-4143-B139-361A150D49F7}"/>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7" name="Straight Connector 156">
                <a:extLst>
                  <a:ext uri="{FF2B5EF4-FFF2-40B4-BE49-F238E27FC236}">
                    <a16:creationId xmlns:a16="http://schemas.microsoft.com/office/drawing/2014/main" id="{BF622FD7-112B-4CB5-9327-08B8549C3D0E}"/>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58" name="Straight Connector 157">
                <a:extLst>
                  <a:ext uri="{FF2B5EF4-FFF2-40B4-BE49-F238E27FC236}">
                    <a16:creationId xmlns:a16="http://schemas.microsoft.com/office/drawing/2014/main" id="{78A742EF-BE15-4890-9AE5-55D78B4A0628}"/>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20" name="Group 19">
              <a:extLst>
                <a:ext uri="{FF2B5EF4-FFF2-40B4-BE49-F238E27FC236}">
                  <a16:creationId xmlns:a16="http://schemas.microsoft.com/office/drawing/2014/main" id="{1AB8A768-C182-43C8-B6AC-C1541DBEA1CE}"/>
                </a:ext>
              </a:extLst>
            </p:cNvPr>
            <p:cNvGrpSpPr/>
            <p:nvPr/>
          </p:nvGrpSpPr>
          <p:grpSpPr>
            <a:xfrm>
              <a:off x="6505152" y="4541109"/>
              <a:ext cx="351692" cy="691662"/>
              <a:chOff x="1664677" y="4221162"/>
              <a:chExt cx="843208" cy="1652100"/>
            </a:xfrm>
          </p:grpSpPr>
          <p:sp>
            <p:nvSpPr>
              <p:cNvPr id="147" name="Oval 146">
                <a:extLst>
                  <a:ext uri="{FF2B5EF4-FFF2-40B4-BE49-F238E27FC236}">
                    <a16:creationId xmlns:a16="http://schemas.microsoft.com/office/drawing/2014/main" id="{D78582F4-0AEF-4734-B564-EB926F812441}"/>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8" name="Straight Connector 147">
                <a:extLst>
                  <a:ext uri="{FF2B5EF4-FFF2-40B4-BE49-F238E27FC236}">
                    <a16:creationId xmlns:a16="http://schemas.microsoft.com/office/drawing/2014/main" id="{BA01F834-A414-4998-8C82-BFCF4AEABB3D}"/>
                  </a:ext>
                </a:extLst>
              </p:cNvPr>
              <p:cNvCxnSpPr>
                <a:stCxn id="14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49" name="Straight Connector 148">
                <a:extLst>
                  <a:ext uri="{FF2B5EF4-FFF2-40B4-BE49-F238E27FC236}">
                    <a16:creationId xmlns:a16="http://schemas.microsoft.com/office/drawing/2014/main" id="{12EA83D2-17C4-4D6C-A824-765900D03E4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0" name="Straight Connector 149">
                <a:extLst>
                  <a:ext uri="{FF2B5EF4-FFF2-40B4-BE49-F238E27FC236}">
                    <a16:creationId xmlns:a16="http://schemas.microsoft.com/office/drawing/2014/main" id="{51E59825-D2A2-4F0B-8A14-6E04673A256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51" name="Straight Connector 150">
                <a:extLst>
                  <a:ext uri="{FF2B5EF4-FFF2-40B4-BE49-F238E27FC236}">
                    <a16:creationId xmlns:a16="http://schemas.microsoft.com/office/drawing/2014/main" id="{006239A3-2D3A-4753-84E3-86CD9B3D4D9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52" name="Straight Connector 151">
                <a:extLst>
                  <a:ext uri="{FF2B5EF4-FFF2-40B4-BE49-F238E27FC236}">
                    <a16:creationId xmlns:a16="http://schemas.microsoft.com/office/drawing/2014/main" id="{1AA63C35-BDF2-4D90-8F0E-89AD2F81837E}"/>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1" name="Group 20">
              <a:extLst>
                <a:ext uri="{FF2B5EF4-FFF2-40B4-BE49-F238E27FC236}">
                  <a16:creationId xmlns:a16="http://schemas.microsoft.com/office/drawing/2014/main" id="{782A8D16-865B-49D1-98D4-B8022DE8DD38}"/>
                </a:ext>
              </a:extLst>
            </p:cNvPr>
            <p:cNvGrpSpPr/>
            <p:nvPr/>
          </p:nvGrpSpPr>
          <p:grpSpPr>
            <a:xfrm>
              <a:off x="7010740" y="4541109"/>
              <a:ext cx="351692" cy="691662"/>
              <a:chOff x="1664677" y="4221162"/>
              <a:chExt cx="843208" cy="1652100"/>
            </a:xfrm>
          </p:grpSpPr>
          <p:sp>
            <p:nvSpPr>
              <p:cNvPr id="141" name="Oval 140">
                <a:extLst>
                  <a:ext uri="{FF2B5EF4-FFF2-40B4-BE49-F238E27FC236}">
                    <a16:creationId xmlns:a16="http://schemas.microsoft.com/office/drawing/2014/main" id="{BD34D5E3-C448-4721-9A17-3EC3E8432181}"/>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2" name="Straight Connector 141">
                <a:extLst>
                  <a:ext uri="{FF2B5EF4-FFF2-40B4-BE49-F238E27FC236}">
                    <a16:creationId xmlns:a16="http://schemas.microsoft.com/office/drawing/2014/main" id="{2DF7312C-F633-419F-BD51-AD80F86CEDE4}"/>
                  </a:ext>
                </a:extLst>
              </p:cNvPr>
              <p:cNvCxnSpPr>
                <a:stCxn id="14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F7D418C3-E776-469E-BE44-D722D46D5DD2}"/>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2FF01F35-89D9-46D8-BFB7-FC770D1477B5}"/>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6CE859C7-5CC4-4727-8238-C8BA333669A5}"/>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DCA7A95A-4E14-4EAC-B419-8A7A02E0BB85}"/>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22" name="Group 21">
              <a:extLst>
                <a:ext uri="{FF2B5EF4-FFF2-40B4-BE49-F238E27FC236}">
                  <a16:creationId xmlns:a16="http://schemas.microsoft.com/office/drawing/2014/main" id="{43FA87B4-5688-4980-8B8D-BD0E893C3798}"/>
                </a:ext>
              </a:extLst>
            </p:cNvPr>
            <p:cNvGrpSpPr/>
            <p:nvPr/>
          </p:nvGrpSpPr>
          <p:grpSpPr>
            <a:xfrm>
              <a:off x="8527504" y="4541109"/>
              <a:ext cx="351692" cy="691662"/>
              <a:chOff x="1664677" y="4221162"/>
              <a:chExt cx="843208" cy="1652100"/>
            </a:xfrm>
          </p:grpSpPr>
          <p:sp>
            <p:nvSpPr>
              <p:cNvPr id="135" name="Oval 134">
                <a:extLst>
                  <a:ext uri="{FF2B5EF4-FFF2-40B4-BE49-F238E27FC236}">
                    <a16:creationId xmlns:a16="http://schemas.microsoft.com/office/drawing/2014/main" id="{74E2CA2D-BED0-48C4-A3B7-56DDB5E5F636}"/>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36" name="Straight Connector 135">
                <a:extLst>
                  <a:ext uri="{FF2B5EF4-FFF2-40B4-BE49-F238E27FC236}">
                    <a16:creationId xmlns:a16="http://schemas.microsoft.com/office/drawing/2014/main" id="{21A85BEA-B659-4935-9CD2-52AF3C8C8090}"/>
                  </a:ext>
                </a:extLst>
              </p:cNvPr>
              <p:cNvCxnSpPr>
                <a:stCxn id="135"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7" name="Straight Connector 136">
                <a:extLst>
                  <a:ext uri="{FF2B5EF4-FFF2-40B4-BE49-F238E27FC236}">
                    <a16:creationId xmlns:a16="http://schemas.microsoft.com/office/drawing/2014/main" id="{3EDCAD35-59BE-4497-B5C7-52C547FA632C}"/>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8" name="Straight Connector 137">
                <a:extLst>
                  <a:ext uri="{FF2B5EF4-FFF2-40B4-BE49-F238E27FC236}">
                    <a16:creationId xmlns:a16="http://schemas.microsoft.com/office/drawing/2014/main" id="{2694AE50-E3FC-4F11-9336-A5874B305A9F}"/>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9" name="Straight Connector 138">
                <a:extLst>
                  <a:ext uri="{FF2B5EF4-FFF2-40B4-BE49-F238E27FC236}">
                    <a16:creationId xmlns:a16="http://schemas.microsoft.com/office/drawing/2014/main" id="{1187FED7-8DBA-4A44-80F7-CF23656777C9}"/>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40" name="Straight Connector 139">
                <a:extLst>
                  <a:ext uri="{FF2B5EF4-FFF2-40B4-BE49-F238E27FC236}">
                    <a16:creationId xmlns:a16="http://schemas.microsoft.com/office/drawing/2014/main" id="{1FCEBB1C-D4C5-4B56-A036-B885FF82DCB0}"/>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23" name="Group 22">
              <a:extLst>
                <a:ext uri="{FF2B5EF4-FFF2-40B4-BE49-F238E27FC236}">
                  <a16:creationId xmlns:a16="http://schemas.microsoft.com/office/drawing/2014/main" id="{B28483FA-B71C-4CB1-986D-DB1F4C36C42A}"/>
                </a:ext>
              </a:extLst>
            </p:cNvPr>
            <p:cNvGrpSpPr/>
            <p:nvPr/>
          </p:nvGrpSpPr>
          <p:grpSpPr>
            <a:xfrm>
              <a:off x="7516328" y="4541109"/>
              <a:ext cx="351692" cy="691662"/>
              <a:chOff x="1664677" y="4221162"/>
              <a:chExt cx="843208" cy="1652100"/>
            </a:xfrm>
          </p:grpSpPr>
          <p:sp>
            <p:nvSpPr>
              <p:cNvPr id="129" name="Oval 128">
                <a:extLst>
                  <a:ext uri="{FF2B5EF4-FFF2-40B4-BE49-F238E27FC236}">
                    <a16:creationId xmlns:a16="http://schemas.microsoft.com/office/drawing/2014/main" id="{A8507F97-6D1E-460B-BF1B-690739F94EB2}"/>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30" name="Straight Connector 129">
                <a:extLst>
                  <a:ext uri="{FF2B5EF4-FFF2-40B4-BE49-F238E27FC236}">
                    <a16:creationId xmlns:a16="http://schemas.microsoft.com/office/drawing/2014/main" id="{C9C5E60B-9BF0-479B-A8FA-879B9C7AD115}"/>
                  </a:ext>
                </a:extLst>
              </p:cNvPr>
              <p:cNvCxnSpPr>
                <a:stCxn id="129"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1" name="Straight Connector 130">
                <a:extLst>
                  <a:ext uri="{FF2B5EF4-FFF2-40B4-BE49-F238E27FC236}">
                    <a16:creationId xmlns:a16="http://schemas.microsoft.com/office/drawing/2014/main" id="{841ACABA-2215-44B0-901F-84897A58B04E}"/>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2" name="Straight Connector 131">
                <a:extLst>
                  <a:ext uri="{FF2B5EF4-FFF2-40B4-BE49-F238E27FC236}">
                    <a16:creationId xmlns:a16="http://schemas.microsoft.com/office/drawing/2014/main" id="{F13FC8F1-4A25-4AAB-90E2-6AAC4C58F6C7}"/>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3" name="Straight Connector 132">
                <a:extLst>
                  <a:ext uri="{FF2B5EF4-FFF2-40B4-BE49-F238E27FC236}">
                    <a16:creationId xmlns:a16="http://schemas.microsoft.com/office/drawing/2014/main" id="{5AA199DF-6BEF-4B7C-8AB6-568DB53296DE}"/>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134" name="Straight Connector 133">
                <a:extLst>
                  <a:ext uri="{FF2B5EF4-FFF2-40B4-BE49-F238E27FC236}">
                    <a16:creationId xmlns:a16="http://schemas.microsoft.com/office/drawing/2014/main" id="{9C1A507C-7D68-427E-88DA-79E1287AE503}"/>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24" name="Group 23">
              <a:extLst>
                <a:ext uri="{FF2B5EF4-FFF2-40B4-BE49-F238E27FC236}">
                  <a16:creationId xmlns:a16="http://schemas.microsoft.com/office/drawing/2014/main" id="{820D8349-DE14-4645-917E-B0309BAE8FD3}"/>
                </a:ext>
              </a:extLst>
            </p:cNvPr>
            <p:cNvGrpSpPr/>
            <p:nvPr/>
          </p:nvGrpSpPr>
          <p:grpSpPr>
            <a:xfrm>
              <a:off x="8021916" y="4541109"/>
              <a:ext cx="351692" cy="691662"/>
              <a:chOff x="1664677" y="4221162"/>
              <a:chExt cx="843208" cy="1652100"/>
            </a:xfrm>
            <a:effectLst>
              <a:glow rad="63500">
                <a:schemeClr val="accent6">
                  <a:satMod val="175000"/>
                  <a:alpha val="40000"/>
                </a:schemeClr>
              </a:glow>
            </a:effectLst>
          </p:grpSpPr>
          <p:sp>
            <p:nvSpPr>
              <p:cNvPr id="123" name="Oval 122">
                <a:extLst>
                  <a:ext uri="{FF2B5EF4-FFF2-40B4-BE49-F238E27FC236}">
                    <a16:creationId xmlns:a16="http://schemas.microsoft.com/office/drawing/2014/main" id="{82DD8679-BB54-44F9-A14F-91738358FD43}"/>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24" name="Straight Connector 123">
                <a:extLst>
                  <a:ext uri="{FF2B5EF4-FFF2-40B4-BE49-F238E27FC236}">
                    <a16:creationId xmlns:a16="http://schemas.microsoft.com/office/drawing/2014/main" id="{A0499063-A185-4DBA-A4BD-65C90C3407E6}"/>
                  </a:ext>
                </a:extLst>
              </p:cNvPr>
              <p:cNvCxnSpPr>
                <a:stCxn id="123"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25" name="Straight Connector 124">
                <a:extLst>
                  <a:ext uri="{FF2B5EF4-FFF2-40B4-BE49-F238E27FC236}">
                    <a16:creationId xmlns:a16="http://schemas.microsoft.com/office/drawing/2014/main" id="{CC8C7CA2-24EC-4546-B7E6-A2D3C56DE7EB}"/>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26" name="Straight Connector 125">
                <a:extLst>
                  <a:ext uri="{FF2B5EF4-FFF2-40B4-BE49-F238E27FC236}">
                    <a16:creationId xmlns:a16="http://schemas.microsoft.com/office/drawing/2014/main" id="{A2E48ECB-4BFC-4A32-9207-24210E2152F8}"/>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27" name="Straight Connector 126">
                <a:extLst>
                  <a:ext uri="{FF2B5EF4-FFF2-40B4-BE49-F238E27FC236}">
                    <a16:creationId xmlns:a16="http://schemas.microsoft.com/office/drawing/2014/main" id="{F2AE1C04-EEF9-4D03-9220-0A16F4CF17CD}"/>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28" name="Straight Connector 127">
                <a:extLst>
                  <a:ext uri="{FF2B5EF4-FFF2-40B4-BE49-F238E27FC236}">
                    <a16:creationId xmlns:a16="http://schemas.microsoft.com/office/drawing/2014/main" id="{90E6A20B-94EB-4F14-A763-E5DD296B5739}"/>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25" name="Group 24">
              <a:extLst>
                <a:ext uri="{FF2B5EF4-FFF2-40B4-BE49-F238E27FC236}">
                  <a16:creationId xmlns:a16="http://schemas.microsoft.com/office/drawing/2014/main" id="{A46D76EE-8156-47E0-AB2E-40CF49F7B4AA}"/>
                </a:ext>
              </a:extLst>
            </p:cNvPr>
            <p:cNvGrpSpPr/>
            <p:nvPr/>
          </p:nvGrpSpPr>
          <p:grpSpPr>
            <a:xfrm>
              <a:off x="9033092" y="4541109"/>
              <a:ext cx="351692" cy="691662"/>
              <a:chOff x="1664677" y="4221162"/>
              <a:chExt cx="843208" cy="1652100"/>
            </a:xfrm>
          </p:grpSpPr>
          <p:sp>
            <p:nvSpPr>
              <p:cNvPr id="117" name="Oval 116">
                <a:extLst>
                  <a:ext uri="{FF2B5EF4-FFF2-40B4-BE49-F238E27FC236}">
                    <a16:creationId xmlns:a16="http://schemas.microsoft.com/office/drawing/2014/main" id="{D641AC98-1E2E-4991-B491-6997940F820C}"/>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8" name="Straight Connector 117">
                <a:extLst>
                  <a:ext uri="{FF2B5EF4-FFF2-40B4-BE49-F238E27FC236}">
                    <a16:creationId xmlns:a16="http://schemas.microsoft.com/office/drawing/2014/main" id="{F82A5731-0B98-4AAF-8619-02E384433F6A}"/>
                  </a:ext>
                </a:extLst>
              </p:cNvPr>
              <p:cNvCxnSpPr>
                <a:stCxn id="117"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19" name="Straight Connector 118">
                <a:extLst>
                  <a:ext uri="{FF2B5EF4-FFF2-40B4-BE49-F238E27FC236}">
                    <a16:creationId xmlns:a16="http://schemas.microsoft.com/office/drawing/2014/main" id="{965B0A6D-16F7-4365-84F2-482AF4240317}"/>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0" name="Straight Connector 119">
                <a:extLst>
                  <a:ext uri="{FF2B5EF4-FFF2-40B4-BE49-F238E27FC236}">
                    <a16:creationId xmlns:a16="http://schemas.microsoft.com/office/drawing/2014/main" id="{E6AE4C4C-D682-433B-ABB0-9680F171FE05}"/>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21" name="Straight Connector 120">
                <a:extLst>
                  <a:ext uri="{FF2B5EF4-FFF2-40B4-BE49-F238E27FC236}">
                    <a16:creationId xmlns:a16="http://schemas.microsoft.com/office/drawing/2014/main" id="{CB6A95D5-FF97-4941-AF06-04C49C8ABBE1}"/>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22" name="Straight Connector 121">
                <a:extLst>
                  <a:ext uri="{FF2B5EF4-FFF2-40B4-BE49-F238E27FC236}">
                    <a16:creationId xmlns:a16="http://schemas.microsoft.com/office/drawing/2014/main" id="{7682282A-F8DA-4065-B534-3496A2B61F8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6" name="Group 25">
              <a:extLst>
                <a:ext uri="{FF2B5EF4-FFF2-40B4-BE49-F238E27FC236}">
                  <a16:creationId xmlns:a16="http://schemas.microsoft.com/office/drawing/2014/main" id="{FD785BBA-26A3-4534-A13C-5BD8FA3FF929}"/>
                </a:ext>
              </a:extLst>
            </p:cNvPr>
            <p:cNvGrpSpPr/>
            <p:nvPr/>
          </p:nvGrpSpPr>
          <p:grpSpPr>
            <a:xfrm>
              <a:off x="9538676" y="4541109"/>
              <a:ext cx="351692" cy="691662"/>
              <a:chOff x="1664677" y="4221162"/>
              <a:chExt cx="843208" cy="1652100"/>
            </a:xfrm>
          </p:grpSpPr>
          <p:sp>
            <p:nvSpPr>
              <p:cNvPr id="111" name="Oval 110">
                <a:extLst>
                  <a:ext uri="{FF2B5EF4-FFF2-40B4-BE49-F238E27FC236}">
                    <a16:creationId xmlns:a16="http://schemas.microsoft.com/office/drawing/2014/main" id="{C9AC3013-8004-4F10-8E26-D85805E47369}"/>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2" name="Straight Connector 111">
                <a:extLst>
                  <a:ext uri="{FF2B5EF4-FFF2-40B4-BE49-F238E27FC236}">
                    <a16:creationId xmlns:a16="http://schemas.microsoft.com/office/drawing/2014/main" id="{66C1C79C-F970-4D07-AC02-EDBFED6958C1}"/>
                  </a:ext>
                </a:extLst>
              </p:cNvPr>
              <p:cNvCxnSpPr>
                <a:stCxn id="11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3" name="Straight Connector 112">
                <a:extLst>
                  <a:ext uri="{FF2B5EF4-FFF2-40B4-BE49-F238E27FC236}">
                    <a16:creationId xmlns:a16="http://schemas.microsoft.com/office/drawing/2014/main" id="{E2B6D301-8831-4FF7-B19F-F989BB6B2412}"/>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a:extLst>
                  <a:ext uri="{FF2B5EF4-FFF2-40B4-BE49-F238E27FC236}">
                    <a16:creationId xmlns:a16="http://schemas.microsoft.com/office/drawing/2014/main" id="{08B2FC6A-5744-41C2-A3CB-D6B4CC165F24}"/>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a:extLst>
                  <a:ext uri="{FF2B5EF4-FFF2-40B4-BE49-F238E27FC236}">
                    <a16:creationId xmlns:a16="http://schemas.microsoft.com/office/drawing/2014/main" id="{0C44FC80-23AE-48CB-A45E-B0DD637DE537}"/>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8DA0765F-BBD5-4721-8012-8B026221CDC5}"/>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E2BDE8F5-4784-453A-B7C2-628A307BB27E}"/>
                </a:ext>
              </a:extLst>
            </p:cNvPr>
            <p:cNvGrpSpPr/>
            <p:nvPr/>
          </p:nvGrpSpPr>
          <p:grpSpPr>
            <a:xfrm>
              <a:off x="3264303" y="3550593"/>
              <a:ext cx="351692" cy="691662"/>
              <a:chOff x="1664677" y="4221162"/>
              <a:chExt cx="843208" cy="1652100"/>
            </a:xfrm>
          </p:grpSpPr>
          <p:sp>
            <p:nvSpPr>
              <p:cNvPr id="105" name="Oval 104">
                <a:extLst>
                  <a:ext uri="{FF2B5EF4-FFF2-40B4-BE49-F238E27FC236}">
                    <a16:creationId xmlns:a16="http://schemas.microsoft.com/office/drawing/2014/main" id="{6C1FFDAB-E5D6-4864-A9AB-0F24BC47701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6" name="Straight Connector 105">
                <a:extLst>
                  <a:ext uri="{FF2B5EF4-FFF2-40B4-BE49-F238E27FC236}">
                    <a16:creationId xmlns:a16="http://schemas.microsoft.com/office/drawing/2014/main" id="{976ED15E-5A7A-4720-A087-2B3FE0847C87}"/>
                  </a:ext>
                </a:extLst>
              </p:cNvPr>
              <p:cNvCxnSpPr>
                <a:stCxn id="105"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7" name="Straight Connector 106">
                <a:extLst>
                  <a:ext uri="{FF2B5EF4-FFF2-40B4-BE49-F238E27FC236}">
                    <a16:creationId xmlns:a16="http://schemas.microsoft.com/office/drawing/2014/main" id="{9850CFDF-A984-4E61-A9F6-4F144B83AB5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8" name="Straight Connector 107">
                <a:extLst>
                  <a:ext uri="{FF2B5EF4-FFF2-40B4-BE49-F238E27FC236}">
                    <a16:creationId xmlns:a16="http://schemas.microsoft.com/office/drawing/2014/main" id="{4A385570-9815-4D2A-B888-2224731B81F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9" name="Straight Connector 108">
                <a:extLst>
                  <a:ext uri="{FF2B5EF4-FFF2-40B4-BE49-F238E27FC236}">
                    <a16:creationId xmlns:a16="http://schemas.microsoft.com/office/drawing/2014/main" id="{4C2DCEA0-4F20-462F-A98B-4F51C809B5CE}"/>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10" name="Straight Connector 109">
                <a:extLst>
                  <a:ext uri="{FF2B5EF4-FFF2-40B4-BE49-F238E27FC236}">
                    <a16:creationId xmlns:a16="http://schemas.microsoft.com/office/drawing/2014/main" id="{6768193B-3BBE-4F6C-80A8-EBCE201BE29D}"/>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8" name="Group 27">
              <a:extLst>
                <a:ext uri="{FF2B5EF4-FFF2-40B4-BE49-F238E27FC236}">
                  <a16:creationId xmlns:a16="http://schemas.microsoft.com/office/drawing/2014/main" id="{FC037B84-7130-4138-AD10-E98F5DAEB48D}"/>
                </a:ext>
              </a:extLst>
            </p:cNvPr>
            <p:cNvGrpSpPr/>
            <p:nvPr/>
          </p:nvGrpSpPr>
          <p:grpSpPr>
            <a:xfrm>
              <a:off x="4781067" y="3550593"/>
              <a:ext cx="351692" cy="691662"/>
              <a:chOff x="1664677" y="4221162"/>
              <a:chExt cx="843208" cy="1652100"/>
            </a:xfrm>
          </p:grpSpPr>
          <p:sp>
            <p:nvSpPr>
              <p:cNvPr id="99" name="Oval 98">
                <a:extLst>
                  <a:ext uri="{FF2B5EF4-FFF2-40B4-BE49-F238E27FC236}">
                    <a16:creationId xmlns:a16="http://schemas.microsoft.com/office/drawing/2014/main" id="{032C3C10-387B-45B8-8FAF-BAE8509729A5}"/>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54509DED-2139-494A-9CFE-3B86802FF329}"/>
                  </a:ext>
                </a:extLst>
              </p:cNvPr>
              <p:cNvCxnSpPr>
                <a:stCxn id="9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101" name="Straight Connector 100">
                <a:extLst>
                  <a:ext uri="{FF2B5EF4-FFF2-40B4-BE49-F238E27FC236}">
                    <a16:creationId xmlns:a16="http://schemas.microsoft.com/office/drawing/2014/main" id="{F2251F22-6C76-41BE-8907-C47489C9460B}"/>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2" name="Straight Connector 101">
                <a:extLst>
                  <a:ext uri="{FF2B5EF4-FFF2-40B4-BE49-F238E27FC236}">
                    <a16:creationId xmlns:a16="http://schemas.microsoft.com/office/drawing/2014/main" id="{DA760B42-E52E-4240-8262-C346286A5FCC}"/>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103" name="Straight Connector 102">
                <a:extLst>
                  <a:ext uri="{FF2B5EF4-FFF2-40B4-BE49-F238E27FC236}">
                    <a16:creationId xmlns:a16="http://schemas.microsoft.com/office/drawing/2014/main" id="{4BD0CECE-7125-4BF9-8CFB-05CADFBE98D3}"/>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104" name="Straight Connector 103">
                <a:extLst>
                  <a:ext uri="{FF2B5EF4-FFF2-40B4-BE49-F238E27FC236}">
                    <a16:creationId xmlns:a16="http://schemas.microsoft.com/office/drawing/2014/main" id="{234E78A5-30CC-495F-86C0-34F991A6AA8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29" name="Group 28">
              <a:extLst>
                <a:ext uri="{FF2B5EF4-FFF2-40B4-BE49-F238E27FC236}">
                  <a16:creationId xmlns:a16="http://schemas.microsoft.com/office/drawing/2014/main" id="{6079341A-3A2C-45C1-8D90-978257D254C0}"/>
                </a:ext>
              </a:extLst>
            </p:cNvPr>
            <p:cNvGrpSpPr/>
            <p:nvPr/>
          </p:nvGrpSpPr>
          <p:grpSpPr>
            <a:xfrm>
              <a:off x="3769891" y="3550593"/>
              <a:ext cx="351692" cy="691662"/>
              <a:chOff x="1664677" y="4221162"/>
              <a:chExt cx="843208" cy="1652100"/>
            </a:xfrm>
          </p:grpSpPr>
          <p:sp>
            <p:nvSpPr>
              <p:cNvPr id="93" name="Oval 92">
                <a:extLst>
                  <a:ext uri="{FF2B5EF4-FFF2-40B4-BE49-F238E27FC236}">
                    <a16:creationId xmlns:a16="http://schemas.microsoft.com/office/drawing/2014/main" id="{6D79866F-7613-44FD-98C6-E748E11E906F}"/>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4" name="Straight Connector 93">
                <a:extLst>
                  <a:ext uri="{FF2B5EF4-FFF2-40B4-BE49-F238E27FC236}">
                    <a16:creationId xmlns:a16="http://schemas.microsoft.com/office/drawing/2014/main" id="{64610E2A-4428-46FD-9D9B-2465EE8B4165}"/>
                  </a:ext>
                </a:extLst>
              </p:cNvPr>
              <p:cNvCxnSpPr>
                <a:stCxn id="93"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95" name="Straight Connector 94">
                <a:extLst>
                  <a:ext uri="{FF2B5EF4-FFF2-40B4-BE49-F238E27FC236}">
                    <a16:creationId xmlns:a16="http://schemas.microsoft.com/office/drawing/2014/main" id="{67EF4D22-7136-4A1B-96C6-8C77AF2DF5B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6" name="Straight Connector 95">
                <a:extLst>
                  <a:ext uri="{FF2B5EF4-FFF2-40B4-BE49-F238E27FC236}">
                    <a16:creationId xmlns:a16="http://schemas.microsoft.com/office/drawing/2014/main" id="{EBD0E859-30B6-4E60-A945-9299A9E6BEB6}"/>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97" name="Straight Connector 96">
                <a:extLst>
                  <a:ext uri="{FF2B5EF4-FFF2-40B4-BE49-F238E27FC236}">
                    <a16:creationId xmlns:a16="http://schemas.microsoft.com/office/drawing/2014/main" id="{2A11D9D2-057E-471C-9CC0-C53263B35BC6}"/>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98" name="Straight Connector 97">
                <a:extLst>
                  <a:ext uri="{FF2B5EF4-FFF2-40B4-BE49-F238E27FC236}">
                    <a16:creationId xmlns:a16="http://schemas.microsoft.com/office/drawing/2014/main" id="{E081FC79-522C-4849-8CF9-3F41ADD55F1A}"/>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0" name="Group 29">
              <a:extLst>
                <a:ext uri="{FF2B5EF4-FFF2-40B4-BE49-F238E27FC236}">
                  <a16:creationId xmlns:a16="http://schemas.microsoft.com/office/drawing/2014/main" id="{FC07BDF9-5096-46A4-AEEE-0080B750FC29}"/>
                </a:ext>
              </a:extLst>
            </p:cNvPr>
            <p:cNvGrpSpPr/>
            <p:nvPr/>
          </p:nvGrpSpPr>
          <p:grpSpPr>
            <a:xfrm>
              <a:off x="4275479" y="3550593"/>
              <a:ext cx="351692" cy="691662"/>
              <a:chOff x="1664677" y="4221162"/>
              <a:chExt cx="843208" cy="1652100"/>
            </a:xfrm>
            <a:effectLst>
              <a:glow rad="63500">
                <a:schemeClr val="accent6">
                  <a:satMod val="175000"/>
                  <a:alpha val="40000"/>
                </a:schemeClr>
              </a:glow>
            </a:effectLst>
          </p:grpSpPr>
          <p:sp>
            <p:nvSpPr>
              <p:cNvPr id="87" name="Oval 86">
                <a:extLst>
                  <a:ext uri="{FF2B5EF4-FFF2-40B4-BE49-F238E27FC236}">
                    <a16:creationId xmlns:a16="http://schemas.microsoft.com/office/drawing/2014/main" id="{EA089D23-D672-4A90-82E6-4795628E1C2A}"/>
                  </a:ext>
                </a:extLst>
              </p:cNvPr>
              <p:cNvSpPr/>
              <p:nvPr/>
            </p:nvSpPr>
            <p:spPr>
              <a:xfrm>
                <a:off x="1922585" y="4221162"/>
                <a:ext cx="327392" cy="32739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88" name="Straight Connector 87">
                <a:extLst>
                  <a:ext uri="{FF2B5EF4-FFF2-40B4-BE49-F238E27FC236}">
                    <a16:creationId xmlns:a16="http://schemas.microsoft.com/office/drawing/2014/main" id="{EC1AEE27-F7E7-4B81-8475-96F8AA5F64DD}"/>
                  </a:ext>
                </a:extLst>
              </p:cNvPr>
              <p:cNvCxnSpPr>
                <a:stCxn id="87" idx="4"/>
              </p:cNvCxnSpPr>
              <p:nvPr/>
            </p:nvCxnSpPr>
            <p:spPr>
              <a:xfrm flipH="1">
                <a:off x="2063262" y="4548554"/>
                <a:ext cx="23019" cy="93368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89" name="Straight Connector 88">
                <a:extLst>
                  <a:ext uri="{FF2B5EF4-FFF2-40B4-BE49-F238E27FC236}">
                    <a16:creationId xmlns:a16="http://schemas.microsoft.com/office/drawing/2014/main" id="{28E1B045-C398-4141-9A63-C1935EA0A858}"/>
                  </a:ext>
                </a:extLst>
              </p:cNvPr>
              <p:cNvCxnSpPr/>
              <p:nvPr/>
            </p:nvCxnSpPr>
            <p:spPr>
              <a:xfrm flipH="1">
                <a:off x="1664677"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90" name="Straight Connector 89">
                <a:extLst>
                  <a:ext uri="{FF2B5EF4-FFF2-40B4-BE49-F238E27FC236}">
                    <a16:creationId xmlns:a16="http://schemas.microsoft.com/office/drawing/2014/main" id="{86489502-A21A-42CD-9B3E-4854092471CB}"/>
                  </a:ext>
                </a:extLst>
              </p:cNvPr>
              <p:cNvCxnSpPr>
                <a:cxnSpLocks/>
              </p:cNvCxnSpPr>
              <p:nvPr/>
            </p:nvCxnSpPr>
            <p:spPr>
              <a:xfrm flipH="1" flipV="1">
                <a:off x="2050684" y="5482234"/>
                <a:ext cx="398585" cy="39102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91" name="Straight Connector 90">
                <a:extLst>
                  <a:ext uri="{FF2B5EF4-FFF2-40B4-BE49-F238E27FC236}">
                    <a16:creationId xmlns:a16="http://schemas.microsoft.com/office/drawing/2014/main" id="{E52400EC-7EDB-4712-B817-C4840BDB9127}"/>
                  </a:ext>
                </a:extLst>
              </p:cNvPr>
              <p:cNvCxnSpPr/>
              <p:nvPr/>
            </p:nvCxnSpPr>
            <p:spPr>
              <a:xfrm>
                <a:off x="1664677" y="4728613"/>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92" name="Straight Connector 91">
                <a:extLst>
                  <a:ext uri="{FF2B5EF4-FFF2-40B4-BE49-F238E27FC236}">
                    <a16:creationId xmlns:a16="http://schemas.microsoft.com/office/drawing/2014/main" id="{BDE6BC5D-FE8F-4381-9339-6A44BC591209}"/>
                  </a:ext>
                </a:extLst>
              </p:cNvPr>
              <p:cNvCxnSpPr>
                <a:cxnSpLocks/>
              </p:cNvCxnSpPr>
              <p:nvPr/>
            </p:nvCxnSpPr>
            <p:spPr>
              <a:xfrm flipV="1">
                <a:off x="2086281" y="4728612"/>
                <a:ext cx="421604" cy="286781"/>
              </a:xfrm>
              <a:prstGeom prst="line">
                <a:avLst/>
              </a:prstGeom>
            </p:spPr>
            <p:style>
              <a:lnRef idx="2">
                <a:schemeClr val="accent6">
                  <a:shade val="50000"/>
                </a:schemeClr>
              </a:lnRef>
              <a:fillRef idx="1">
                <a:schemeClr val="accent6"/>
              </a:fillRef>
              <a:effectRef idx="0">
                <a:schemeClr val="accent6"/>
              </a:effectRef>
              <a:fontRef idx="minor">
                <a:schemeClr val="lt1"/>
              </a:fontRef>
            </p:style>
          </p:cxnSp>
        </p:grpSp>
        <p:grpSp>
          <p:nvGrpSpPr>
            <p:cNvPr id="31" name="Group 30">
              <a:extLst>
                <a:ext uri="{FF2B5EF4-FFF2-40B4-BE49-F238E27FC236}">
                  <a16:creationId xmlns:a16="http://schemas.microsoft.com/office/drawing/2014/main" id="{78A27B1C-C4D7-4839-8F81-77FD942A55BC}"/>
                </a:ext>
              </a:extLst>
            </p:cNvPr>
            <p:cNvGrpSpPr/>
            <p:nvPr/>
          </p:nvGrpSpPr>
          <p:grpSpPr>
            <a:xfrm>
              <a:off x="5286655" y="3550593"/>
              <a:ext cx="351692" cy="691662"/>
              <a:chOff x="1664677" y="4221162"/>
              <a:chExt cx="843208" cy="1652100"/>
            </a:xfrm>
          </p:grpSpPr>
          <p:sp>
            <p:nvSpPr>
              <p:cNvPr id="81" name="Oval 80">
                <a:extLst>
                  <a:ext uri="{FF2B5EF4-FFF2-40B4-BE49-F238E27FC236}">
                    <a16:creationId xmlns:a16="http://schemas.microsoft.com/office/drawing/2014/main" id="{B9A6F583-552C-461A-9618-060335A26508}"/>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2" name="Straight Connector 81">
                <a:extLst>
                  <a:ext uri="{FF2B5EF4-FFF2-40B4-BE49-F238E27FC236}">
                    <a16:creationId xmlns:a16="http://schemas.microsoft.com/office/drawing/2014/main" id="{CAC194DF-C4DD-4510-B860-B9A8924C589A}"/>
                  </a:ext>
                </a:extLst>
              </p:cNvPr>
              <p:cNvCxnSpPr>
                <a:stCxn id="8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3E7F9D98-4510-456B-9DF1-BDE4F5BBA293}"/>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a:extLst>
                  <a:ext uri="{FF2B5EF4-FFF2-40B4-BE49-F238E27FC236}">
                    <a16:creationId xmlns:a16="http://schemas.microsoft.com/office/drawing/2014/main" id="{3A988633-166D-495F-9BF6-DF096109828D}"/>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32BC3097-36D3-4CF1-BC5C-0606DB7656CC}"/>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A10B2CD0-1BA2-4EA9-8DC7-692C6D662F96}"/>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a:extLst>
                <a:ext uri="{FF2B5EF4-FFF2-40B4-BE49-F238E27FC236}">
                  <a16:creationId xmlns:a16="http://schemas.microsoft.com/office/drawing/2014/main" id="{7F0B615E-47AF-4EDA-8E5E-A59779DBE517}"/>
                </a:ext>
              </a:extLst>
            </p:cNvPr>
            <p:cNvGrpSpPr/>
            <p:nvPr/>
          </p:nvGrpSpPr>
          <p:grpSpPr>
            <a:xfrm>
              <a:off x="5792243" y="3550593"/>
              <a:ext cx="351692" cy="691662"/>
              <a:chOff x="1664677" y="4221162"/>
              <a:chExt cx="843208" cy="1652100"/>
            </a:xfrm>
          </p:grpSpPr>
          <p:sp>
            <p:nvSpPr>
              <p:cNvPr id="75" name="Oval 74">
                <a:extLst>
                  <a:ext uri="{FF2B5EF4-FFF2-40B4-BE49-F238E27FC236}">
                    <a16:creationId xmlns:a16="http://schemas.microsoft.com/office/drawing/2014/main" id="{E18CC2AA-9205-40B1-AFB2-7B0F911B16E5}"/>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35ED48A3-F902-479F-8A1C-0E9E6DDE230E}"/>
                  </a:ext>
                </a:extLst>
              </p:cNvPr>
              <p:cNvCxnSpPr>
                <a:stCxn id="75"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099B521D-7575-40A6-B917-03AC67434193}"/>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a:extLst>
                  <a:ext uri="{FF2B5EF4-FFF2-40B4-BE49-F238E27FC236}">
                    <a16:creationId xmlns:a16="http://schemas.microsoft.com/office/drawing/2014/main" id="{91887409-F903-46D6-B956-D096E61CB9CB}"/>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a:extLst>
                  <a:ext uri="{FF2B5EF4-FFF2-40B4-BE49-F238E27FC236}">
                    <a16:creationId xmlns:a16="http://schemas.microsoft.com/office/drawing/2014/main" id="{A933214B-DABF-4F21-A429-386B01131A3F}"/>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59BA415D-B695-4F54-BFB6-985A673A9F43}"/>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7209B9EB-32A3-4625-9E91-25C36340B39C}"/>
                </a:ext>
              </a:extLst>
            </p:cNvPr>
            <p:cNvGrpSpPr/>
            <p:nvPr/>
          </p:nvGrpSpPr>
          <p:grpSpPr>
            <a:xfrm>
              <a:off x="6297831" y="3550593"/>
              <a:ext cx="351692" cy="691662"/>
              <a:chOff x="1664677" y="4221162"/>
              <a:chExt cx="843208" cy="1652100"/>
            </a:xfrm>
          </p:grpSpPr>
          <p:sp>
            <p:nvSpPr>
              <p:cNvPr id="69" name="Oval 68">
                <a:extLst>
                  <a:ext uri="{FF2B5EF4-FFF2-40B4-BE49-F238E27FC236}">
                    <a16:creationId xmlns:a16="http://schemas.microsoft.com/office/drawing/2014/main" id="{641CF3FC-FB8C-411B-B124-0F483AD1BD39}"/>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0" name="Straight Connector 69">
                <a:extLst>
                  <a:ext uri="{FF2B5EF4-FFF2-40B4-BE49-F238E27FC236}">
                    <a16:creationId xmlns:a16="http://schemas.microsoft.com/office/drawing/2014/main" id="{E33B9EB6-1450-4949-852D-DA54D3D215FD}"/>
                  </a:ext>
                </a:extLst>
              </p:cNvPr>
              <p:cNvCxnSpPr>
                <a:stCxn id="6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71" name="Straight Connector 70">
                <a:extLst>
                  <a:ext uri="{FF2B5EF4-FFF2-40B4-BE49-F238E27FC236}">
                    <a16:creationId xmlns:a16="http://schemas.microsoft.com/office/drawing/2014/main" id="{164FD884-E6AA-4C90-9205-2F2887D9B883}"/>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2" name="Straight Connector 71">
                <a:extLst>
                  <a:ext uri="{FF2B5EF4-FFF2-40B4-BE49-F238E27FC236}">
                    <a16:creationId xmlns:a16="http://schemas.microsoft.com/office/drawing/2014/main" id="{0D901753-E287-4A23-A579-383EEE937A48}"/>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73" name="Straight Connector 72">
                <a:extLst>
                  <a:ext uri="{FF2B5EF4-FFF2-40B4-BE49-F238E27FC236}">
                    <a16:creationId xmlns:a16="http://schemas.microsoft.com/office/drawing/2014/main" id="{6B5A84EC-05BC-4F87-9758-C1B6A0A5AA47}"/>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74" name="Straight Connector 73">
                <a:extLst>
                  <a:ext uri="{FF2B5EF4-FFF2-40B4-BE49-F238E27FC236}">
                    <a16:creationId xmlns:a16="http://schemas.microsoft.com/office/drawing/2014/main" id="{CD9B2554-8BBC-426F-B9E2-D3A354F53B28}"/>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nvGrpSpPr>
            <p:cNvPr id="34" name="Group 33">
              <a:extLst>
                <a:ext uri="{FF2B5EF4-FFF2-40B4-BE49-F238E27FC236}">
                  <a16:creationId xmlns:a16="http://schemas.microsoft.com/office/drawing/2014/main" id="{B5CD0056-FC9C-468E-8056-DEDE884975A0}"/>
                </a:ext>
              </a:extLst>
            </p:cNvPr>
            <p:cNvGrpSpPr/>
            <p:nvPr/>
          </p:nvGrpSpPr>
          <p:grpSpPr>
            <a:xfrm>
              <a:off x="7814595" y="3550593"/>
              <a:ext cx="351692" cy="691662"/>
              <a:chOff x="1664677" y="4221162"/>
              <a:chExt cx="843208" cy="1652100"/>
            </a:xfrm>
          </p:grpSpPr>
          <p:sp>
            <p:nvSpPr>
              <p:cNvPr id="63" name="Oval 62">
                <a:extLst>
                  <a:ext uri="{FF2B5EF4-FFF2-40B4-BE49-F238E27FC236}">
                    <a16:creationId xmlns:a16="http://schemas.microsoft.com/office/drawing/2014/main" id="{87BBB760-BA93-429F-A148-46849BCC874A}"/>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64" name="Straight Connector 63">
                <a:extLst>
                  <a:ext uri="{FF2B5EF4-FFF2-40B4-BE49-F238E27FC236}">
                    <a16:creationId xmlns:a16="http://schemas.microsoft.com/office/drawing/2014/main" id="{12E3447C-7D32-4241-96DC-F69C9A46AFB4}"/>
                  </a:ext>
                </a:extLst>
              </p:cNvPr>
              <p:cNvCxnSpPr>
                <a:stCxn id="63"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5" name="Straight Connector 64">
                <a:extLst>
                  <a:ext uri="{FF2B5EF4-FFF2-40B4-BE49-F238E27FC236}">
                    <a16:creationId xmlns:a16="http://schemas.microsoft.com/office/drawing/2014/main" id="{F55945B1-2274-49F4-A94D-AF9BC42D31AC}"/>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6" name="Straight Connector 65">
                <a:extLst>
                  <a:ext uri="{FF2B5EF4-FFF2-40B4-BE49-F238E27FC236}">
                    <a16:creationId xmlns:a16="http://schemas.microsoft.com/office/drawing/2014/main" id="{91D22794-29A7-4372-B2BE-9B907CD84C8A}"/>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7" name="Straight Connector 66">
                <a:extLst>
                  <a:ext uri="{FF2B5EF4-FFF2-40B4-BE49-F238E27FC236}">
                    <a16:creationId xmlns:a16="http://schemas.microsoft.com/office/drawing/2014/main" id="{F90D0682-1198-4D09-B5C6-3C709CA0B5EF}"/>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8" name="Straight Connector 67">
                <a:extLst>
                  <a:ext uri="{FF2B5EF4-FFF2-40B4-BE49-F238E27FC236}">
                    <a16:creationId xmlns:a16="http://schemas.microsoft.com/office/drawing/2014/main" id="{B3A01423-EAAD-42CC-80AA-A0388C4437C9}"/>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35" name="Group 34">
              <a:extLst>
                <a:ext uri="{FF2B5EF4-FFF2-40B4-BE49-F238E27FC236}">
                  <a16:creationId xmlns:a16="http://schemas.microsoft.com/office/drawing/2014/main" id="{7070868C-87C8-4A67-BF15-A9DE6834C052}"/>
                </a:ext>
              </a:extLst>
            </p:cNvPr>
            <p:cNvGrpSpPr/>
            <p:nvPr/>
          </p:nvGrpSpPr>
          <p:grpSpPr>
            <a:xfrm>
              <a:off x="6803419" y="3550593"/>
              <a:ext cx="351692" cy="691662"/>
              <a:chOff x="1664677" y="4221162"/>
              <a:chExt cx="843208" cy="1652100"/>
            </a:xfrm>
            <a:solidFill>
              <a:srgbClr val="FF0000"/>
            </a:solidFill>
            <a:effectLst/>
          </p:grpSpPr>
          <p:sp>
            <p:nvSpPr>
              <p:cNvPr id="57" name="Oval 56">
                <a:extLst>
                  <a:ext uri="{FF2B5EF4-FFF2-40B4-BE49-F238E27FC236}">
                    <a16:creationId xmlns:a16="http://schemas.microsoft.com/office/drawing/2014/main" id="{3BCE3FAA-1193-4F6C-93D9-09463BA166A0}"/>
                  </a:ext>
                </a:extLst>
              </p:cNvPr>
              <p:cNvSpPr/>
              <p:nvPr/>
            </p:nvSpPr>
            <p:spPr>
              <a:xfrm>
                <a:off x="1922585" y="4221162"/>
                <a:ext cx="327392" cy="32739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149E4E13-B6F1-4D72-B10F-B63D86E93055}"/>
                  </a:ext>
                </a:extLst>
              </p:cNvPr>
              <p:cNvCxnSpPr>
                <a:stCxn id="57" idx="4"/>
              </p:cNvCxnSpPr>
              <p:nvPr/>
            </p:nvCxnSpPr>
            <p:spPr>
              <a:xfrm flipH="1">
                <a:off x="2063262" y="4548554"/>
                <a:ext cx="23019" cy="9336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59" name="Straight Connector 58">
                <a:extLst>
                  <a:ext uri="{FF2B5EF4-FFF2-40B4-BE49-F238E27FC236}">
                    <a16:creationId xmlns:a16="http://schemas.microsoft.com/office/drawing/2014/main" id="{B8AF04B8-DD59-4A14-A115-23DBE165CB33}"/>
                  </a:ext>
                </a:extLst>
              </p:cNvPr>
              <p:cNvCxnSpPr/>
              <p:nvPr/>
            </p:nvCxnSpPr>
            <p:spPr>
              <a:xfrm flipH="1">
                <a:off x="1664677"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0" name="Straight Connector 59">
                <a:extLst>
                  <a:ext uri="{FF2B5EF4-FFF2-40B4-BE49-F238E27FC236}">
                    <a16:creationId xmlns:a16="http://schemas.microsoft.com/office/drawing/2014/main" id="{0AB3D715-5776-4A87-8509-4A9942A39BB3}"/>
                  </a:ext>
                </a:extLst>
              </p:cNvPr>
              <p:cNvCxnSpPr>
                <a:cxnSpLocks/>
              </p:cNvCxnSpPr>
              <p:nvPr/>
            </p:nvCxnSpPr>
            <p:spPr>
              <a:xfrm flipH="1" flipV="1">
                <a:off x="2050684" y="5482234"/>
                <a:ext cx="398585" cy="39102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1" name="Straight Connector 60">
                <a:extLst>
                  <a:ext uri="{FF2B5EF4-FFF2-40B4-BE49-F238E27FC236}">
                    <a16:creationId xmlns:a16="http://schemas.microsoft.com/office/drawing/2014/main" id="{83578EAF-0B4C-4DF5-94B5-26E523E252E0}"/>
                  </a:ext>
                </a:extLst>
              </p:cNvPr>
              <p:cNvCxnSpPr/>
              <p:nvPr/>
            </p:nvCxnSpPr>
            <p:spPr>
              <a:xfrm>
                <a:off x="1664677" y="4728613"/>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62" name="Straight Connector 61">
                <a:extLst>
                  <a:ext uri="{FF2B5EF4-FFF2-40B4-BE49-F238E27FC236}">
                    <a16:creationId xmlns:a16="http://schemas.microsoft.com/office/drawing/2014/main" id="{90DF0E51-1D7A-430D-A82E-6497AAC0F6DF}"/>
                  </a:ext>
                </a:extLst>
              </p:cNvPr>
              <p:cNvCxnSpPr>
                <a:cxnSpLocks/>
              </p:cNvCxnSpPr>
              <p:nvPr/>
            </p:nvCxnSpPr>
            <p:spPr>
              <a:xfrm flipV="1">
                <a:off x="2086281" y="4728612"/>
                <a:ext cx="421604" cy="286781"/>
              </a:xfrm>
              <a:prstGeom prst="line">
                <a:avLst/>
              </a:prstGeom>
            </p:spPr>
            <p:style>
              <a:lnRef idx="2">
                <a:schemeClr val="accent2">
                  <a:shade val="50000"/>
                </a:schemeClr>
              </a:lnRef>
              <a:fillRef idx="1">
                <a:schemeClr val="accent2"/>
              </a:fillRef>
              <a:effectRef idx="0">
                <a:schemeClr val="accent2"/>
              </a:effectRef>
              <a:fontRef idx="minor">
                <a:schemeClr val="lt1"/>
              </a:fontRef>
            </p:style>
          </p:cxnSp>
        </p:grpSp>
        <p:grpSp>
          <p:nvGrpSpPr>
            <p:cNvPr id="36" name="Group 35">
              <a:extLst>
                <a:ext uri="{FF2B5EF4-FFF2-40B4-BE49-F238E27FC236}">
                  <a16:creationId xmlns:a16="http://schemas.microsoft.com/office/drawing/2014/main" id="{0275E0CB-5B80-4490-82B5-6798FB56058A}"/>
                </a:ext>
              </a:extLst>
            </p:cNvPr>
            <p:cNvGrpSpPr/>
            <p:nvPr/>
          </p:nvGrpSpPr>
          <p:grpSpPr>
            <a:xfrm>
              <a:off x="7309007" y="3550593"/>
              <a:ext cx="351692" cy="691662"/>
              <a:chOff x="1664677" y="4221162"/>
              <a:chExt cx="843208" cy="1652100"/>
            </a:xfrm>
          </p:grpSpPr>
          <p:sp>
            <p:nvSpPr>
              <p:cNvPr id="51" name="Oval 50">
                <a:extLst>
                  <a:ext uri="{FF2B5EF4-FFF2-40B4-BE49-F238E27FC236}">
                    <a16:creationId xmlns:a16="http://schemas.microsoft.com/office/drawing/2014/main" id="{6ADE6C52-0332-43C1-B56E-5F762E9C14FD}"/>
                  </a:ext>
                </a:extLst>
              </p:cNvPr>
              <p:cNvSpPr/>
              <p:nvPr/>
            </p:nvSpPr>
            <p:spPr>
              <a:xfrm>
                <a:off x="1922585" y="4221162"/>
                <a:ext cx="327392" cy="32739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Connector 51">
                <a:extLst>
                  <a:ext uri="{FF2B5EF4-FFF2-40B4-BE49-F238E27FC236}">
                    <a16:creationId xmlns:a16="http://schemas.microsoft.com/office/drawing/2014/main" id="{BAD450C6-CF1D-4A37-9D99-6D759161268E}"/>
                  </a:ext>
                </a:extLst>
              </p:cNvPr>
              <p:cNvCxnSpPr>
                <a:stCxn id="51" idx="4"/>
              </p:cNvCxnSpPr>
              <p:nvPr/>
            </p:nvCxnSpPr>
            <p:spPr>
              <a:xfrm flipH="1">
                <a:off x="2063262" y="4548554"/>
                <a:ext cx="23019" cy="93368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a:extLst>
                  <a:ext uri="{FF2B5EF4-FFF2-40B4-BE49-F238E27FC236}">
                    <a16:creationId xmlns:a16="http://schemas.microsoft.com/office/drawing/2014/main" id="{1550DF78-D18E-4285-B8FD-3DF9B8BB5C34}"/>
                  </a:ext>
                </a:extLst>
              </p:cNvPr>
              <p:cNvCxnSpPr/>
              <p:nvPr/>
            </p:nvCxnSpPr>
            <p:spPr>
              <a:xfrm flipH="1">
                <a:off x="1664677"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a:extLst>
                  <a:ext uri="{FF2B5EF4-FFF2-40B4-BE49-F238E27FC236}">
                    <a16:creationId xmlns:a16="http://schemas.microsoft.com/office/drawing/2014/main" id="{838F0B5C-83D4-464D-BB76-B6019B70195C}"/>
                  </a:ext>
                </a:extLst>
              </p:cNvPr>
              <p:cNvCxnSpPr>
                <a:cxnSpLocks/>
              </p:cNvCxnSpPr>
              <p:nvPr/>
            </p:nvCxnSpPr>
            <p:spPr>
              <a:xfrm flipH="1" flipV="1">
                <a:off x="2050684" y="5482234"/>
                <a:ext cx="398585" cy="39102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a:extLst>
                  <a:ext uri="{FF2B5EF4-FFF2-40B4-BE49-F238E27FC236}">
                    <a16:creationId xmlns:a16="http://schemas.microsoft.com/office/drawing/2014/main" id="{A0D7A67C-EC12-411A-8342-441517074A0F}"/>
                  </a:ext>
                </a:extLst>
              </p:cNvPr>
              <p:cNvCxnSpPr/>
              <p:nvPr/>
            </p:nvCxnSpPr>
            <p:spPr>
              <a:xfrm>
                <a:off x="1664677" y="4728613"/>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a:extLst>
                  <a:ext uri="{FF2B5EF4-FFF2-40B4-BE49-F238E27FC236}">
                    <a16:creationId xmlns:a16="http://schemas.microsoft.com/office/drawing/2014/main" id="{6B822737-FE3C-428F-A6C7-F5F9703471B8}"/>
                  </a:ext>
                </a:extLst>
              </p:cNvPr>
              <p:cNvCxnSpPr>
                <a:cxnSpLocks/>
              </p:cNvCxnSpPr>
              <p:nvPr/>
            </p:nvCxnSpPr>
            <p:spPr>
              <a:xfrm flipV="1">
                <a:off x="2086281" y="4728612"/>
                <a:ext cx="421604" cy="2867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37" name="Group 36">
              <a:extLst>
                <a:ext uri="{FF2B5EF4-FFF2-40B4-BE49-F238E27FC236}">
                  <a16:creationId xmlns:a16="http://schemas.microsoft.com/office/drawing/2014/main" id="{FA485C33-97E2-418D-8889-80AD0C624666}"/>
                </a:ext>
              </a:extLst>
            </p:cNvPr>
            <p:cNvGrpSpPr/>
            <p:nvPr/>
          </p:nvGrpSpPr>
          <p:grpSpPr>
            <a:xfrm>
              <a:off x="8320183" y="3550593"/>
              <a:ext cx="351692" cy="691662"/>
              <a:chOff x="1664677" y="4221162"/>
              <a:chExt cx="843208" cy="1652100"/>
            </a:xfrm>
          </p:grpSpPr>
          <p:sp>
            <p:nvSpPr>
              <p:cNvPr id="45" name="Oval 44">
                <a:extLst>
                  <a:ext uri="{FF2B5EF4-FFF2-40B4-BE49-F238E27FC236}">
                    <a16:creationId xmlns:a16="http://schemas.microsoft.com/office/drawing/2014/main" id="{FDD3E89A-C297-4BAA-B716-21E5CD301DC0}"/>
                  </a:ext>
                </a:extLst>
              </p:cNvPr>
              <p:cNvSpPr/>
              <p:nvPr/>
            </p:nvSpPr>
            <p:spPr>
              <a:xfrm>
                <a:off x="1922585" y="4221162"/>
                <a:ext cx="327392" cy="3273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id="{AA2AC21D-A781-473B-A24F-B609A2963571}"/>
                  </a:ext>
                </a:extLst>
              </p:cNvPr>
              <p:cNvCxnSpPr>
                <a:stCxn id="45" idx="4"/>
              </p:cNvCxnSpPr>
              <p:nvPr/>
            </p:nvCxnSpPr>
            <p:spPr>
              <a:xfrm flipH="1">
                <a:off x="2063262" y="4548554"/>
                <a:ext cx="23019" cy="933680"/>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47" name="Straight Connector 46">
                <a:extLst>
                  <a:ext uri="{FF2B5EF4-FFF2-40B4-BE49-F238E27FC236}">
                    <a16:creationId xmlns:a16="http://schemas.microsoft.com/office/drawing/2014/main" id="{53905102-DF85-425F-9471-3D6B58590AD0}"/>
                  </a:ext>
                </a:extLst>
              </p:cNvPr>
              <p:cNvCxnSpPr/>
              <p:nvPr/>
            </p:nvCxnSpPr>
            <p:spPr>
              <a:xfrm flipH="1">
                <a:off x="1664677"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48" name="Straight Connector 47">
                <a:extLst>
                  <a:ext uri="{FF2B5EF4-FFF2-40B4-BE49-F238E27FC236}">
                    <a16:creationId xmlns:a16="http://schemas.microsoft.com/office/drawing/2014/main" id="{A784D0A4-0BE2-44ED-8EC8-F23548C66AD5}"/>
                  </a:ext>
                </a:extLst>
              </p:cNvPr>
              <p:cNvCxnSpPr>
                <a:cxnSpLocks/>
              </p:cNvCxnSpPr>
              <p:nvPr/>
            </p:nvCxnSpPr>
            <p:spPr>
              <a:xfrm flipH="1" flipV="1">
                <a:off x="2050684" y="5482234"/>
                <a:ext cx="398585" cy="391028"/>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49" name="Straight Connector 48">
                <a:extLst>
                  <a:ext uri="{FF2B5EF4-FFF2-40B4-BE49-F238E27FC236}">
                    <a16:creationId xmlns:a16="http://schemas.microsoft.com/office/drawing/2014/main" id="{6C5E0125-0347-4A72-AD47-2552640741AC}"/>
                  </a:ext>
                </a:extLst>
              </p:cNvPr>
              <p:cNvCxnSpPr/>
              <p:nvPr/>
            </p:nvCxnSpPr>
            <p:spPr>
              <a:xfrm>
                <a:off x="1664677" y="4728613"/>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cxnSp>
            <p:nvCxnSpPr>
              <p:cNvPr id="50" name="Straight Connector 49">
                <a:extLst>
                  <a:ext uri="{FF2B5EF4-FFF2-40B4-BE49-F238E27FC236}">
                    <a16:creationId xmlns:a16="http://schemas.microsoft.com/office/drawing/2014/main" id="{F9DDFE87-B770-4AC3-BE4C-DC459E4BD383}"/>
                  </a:ext>
                </a:extLst>
              </p:cNvPr>
              <p:cNvCxnSpPr>
                <a:cxnSpLocks/>
              </p:cNvCxnSpPr>
              <p:nvPr/>
            </p:nvCxnSpPr>
            <p:spPr>
              <a:xfrm flipV="1">
                <a:off x="2086281" y="4728612"/>
                <a:ext cx="421604" cy="286781"/>
              </a:xfrm>
              <a:prstGeom prst="line">
                <a:avLst/>
              </a:prstGeom>
            </p:spPr>
            <p:style>
              <a:lnRef idx="2">
                <a:schemeClr val="accent5">
                  <a:shade val="50000"/>
                </a:schemeClr>
              </a:lnRef>
              <a:fillRef idx="1">
                <a:schemeClr val="accent5"/>
              </a:fillRef>
              <a:effectRef idx="0">
                <a:schemeClr val="accent5"/>
              </a:effectRef>
              <a:fontRef idx="minor">
                <a:schemeClr val="lt1"/>
              </a:fontRef>
            </p:style>
          </p:cxnSp>
        </p:grpSp>
        <p:grpSp>
          <p:nvGrpSpPr>
            <p:cNvPr id="38" name="Group 37">
              <a:extLst>
                <a:ext uri="{FF2B5EF4-FFF2-40B4-BE49-F238E27FC236}">
                  <a16:creationId xmlns:a16="http://schemas.microsoft.com/office/drawing/2014/main" id="{BFD90B38-4C9B-402E-B7CF-B48E7A36430C}"/>
                </a:ext>
              </a:extLst>
            </p:cNvPr>
            <p:cNvGrpSpPr/>
            <p:nvPr/>
          </p:nvGrpSpPr>
          <p:grpSpPr>
            <a:xfrm>
              <a:off x="8825767" y="3550593"/>
              <a:ext cx="351692" cy="691662"/>
              <a:chOff x="1664677" y="4221162"/>
              <a:chExt cx="843208" cy="1652100"/>
            </a:xfrm>
          </p:grpSpPr>
          <p:sp>
            <p:nvSpPr>
              <p:cNvPr id="39" name="Oval 38">
                <a:extLst>
                  <a:ext uri="{FF2B5EF4-FFF2-40B4-BE49-F238E27FC236}">
                    <a16:creationId xmlns:a16="http://schemas.microsoft.com/office/drawing/2014/main" id="{AA6D236A-70DE-41AD-9ECF-5E784E8C6947}"/>
                  </a:ext>
                </a:extLst>
              </p:cNvPr>
              <p:cNvSpPr/>
              <p:nvPr/>
            </p:nvSpPr>
            <p:spPr>
              <a:xfrm>
                <a:off x="1922585" y="4221162"/>
                <a:ext cx="327392" cy="3273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503350D9-E0B3-4EE3-AACC-00915FB4176A}"/>
                  </a:ext>
                </a:extLst>
              </p:cNvPr>
              <p:cNvCxnSpPr>
                <a:stCxn id="39" idx="4"/>
              </p:cNvCxnSpPr>
              <p:nvPr/>
            </p:nvCxnSpPr>
            <p:spPr>
              <a:xfrm flipH="1">
                <a:off x="2063262" y="4548554"/>
                <a:ext cx="23019" cy="933680"/>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Connector 40">
                <a:extLst>
                  <a:ext uri="{FF2B5EF4-FFF2-40B4-BE49-F238E27FC236}">
                    <a16:creationId xmlns:a16="http://schemas.microsoft.com/office/drawing/2014/main" id="{0DFB6403-0C02-42F6-AFCE-62A122FE5AE6}"/>
                  </a:ext>
                </a:extLst>
              </p:cNvPr>
              <p:cNvCxnSpPr/>
              <p:nvPr/>
            </p:nvCxnSpPr>
            <p:spPr>
              <a:xfrm flipH="1">
                <a:off x="1664677"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2" name="Straight Connector 41">
                <a:extLst>
                  <a:ext uri="{FF2B5EF4-FFF2-40B4-BE49-F238E27FC236}">
                    <a16:creationId xmlns:a16="http://schemas.microsoft.com/office/drawing/2014/main" id="{7CC06536-5F88-4C20-B899-497AFAAF4C9D}"/>
                  </a:ext>
                </a:extLst>
              </p:cNvPr>
              <p:cNvCxnSpPr>
                <a:cxnSpLocks/>
              </p:cNvCxnSpPr>
              <p:nvPr/>
            </p:nvCxnSpPr>
            <p:spPr>
              <a:xfrm flipH="1" flipV="1">
                <a:off x="2050684" y="5482234"/>
                <a:ext cx="398585" cy="391028"/>
              </a:xfrm>
              <a:prstGeom prst="line">
                <a:avLst/>
              </a:prstGeom>
            </p:spPr>
            <p:style>
              <a:lnRef idx="2">
                <a:schemeClr val="dk1"/>
              </a:lnRef>
              <a:fillRef idx="1">
                <a:schemeClr val="lt1"/>
              </a:fillRef>
              <a:effectRef idx="0">
                <a:schemeClr val="dk1"/>
              </a:effectRef>
              <a:fontRef idx="minor">
                <a:schemeClr val="dk1"/>
              </a:fontRef>
            </p:style>
          </p:cxnSp>
          <p:cxnSp>
            <p:nvCxnSpPr>
              <p:cNvPr id="43" name="Straight Connector 42">
                <a:extLst>
                  <a:ext uri="{FF2B5EF4-FFF2-40B4-BE49-F238E27FC236}">
                    <a16:creationId xmlns:a16="http://schemas.microsoft.com/office/drawing/2014/main" id="{3388D07D-67C2-45CB-B9D2-009677E8414F}"/>
                  </a:ext>
                </a:extLst>
              </p:cNvPr>
              <p:cNvCxnSpPr/>
              <p:nvPr/>
            </p:nvCxnSpPr>
            <p:spPr>
              <a:xfrm>
                <a:off x="1664677" y="4728613"/>
                <a:ext cx="421604" cy="286781"/>
              </a:xfrm>
              <a:prstGeom prst="line">
                <a:avLst/>
              </a:prstGeom>
            </p:spPr>
            <p:style>
              <a:lnRef idx="2">
                <a:schemeClr val="dk1"/>
              </a:lnRef>
              <a:fillRef idx="1">
                <a:schemeClr val="lt1"/>
              </a:fillRef>
              <a:effectRef idx="0">
                <a:schemeClr val="dk1"/>
              </a:effectRef>
              <a:fontRef idx="minor">
                <a:schemeClr val="dk1"/>
              </a:fontRef>
            </p:style>
          </p:cxnSp>
          <p:cxnSp>
            <p:nvCxnSpPr>
              <p:cNvPr id="44" name="Straight Connector 43">
                <a:extLst>
                  <a:ext uri="{FF2B5EF4-FFF2-40B4-BE49-F238E27FC236}">
                    <a16:creationId xmlns:a16="http://schemas.microsoft.com/office/drawing/2014/main" id="{E6CB44B4-2867-4FEF-A2B3-DB4F6037F53C}"/>
                  </a:ext>
                </a:extLst>
              </p:cNvPr>
              <p:cNvCxnSpPr>
                <a:cxnSpLocks/>
              </p:cNvCxnSpPr>
              <p:nvPr/>
            </p:nvCxnSpPr>
            <p:spPr>
              <a:xfrm flipV="1">
                <a:off x="2086281" y="4728612"/>
                <a:ext cx="421604" cy="286781"/>
              </a:xfrm>
              <a:prstGeom prst="line">
                <a:avLst/>
              </a:prstGeom>
            </p:spPr>
            <p:style>
              <a:lnRef idx="2">
                <a:schemeClr val="dk1"/>
              </a:lnRef>
              <a:fillRef idx="1">
                <a:schemeClr val="lt1"/>
              </a:fillRef>
              <a:effectRef idx="0">
                <a:schemeClr val="dk1"/>
              </a:effectRef>
              <a:fontRef idx="minor">
                <a:schemeClr val="dk1"/>
              </a:fontRef>
            </p:style>
          </p:cxnSp>
        </p:grpSp>
      </p:grpSp>
      <p:sp>
        <p:nvSpPr>
          <p:cNvPr id="258" name="Rectangle: Rounded Corners 257">
            <a:extLst>
              <a:ext uri="{FF2B5EF4-FFF2-40B4-BE49-F238E27FC236}">
                <a16:creationId xmlns:a16="http://schemas.microsoft.com/office/drawing/2014/main" id="{E30C7F81-56AB-4DAC-829D-CFBE2FD6D986}"/>
              </a:ext>
            </a:extLst>
          </p:cNvPr>
          <p:cNvSpPr/>
          <p:nvPr/>
        </p:nvSpPr>
        <p:spPr>
          <a:xfrm>
            <a:off x="8807918" y="4079235"/>
            <a:ext cx="3701975"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6"/>
                </a:solidFill>
                <a:latin typeface="Roboto" panose="02000000000000000000" pitchFamily="2" charset="0"/>
                <a:ea typeface="Roboto" panose="02000000000000000000" pitchFamily="2" charset="0"/>
              </a:rPr>
              <a:t>Recovered</a:t>
            </a:r>
          </a:p>
        </p:txBody>
      </p:sp>
      <p:sp>
        <p:nvSpPr>
          <p:cNvPr id="267" name="Rectangle: Rounded Corners 266">
            <a:extLst>
              <a:ext uri="{FF2B5EF4-FFF2-40B4-BE49-F238E27FC236}">
                <a16:creationId xmlns:a16="http://schemas.microsoft.com/office/drawing/2014/main" id="{D5045E99-FC01-4748-9FFE-68A3519BB201}"/>
              </a:ext>
            </a:extLst>
          </p:cNvPr>
          <p:cNvSpPr/>
          <p:nvPr/>
        </p:nvSpPr>
        <p:spPr>
          <a:xfrm>
            <a:off x="597819" y="4811972"/>
            <a:ext cx="183980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lumMod val="50000"/>
                    <a:lumOff val="50000"/>
                  </a:schemeClr>
                </a:solidFill>
                <a:latin typeface="Roboto" panose="02000000000000000000" pitchFamily="2" charset="0"/>
                <a:ea typeface="Roboto" panose="02000000000000000000" pitchFamily="2" charset="0"/>
              </a:rPr>
              <a:t>Susceptible</a:t>
            </a:r>
          </a:p>
        </p:txBody>
      </p:sp>
      <p:sp>
        <p:nvSpPr>
          <p:cNvPr id="268" name="Rectangle: Rounded Corners 267">
            <a:extLst>
              <a:ext uri="{FF2B5EF4-FFF2-40B4-BE49-F238E27FC236}">
                <a16:creationId xmlns:a16="http://schemas.microsoft.com/office/drawing/2014/main" id="{9FF6401B-9328-477F-B430-BA55949FEA4D}"/>
              </a:ext>
            </a:extLst>
          </p:cNvPr>
          <p:cNvSpPr/>
          <p:nvPr/>
        </p:nvSpPr>
        <p:spPr>
          <a:xfrm>
            <a:off x="8785350" y="5528408"/>
            <a:ext cx="3701975"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FF0000"/>
                </a:solidFill>
                <a:effectLst>
                  <a:glow rad="228600">
                    <a:schemeClr val="accent4">
                      <a:satMod val="175000"/>
                      <a:alpha val="40000"/>
                    </a:schemeClr>
                  </a:glow>
                </a:effectLst>
                <a:latin typeface="Roboto" panose="02000000000000000000" pitchFamily="2" charset="0"/>
                <a:ea typeface="Roboto" panose="02000000000000000000" pitchFamily="2" charset="0"/>
              </a:rPr>
              <a:t>Dead</a:t>
            </a:r>
          </a:p>
        </p:txBody>
      </p:sp>
      <p:sp>
        <p:nvSpPr>
          <p:cNvPr id="269" name="Rectangle: Rounded Corners 268">
            <a:extLst>
              <a:ext uri="{FF2B5EF4-FFF2-40B4-BE49-F238E27FC236}">
                <a16:creationId xmlns:a16="http://schemas.microsoft.com/office/drawing/2014/main" id="{67068CA6-60F6-4F46-893C-9A4B0A0B33D4}"/>
              </a:ext>
            </a:extLst>
          </p:cNvPr>
          <p:cNvSpPr/>
          <p:nvPr/>
        </p:nvSpPr>
        <p:spPr>
          <a:xfrm>
            <a:off x="6158022" y="4811972"/>
            <a:ext cx="1445440"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2"/>
                </a:solidFill>
                <a:latin typeface="Roboto" panose="02000000000000000000" pitchFamily="2" charset="0"/>
                <a:ea typeface="Roboto" panose="02000000000000000000" pitchFamily="2" charset="0"/>
              </a:rPr>
              <a:t>Infected</a:t>
            </a:r>
          </a:p>
        </p:txBody>
      </p:sp>
      <p:sp>
        <p:nvSpPr>
          <p:cNvPr id="270" name="Rectangle: Rounded Corners 269">
            <a:extLst>
              <a:ext uri="{FF2B5EF4-FFF2-40B4-BE49-F238E27FC236}">
                <a16:creationId xmlns:a16="http://schemas.microsoft.com/office/drawing/2014/main" id="{A3786F8C-D17E-40E9-AA0F-20ABB395A465}"/>
              </a:ext>
            </a:extLst>
          </p:cNvPr>
          <p:cNvSpPr/>
          <p:nvPr/>
        </p:nvSpPr>
        <p:spPr>
          <a:xfrm>
            <a:off x="3632670" y="4811972"/>
            <a:ext cx="1445439" cy="5074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1"/>
                </a:solidFill>
                <a:latin typeface="Roboto" panose="02000000000000000000" pitchFamily="2" charset="0"/>
                <a:ea typeface="Roboto" panose="02000000000000000000" pitchFamily="2" charset="0"/>
              </a:rPr>
              <a:t>Exposed</a:t>
            </a:r>
          </a:p>
        </p:txBody>
      </p:sp>
      <p:cxnSp>
        <p:nvCxnSpPr>
          <p:cNvPr id="274" name="Straight Arrow Connector 273">
            <a:extLst>
              <a:ext uri="{FF2B5EF4-FFF2-40B4-BE49-F238E27FC236}">
                <a16:creationId xmlns:a16="http://schemas.microsoft.com/office/drawing/2014/main" id="{67C4C751-938D-4D8C-B05D-9AE93A561F28}"/>
              </a:ext>
            </a:extLst>
          </p:cNvPr>
          <p:cNvCxnSpPr>
            <a:cxnSpLocks/>
            <a:stCxn id="267" idx="3"/>
            <a:endCxn id="270" idx="1"/>
          </p:cNvCxnSpPr>
          <p:nvPr/>
        </p:nvCxnSpPr>
        <p:spPr>
          <a:xfrm>
            <a:off x="2437628" y="5065698"/>
            <a:ext cx="1195042"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1291078B-BE97-4F72-B807-2443CAA8DF6C}"/>
              </a:ext>
            </a:extLst>
          </p:cNvPr>
          <p:cNvCxnSpPr/>
          <p:nvPr/>
        </p:nvCxnSpPr>
        <p:spPr>
          <a:xfrm>
            <a:off x="5020757" y="5065698"/>
            <a:ext cx="1137690"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8B0D72E6-521E-4E85-A79C-819D7AF4555E}"/>
              </a:ext>
            </a:extLst>
          </p:cNvPr>
          <p:cNvCxnSpPr>
            <a:cxnSpLocks/>
          </p:cNvCxnSpPr>
          <p:nvPr/>
        </p:nvCxnSpPr>
        <p:spPr>
          <a:xfrm flipV="1">
            <a:off x="7647660" y="4349262"/>
            <a:ext cx="1906648" cy="716436"/>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B374583C-DA47-46D7-A0CD-33CD78756230}"/>
              </a:ext>
            </a:extLst>
          </p:cNvPr>
          <p:cNvCxnSpPr>
            <a:cxnSpLocks/>
          </p:cNvCxnSpPr>
          <p:nvPr/>
        </p:nvCxnSpPr>
        <p:spPr>
          <a:xfrm>
            <a:off x="7647660" y="5065697"/>
            <a:ext cx="1906648" cy="71643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97" name="Group 296">
            <a:extLst>
              <a:ext uri="{FF2B5EF4-FFF2-40B4-BE49-F238E27FC236}">
                <a16:creationId xmlns:a16="http://schemas.microsoft.com/office/drawing/2014/main" id="{14221BEF-5256-4F57-A498-2F8F267AA00C}"/>
              </a:ext>
            </a:extLst>
          </p:cNvPr>
          <p:cNvGrpSpPr/>
          <p:nvPr/>
        </p:nvGrpSpPr>
        <p:grpSpPr>
          <a:xfrm>
            <a:off x="3814931" y="4511822"/>
            <a:ext cx="625697" cy="625697"/>
            <a:chOff x="3959168" y="4322388"/>
            <a:chExt cx="914400" cy="914400"/>
          </a:xfrm>
        </p:grpSpPr>
        <p:sp>
          <p:nvSpPr>
            <p:cNvPr id="294" name="Arc 293">
              <a:extLst>
                <a:ext uri="{FF2B5EF4-FFF2-40B4-BE49-F238E27FC236}">
                  <a16:creationId xmlns:a16="http://schemas.microsoft.com/office/drawing/2014/main" id="{FEC7932D-8031-4E2B-BD6D-0A268FB5CBFB}"/>
                </a:ext>
              </a:extLst>
            </p:cNvPr>
            <p:cNvSpPr/>
            <p:nvPr/>
          </p:nvSpPr>
          <p:spPr>
            <a:xfrm>
              <a:off x="3959168" y="4322388"/>
              <a:ext cx="914400" cy="91440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6" name="Arc 295">
              <a:extLst>
                <a:ext uri="{FF2B5EF4-FFF2-40B4-BE49-F238E27FC236}">
                  <a16:creationId xmlns:a16="http://schemas.microsoft.com/office/drawing/2014/main" id="{DD88B9D7-B687-4885-B4B7-C49E81F0C222}"/>
                </a:ext>
              </a:extLst>
            </p:cNvPr>
            <p:cNvSpPr/>
            <p:nvPr/>
          </p:nvSpPr>
          <p:spPr>
            <a:xfrm flipH="1">
              <a:off x="3959168" y="4322388"/>
              <a:ext cx="914400" cy="914400"/>
            </a:xfrm>
            <a:prstGeom prst="arc">
              <a:avLst/>
            </a:prstGeom>
            <a:ln w="12700">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98" name="Group 297">
            <a:extLst>
              <a:ext uri="{FF2B5EF4-FFF2-40B4-BE49-F238E27FC236}">
                <a16:creationId xmlns:a16="http://schemas.microsoft.com/office/drawing/2014/main" id="{3DEFB9C0-9B59-41EA-BEE7-9BD3BA5E7AF6}"/>
              </a:ext>
            </a:extLst>
          </p:cNvPr>
          <p:cNvGrpSpPr/>
          <p:nvPr/>
        </p:nvGrpSpPr>
        <p:grpSpPr>
          <a:xfrm>
            <a:off x="931338" y="4331690"/>
            <a:ext cx="914400" cy="914400"/>
            <a:chOff x="3959168" y="4322388"/>
            <a:chExt cx="914400" cy="914400"/>
          </a:xfrm>
        </p:grpSpPr>
        <p:sp>
          <p:nvSpPr>
            <p:cNvPr id="299" name="Arc 298">
              <a:extLst>
                <a:ext uri="{FF2B5EF4-FFF2-40B4-BE49-F238E27FC236}">
                  <a16:creationId xmlns:a16="http://schemas.microsoft.com/office/drawing/2014/main" id="{5DFF289B-FBF6-433A-8D2B-9B53B2F6D342}"/>
                </a:ext>
              </a:extLst>
            </p:cNvPr>
            <p:cNvSpPr/>
            <p:nvPr/>
          </p:nvSpPr>
          <p:spPr>
            <a:xfrm>
              <a:off x="3959168" y="4322388"/>
              <a:ext cx="914400" cy="914400"/>
            </a:xfrm>
            <a:prstGeom prst="arc">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0" name="Arc 299">
              <a:extLst>
                <a:ext uri="{FF2B5EF4-FFF2-40B4-BE49-F238E27FC236}">
                  <a16:creationId xmlns:a16="http://schemas.microsoft.com/office/drawing/2014/main" id="{32189557-F83F-4F44-A9BD-1EFC0E280520}"/>
                </a:ext>
              </a:extLst>
            </p:cNvPr>
            <p:cNvSpPr/>
            <p:nvPr/>
          </p:nvSpPr>
          <p:spPr>
            <a:xfrm flipH="1">
              <a:off x="3959168" y="4322388"/>
              <a:ext cx="914400" cy="914400"/>
            </a:xfrm>
            <a:prstGeom prst="arc">
              <a:avLst/>
            </a:prstGeom>
            <a:ln w="12700">
              <a:solidFill>
                <a:schemeClr val="tx1">
                  <a:lumMod val="50000"/>
                  <a:lumOff val="50000"/>
                </a:schemeClr>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06" name="Group 305">
            <a:extLst>
              <a:ext uri="{FF2B5EF4-FFF2-40B4-BE49-F238E27FC236}">
                <a16:creationId xmlns:a16="http://schemas.microsoft.com/office/drawing/2014/main" id="{4E57DF60-3846-44D1-838C-CBED1186894F}"/>
              </a:ext>
            </a:extLst>
          </p:cNvPr>
          <p:cNvGrpSpPr/>
          <p:nvPr/>
        </p:nvGrpSpPr>
        <p:grpSpPr>
          <a:xfrm>
            <a:off x="4511790" y="3604502"/>
            <a:ext cx="2497659" cy="2497659"/>
            <a:chOff x="3959168" y="4322388"/>
            <a:chExt cx="914400" cy="914400"/>
          </a:xfrm>
        </p:grpSpPr>
        <p:sp>
          <p:nvSpPr>
            <p:cNvPr id="307" name="Arc 306">
              <a:extLst>
                <a:ext uri="{FF2B5EF4-FFF2-40B4-BE49-F238E27FC236}">
                  <a16:creationId xmlns:a16="http://schemas.microsoft.com/office/drawing/2014/main" id="{E5B6AE7B-D7D9-43EA-A54E-C074115B85BD}"/>
                </a:ext>
              </a:extLst>
            </p:cNvPr>
            <p:cNvSpPr/>
            <p:nvPr/>
          </p:nvSpPr>
          <p:spPr>
            <a:xfrm>
              <a:off x="3959168" y="4322388"/>
              <a:ext cx="914400" cy="91440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8" name="Arc 307">
              <a:extLst>
                <a:ext uri="{FF2B5EF4-FFF2-40B4-BE49-F238E27FC236}">
                  <a16:creationId xmlns:a16="http://schemas.microsoft.com/office/drawing/2014/main" id="{A915F7E7-B981-4EEE-98BE-6B90D02F6B49}"/>
                </a:ext>
              </a:extLst>
            </p:cNvPr>
            <p:cNvSpPr/>
            <p:nvPr/>
          </p:nvSpPr>
          <p:spPr>
            <a:xfrm flipH="1">
              <a:off x="3959168" y="4322388"/>
              <a:ext cx="914400" cy="914400"/>
            </a:xfrm>
            <a:prstGeom prst="arc">
              <a:avLst/>
            </a:prstGeom>
            <a:ln w="12700">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09" name="Group 308">
            <a:extLst>
              <a:ext uri="{FF2B5EF4-FFF2-40B4-BE49-F238E27FC236}">
                <a16:creationId xmlns:a16="http://schemas.microsoft.com/office/drawing/2014/main" id="{A94C96A9-AF1A-4C5D-949D-D182A5E09F48}"/>
              </a:ext>
            </a:extLst>
          </p:cNvPr>
          <p:cNvGrpSpPr/>
          <p:nvPr/>
        </p:nvGrpSpPr>
        <p:grpSpPr>
          <a:xfrm>
            <a:off x="1912100" y="2771557"/>
            <a:ext cx="4506897" cy="4106225"/>
            <a:chOff x="3959168" y="4322388"/>
            <a:chExt cx="914400" cy="914400"/>
          </a:xfrm>
        </p:grpSpPr>
        <p:sp>
          <p:nvSpPr>
            <p:cNvPr id="310" name="Arc 309">
              <a:extLst>
                <a:ext uri="{FF2B5EF4-FFF2-40B4-BE49-F238E27FC236}">
                  <a16:creationId xmlns:a16="http://schemas.microsoft.com/office/drawing/2014/main" id="{42706A5F-616F-4A78-B416-B85A15E7B38C}"/>
                </a:ext>
              </a:extLst>
            </p:cNvPr>
            <p:cNvSpPr/>
            <p:nvPr/>
          </p:nvSpPr>
          <p:spPr>
            <a:xfrm>
              <a:off x="3959168" y="4322388"/>
              <a:ext cx="914400" cy="914400"/>
            </a:xfrm>
            <a:prstGeom prst="arc">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1" name="Arc 310">
              <a:extLst>
                <a:ext uri="{FF2B5EF4-FFF2-40B4-BE49-F238E27FC236}">
                  <a16:creationId xmlns:a16="http://schemas.microsoft.com/office/drawing/2014/main" id="{598F2490-22E3-4478-B4CE-D5DD76A5CD08}"/>
                </a:ext>
              </a:extLst>
            </p:cNvPr>
            <p:cNvSpPr/>
            <p:nvPr/>
          </p:nvSpPr>
          <p:spPr>
            <a:xfrm flipH="1">
              <a:off x="3959168" y="4322388"/>
              <a:ext cx="914400" cy="914400"/>
            </a:xfrm>
            <a:prstGeom prst="arc">
              <a:avLst/>
            </a:prstGeom>
            <a:ln w="12700">
              <a:solidFill>
                <a:schemeClr val="tx1">
                  <a:lumMod val="50000"/>
                  <a:lumOff val="50000"/>
                </a:schemeClr>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16" name="Group 315">
            <a:extLst>
              <a:ext uri="{FF2B5EF4-FFF2-40B4-BE49-F238E27FC236}">
                <a16:creationId xmlns:a16="http://schemas.microsoft.com/office/drawing/2014/main" id="{9235D749-E28E-454A-887C-83F7C8D6A542}"/>
              </a:ext>
            </a:extLst>
          </p:cNvPr>
          <p:cNvGrpSpPr/>
          <p:nvPr/>
        </p:nvGrpSpPr>
        <p:grpSpPr>
          <a:xfrm>
            <a:off x="6615115" y="4499123"/>
            <a:ext cx="625697" cy="625697"/>
            <a:chOff x="3959168" y="4322388"/>
            <a:chExt cx="914400" cy="914400"/>
          </a:xfrm>
        </p:grpSpPr>
        <p:sp>
          <p:nvSpPr>
            <p:cNvPr id="317" name="Arc 316">
              <a:extLst>
                <a:ext uri="{FF2B5EF4-FFF2-40B4-BE49-F238E27FC236}">
                  <a16:creationId xmlns:a16="http://schemas.microsoft.com/office/drawing/2014/main" id="{EE8B9721-147C-477F-A433-8A474CC35CC0}"/>
                </a:ext>
              </a:extLst>
            </p:cNvPr>
            <p:cNvSpPr/>
            <p:nvPr/>
          </p:nvSpPr>
          <p:spPr>
            <a:xfrm>
              <a:off x="3959168" y="4322388"/>
              <a:ext cx="914400" cy="914400"/>
            </a:xfrm>
            <a:prstGeom prst="arc">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8" name="Arc 317">
              <a:extLst>
                <a:ext uri="{FF2B5EF4-FFF2-40B4-BE49-F238E27FC236}">
                  <a16:creationId xmlns:a16="http://schemas.microsoft.com/office/drawing/2014/main" id="{1DAF44CF-5D7A-4239-A974-0C744CBB6FE2}"/>
                </a:ext>
              </a:extLst>
            </p:cNvPr>
            <p:cNvSpPr/>
            <p:nvPr/>
          </p:nvSpPr>
          <p:spPr>
            <a:xfrm flipH="1">
              <a:off x="3959168" y="4322388"/>
              <a:ext cx="914400" cy="914400"/>
            </a:xfrm>
            <a:prstGeom prst="arc">
              <a:avLst/>
            </a:prstGeom>
            <a:ln w="127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26" name="Group 325">
            <a:extLst>
              <a:ext uri="{FF2B5EF4-FFF2-40B4-BE49-F238E27FC236}">
                <a16:creationId xmlns:a16="http://schemas.microsoft.com/office/drawing/2014/main" id="{FE0ED2E4-363C-4402-B705-324C62AB6867}"/>
              </a:ext>
            </a:extLst>
          </p:cNvPr>
          <p:cNvGrpSpPr/>
          <p:nvPr/>
        </p:nvGrpSpPr>
        <p:grpSpPr>
          <a:xfrm>
            <a:off x="843394" y="304327"/>
            <a:ext cx="2365325" cy="729003"/>
            <a:chOff x="272367" y="5299731"/>
            <a:chExt cx="2365325" cy="729003"/>
          </a:xfrm>
        </p:grpSpPr>
        <mc:AlternateContent xmlns:mc="http://schemas.openxmlformats.org/markup-compatibility/2006" xmlns:a14="http://schemas.microsoft.com/office/drawing/2010/main">
          <mc:Choice Requires="a14">
            <p:sp>
              <p:nvSpPr>
                <p:cNvPr id="285" name="TextBox 284">
                  <a:extLst>
                    <a:ext uri="{FF2B5EF4-FFF2-40B4-BE49-F238E27FC236}">
                      <a16:creationId xmlns:a16="http://schemas.microsoft.com/office/drawing/2014/main" id="{F97F0471-345A-4189-A96B-7F0B9FC0540F}"/>
                    </a:ext>
                  </a:extLst>
                </p:cNvPr>
                <p:cNvSpPr txBox="1"/>
                <p:nvPr/>
              </p:nvSpPr>
              <p:spPr>
                <a:xfrm>
                  <a:off x="382684" y="5401276"/>
                  <a:ext cx="2144690"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solidFill>
                                  <a:schemeClr val="tx1">
                                    <a:lumMod val="50000"/>
                                    <a:lumOff val="50000"/>
                                  </a:schemeClr>
                                </a:solidFill>
                                <a:latin typeface="Cambria Math" panose="02040503050406030204" pitchFamily="18" charset="0"/>
                              </a:rPr>
                              <m:t>𝑆</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Λ</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𝛽</m:t>
                        </m:r>
                        <m:r>
                          <a:rPr lang="en-IN" b="0" i="1" smtClean="0">
                            <a:solidFill>
                              <a:schemeClr val="tx1">
                                <a:lumMod val="50000"/>
                                <a:lumOff val="50000"/>
                              </a:schemeClr>
                            </a:solidFill>
                            <a:latin typeface="Cambria Math" panose="02040503050406030204" pitchFamily="18" charset="0"/>
                            <a:ea typeface="Cambria Math" panose="02040503050406030204" pitchFamily="18" charset="0"/>
                          </a:rPr>
                          <m:t>𝑆</m:t>
                        </m:r>
                        <m:f>
                          <m:fPr>
                            <m:ctrlPr>
                              <a:rPr lang="en-IN" b="0" i="1" smtClean="0">
                                <a:latin typeface="Cambria Math" panose="02040503050406030204" pitchFamily="18" charset="0"/>
                                <a:ea typeface="Cambria Math" panose="02040503050406030204" pitchFamily="18" charset="0"/>
                              </a:rPr>
                            </m:ctrlPr>
                          </m:fPr>
                          <m:num>
                            <m:r>
                              <a:rPr lang="en-IN" b="0" i="1" smtClean="0">
                                <a:solidFill>
                                  <a:schemeClr val="accent2"/>
                                </a:solidFill>
                                <a:latin typeface="Cambria Math" panose="02040503050406030204" pitchFamily="18" charset="0"/>
                                <a:ea typeface="Cambria Math" panose="02040503050406030204" pitchFamily="18" charset="0"/>
                              </a:rPr>
                              <m:t>𝐼</m:t>
                            </m:r>
                          </m:num>
                          <m:den>
                            <m:r>
                              <a:rPr lang="en-IN" b="0" i="1" smtClean="0">
                                <a:latin typeface="Cambria Math" panose="02040503050406030204" pitchFamily="18" charset="0"/>
                                <a:ea typeface="Cambria Math" panose="02040503050406030204" pitchFamily="18" charset="0"/>
                              </a:rPr>
                              <m:t>𝑁</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r>
                          <a:rPr lang="en-IN" b="0" i="1" smtClean="0">
                            <a:solidFill>
                              <a:schemeClr val="tx1">
                                <a:lumMod val="50000"/>
                                <a:lumOff val="50000"/>
                              </a:schemeClr>
                            </a:solidFill>
                            <a:latin typeface="Cambria Math" panose="02040503050406030204" pitchFamily="18" charset="0"/>
                            <a:ea typeface="Cambria Math" panose="02040503050406030204" pitchFamily="18" charset="0"/>
                          </a:rPr>
                          <m:t>𝑆</m:t>
                        </m:r>
                      </m:oMath>
                    </m:oMathPara>
                  </a14:m>
                  <a:endParaRPr lang="en-IN" dirty="0"/>
                </a:p>
              </p:txBody>
            </p:sp>
          </mc:Choice>
          <mc:Fallback xmlns="">
            <p:sp>
              <p:nvSpPr>
                <p:cNvPr id="285" name="TextBox 284">
                  <a:extLst>
                    <a:ext uri="{FF2B5EF4-FFF2-40B4-BE49-F238E27FC236}">
                      <a16:creationId xmlns:a16="http://schemas.microsoft.com/office/drawing/2014/main" id="{F97F0471-345A-4189-A96B-7F0B9FC0540F}"/>
                    </a:ext>
                  </a:extLst>
                </p:cNvPr>
                <p:cNvSpPr txBox="1">
                  <a:spLocks noRot="1" noChangeAspect="1" noMove="1" noResize="1" noEditPoints="1" noAdjustHandles="1" noChangeArrowheads="1" noChangeShapeType="1" noTextEdit="1"/>
                </p:cNvSpPr>
                <p:nvPr/>
              </p:nvSpPr>
              <p:spPr>
                <a:xfrm>
                  <a:off x="382684" y="5401276"/>
                  <a:ext cx="2144690" cy="525913"/>
                </a:xfrm>
                <a:prstGeom prst="rect">
                  <a:avLst/>
                </a:prstGeom>
                <a:blipFill>
                  <a:blip r:embed="rId3"/>
                  <a:stretch>
                    <a:fillRect/>
                  </a:stretch>
                </a:blipFill>
              </p:spPr>
              <p:txBody>
                <a:bodyPr/>
                <a:lstStyle/>
                <a:p>
                  <a:r>
                    <a:rPr lang="en-IN">
                      <a:noFill/>
                    </a:rPr>
                    <a:t> </a:t>
                  </a:r>
                </a:p>
              </p:txBody>
            </p:sp>
          </mc:Fallback>
        </mc:AlternateContent>
        <p:sp>
          <p:nvSpPr>
            <p:cNvPr id="319" name="Rectangle 318">
              <a:extLst>
                <a:ext uri="{FF2B5EF4-FFF2-40B4-BE49-F238E27FC236}">
                  <a16:creationId xmlns:a16="http://schemas.microsoft.com/office/drawing/2014/main" id="{2A6A29F6-0324-4112-9DC6-3CF96EE7F13E}"/>
                </a:ext>
              </a:extLst>
            </p:cNvPr>
            <p:cNvSpPr/>
            <p:nvPr/>
          </p:nvSpPr>
          <p:spPr>
            <a:xfrm>
              <a:off x="272367" y="5299731"/>
              <a:ext cx="2365325" cy="7290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7" name="Group 326">
            <a:extLst>
              <a:ext uri="{FF2B5EF4-FFF2-40B4-BE49-F238E27FC236}">
                <a16:creationId xmlns:a16="http://schemas.microsoft.com/office/drawing/2014/main" id="{4545317F-719D-4AD7-B69D-045DAA7D3184}"/>
              </a:ext>
            </a:extLst>
          </p:cNvPr>
          <p:cNvGrpSpPr/>
          <p:nvPr/>
        </p:nvGrpSpPr>
        <p:grpSpPr>
          <a:xfrm>
            <a:off x="852305" y="1219670"/>
            <a:ext cx="1990990" cy="729003"/>
            <a:chOff x="3436728" y="5291248"/>
            <a:chExt cx="1990990" cy="729003"/>
          </a:xfrm>
        </p:grpSpPr>
        <mc:AlternateContent xmlns:mc="http://schemas.openxmlformats.org/markup-compatibility/2006" xmlns:a14="http://schemas.microsoft.com/office/drawing/2010/main">
          <mc:Choice Requires="a14">
            <p:sp>
              <p:nvSpPr>
                <p:cNvPr id="287" name="TextBox 286">
                  <a:extLst>
                    <a:ext uri="{FF2B5EF4-FFF2-40B4-BE49-F238E27FC236}">
                      <a16:creationId xmlns:a16="http://schemas.microsoft.com/office/drawing/2014/main" id="{740F9350-85F8-42BE-AC71-2A5A491000C3}"/>
                    </a:ext>
                  </a:extLst>
                </p:cNvPr>
                <p:cNvSpPr txBox="1"/>
                <p:nvPr/>
              </p:nvSpPr>
              <p:spPr>
                <a:xfrm>
                  <a:off x="3521589" y="5392793"/>
                  <a:ext cx="1821268"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solidFill>
                                  <a:schemeClr val="accent1"/>
                                </a:solidFill>
                                <a:latin typeface="Cambria Math" panose="02040503050406030204" pitchFamily="18" charset="0"/>
                              </a:rPr>
                              <m:t>𝐸</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𝛽</m:t>
                        </m:r>
                        <m:r>
                          <a:rPr lang="en-IN" b="0" i="1" smtClean="0">
                            <a:solidFill>
                              <a:schemeClr val="tx1">
                                <a:lumMod val="50000"/>
                                <a:lumOff val="50000"/>
                              </a:schemeClr>
                            </a:solidFill>
                            <a:latin typeface="Cambria Math" panose="02040503050406030204" pitchFamily="18" charset="0"/>
                            <a:ea typeface="Cambria Math" panose="02040503050406030204" pitchFamily="18" charset="0"/>
                          </a:rPr>
                          <m:t>𝑆</m:t>
                        </m:r>
                        <m:f>
                          <m:fPr>
                            <m:ctrlPr>
                              <a:rPr lang="en-IN" b="0" i="1" smtClean="0">
                                <a:latin typeface="Cambria Math" panose="02040503050406030204" pitchFamily="18" charset="0"/>
                                <a:ea typeface="Cambria Math" panose="02040503050406030204" pitchFamily="18" charset="0"/>
                              </a:rPr>
                            </m:ctrlPr>
                          </m:fPr>
                          <m:num>
                            <m:r>
                              <a:rPr lang="en-IN" b="0" i="1" smtClean="0">
                                <a:solidFill>
                                  <a:schemeClr val="accent2"/>
                                </a:solidFill>
                                <a:latin typeface="Cambria Math" panose="02040503050406030204" pitchFamily="18" charset="0"/>
                                <a:ea typeface="Cambria Math" panose="02040503050406030204" pitchFamily="18" charset="0"/>
                              </a:rPr>
                              <m:t>𝐼</m:t>
                            </m:r>
                          </m:num>
                          <m:den>
                            <m:r>
                              <a:rPr lang="en-IN" b="0" i="1" smtClean="0">
                                <a:latin typeface="Cambria Math" panose="02040503050406030204" pitchFamily="18" charset="0"/>
                                <a:ea typeface="Cambria Math" panose="02040503050406030204" pitchFamily="18" charset="0"/>
                              </a:rPr>
                              <m:t>𝑁</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𝜀</m:t>
                        </m:r>
                        <m:r>
                          <a:rPr lang="en-IN" b="0" i="1" smtClean="0">
                            <a:solidFill>
                              <a:schemeClr val="accent1"/>
                            </a:solidFill>
                            <a:latin typeface="Cambria Math" panose="02040503050406030204" pitchFamily="18" charset="0"/>
                            <a:ea typeface="Cambria Math" panose="02040503050406030204" pitchFamily="18" charset="0"/>
                          </a:rPr>
                          <m:t>𝐸</m:t>
                        </m:r>
                      </m:oMath>
                    </m:oMathPara>
                  </a14:m>
                  <a:endParaRPr lang="en-IN" dirty="0"/>
                </a:p>
              </p:txBody>
            </p:sp>
          </mc:Choice>
          <mc:Fallback xmlns="">
            <p:sp>
              <p:nvSpPr>
                <p:cNvPr id="287" name="TextBox 286">
                  <a:extLst>
                    <a:ext uri="{FF2B5EF4-FFF2-40B4-BE49-F238E27FC236}">
                      <a16:creationId xmlns:a16="http://schemas.microsoft.com/office/drawing/2014/main" id="{740F9350-85F8-42BE-AC71-2A5A491000C3}"/>
                    </a:ext>
                  </a:extLst>
                </p:cNvPr>
                <p:cNvSpPr txBox="1">
                  <a:spLocks noRot="1" noChangeAspect="1" noMove="1" noResize="1" noEditPoints="1" noAdjustHandles="1" noChangeArrowheads="1" noChangeShapeType="1" noTextEdit="1"/>
                </p:cNvSpPr>
                <p:nvPr/>
              </p:nvSpPr>
              <p:spPr>
                <a:xfrm>
                  <a:off x="3521589" y="5392793"/>
                  <a:ext cx="1821268" cy="525913"/>
                </a:xfrm>
                <a:prstGeom prst="rect">
                  <a:avLst/>
                </a:prstGeom>
                <a:blipFill>
                  <a:blip r:embed="rId4"/>
                  <a:stretch>
                    <a:fillRect/>
                  </a:stretch>
                </a:blipFill>
              </p:spPr>
              <p:txBody>
                <a:bodyPr/>
                <a:lstStyle/>
                <a:p>
                  <a:r>
                    <a:rPr lang="en-IN">
                      <a:noFill/>
                    </a:rPr>
                    <a:t> </a:t>
                  </a:r>
                </a:p>
              </p:txBody>
            </p:sp>
          </mc:Fallback>
        </mc:AlternateContent>
        <p:sp>
          <p:nvSpPr>
            <p:cNvPr id="321" name="Rectangle 320">
              <a:extLst>
                <a:ext uri="{FF2B5EF4-FFF2-40B4-BE49-F238E27FC236}">
                  <a16:creationId xmlns:a16="http://schemas.microsoft.com/office/drawing/2014/main" id="{08DD0F2D-0F6E-4657-B0AF-B097515F31FD}"/>
                </a:ext>
              </a:extLst>
            </p:cNvPr>
            <p:cNvSpPr/>
            <p:nvPr/>
          </p:nvSpPr>
          <p:spPr>
            <a:xfrm>
              <a:off x="3436728" y="5291248"/>
              <a:ext cx="1990990" cy="7290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8" name="Group 327">
            <a:extLst>
              <a:ext uri="{FF2B5EF4-FFF2-40B4-BE49-F238E27FC236}">
                <a16:creationId xmlns:a16="http://schemas.microsoft.com/office/drawing/2014/main" id="{CBAAB0F9-B1C1-4FDF-A23F-F826A3A9D7BB}"/>
              </a:ext>
            </a:extLst>
          </p:cNvPr>
          <p:cNvGrpSpPr/>
          <p:nvPr/>
        </p:nvGrpSpPr>
        <p:grpSpPr>
          <a:xfrm>
            <a:off x="848237" y="2166585"/>
            <a:ext cx="1990990" cy="729003"/>
            <a:chOff x="5742288" y="5219427"/>
            <a:chExt cx="1990990" cy="729003"/>
          </a:xfrm>
        </p:grpSpPr>
        <mc:AlternateContent xmlns:mc="http://schemas.openxmlformats.org/markup-compatibility/2006" xmlns:a14="http://schemas.microsoft.com/office/drawing/2010/main">
          <mc:Choice Requires="a14">
            <p:sp>
              <p:nvSpPr>
                <p:cNvPr id="313" name="TextBox 312">
                  <a:extLst>
                    <a:ext uri="{FF2B5EF4-FFF2-40B4-BE49-F238E27FC236}">
                      <a16:creationId xmlns:a16="http://schemas.microsoft.com/office/drawing/2014/main" id="{0BD80AE1-B282-40CD-82B8-1459FB03EB49}"/>
                    </a:ext>
                  </a:extLst>
                </p:cNvPr>
                <p:cNvSpPr txBox="1"/>
                <p:nvPr/>
              </p:nvSpPr>
              <p:spPr>
                <a:xfrm>
                  <a:off x="5791883" y="5320972"/>
                  <a:ext cx="1891800"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solidFill>
                                  <a:schemeClr val="accent2"/>
                                </a:solidFill>
                                <a:latin typeface="Cambria Math" panose="02040503050406030204" pitchFamily="18" charset="0"/>
                              </a:rPr>
                              <m:t>𝐼</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𝜀</m:t>
                        </m:r>
                        <m:r>
                          <a:rPr lang="en-IN" b="0" i="1" smtClean="0">
                            <a:solidFill>
                              <a:schemeClr val="accent1"/>
                            </a:solidFill>
                            <a:latin typeface="Cambria Math" panose="02040503050406030204" pitchFamily="18" charset="0"/>
                            <a:ea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𝛾</m:t>
                        </m:r>
                        <m:r>
                          <a:rPr lang="en-IN" b="0" i="1" smtClean="0">
                            <a:solidFill>
                              <a:schemeClr val="accent2"/>
                            </a:solidFill>
                            <a:latin typeface="Cambria Math" panose="02040503050406030204" pitchFamily="18" charset="0"/>
                            <a:ea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r>
                          <a:rPr lang="en-IN" b="0" i="1" smtClean="0">
                            <a:solidFill>
                              <a:schemeClr val="accent2"/>
                            </a:solidFill>
                            <a:latin typeface="Cambria Math" panose="02040503050406030204" pitchFamily="18" charset="0"/>
                            <a:ea typeface="Cambria Math" panose="02040503050406030204" pitchFamily="18" charset="0"/>
                          </a:rPr>
                          <m:t>𝐼</m:t>
                        </m:r>
                      </m:oMath>
                    </m:oMathPara>
                  </a14:m>
                  <a:endParaRPr lang="en-IN" dirty="0"/>
                </a:p>
              </p:txBody>
            </p:sp>
          </mc:Choice>
          <mc:Fallback xmlns="">
            <p:sp>
              <p:nvSpPr>
                <p:cNvPr id="313" name="TextBox 312">
                  <a:extLst>
                    <a:ext uri="{FF2B5EF4-FFF2-40B4-BE49-F238E27FC236}">
                      <a16:creationId xmlns:a16="http://schemas.microsoft.com/office/drawing/2014/main" id="{0BD80AE1-B282-40CD-82B8-1459FB03EB49}"/>
                    </a:ext>
                  </a:extLst>
                </p:cNvPr>
                <p:cNvSpPr txBox="1">
                  <a:spLocks noRot="1" noChangeAspect="1" noMove="1" noResize="1" noEditPoints="1" noAdjustHandles="1" noChangeArrowheads="1" noChangeShapeType="1" noTextEdit="1"/>
                </p:cNvSpPr>
                <p:nvPr/>
              </p:nvSpPr>
              <p:spPr>
                <a:xfrm>
                  <a:off x="5791883" y="5320972"/>
                  <a:ext cx="1891800" cy="525913"/>
                </a:xfrm>
                <a:prstGeom prst="rect">
                  <a:avLst/>
                </a:prstGeom>
                <a:blipFill>
                  <a:blip r:embed="rId5"/>
                  <a:stretch>
                    <a:fillRect/>
                  </a:stretch>
                </a:blipFill>
              </p:spPr>
              <p:txBody>
                <a:bodyPr/>
                <a:lstStyle/>
                <a:p>
                  <a:r>
                    <a:rPr lang="en-IN">
                      <a:noFill/>
                    </a:rPr>
                    <a:t> </a:t>
                  </a:r>
                </a:p>
              </p:txBody>
            </p:sp>
          </mc:Fallback>
        </mc:AlternateContent>
        <p:sp>
          <p:nvSpPr>
            <p:cNvPr id="323" name="Rectangle 322">
              <a:extLst>
                <a:ext uri="{FF2B5EF4-FFF2-40B4-BE49-F238E27FC236}">
                  <a16:creationId xmlns:a16="http://schemas.microsoft.com/office/drawing/2014/main" id="{85B205CE-C997-44B3-B673-8D07E63BE9CE}"/>
                </a:ext>
              </a:extLst>
            </p:cNvPr>
            <p:cNvSpPr/>
            <p:nvPr/>
          </p:nvSpPr>
          <p:spPr>
            <a:xfrm>
              <a:off x="5742288" y="5219427"/>
              <a:ext cx="1990990" cy="72900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9" name="Group 328">
            <a:extLst>
              <a:ext uri="{FF2B5EF4-FFF2-40B4-BE49-F238E27FC236}">
                <a16:creationId xmlns:a16="http://schemas.microsoft.com/office/drawing/2014/main" id="{E787E45C-0914-4845-ABC8-0839D686ADB9}"/>
              </a:ext>
            </a:extLst>
          </p:cNvPr>
          <p:cNvGrpSpPr/>
          <p:nvPr/>
        </p:nvGrpSpPr>
        <p:grpSpPr>
          <a:xfrm>
            <a:off x="852305" y="3136054"/>
            <a:ext cx="1990990" cy="729003"/>
            <a:chOff x="9612257" y="4626202"/>
            <a:chExt cx="1990990" cy="729003"/>
          </a:xfrm>
        </p:grpSpPr>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CDE25910-3D3A-47B7-B1D5-9713D3FA0905}"/>
                    </a:ext>
                  </a:extLst>
                </p:cNvPr>
                <p:cNvSpPr txBox="1"/>
                <p:nvPr/>
              </p:nvSpPr>
              <p:spPr>
                <a:xfrm>
                  <a:off x="9692311" y="4727747"/>
                  <a:ext cx="1415387"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solidFill>
                                  <a:srgbClr val="00B050"/>
                                </a:solidFill>
                                <a:latin typeface="Cambria Math" panose="02040503050406030204" pitchFamily="18" charset="0"/>
                              </a:rPr>
                              <m:t>𝑅</m:t>
                            </m:r>
                          </m:num>
                          <m:den>
                            <m:r>
                              <a:rPr lang="en-IN" i="1" smtClean="0">
                                <a:latin typeface="Cambria Math" panose="02040503050406030204" pitchFamily="18" charset="0"/>
                              </a:rPr>
                              <m:t>𝑑</m:t>
                            </m:r>
                            <m:r>
                              <a:rPr lang="en-IN" b="0" i="1" smtClean="0">
                                <a:latin typeface="Cambria Math" panose="02040503050406030204" pitchFamily="18" charset="0"/>
                              </a:rPr>
                              <m:t>𝑡</m:t>
                            </m:r>
                          </m:den>
                        </m:f>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𝛾</m:t>
                        </m:r>
                        <m:r>
                          <a:rPr lang="en-IN" b="0" i="1" smtClean="0">
                            <a:solidFill>
                              <a:schemeClr val="accent2"/>
                            </a:solidFill>
                            <a:latin typeface="Cambria Math" panose="02040503050406030204" pitchFamily="18" charset="0"/>
                            <a:ea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r>
                          <a:rPr lang="en-IN" b="0" i="1" smtClean="0">
                            <a:solidFill>
                              <a:srgbClr val="00B050"/>
                            </a:solidFill>
                            <a:latin typeface="Cambria Math" panose="02040503050406030204" pitchFamily="18" charset="0"/>
                            <a:ea typeface="Cambria Math" panose="02040503050406030204" pitchFamily="18" charset="0"/>
                          </a:rPr>
                          <m:t>𝑅</m:t>
                        </m:r>
                      </m:oMath>
                    </m:oMathPara>
                  </a14:m>
                  <a:endParaRPr lang="en-IN" dirty="0"/>
                </a:p>
              </p:txBody>
            </p:sp>
          </mc:Choice>
          <mc:Fallback xmlns="">
            <p:sp>
              <p:nvSpPr>
                <p:cNvPr id="315" name="TextBox 314">
                  <a:extLst>
                    <a:ext uri="{FF2B5EF4-FFF2-40B4-BE49-F238E27FC236}">
                      <a16:creationId xmlns:a16="http://schemas.microsoft.com/office/drawing/2014/main" id="{CDE25910-3D3A-47B7-B1D5-9713D3FA0905}"/>
                    </a:ext>
                  </a:extLst>
                </p:cNvPr>
                <p:cNvSpPr txBox="1">
                  <a:spLocks noRot="1" noChangeAspect="1" noMove="1" noResize="1" noEditPoints="1" noAdjustHandles="1" noChangeArrowheads="1" noChangeShapeType="1" noTextEdit="1"/>
                </p:cNvSpPr>
                <p:nvPr/>
              </p:nvSpPr>
              <p:spPr>
                <a:xfrm>
                  <a:off x="9692311" y="4727747"/>
                  <a:ext cx="1415387" cy="525913"/>
                </a:xfrm>
                <a:prstGeom prst="rect">
                  <a:avLst/>
                </a:prstGeom>
                <a:blipFill>
                  <a:blip r:embed="rId6"/>
                  <a:stretch>
                    <a:fillRect/>
                  </a:stretch>
                </a:blipFill>
              </p:spPr>
              <p:txBody>
                <a:bodyPr/>
                <a:lstStyle/>
                <a:p>
                  <a:r>
                    <a:rPr lang="en-IN">
                      <a:noFill/>
                    </a:rPr>
                    <a:t> </a:t>
                  </a:r>
                </a:p>
              </p:txBody>
            </p:sp>
          </mc:Fallback>
        </mc:AlternateContent>
        <p:sp>
          <p:nvSpPr>
            <p:cNvPr id="325" name="Rectangle 324">
              <a:extLst>
                <a:ext uri="{FF2B5EF4-FFF2-40B4-BE49-F238E27FC236}">
                  <a16:creationId xmlns:a16="http://schemas.microsoft.com/office/drawing/2014/main" id="{1924126A-7C92-4AE5-BE90-F2FF9F9C8FCD}"/>
                </a:ext>
              </a:extLst>
            </p:cNvPr>
            <p:cNvSpPr/>
            <p:nvPr/>
          </p:nvSpPr>
          <p:spPr>
            <a:xfrm>
              <a:off x="9612257" y="4626202"/>
              <a:ext cx="1990990" cy="72900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5200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041B3B-D178-4527-99BD-53B19F737A73}"/>
              </a:ext>
            </a:extLst>
          </p:cNvPr>
          <p:cNvPicPr>
            <a:picLocks noChangeAspect="1"/>
          </p:cNvPicPr>
          <p:nvPr/>
        </p:nvPicPr>
        <p:blipFill>
          <a:blip r:embed="rId2"/>
          <a:stretch>
            <a:fillRect/>
          </a:stretch>
        </p:blipFill>
        <p:spPr>
          <a:xfrm>
            <a:off x="185570" y="131399"/>
            <a:ext cx="8397247" cy="1564879"/>
          </a:xfrm>
          <a:prstGeom prst="rect">
            <a:avLst/>
          </a:prstGeom>
        </p:spPr>
      </p:pic>
      <p:sp>
        <p:nvSpPr>
          <p:cNvPr id="3" name="Rectangle 2">
            <a:extLst>
              <a:ext uri="{FF2B5EF4-FFF2-40B4-BE49-F238E27FC236}">
                <a16:creationId xmlns:a16="http://schemas.microsoft.com/office/drawing/2014/main" id="{48DF5B9F-9273-4D96-A790-3F421F512E95}"/>
              </a:ext>
            </a:extLst>
          </p:cNvPr>
          <p:cNvSpPr/>
          <p:nvPr/>
        </p:nvSpPr>
        <p:spPr>
          <a:xfrm>
            <a:off x="3167270" y="1311965"/>
            <a:ext cx="1219200" cy="39756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01D2A19-B843-4633-A09D-83DE332E9C96}"/>
              </a:ext>
            </a:extLst>
          </p:cNvPr>
          <p:cNvSpPr txBox="1"/>
          <p:nvPr/>
        </p:nvSpPr>
        <p:spPr>
          <a:xfrm>
            <a:off x="185570" y="2211677"/>
            <a:ext cx="8397247" cy="4524315"/>
          </a:xfrm>
          <a:prstGeom prst="rect">
            <a:avLst/>
          </a:prstGeom>
          <a:solidFill>
            <a:schemeClr val="bg1">
              <a:lumMod val="95000"/>
            </a:schemeClr>
          </a:solidFill>
        </p:spPr>
        <p:txBody>
          <a:bodyPr wrap="square" rtlCol="0">
            <a:spAutoFit/>
          </a:bodyPr>
          <a:lstStyle/>
          <a:p>
            <a:r>
              <a:rPr lang="en-US" b="0" i="0" dirty="0">
                <a:solidFill>
                  <a:srgbClr val="191919"/>
                </a:solidFill>
                <a:effectLst/>
                <a:latin typeface="Lucida Sans" panose="020B0602030504020204" pitchFamily="34" charset="0"/>
              </a:rPr>
              <a:t>Bayesian model comparison found overwhelming evidence for heterogeneity of exposure, susceptibility, and transmission. Furthermore, both lockdown and the build-up of population immunity contributed to viral transmission in all but one country. Small variations in heterogeneity were sufficient to explain the large differences in mortality rates across countries. The best model of UK data predicts a second surge of fatalities will be much less than the first peak (31 vs. 998 deaths per day. 95% CI: 24-37)--substantially less than conventional model predictions. The size of the second wave depends sensitively upon the loss of immunity and the efficacy of find-test-trace-isolate-support (FTTIS) programmes. Interpretation A dynamic causal model that incorporates heterogeneity of exposure, susceptibility and transmission suggests that the next wave of the SARS-CoV-2 pandemic will be much smaller than conventional models predict, with less economic and health disruption. This heterogeneity means that seroprevalence underestimates effective herd immunity and, crucially, the potential of public health programmes.</a:t>
            </a:r>
            <a:endParaRPr lang="en-IN" dirty="0"/>
          </a:p>
        </p:txBody>
      </p:sp>
      <p:cxnSp>
        <p:nvCxnSpPr>
          <p:cNvPr id="7" name="Straight Connector 6">
            <a:extLst>
              <a:ext uri="{FF2B5EF4-FFF2-40B4-BE49-F238E27FC236}">
                <a16:creationId xmlns:a16="http://schemas.microsoft.com/office/drawing/2014/main" id="{7FC7EA67-0360-40A8-8785-EF849C05A403}"/>
              </a:ext>
            </a:extLst>
          </p:cNvPr>
          <p:cNvCxnSpPr>
            <a:cxnSpLocks/>
          </p:cNvCxnSpPr>
          <p:nvPr/>
        </p:nvCxnSpPr>
        <p:spPr>
          <a:xfrm>
            <a:off x="278296" y="6387548"/>
            <a:ext cx="7991061"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2C4FFB56-585B-4399-B3DB-30114CE3525F}"/>
              </a:ext>
            </a:extLst>
          </p:cNvPr>
          <p:cNvCxnSpPr>
            <a:cxnSpLocks/>
          </p:cNvCxnSpPr>
          <p:nvPr/>
        </p:nvCxnSpPr>
        <p:spPr>
          <a:xfrm>
            <a:off x="278296" y="6639339"/>
            <a:ext cx="5817704"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6809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91AAFE-B148-44EF-BA7A-AD965F4AA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5" name="Title 2059">
            <a:extLst>
              <a:ext uri="{FF2B5EF4-FFF2-40B4-BE49-F238E27FC236}">
                <a16:creationId xmlns:a16="http://schemas.microsoft.com/office/drawing/2014/main" id="{1B19CECE-7160-40E0-A82A-D6E23D4592C4}"/>
              </a:ext>
            </a:extLst>
          </p:cNvPr>
          <p:cNvSpPr txBox="1">
            <a:spLocks/>
          </p:cNvSpPr>
          <p:nvPr/>
        </p:nvSpPr>
        <p:spPr>
          <a:xfrm>
            <a:off x="0" y="44261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Modelling the Population</a:t>
            </a:r>
          </a:p>
        </p:txBody>
      </p:sp>
      <p:sp>
        <p:nvSpPr>
          <p:cNvPr id="6" name="Rectangle 5">
            <a:extLst>
              <a:ext uri="{FF2B5EF4-FFF2-40B4-BE49-F238E27FC236}">
                <a16:creationId xmlns:a16="http://schemas.microsoft.com/office/drawing/2014/main" id="{E822EEBD-DC3F-42AB-8CA6-BFEF68262199}"/>
              </a:ext>
            </a:extLst>
          </p:cNvPr>
          <p:cNvSpPr/>
          <p:nvPr/>
        </p:nvSpPr>
        <p:spPr>
          <a:xfrm>
            <a:off x="142846" y="1105393"/>
            <a:ext cx="5572154"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519AAD99-BB18-409F-AA45-6F0C287FD078}"/>
              </a:ext>
            </a:extLst>
          </p:cNvPr>
          <p:cNvCxnSpPr/>
          <p:nvPr/>
        </p:nvCxnSpPr>
        <p:spPr>
          <a:xfrm flipV="1">
            <a:off x="3326296" y="2955235"/>
            <a:ext cx="3962400" cy="1762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6E019D7-33EC-46D8-B57C-E0235B46ECE1}"/>
              </a:ext>
            </a:extLst>
          </p:cNvPr>
          <p:cNvCxnSpPr>
            <a:cxnSpLocks/>
          </p:cNvCxnSpPr>
          <p:nvPr/>
        </p:nvCxnSpPr>
        <p:spPr>
          <a:xfrm flipV="1">
            <a:off x="3326296" y="3429000"/>
            <a:ext cx="4518991" cy="128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9EA96F2-C102-4C3D-A46A-411197237B3F}"/>
              </a:ext>
            </a:extLst>
          </p:cNvPr>
          <p:cNvCxnSpPr>
            <a:cxnSpLocks/>
          </p:cNvCxnSpPr>
          <p:nvPr/>
        </p:nvCxnSpPr>
        <p:spPr>
          <a:xfrm flipV="1">
            <a:off x="3326296" y="1152939"/>
            <a:ext cx="4293704" cy="3564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D5D17A2-9242-4184-8154-B054B8652838}"/>
              </a:ext>
            </a:extLst>
          </p:cNvPr>
          <p:cNvSpPr txBox="1"/>
          <p:nvPr/>
        </p:nvSpPr>
        <p:spPr>
          <a:xfrm>
            <a:off x="1631674" y="4073387"/>
            <a:ext cx="2017644" cy="1200329"/>
          </a:xfrm>
          <a:prstGeom prst="rect">
            <a:avLst/>
          </a:prstGeom>
          <a:noFill/>
        </p:spPr>
        <p:txBody>
          <a:bodyPr wrap="square" rtlCol="0">
            <a:spAutoFit/>
          </a:bodyPr>
          <a:lstStyle/>
          <a:p>
            <a:r>
              <a:rPr lang="en-IN" sz="2400" dirty="0"/>
              <a:t>Individuals are represented by </a:t>
            </a:r>
            <a:r>
              <a:rPr lang="en-IN" sz="2400" u="sng" dirty="0"/>
              <a:t>nodes</a:t>
            </a:r>
          </a:p>
        </p:txBody>
      </p:sp>
      <p:sp>
        <p:nvSpPr>
          <p:cNvPr id="17" name="Oval 16">
            <a:extLst>
              <a:ext uri="{FF2B5EF4-FFF2-40B4-BE49-F238E27FC236}">
                <a16:creationId xmlns:a16="http://schemas.microsoft.com/office/drawing/2014/main" id="{AB7E3B87-A413-412D-A80F-C45BF122C2F3}"/>
              </a:ext>
            </a:extLst>
          </p:cNvPr>
          <p:cNvSpPr>
            <a:spLocks noChangeAspect="1"/>
          </p:cNvSpPr>
          <p:nvPr/>
        </p:nvSpPr>
        <p:spPr>
          <a:xfrm>
            <a:off x="9131742" y="2343515"/>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5C1CE728-2A00-4E63-84A4-99975A4A7BB8}"/>
              </a:ext>
            </a:extLst>
          </p:cNvPr>
          <p:cNvSpPr>
            <a:spLocks noChangeAspect="1"/>
          </p:cNvSpPr>
          <p:nvPr/>
        </p:nvSpPr>
        <p:spPr>
          <a:xfrm>
            <a:off x="7614517" y="97615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1A07D03-CD90-4F4B-AD5D-EDE849579FE8}"/>
              </a:ext>
            </a:extLst>
          </p:cNvPr>
          <p:cNvSpPr>
            <a:spLocks noChangeAspect="1"/>
          </p:cNvSpPr>
          <p:nvPr/>
        </p:nvSpPr>
        <p:spPr>
          <a:xfrm>
            <a:off x="7614517" y="296424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AB3C043F-0839-4C88-B57F-6B2A1F2315AC}"/>
              </a:ext>
            </a:extLst>
          </p:cNvPr>
          <p:cNvSpPr>
            <a:spLocks noChangeAspect="1"/>
          </p:cNvSpPr>
          <p:nvPr/>
        </p:nvSpPr>
        <p:spPr>
          <a:xfrm>
            <a:off x="7873597" y="3054339"/>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E681A674-4173-4770-AD8C-2D352BB24552}"/>
              </a:ext>
            </a:extLst>
          </p:cNvPr>
          <p:cNvSpPr>
            <a:spLocks noChangeAspect="1"/>
          </p:cNvSpPr>
          <p:nvPr/>
        </p:nvSpPr>
        <p:spPr>
          <a:xfrm>
            <a:off x="9419647" y="2863795"/>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6BEA7448-63DC-4BFC-B85A-5A103F5C7520}"/>
              </a:ext>
            </a:extLst>
          </p:cNvPr>
          <p:cNvSpPr>
            <a:spLocks noChangeAspect="1"/>
          </p:cNvSpPr>
          <p:nvPr/>
        </p:nvSpPr>
        <p:spPr>
          <a:xfrm>
            <a:off x="7914199" y="325130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01CDB102-A7BC-49A8-BF67-7736F8C517E9}"/>
              </a:ext>
            </a:extLst>
          </p:cNvPr>
          <p:cNvSpPr>
            <a:spLocks noChangeAspect="1"/>
          </p:cNvSpPr>
          <p:nvPr/>
        </p:nvSpPr>
        <p:spPr>
          <a:xfrm>
            <a:off x="6338159" y="4301373"/>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31AD24FC-5C0F-4E29-BA95-67E236C37C43}"/>
              </a:ext>
            </a:extLst>
          </p:cNvPr>
          <p:cNvSpPr>
            <a:spLocks noChangeAspect="1"/>
          </p:cNvSpPr>
          <p:nvPr/>
        </p:nvSpPr>
        <p:spPr>
          <a:xfrm>
            <a:off x="7765899" y="3737098"/>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42A741EE-E505-4D14-ACA5-0F92CD1F8B59}"/>
              </a:ext>
            </a:extLst>
          </p:cNvPr>
          <p:cNvSpPr>
            <a:spLocks noChangeAspect="1"/>
          </p:cNvSpPr>
          <p:nvPr/>
        </p:nvSpPr>
        <p:spPr>
          <a:xfrm>
            <a:off x="7502994" y="4034354"/>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61A42BBB-79A0-47C8-8C10-279FE4C40CE4}"/>
              </a:ext>
            </a:extLst>
          </p:cNvPr>
          <p:cNvSpPr>
            <a:spLocks noChangeAspect="1"/>
          </p:cNvSpPr>
          <p:nvPr/>
        </p:nvSpPr>
        <p:spPr>
          <a:xfrm>
            <a:off x="8494241" y="342900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B10D272B-6C9E-4FC2-8FCE-4A9F133B2BF0}"/>
              </a:ext>
            </a:extLst>
          </p:cNvPr>
          <p:cNvSpPr>
            <a:spLocks noChangeAspect="1"/>
          </p:cNvSpPr>
          <p:nvPr/>
        </p:nvSpPr>
        <p:spPr>
          <a:xfrm>
            <a:off x="8891878" y="366029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21641B0F-BDEE-4DC7-84A8-93660FADF55C}"/>
              </a:ext>
            </a:extLst>
          </p:cNvPr>
          <p:cNvSpPr>
            <a:spLocks noChangeAspect="1"/>
          </p:cNvSpPr>
          <p:nvPr/>
        </p:nvSpPr>
        <p:spPr>
          <a:xfrm>
            <a:off x="8973378" y="385471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44C2E553-D21B-4E8E-BA8F-2510500788EF}"/>
              </a:ext>
            </a:extLst>
          </p:cNvPr>
          <p:cNvSpPr>
            <a:spLocks noChangeAspect="1"/>
          </p:cNvSpPr>
          <p:nvPr/>
        </p:nvSpPr>
        <p:spPr>
          <a:xfrm>
            <a:off x="7848026" y="4298488"/>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EE5ADBDA-56C8-4880-8CD6-6EB3ABFC4EB0}"/>
              </a:ext>
            </a:extLst>
          </p:cNvPr>
          <p:cNvSpPr>
            <a:spLocks noChangeAspect="1"/>
          </p:cNvSpPr>
          <p:nvPr/>
        </p:nvSpPr>
        <p:spPr>
          <a:xfrm>
            <a:off x="11171583" y="3242027"/>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7050ABBF-421E-401D-8EB0-BDD2196212D5}"/>
              </a:ext>
            </a:extLst>
          </p:cNvPr>
          <p:cNvSpPr>
            <a:spLocks noChangeAspect="1"/>
          </p:cNvSpPr>
          <p:nvPr/>
        </p:nvSpPr>
        <p:spPr>
          <a:xfrm>
            <a:off x="10552327" y="3981947"/>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01AB3AE8-1E0B-4D49-ABA1-EEFFE24AA0AB}"/>
              </a:ext>
            </a:extLst>
          </p:cNvPr>
          <p:cNvSpPr>
            <a:spLocks noChangeAspect="1"/>
          </p:cNvSpPr>
          <p:nvPr/>
        </p:nvSpPr>
        <p:spPr>
          <a:xfrm>
            <a:off x="10369447" y="2843916"/>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CCCA2212-E2B7-4693-BA90-3499326F7CF4}"/>
              </a:ext>
            </a:extLst>
          </p:cNvPr>
          <p:cNvSpPr>
            <a:spLocks noChangeAspect="1"/>
          </p:cNvSpPr>
          <p:nvPr/>
        </p:nvSpPr>
        <p:spPr>
          <a:xfrm>
            <a:off x="10552327" y="2876053"/>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3513EF03-7B38-4B33-AE4D-1899571F2AD8}"/>
              </a:ext>
            </a:extLst>
          </p:cNvPr>
          <p:cNvSpPr>
            <a:spLocks noChangeAspect="1"/>
          </p:cNvSpPr>
          <p:nvPr/>
        </p:nvSpPr>
        <p:spPr>
          <a:xfrm>
            <a:off x="10424160" y="2323106"/>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E2851A3C-5055-44E7-9E39-36A4996B2BA3}"/>
              </a:ext>
            </a:extLst>
          </p:cNvPr>
          <p:cNvSpPr>
            <a:spLocks noChangeAspect="1"/>
          </p:cNvSpPr>
          <p:nvPr/>
        </p:nvSpPr>
        <p:spPr>
          <a:xfrm>
            <a:off x="9498616" y="273837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89883692-07C8-4235-B41C-D77AAAA9C5C9}"/>
              </a:ext>
            </a:extLst>
          </p:cNvPr>
          <p:cNvSpPr>
            <a:spLocks noChangeAspect="1"/>
          </p:cNvSpPr>
          <p:nvPr/>
        </p:nvSpPr>
        <p:spPr>
          <a:xfrm>
            <a:off x="8839200" y="3037175"/>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F2BFF5B5-4E10-4E25-8FEE-B16F98DD6DCA}"/>
              </a:ext>
            </a:extLst>
          </p:cNvPr>
          <p:cNvSpPr>
            <a:spLocks noChangeAspect="1"/>
          </p:cNvSpPr>
          <p:nvPr/>
        </p:nvSpPr>
        <p:spPr>
          <a:xfrm>
            <a:off x="9311640" y="3420093"/>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F6ECBD3B-0968-4ACD-9B3B-266902AE459C}"/>
              </a:ext>
            </a:extLst>
          </p:cNvPr>
          <p:cNvSpPr>
            <a:spLocks noChangeAspect="1"/>
          </p:cNvSpPr>
          <p:nvPr/>
        </p:nvSpPr>
        <p:spPr>
          <a:xfrm>
            <a:off x="9540832" y="347659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7A044BAF-66ED-4C6F-8883-01F417188A61}"/>
              </a:ext>
            </a:extLst>
          </p:cNvPr>
          <p:cNvSpPr>
            <a:spLocks noChangeAspect="1"/>
          </p:cNvSpPr>
          <p:nvPr/>
        </p:nvSpPr>
        <p:spPr>
          <a:xfrm>
            <a:off x="9670111" y="3841445"/>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44FE78A6-71AA-4DD0-AA31-5B6B925D8FAF}"/>
              </a:ext>
            </a:extLst>
          </p:cNvPr>
          <p:cNvSpPr>
            <a:spLocks noChangeAspect="1"/>
          </p:cNvSpPr>
          <p:nvPr/>
        </p:nvSpPr>
        <p:spPr>
          <a:xfrm>
            <a:off x="9296400" y="4305079"/>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53D6D366-F0EC-46E5-B6EE-A616BBFE0E25}"/>
              </a:ext>
            </a:extLst>
          </p:cNvPr>
          <p:cNvSpPr>
            <a:spLocks noChangeAspect="1"/>
          </p:cNvSpPr>
          <p:nvPr/>
        </p:nvSpPr>
        <p:spPr>
          <a:xfrm>
            <a:off x="8912654" y="39819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C71D0409-C049-4B14-8708-4E3FB7F8AB32}"/>
              </a:ext>
            </a:extLst>
          </p:cNvPr>
          <p:cNvSpPr>
            <a:spLocks noChangeAspect="1"/>
          </p:cNvSpPr>
          <p:nvPr/>
        </p:nvSpPr>
        <p:spPr>
          <a:xfrm>
            <a:off x="8583298" y="3568851"/>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79CC28D-BC84-4D16-B472-8C57FEB8892A}"/>
              </a:ext>
            </a:extLst>
          </p:cNvPr>
          <p:cNvSpPr>
            <a:spLocks noChangeAspect="1"/>
          </p:cNvSpPr>
          <p:nvPr/>
        </p:nvSpPr>
        <p:spPr>
          <a:xfrm>
            <a:off x="8547362" y="4157499"/>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AE5B878A-D8E4-4B19-A155-C1D61C034A03}"/>
              </a:ext>
            </a:extLst>
          </p:cNvPr>
          <p:cNvSpPr>
            <a:spLocks noChangeAspect="1"/>
          </p:cNvSpPr>
          <p:nvPr/>
        </p:nvSpPr>
        <p:spPr>
          <a:xfrm>
            <a:off x="7425387" y="394291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11B4BCF8-AEE9-4BB2-A052-DE1FA750C0C3}"/>
              </a:ext>
            </a:extLst>
          </p:cNvPr>
          <p:cNvSpPr>
            <a:spLocks noChangeAspect="1"/>
          </p:cNvSpPr>
          <p:nvPr/>
        </p:nvSpPr>
        <p:spPr>
          <a:xfrm>
            <a:off x="7304405" y="281876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9219DC53-B511-4C8B-8ACD-55B8C0C32C13}"/>
              </a:ext>
            </a:extLst>
          </p:cNvPr>
          <p:cNvSpPr>
            <a:spLocks noChangeAspect="1"/>
          </p:cNvSpPr>
          <p:nvPr/>
        </p:nvSpPr>
        <p:spPr>
          <a:xfrm>
            <a:off x="9100908" y="149647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2BDABCD6-0953-46C3-9CC0-0A789488E96D}"/>
              </a:ext>
            </a:extLst>
          </p:cNvPr>
          <p:cNvSpPr>
            <a:spLocks noChangeAspect="1"/>
          </p:cNvSpPr>
          <p:nvPr/>
        </p:nvSpPr>
        <p:spPr>
          <a:xfrm>
            <a:off x="8364482" y="1629600"/>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839BEE77-8099-4866-B45D-70803EE54406}"/>
              </a:ext>
            </a:extLst>
          </p:cNvPr>
          <p:cNvSpPr>
            <a:spLocks noChangeAspect="1"/>
          </p:cNvSpPr>
          <p:nvPr/>
        </p:nvSpPr>
        <p:spPr>
          <a:xfrm>
            <a:off x="9293725" y="19251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309C502F-02EF-4E46-9BC1-154284387231}"/>
              </a:ext>
            </a:extLst>
          </p:cNvPr>
          <p:cNvSpPr>
            <a:spLocks noChangeAspect="1"/>
          </p:cNvSpPr>
          <p:nvPr/>
        </p:nvSpPr>
        <p:spPr>
          <a:xfrm>
            <a:off x="7965301" y="1921856"/>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D491840A-89DA-4EF9-B1C3-38BC37E8C818}"/>
              </a:ext>
            </a:extLst>
          </p:cNvPr>
          <p:cNvSpPr>
            <a:spLocks noChangeAspect="1"/>
          </p:cNvSpPr>
          <p:nvPr/>
        </p:nvSpPr>
        <p:spPr>
          <a:xfrm>
            <a:off x="10108888" y="23673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E48CF40C-76BE-4EFE-BA0F-7F83ABED40D0}"/>
              </a:ext>
            </a:extLst>
          </p:cNvPr>
          <p:cNvSpPr>
            <a:spLocks noChangeAspect="1"/>
          </p:cNvSpPr>
          <p:nvPr/>
        </p:nvSpPr>
        <p:spPr>
          <a:xfrm>
            <a:off x="9042228" y="1849077"/>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F3D28BD7-0DF6-4119-A78A-824922FA52DB}"/>
              </a:ext>
            </a:extLst>
          </p:cNvPr>
          <p:cNvSpPr>
            <a:spLocks noChangeAspect="1"/>
          </p:cNvSpPr>
          <p:nvPr/>
        </p:nvSpPr>
        <p:spPr>
          <a:xfrm>
            <a:off x="7638222" y="24810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26F3E7E2-D0D4-4818-8BD4-CACDB40DD325}"/>
              </a:ext>
            </a:extLst>
          </p:cNvPr>
          <p:cNvSpPr>
            <a:spLocks noChangeAspect="1"/>
          </p:cNvSpPr>
          <p:nvPr/>
        </p:nvSpPr>
        <p:spPr>
          <a:xfrm>
            <a:off x="8517082" y="2871459"/>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79770076-2522-42D7-8340-2F49AABE0127}"/>
              </a:ext>
            </a:extLst>
          </p:cNvPr>
          <p:cNvSpPr>
            <a:spLocks noChangeAspect="1"/>
          </p:cNvSpPr>
          <p:nvPr/>
        </p:nvSpPr>
        <p:spPr>
          <a:xfrm>
            <a:off x="8930640" y="314901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3027F15F-6EC6-4719-8C27-B5E22C3432EA}"/>
              </a:ext>
            </a:extLst>
          </p:cNvPr>
          <p:cNvSpPr>
            <a:spLocks noChangeAspect="1"/>
          </p:cNvSpPr>
          <p:nvPr/>
        </p:nvSpPr>
        <p:spPr>
          <a:xfrm>
            <a:off x="10688776" y="4125825"/>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48759175-AE6F-40E8-87D6-97D4A1007947}"/>
              </a:ext>
            </a:extLst>
          </p:cNvPr>
          <p:cNvSpPr>
            <a:spLocks noChangeAspect="1"/>
          </p:cNvSpPr>
          <p:nvPr/>
        </p:nvSpPr>
        <p:spPr>
          <a:xfrm>
            <a:off x="9817214" y="2778849"/>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64D1B5EB-C0F6-4696-B126-DEC22B94ED14}"/>
              </a:ext>
            </a:extLst>
          </p:cNvPr>
          <p:cNvSpPr>
            <a:spLocks noChangeAspect="1"/>
          </p:cNvSpPr>
          <p:nvPr/>
        </p:nvSpPr>
        <p:spPr>
          <a:xfrm>
            <a:off x="8112780" y="329371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ACC8512C-0AA0-4353-AAA3-4D59FD87BBD6}"/>
              </a:ext>
            </a:extLst>
          </p:cNvPr>
          <p:cNvSpPr>
            <a:spLocks noChangeAspect="1"/>
          </p:cNvSpPr>
          <p:nvPr/>
        </p:nvSpPr>
        <p:spPr>
          <a:xfrm>
            <a:off x="7922690" y="290575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Oval 100">
            <a:extLst>
              <a:ext uri="{FF2B5EF4-FFF2-40B4-BE49-F238E27FC236}">
                <a16:creationId xmlns:a16="http://schemas.microsoft.com/office/drawing/2014/main" id="{99F53A44-A4AC-4AAD-BADA-349D38F5CEBE}"/>
              </a:ext>
            </a:extLst>
          </p:cNvPr>
          <p:cNvSpPr>
            <a:spLocks noChangeAspect="1"/>
          </p:cNvSpPr>
          <p:nvPr/>
        </p:nvSpPr>
        <p:spPr>
          <a:xfrm>
            <a:off x="7789718" y="2863795"/>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Oval 102">
            <a:extLst>
              <a:ext uri="{FF2B5EF4-FFF2-40B4-BE49-F238E27FC236}">
                <a16:creationId xmlns:a16="http://schemas.microsoft.com/office/drawing/2014/main" id="{D8C7777C-0BFD-4647-BBD4-4B0E7CA00135}"/>
              </a:ext>
            </a:extLst>
          </p:cNvPr>
          <p:cNvSpPr>
            <a:spLocks noChangeAspect="1"/>
          </p:cNvSpPr>
          <p:nvPr/>
        </p:nvSpPr>
        <p:spPr>
          <a:xfrm>
            <a:off x="8106128" y="413107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a:extLst>
              <a:ext uri="{FF2B5EF4-FFF2-40B4-BE49-F238E27FC236}">
                <a16:creationId xmlns:a16="http://schemas.microsoft.com/office/drawing/2014/main" id="{0D343D91-25CA-479D-8779-2752F9A4C6B3}"/>
              </a:ext>
            </a:extLst>
          </p:cNvPr>
          <p:cNvSpPr>
            <a:spLocks noChangeAspect="1"/>
          </p:cNvSpPr>
          <p:nvPr/>
        </p:nvSpPr>
        <p:spPr>
          <a:xfrm>
            <a:off x="8720060" y="3287336"/>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Oval 106">
            <a:extLst>
              <a:ext uri="{FF2B5EF4-FFF2-40B4-BE49-F238E27FC236}">
                <a16:creationId xmlns:a16="http://schemas.microsoft.com/office/drawing/2014/main" id="{23127192-7960-43BD-A89F-22D8867FF86B}"/>
              </a:ext>
            </a:extLst>
          </p:cNvPr>
          <p:cNvSpPr>
            <a:spLocks noChangeAspect="1"/>
          </p:cNvSpPr>
          <p:nvPr/>
        </p:nvSpPr>
        <p:spPr>
          <a:xfrm>
            <a:off x="8377493" y="385471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a:extLst>
              <a:ext uri="{FF2B5EF4-FFF2-40B4-BE49-F238E27FC236}">
                <a16:creationId xmlns:a16="http://schemas.microsoft.com/office/drawing/2014/main" id="{60588B5C-C72A-49C6-9CFD-55EEF2AFBBBA}"/>
              </a:ext>
            </a:extLst>
          </p:cNvPr>
          <p:cNvSpPr>
            <a:spLocks noChangeAspect="1"/>
          </p:cNvSpPr>
          <p:nvPr/>
        </p:nvSpPr>
        <p:spPr>
          <a:xfrm>
            <a:off x="9449392" y="482363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id="{22A47861-D5AB-4398-8AFA-019CD632285E}"/>
              </a:ext>
            </a:extLst>
          </p:cNvPr>
          <p:cNvSpPr>
            <a:spLocks noChangeAspect="1"/>
          </p:cNvSpPr>
          <p:nvPr/>
        </p:nvSpPr>
        <p:spPr>
          <a:xfrm>
            <a:off x="8973047" y="4359863"/>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a:extLst>
              <a:ext uri="{FF2B5EF4-FFF2-40B4-BE49-F238E27FC236}">
                <a16:creationId xmlns:a16="http://schemas.microsoft.com/office/drawing/2014/main" id="{276EFBB0-1A8D-4F88-9393-5D057AAA5785}"/>
              </a:ext>
            </a:extLst>
          </p:cNvPr>
          <p:cNvSpPr>
            <a:spLocks noChangeAspect="1"/>
          </p:cNvSpPr>
          <p:nvPr/>
        </p:nvSpPr>
        <p:spPr>
          <a:xfrm>
            <a:off x="8438504" y="4687810"/>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a:extLst>
              <a:ext uri="{FF2B5EF4-FFF2-40B4-BE49-F238E27FC236}">
                <a16:creationId xmlns:a16="http://schemas.microsoft.com/office/drawing/2014/main" id="{E1C38BEC-BA46-4C3C-922E-67F29FD30479}"/>
              </a:ext>
            </a:extLst>
          </p:cNvPr>
          <p:cNvSpPr>
            <a:spLocks noChangeAspect="1"/>
          </p:cNvSpPr>
          <p:nvPr/>
        </p:nvSpPr>
        <p:spPr>
          <a:xfrm>
            <a:off x="7244163" y="56964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8" name="Group 127">
            <a:extLst>
              <a:ext uri="{FF2B5EF4-FFF2-40B4-BE49-F238E27FC236}">
                <a16:creationId xmlns:a16="http://schemas.microsoft.com/office/drawing/2014/main" id="{2EF8581D-74D7-4C3B-B1FF-EC9EBEBBBD6A}"/>
              </a:ext>
            </a:extLst>
          </p:cNvPr>
          <p:cNvGrpSpPr/>
          <p:nvPr/>
        </p:nvGrpSpPr>
        <p:grpSpPr>
          <a:xfrm>
            <a:off x="9219017" y="4024325"/>
            <a:ext cx="3103041" cy="1829657"/>
            <a:chOff x="9219017" y="4024325"/>
            <a:chExt cx="3103041" cy="1829657"/>
          </a:xfrm>
        </p:grpSpPr>
        <p:grpSp>
          <p:nvGrpSpPr>
            <p:cNvPr id="116" name="Group 115">
              <a:extLst>
                <a:ext uri="{FF2B5EF4-FFF2-40B4-BE49-F238E27FC236}">
                  <a16:creationId xmlns:a16="http://schemas.microsoft.com/office/drawing/2014/main" id="{0666BA8B-2B23-4709-A3E8-6C5A618C646F}"/>
                </a:ext>
              </a:extLst>
            </p:cNvPr>
            <p:cNvGrpSpPr/>
            <p:nvPr/>
          </p:nvGrpSpPr>
          <p:grpSpPr>
            <a:xfrm>
              <a:off x="9771192" y="4310814"/>
              <a:ext cx="2550866" cy="1543168"/>
              <a:chOff x="9988043" y="4015630"/>
              <a:chExt cx="2550866" cy="1543168"/>
            </a:xfrm>
          </p:grpSpPr>
          <p:sp>
            <p:nvSpPr>
              <p:cNvPr id="117" name="TextBox 116">
                <a:extLst>
                  <a:ext uri="{FF2B5EF4-FFF2-40B4-BE49-F238E27FC236}">
                    <a16:creationId xmlns:a16="http://schemas.microsoft.com/office/drawing/2014/main" id="{D498C448-A9A0-4D9A-8EFB-3BE0B0967133}"/>
                  </a:ext>
                </a:extLst>
              </p:cNvPr>
              <p:cNvSpPr txBox="1"/>
              <p:nvPr/>
            </p:nvSpPr>
            <p:spPr>
              <a:xfrm>
                <a:off x="9988043" y="4358469"/>
                <a:ext cx="2550866" cy="1200329"/>
              </a:xfrm>
              <a:prstGeom prst="rect">
                <a:avLst/>
              </a:prstGeom>
              <a:noFill/>
            </p:spPr>
            <p:txBody>
              <a:bodyPr wrap="square" rtlCol="0">
                <a:spAutoFit/>
              </a:bodyPr>
              <a:lstStyle/>
              <a:p>
                <a:r>
                  <a:rPr lang="en-IN" sz="2400" dirty="0"/>
                  <a:t>Nodes can belong to different clusters</a:t>
                </a:r>
                <a:endParaRPr lang="en-IN" sz="2400" u="sng" dirty="0"/>
              </a:p>
            </p:txBody>
          </p:sp>
          <p:cxnSp>
            <p:nvCxnSpPr>
              <p:cNvPr id="118" name="Straight Arrow Connector 117">
                <a:extLst>
                  <a:ext uri="{FF2B5EF4-FFF2-40B4-BE49-F238E27FC236}">
                    <a16:creationId xmlns:a16="http://schemas.microsoft.com/office/drawing/2014/main" id="{0AEFE94F-1662-4714-A104-58C571DC8890}"/>
                  </a:ext>
                </a:extLst>
              </p:cNvPr>
              <p:cNvCxnSpPr>
                <a:cxnSpLocks/>
              </p:cNvCxnSpPr>
              <p:nvPr/>
            </p:nvCxnSpPr>
            <p:spPr>
              <a:xfrm flipV="1">
                <a:off x="10688997" y="4015630"/>
                <a:ext cx="219452" cy="31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21" name="Straight Arrow Connector 120">
              <a:extLst>
                <a:ext uri="{FF2B5EF4-FFF2-40B4-BE49-F238E27FC236}">
                  <a16:creationId xmlns:a16="http://schemas.microsoft.com/office/drawing/2014/main" id="{27A239A7-5A92-4ADB-A7D0-BA6A7D2D4D25}"/>
                </a:ext>
              </a:extLst>
            </p:cNvPr>
            <p:cNvCxnSpPr>
              <a:cxnSpLocks/>
            </p:cNvCxnSpPr>
            <p:nvPr/>
          </p:nvCxnSpPr>
          <p:spPr>
            <a:xfrm flipH="1" flipV="1">
              <a:off x="9865988" y="4050901"/>
              <a:ext cx="606158" cy="57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C12CE260-F685-4CF2-833A-323B49210C7B}"/>
                </a:ext>
              </a:extLst>
            </p:cNvPr>
            <p:cNvCxnSpPr>
              <a:cxnSpLocks/>
            </p:cNvCxnSpPr>
            <p:nvPr/>
          </p:nvCxnSpPr>
          <p:spPr>
            <a:xfrm flipH="1" flipV="1">
              <a:off x="9219017" y="4024325"/>
              <a:ext cx="1241263" cy="599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049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91AAFE-B148-44EF-BA7A-AD965F4AA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5" name="Title 2059">
            <a:extLst>
              <a:ext uri="{FF2B5EF4-FFF2-40B4-BE49-F238E27FC236}">
                <a16:creationId xmlns:a16="http://schemas.microsoft.com/office/drawing/2014/main" id="{1B19CECE-7160-40E0-A82A-D6E23D4592C4}"/>
              </a:ext>
            </a:extLst>
          </p:cNvPr>
          <p:cNvSpPr txBox="1">
            <a:spLocks/>
          </p:cNvSpPr>
          <p:nvPr/>
        </p:nvSpPr>
        <p:spPr>
          <a:xfrm>
            <a:off x="0" y="44261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Modelling the Population</a:t>
            </a:r>
          </a:p>
        </p:txBody>
      </p:sp>
      <p:sp>
        <p:nvSpPr>
          <p:cNvPr id="6" name="Rectangle 5">
            <a:extLst>
              <a:ext uri="{FF2B5EF4-FFF2-40B4-BE49-F238E27FC236}">
                <a16:creationId xmlns:a16="http://schemas.microsoft.com/office/drawing/2014/main" id="{E822EEBD-DC3F-42AB-8CA6-BFEF68262199}"/>
              </a:ext>
            </a:extLst>
          </p:cNvPr>
          <p:cNvSpPr/>
          <p:nvPr/>
        </p:nvSpPr>
        <p:spPr>
          <a:xfrm>
            <a:off x="142846" y="1105393"/>
            <a:ext cx="5572154"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D6E019D7-33EC-46D8-B57C-E0235B46ECE1}"/>
              </a:ext>
            </a:extLst>
          </p:cNvPr>
          <p:cNvCxnSpPr>
            <a:cxnSpLocks/>
          </p:cNvCxnSpPr>
          <p:nvPr/>
        </p:nvCxnSpPr>
        <p:spPr>
          <a:xfrm flipV="1">
            <a:off x="3326296" y="3293714"/>
            <a:ext cx="4213660" cy="1424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9EA96F2-C102-4C3D-A46A-411197237B3F}"/>
              </a:ext>
            </a:extLst>
          </p:cNvPr>
          <p:cNvCxnSpPr>
            <a:cxnSpLocks/>
          </p:cNvCxnSpPr>
          <p:nvPr/>
        </p:nvCxnSpPr>
        <p:spPr>
          <a:xfrm flipV="1">
            <a:off x="3326296" y="1961535"/>
            <a:ext cx="4176698" cy="27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D5D17A2-9242-4184-8154-B054B8652838}"/>
              </a:ext>
            </a:extLst>
          </p:cNvPr>
          <p:cNvSpPr txBox="1"/>
          <p:nvPr/>
        </p:nvSpPr>
        <p:spPr>
          <a:xfrm>
            <a:off x="1631674" y="4073387"/>
            <a:ext cx="2017644" cy="1938992"/>
          </a:xfrm>
          <a:prstGeom prst="rect">
            <a:avLst/>
          </a:prstGeom>
          <a:noFill/>
        </p:spPr>
        <p:txBody>
          <a:bodyPr wrap="square" rtlCol="0">
            <a:spAutoFit/>
          </a:bodyPr>
          <a:lstStyle/>
          <a:p>
            <a:r>
              <a:rPr lang="en-IN" sz="2400" dirty="0"/>
              <a:t>Connections between individuals are represented by </a:t>
            </a:r>
            <a:r>
              <a:rPr lang="en-IN" sz="2400" u="sng" dirty="0"/>
              <a:t>edges</a:t>
            </a:r>
          </a:p>
        </p:txBody>
      </p:sp>
      <p:sp>
        <p:nvSpPr>
          <p:cNvPr id="17" name="Oval 16">
            <a:extLst>
              <a:ext uri="{FF2B5EF4-FFF2-40B4-BE49-F238E27FC236}">
                <a16:creationId xmlns:a16="http://schemas.microsoft.com/office/drawing/2014/main" id="{AB7E3B87-A413-412D-A80F-C45BF122C2F3}"/>
              </a:ext>
            </a:extLst>
          </p:cNvPr>
          <p:cNvSpPr>
            <a:spLocks noChangeAspect="1"/>
          </p:cNvSpPr>
          <p:nvPr/>
        </p:nvSpPr>
        <p:spPr>
          <a:xfrm>
            <a:off x="9131742" y="2343515"/>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1A07D03-CD90-4F4B-AD5D-EDE849579FE8}"/>
              </a:ext>
            </a:extLst>
          </p:cNvPr>
          <p:cNvSpPr>
            <a:spLocks noChangeAspect="1"/>
          </p:cNvSpPr>
          <p:nvPr/>
        </p:nvSpPr>
        <p:spPr>
          <a:xfrm>
            <a:off x="7614517" y="296424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AB3C043F-0839-4C88-B57F-6B2A1F2315AC}"/>
              </a:ext>
            </a:extLst>
          </p:cNvPr>
          <p:cNvSpPr>
            <a:spLocks noChangeAspect="1"/>
          </p:cNvSpPr>
          <p:nvPr/>
        </p:nvSpPr>
        <p:spPr>
          <a:xfrm>
            <a:off x="7873597" y="3054339"/>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E681A674-4173-4770-AD8C-2D352BB24552}"/>
              </a:ext>
            </a:extLst>
          </p:cNvPr>
          <p:cNvSpPr>
            <a:spLocks noChangeAspect="1"/>
          </p:cNvSpPr>
          <p:nvPr/>
        </p:nvSpPr>
        <p:spPr>
          <a:xfrm>
            <a:off x="9419647" y="2863795"/>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6BEA7448-63DC-4BFC-B85A-5A103F5C7520}"/>
              </a:ext>
            </a:extLst>
          </p:cNvPr>
          <p:cNvSpPr>
            <a:spLocks noChangeAspect="1"/>
          </p:cNvSpPr>
          <p:nvPr/>
        </p:nvSpPr>
        <p:spPr>
          <a:xfrm>
            <a:off x="7914199" y="325130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01CDB102-A7BC-49A8-BF67-7736F8C517E9}"/>
              </a:ext>
            </a:extLst>
          </p:cNvPr>
          <p:cNvSpPr>
            <a:spLocks noChangeAspect="1"/>
          </p:cNvSpPr>
          <p:nvPr/>
        </p:nvSpPr>
        <p:spPr>
          <a:xfrm>
            <a:off x="6338159" y="4301373"/>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42A741EE-E505-4D14-ACA5-0F92CD1F8B59}"/>
              </a:ext>
            </a:extLst>
          </p:cNvPr>
          <p:cNvSpPr>
            <a:spLocks noChangeAspect="1"/>
          </p:cNvSpPr>
          <p:nvPr/>
        </p:nvSpPr>
        <p:spPr>
          <a:xfrm>
            <a:off x="7502994" y="4034354"/>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61A42BBB-79A0-47C8-8C10-279FE4C40CE4}"/>
              </a:ext>
            </a:extLst>
          </p:cNvPr>
          <p:cNvSpPr>
            <a:spLocks noChangeAspect="1"/>
          </p:cNvSpPr>
          <p:nvPr/>
        </p:nvSpPr>
        <p:spPr>
          <a:xfrm>
            <a:off x="8494241" y="342900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B10D272B-6C9E-4FC2-8FCE-4A9F133B2BF0}"/>
              </a:ext>
            </a:extLst>
          </p:cNvPr>
          <p:cNvSpPr>
            <a:spLocks noChangeAspect="1"/>
          </p:cNvSpPr>
          <p:nvPr/>
        </p:nvSpPr>
        <p:spPr>
          <a:xfrm>
            <a:off x="8891878" y="366029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21641B0F-BDEE-4DC7-84A8-93660FADF55C}"/>
              </a:ext>
            </a:extLst>
          </p:cNvPr>
          <p:cNvSpPr>
            <a:spLocks noChangeAspect="1"/>
          </p:cNvSpPr>
          <p:nvPr/>
        </p:nvSpPr>
        <p:spPr>
          <a:xfrm>
            <a:off x="8973378" y="3854710"/>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44C2E553-D21B-4E8E-BA8F-2510500788EF}"/>
              </a:ext>
            </a:extLst>
          </p:cNvPr>
          <p:cNvSpPr>
            <a:spLocks noChangeAspect="1"/>
          </p:cNvSpPr>
          <p:nvPr/>
        </p:nvSpPr>
        <p:spPr>
          <a:xfrm>
            <a:off x="7848026" y="4298488"/>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7050ABBF-421E-401D-8EB0-BDD2196212D5}"/>
              </a:ext>
            </a:extLst>
          </p:cNvPr>
          <p:cNvSpPr>
            <a:spLocks noChangeAspect="1"/>
          </p:cNvSpPr>
          <p:nvPr/>
        </p:nvSpPr>
        <p:spPr>
          <a:xfrm>
            <a:off x="10552327" y="3981947"/>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01AB3AE8-1E0B-4D49-ABA1-EEFFE24AA0AB}"/>
              </a:ext>
            </a:extLst>
          </p:cNvPr>
          <p:cNvSpPr>
            <a:spLocks noChangeAspect="1"/>
          </p:cNvSpPr>
          <p:nvPr/>
        </p:nvSpPr>
        <p:spPr>
          <a:xfrm>
            <a:off x="10369447" y="2843916"/>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CCCA2212-E2B7-4693-BA90-3499326F7CF4}"/>
              </a:ext>
            </a:extLst>
          </p:cNvPr>
          <p:cNvSpPr>
            <a:spLocks noChangeAspect="1"/>
          </p:cNvSpPr>
          <p:nvPr/>
        </p:nvSpPr>
        <p:spPr>
          <a:xfrm>
            <a:off x="10552327" y="2876053"/>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3513EF03-7B38-4B33-AE4D-1899571F2AD8}"/>
              </a:ext>
            </a:extLst>
          </p:cNvPr>
          <p:cNvSpPr>
            <a:spLocks noChangeAspect="1"/>
          </p:cNvSpPr>
          <p:nvPr/>
        </p:nvSpPr>
        <p:spPr>
          <a:xfrm>
            <a:off x="10424160" y="2323106"/>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E2851A3C-5055-44E7-9E39-36A4996B2BA3}"/>
              </a:ext>
            </a:extLst>
          </p:cNvPr>
          <p:cNvSpPr>
            <a:spLocks noChangeAspect="1"/>
          </p:cNvSpPr>
          <p:nvPr/>
        </p:nvSpPr>
        <p:spPr>
          <a:xfrm>
            <a:off x="9498616" y="273837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89883692-07C8-4235-B41C-D77AAAA9C5C9}"/>
              </a:ext>
            </a:extLst>
          </p:cNvPr>
          <p:cNvSpPr>
            <a:spLocks noChangeAspect="1"/>
          </p:cNvSpPr>
          <p:nvPr/>
        </p:nvSpPr>
        <p:spPr>
          <a:xfrm>
            <a:off x="8839200" y="3037175"/>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F2BFF5B5-4E10-4E25-8FEE-B16F98DD6DCA}"/>
              </a:ext>
            </a:extLst>
          </p:cNvPr>
          <p:cNvSpPr>
            <a:spLocks noChangeAspect="1"/>
          </p:cNvSpPr>
          <p:nvPr/>
        </p:nvSpPr>
        <p:spPr>
          <a:xfrm>
            <a:off x="9311640" y="3420093"/>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F6ECBD3B-0968-4ACD-9B3B-266902AE459C}"/>
              </a:ext>
            </a:extLst>
          </p:cNvPr>
          <p:cNvSpPr>
            <a:spLocks noChangeAspect="1"/>
          </p:cNvSpPr>
          <p:nvPr/>
        </p:nvSpPr>
        <p:spPr>
          <a:xfrm>
            <a:off x="9540832" y="347659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7A044BAF-66ED-4C6F-8883-01F417188A61}"/>
              </a:ext>
            </a:extLst>
          </p:cNvPr>
          <p:cNvSpPr>
            <a:spLocks noChangeAspect="1"/>
          </p:cNvSpPr>
          <p:nvPr/>
        </p:nvSpPr>
        <p:spPr>
          <a:xfrm>
            <a:off x="9670111" y="3841445"/>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44FE78A6-71AA-4DD0-AA31-5B6B925D8FAF}"/>
              </a:ext>
            </a:extLst>
          </p:cNvPr>
          <p:cNvSpPr>
            <a:spLocks noChangeAspect="1"/>
          </p:cNvSpPr>
          <p:nvPr/>
        </p:nvSpPr>
        <p:spPr>
          <a:xfrm>
            <a:off x="9296400" y="4305079"/>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53D6D366-F0EC-46E5-B6EE-A616BBFE0E25}"/>
              </a:ext>
            </a:extLst>
          </p:cNvPr>
          <p:cNvSpPr>
            <a:spLocks noChangeAspect="1"/>
          </p:cNvSpPr>
          <p:nvPr/>
        </p:nvSpPr>
        <p:spPr>
          <a:xfrm>
            <a:off x="8912654" y="39819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C71D0409-C049-4B14-8708-4E3FB7F8AB32}"/>
              </a:ext>
            </a:extLst>
          </p:cNvPr>
          <p:cNvSpPr>
            <a:spLocks noChangeAspect="1"/>
          </p:cNvSpPr>
          <p:nvPr/>
        </p:nvSpPr>
        <p:spPr>
          <a:xfrm>
            <a:off x="8583298" y="3568851"/>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79CC28D-BC84-4D16-B472-8C57FEB8892A}"/>
              </a:ext>
            </a:extLst>
          </p:cNvPr>
          <p:cNvSpPr>
            <a:spLocks noChangeAspect="1"/>
          </p:cNvSpPr>
          <p:nvPr/>
        </p:nvSpPr>
        <p:spPr>
          <a:xfrm>
            <a:off x="8547362" y="4157499"/>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AE5B878A-D8E4-4B19-A155-C1D61C034A03}"/>
              </a:ext>
            </a:extLst>
          </p:cNvPr>
          <p:cNvSpPr>
            <a:spLocks noChangeAspect="1"/>
          </p:cNvSpPr>
          <p:nvPr/>
        </p:nvSpPr>
        <p:spPr>
          <a:xfrm>
            <a:off x="7425387" y="394291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9219DC53-B511-4C8B-8ACD-55B8C0C32C13}"/>
              </a:ext>
            </a:extLst>
          </p:cNvPr>
          <p:cNvSpPr>
            <a:spLocks noChangeAspect="1"/>
          </p:cNvSpPr>
          <p:nvPr/>
        </p:nvSpPr>
        <p:spPr>
          <a:xfrm>
            <a:off x="9100908" y="1496478"/>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2BDABCD6-0953-46C3-9CC0-0A789488E96D}"/>
              </a:ext>
            </a:extLst>
          </p:cNvPr>
          <p:cNvSpPr>
            <a:spLocks noChangeAspect="1"/>
          </p:cNvSpPr>
          <p:nvPr/>
        </p:nvSpPr>
        <p:spPr>
          <a:xfrm>
            <a:off x="8364482" y="1629600"/>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839BEE77-8099-4866-B45D-70803EE54406}"/>
              </a:ext>
            </a:extLst>
          </p:cNvPr>
          <p:cNvSpPr>
            <a:spLocks noChangeAspect="1"/>
          </p:cNvSpPr>
          <p:nvPr/>
        </p:nvSpPr>
        <p:spPr>
          <a:xfrm>
            <a:off x="9293725" y="19251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309C502F-02EF-4E46-9BC1-154284387231}"/>
              </a:ext>
            </a:extLst>
          </p:cNvPr>
          <p:cNvSpPr>
            <a:spLocks noChangeAspect="1"/>
          </p:cNvSpPr>
          <p:nvPr/>
        </p:nvSpPr>
        <p:spPr>
          <a:xfrm>
            <a:off x="7965301" y="1921856"/>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D491840A-89DA-4EF9-B1C3-38BC37E8C818}"/>
              </a:ext>
            </a:extLst>
          </p:cNvPr>
          <p:cNvSpPr>
            <a:spLocks noChangeAspect="1"/>
          </p:cNvSpPr>
          <p:nvPr/>
        </p:nvSpPr>
        <p:spPr>
          <a:xfrm>
            <a:off x="10108888" y="23673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E48CF40C-76BE-4EFE-BA0F-7F83ABED40D0}"/>
              </a:ext>
            </a:extLst>
          </p:cNvPr>
          <p:cNvSpPr>
            <a:spLocks noChangeAspect="1"/>
          </p:cNvSpPr>
          <p:nvPr/>
        </p:nvSpPr>
        <p:spPr>
          <a:xfrm>
            <a:off x="9042228" y="1849077"/>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F3D28BD7-0DF6-4119-A78A-824922FA52DB}"/>
              </a:ext>
            </a:extLst>
          </p:cNvPr>
          <p:cNvSpPr>
            <a:spLocks noChangeAspect="1"/>
          </p:cNvSpPr>
          <p:nvPr/>
        </p:nvSpPr>
        <p:spPr>
          <a:xfrm>
            <a:off x="7638222" y="2481012"/>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26F3E7E2-D0D4-4818-8BD4-CACDB40DD325}"/>
              </a:ext>
            </a:extLst>
          </p:cNvPr>
          <p:cNvSpPr>
            <a:spLocks noChangeAspect="1"/>
          </p:cNvSpPr>
          <p:nvPr/>
        </p:nvSpPr>
        <p:spPr>
          <a:xfrm>
            <a:off x="8517082" y="2871459"/>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79770076-2522-42D7-8340-2F49AABE0127}"/>
              </a:ext>
            </a:extLst>
          </p:cNvPr>
          <p:cNvSpPr>
            <a:spLocks noChangeAspect="1"/>
          </p:cNvSpPr>
          <p:nvPr/>
        </p:nvSpPr>
        <p:spPr>
          <a:xfrm>
            <a:off x="8930640" y="314901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48759175-AE6F-40E8-87D6-97D4A1007947}"/>
              </a:ext>
            </a:extLst>
          </p:cNvPr>
          <p:cNvSpPr>
            <a:spLocks noChangeAspect="1"/>
          </p:cNvSpPr>
          <p:nvPr/>
        </p:nvSpPr>
        <p:spPr>
          <a:xfrm>
            <a:off x="9817214" y="2778849"/>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64D1B5EB-C0F6-4696-B126-DEC22B94ED14}"/>
              </a:ext>
            </a:extLst>
          </p:cNvPr>
          <p:cNvSpPr>
            <a:spLocks noChangeAspect="1"/>
          </p:cNvSpPr>
          <p:nvPr/>
        </p:nvSpPr>
        <p:spPr>
          <a:xfrm>
            <a:off x="8112780" y="329371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ACC8512C-0AA0-4353-AAA3-4D59FD87BBD6}"/>
              </a:ext>
            </a:extLst>
          </p:cNvPr>
          <p:cNvSpPr>
            <a:spLocks noChangeAspect="1"/>
          </p:cNvSpPr>
          <p:nvPr/>
        </p:nvSpPr>
        <p:spPr>
          <a:xfrm>
            <a:off x="7922690" y="290575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Oval 100">
            <a:extLst>
              <a:ext uri="{FF2B5EF4-FFF2-40B4-BE49-F238E27FC236}">
                <a16:creationId xmlns:a16="http://schemas.microsoft.com/office/drawing/2014/main" id="{99F53A44-A4AC-4AAD-BADA-349D38F5CEBE}"/>
              </a:ext>
            </a:extLst>
          </p:cNvPr>
          <p:cNvSpPr>
            <a:spLocks noChangeAspect="1"/>
          </p:cNvSpPr>
          <p:nvPr/>
        </p:nvSpPr>
        <p:spPr>
          <a:xfrm>
            <a:off x="7789718" y="2863795"/>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Oval 102">
            <a:extLst>
              <a:ext uri="{FF2B5EF4-FFF2-40B4-BE49-F238E27FC236}">
                <a16:creationId xmlns:a16="http://schemas.microsoft.com/office/drawing/2014/main" id="{D8C7777C-0BFD-4647-BBD4-4B0E7CA00135}"/>
              </a:ext>
            </a:extLst>
          </p:cNvPr>
          <p:cNvSpPr>
            <a:spLocks noChangeAspect="1"/>
          </p:cNvSpPr>
          <p:nvPr/>
        </p:nvSpPr>
        <p:spPr>
          <a:xfrm>
            <a:off x="8106128" y="413107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a:extLst>
              <a:ext uri="{FF2B5EF4-FFF2-40B4-BE49-F238E27FC236}">
                <a16:creationId xmlns:a16="http://schemas.microsoft.com/office/drawing/2014/main" id="{0D343D91-25CA-479D-8779-2752F9A4C6B3}"/>
              </a:ext>
            </a:extLst>
          </p:cNvPr>
          <p:cNvSpPr>
            <a:spLocks noChangeAspect="1"/>
          </p:cNvSpPr>
          <p:nvPr/>
        </p:nvSpPr>
        <p:spPr>
          <a:xfrm>
            <a:off x="8720060" y="3287336"/>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Oval 106">
            <a:extLst>
              <a:ext uri="{FF2B5EF4-FFF2-40B4-BE49-F238E27FC236}">
                <a16:creationId xmlns:a16="http://schemas.microsoft.com/office/drawing/2014/main" id="{23127192-7960-43BD-A89F-22D8867FF86B}"/>
              </a:ext>
            </a:extLst>
          </p:cNvPr>
          <p:cNvSpPr>
            <a:spLocks noChangeAspect="1"/>
          </p:cNvSpPr>
          <p:nvPr/>
        </p:nvSpPr>
        <p:spPr>
          <a:xfrm>
            <a:off x="8377493" y="3854710"/>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a:extLst>
              <a:ext uri="{FF2B5EF4-FFF2-40B4-BE49-F238E27FC236}">
                <a16:creationId xmlns:a16="http://schemas.microsoft.com/office/drawing/2014/main" id="{60588B5C-C72A-49C6-9CFD-55EEF2AFBBBA}"/>
              </a:ext>
            </a:extLst>
          </p:cNvPr>
          <p:cNvSpPr>
            <a:spLocks noChangeAspect="1"/>
          </p:cNvSpPr>
          <p:nvPr/>
        </p:nvSpPr>
        <p:spPr>
          <a:xfrm>
            <a:off x="9449392" y="4823634"/>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id="{22A47861-D5AB-4398-8AFA-019CD632285E}"/>
              </a:ext>
            </a:extLst>
          </p:cNvPr>
          <p:cNvSpPr>
            <a:spLocks noChangeAspect="1"/>
          </p:cNvSpPr>
          <p:nvPr/>
        </p:nvSpPr>
        <p:spPr>
          <a:xfrm>
            <a:off x="8973047" y="4359863"/>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a:extLst>
              <a:ext uri="{FF2B5EF4-FFF2-40B4-BE49-F238E27FC236}">
                <a16:creationId xmlns:a16="http://schemas.microsoft.com/office/drawing/2014/main" id="{276EFBB0-1A8D-4F88-9393-5D057AAA5785}"/>
              </a:ext>
            </a:extLst>
          </p:cNvPr>
          <p:cNvSpPr>
            <a:spLocks noChangeAspect="1"/>
          </p:cNvSpPr>
          <p:nvPr/>
        </p:nvSpPr>
        <p:spPr>
          <a:xfrm>
            <a:off x="8438504" y="4687810"/>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a:extLst>
              <a:ext uri="{FF2B5EF4-FFF2-40B4-BE49-F238E27FC236}">
                <a16:creationId xmlns:a16="http://schemas.microsoft.com/office/drawing/2014/main" id="{E1C38BEC-BA46-4C3C-922E-67F29FD30479}"/>
              </a:ext>
            </a:extLst>
          </p:cNvPr>
          <p:cNvSpPr>
            <a:spLocks noChangeAspect="1"/>
          </p:cNvSpPr>
          <p:nvPr/>
        </p:nvSpPr>
        <p:spPr>
          <a:xfrm>
            <a:off x="7244163" y="569644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1BC51547-3A03-41A3-AE71-C4149381E4DD}"/>
              </a:ext>
            </a:extLst>
          </p:cNvPr>
          <p:cNvCxnSpPr>
            <a:cxnSpLocks/>
            <a:stCxn id="19" idx="0"/>
            <a:endCxn id="73" idx="4"/>
          </p:cNvCxnSpPr>
          <p:nvPr/>
        </p:nvCxnSpPr>
        <p:spPr>
          <a:xfrm flipH="1">
            <a:off x="7395845" y="976151"/>
            <a:ext cx="310112" cy="2025493"/>
          </a:xfrm>
          <a:prstGeom prst="line">
            <a:avLst/>
          </a:prstGeom>
          <a:ln w="3175" cap="flat" cmpd="sng" algn="ctr">
            <a:solidFill>
              <a:schemeClr val="bg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Oval 18">
            <a:extLst>
              <a:ext uri="{FF2B5EF4-FFF2-40B4-BE49-F238E27FC236}">
                <a16:creationId xmlns:a16="http://schemas.microsoft.com/office/drawing/2014/main" id="{5C1CE728-2A00-4E63-84A4-99975A4A7BB8}"/>
              </a:ext>
            </a:extLst>
          </p:cNvPr>
          <p:cNvSpPr>
            <a:spLocks noChangeAspect="1"/>
          </p:cNvSpPr>
          <p:nvPr/>
        </p:nvSpPr>
        <p:spPr>
          <a:xfrm>
            <a:off x="7614517" y="976151"/>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Connector 65">
            <a:extLst>
              <a:ext uri="{FF2B5EF4-FFF2-40B4-BE49-F238E27FC236}">
                <a16:creationId xmlns:a16="http://schemas.microsoft.com/office/drawing/2014/main" id="{F63DE579-036D-4CEB-86EB-6C1974D56AA0}"/>
              </a:ext>
            </a:extLst>
          </p:cNvPr>
          <p:cNvCxnSpPr>
            <a:cxnSpLocks/>
            <a:stCxn id="73" idx="1"/>
            <a:endCxn id="31" idx="5"/>
          </p:cNvCxnSpPr>
          <p:nvPr/>
        </p:nvCxnSpPr>
        <p:spPr>
          <a:xfrm>
            <a:off x="7331187" y="2845546"/>
            <a:ext cx="615194" cy="1065938"/>
          </a:xfrm>
          <a:prstGeom prst="line">
            <a:avLst/>
          </a:prstGeom>
          <a:ln w="3175" cap="flat" cmpd="sng" algn="ctr">
            <a:solidFill>
              <a:schemeClr val="bg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Oval 72">
            <a:extLst>
              <a:ext uri="{FF2B5EF4-FFF2-40B4-BE49-F238E27FC236}">
                <a16:creationId xmlns:a16="http://schemas.microsoft.com/office/drawing/2014/main" id="{11B4BCF8-AEE9-4BB2-A052-DE1FA750C0C3}"/>
              </a:ext>
            </a:extLst>
          </p:cNvPr>
          <p:cNvSpPr>
            <a:spLocks noChangeAspect="1"/>
          </p:cNvSpPr>
          <p:nvPr/>
        </p:nvSpPr>
        <p:spPr>
          <a:xfrm>
            <a:off x="7304405" y="281876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31AD24FC-5C0F-4E29-BA95-67E236C37C43}"/>
              </a:ext>
            </a:extLst>
          </p:cNvPr>
          <p:cNvSpPr>
            <a:spLocks noChangeAspect="1"/>
          </p:cNvSpPr>
          <p:nvPr/>
        </p:nvSpPr>
        <p:spPr>
          <a:xfrm>
            <a:off x="7790283" y="3755386"/>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Connector 69">
            <a:extLst>
              <a:ext uri="{FF2B5EF4-FFF2-40B4-BE49-F238E27FC236}">
                <a16:creationId xmlns:a16="http://schemas.microsoft.com/office/drawing/2014/main" id="{A462AD1E-3CB3-4409-82BF-43A2971BA888}"/>
              </a:ext>
            </a:extLst>
          </p:cNvPr>
          <p:cNvCxnSpPr>
            <a:cxnSpLocks/>
            <a:stCxn id="43" idx="7"/>
            <a:endCxn id="93" idx="3"/>
          </p:cNvCxnSpPr>
          <p:nvPr/>
        </p:nvCxnSpPr>
        <p:spPr>
          <a:xfrm flipH="1">
            <a:off x="10715558" y="3240457"/>
            <a:ext cx="647563" cy="1041466"/>
          </a:xfrm>
          <a:prstGeom prst="line">
            <a:avLst/>
          </a:prstGeom>
          <a:ln w="34925" cap="flat" cmpd="sng" algn="ctr">
            <a:solidFill>
              <a:schemeClr val="bg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Oval 42">
            <a:extLst>
              <a:ext uri="{FF2B5EF4-FFF2-40B4-BE49-F238E27FC236}">
                <a16:creationId xmlns:a16="http://schemas.microsoft.com/office/drawing/2014/main" id="{EE5ADBDA-56C8-4880-8CD6-6EB3ABFC4EB0}"/>
              </a:ext>
            </a:extLst>
          </p:cNvPr>
          <p:cNvSpPr>
            <a:spLocks noChangeAspect="1"/>
          </p:cNvSpPr>
          <p:nvPr/>
        </p:nvSpPr>
        <p:spPr>
          <a:xfrm>
            <a:off x="11207023" y="3213675"/>
            <a:ext cx="182880"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id="{2F5C78B9-EC53-4B2C-A802-F1AB9ADF122B}"/>
              </a:ext>
            </a:extLst>
          </p:cNvPr>
          <p:cNvGrpSpPr/>
          <p:nvPr/>
        </p:nvGrpSpPr>
        <p:grpSpPr>
          <a:xfrm>
            <a:off x="9995736" y="3811327"/>
            <a:ext cx="2266501" cy="2090226"/>
            <a:chOff x="9995736" y="3811327"/>
            <a:chExt cx="2266501" cy="2090226"/>
          </a:xfrm>
        </p:grpSpPr>
        <p:sp>
          <p:nvSpPr>
            <p:cNvPr id="26" name="TextBox 25">
              <a:extLst>
                <a:ext uri="{FF2B5EF4-FFF2-40B4-BE49-F238E27FC236}">
                  <a16:creationId xmlns:a16="http://schemas.microsoft.com/office/drawing/2014/main" id="{2C37AC99-7C1D-49F2-A5D3-F93C4BBC76A6}"/>
                </a:ext>
              </a:extLst>
            </p:cNvPr>
            <p:cNvSpPr txBox="1"/>
            <p:nvPr/>
          </p:nvSpPr>
          <p:spPr>
            <a:xfrm>
              <a:off x="9995736" y="4331893"/>
              <a:ext cx="2266501" cy="1569660"/>
            </a:xfrm>
            <a:prstGeom prst="rect">
              <a:avLst/>
            </a:prstGeom>
            <a:noFill/>
          </p:spPr>
          <p:txBody>
            <a:bodyPr wrap="square" rtlCol="0">
              <a:spAutoFit/>
            </a:bodyPr>
            <a:lstStyle/>
            <a:p>
              <a:r>
                <a:rPr lang="en-IN" sz="2400" dirty="0"/>
                <a:t>Weight of an edge represents the probability of transmission</a:t>
              </a:r>
              <a:endParaRPr lang="en-IN" sz="2400" u="sng" dirty="0"/>
            </a:p>
          </p:txBody>
        </p:sp>
        <p:cxnSp>
          <p:nvCxnSpPr>
            <p:cNvPr id="76" name="Straight Arrow Connector 75">
              <a:extLst>
                <a:ext uri="{FF2B5EF4-FFF2-40B4-BE49-F238E27FC236}">
                  <a16:creationId xmlns:a16="http://schemas.microsoft.com/office/drawing/2014/main" id="{630246AD-046D-440C-8333-26C489987092}"/>
                </a:ext>
              </a:extLst>
            </p:cNvPr>
            <p:cNvCxnSpPr>
              <a:cxnSpLocks/>
              <a:stCxn id="26" idx="0"/>
            </p:cNvCxnSpPr>
            <p:nvPr/>
          </p:nvCxnSpPr>
          <p:spPr>
            <a:xfrm flipH="1" flipV="1">
              <a:off x="11114569" y="3811327"/>
              <a:ext cx="14418" cy="52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3027F15F-6EC6-4719-8C27-B5E22C3432EA}"/>
              </a:ext>
            </a:extLst>
          </p:cNvPr>
          <p:cNvSpPr>
            <a:spLocks noChangeAspect="1"/>
          </p:cNvSpPr>
          <p:nvPr/>
        </p:nvSpPr>
        <p:spPr>
          <a:xfrm>
            <a:off x="10688776" y="4125825"/>
            <a:ext cx="182880" cy="1828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12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58472C-8E75-4C9F-9204-359621CC4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740" y="3077393"/>
            <a:ext cx="5606502" cy="4204877"/>
          </a:xfrm>
          <a:prstGeom prst="rect">
            <a:avLst/>
          </a:prstGeom>
        </p:spPr>
      </p:pic>
      <p:pic>
        <p:nvPicPr>
          <p:cNvPr id="5" name="Picture 4">
            <a:extLst>
              <a:ext uri="{FF2B5EF4-FFF2-40B4-BE49-F238E27FC236}">
                <a16:creationId xmlns:a16="http://schemas.microsoft.com/office/drawing/2014/main" id="{D58A57FF-FCB7-40C9-903B-411879D02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702" y="550683"/>
            <a:ext cx="5606502" cy="4204877"/>
          </a:xfrm>
          <a:prstGeom prst="rect">
            <a:avLst/>
          </a:prstGeom>
        </p:spPr>
      </p:pic>
      <p:sp>
        <p:nvSpPr>
          <p:cNvPr id="2" name="Title 2059">
            <a:extLst>
              <a:ext uri="{FF2B5EF4-FFF2-40B4-BE49-F238E27FC236}">
                <a16:creationId xmlns:a16="http://schemas.microsoft.com/office/drawing/2014/main" id="{B75B0BA8-F4E3-45C2-99D0-75461904DA42}"/>
              </a:ext>
            </a:extLst>
          </p:cNvPr>
          <p:cNvSpPr txBox="1">
            <a:spLocks/>
          </p:cNvSpPr>
          <p:nvPr/>
        </p:nvSpPr>
        <p:spPr>
          <a:xfrm>
            <a:off x="0" y="44261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Modelling the Population</a:t>
            </a:r>
          </a:p>
        </p:txBody>
      </p:sp>
      <p:sp>
        <p:nvSpPr>
          <p:cNvPr id="8" name="Rectangle 7">
            <a:extLst>
              <a:ext uri="{FF2B5EF4-FFF2-40B4-BE49-F238E27FC236}">
                <a16:creationId xmlns:a16="http://schemas.microsoft.com/office/drawing/2014/main" id="{FA150EDF-A0C8-4AD8-96F3-6467B62F3244}"/>
              </a:ext>
            </a:extLst>
          </p:cNvPr>
          <p:cNvSpPr/>
          <p:nvPr/>
        </p:nvSpPr>
        <p:spPr>
          <a:xfrm>
            <a:off x="142846" y="1105393"/>
            <a:ext cx="5572154"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3228CF4-A9B0-4814-B8E7-44AF2A75B524}"/>
              </a:ext>
            </a:extLst>
          </p:cNvPr>
          <p:cNvSpPr txBox="1"/>
          <p:nvPr/>
        </p:nvSpPr>
        <p:spPr>
          <a:xfrm>
            <a:off x="6345326" y="715524"/>
            <a:ext cx="5606502" cy="1200329"/>
          </a:xfrm>
          <a:prstGeom prst="rect">
            <a:avLst/>
          </a:prstGeom>
          <a:noFill/>
        </p:spPr>
        <p:txBody>
          <a:bodyPr wrap="square" rtlCol="0">
            <a:spAutoFit/>
          </a:bodyPr>
          <a:lstStyle/>
          <a:p>
            <a:r>
              <a:rPr lang="en-IN" sz="2400" dirty="0"/>
              <a:t>Traditional Approach</a:t>
            </a:r>
          </a:p>
          <a:p>
            <a:pPr marL="342900" indent="-342900">
              <a:buFontTx/>
              <a:buChar char="-"/>
            </a:pPr>
            <a:r>
              <a:rPr lang="en-IN" sz="2400" dirty="0"/>
              <a:t>Add random edges in the population</a:t>
            </a:r>
          </a:p>
          <a:p>
            <a:pPr marL="342900" indent="-342900">
              <a:buFontTx/>
              <a:buChar char="-"/>
            </a:pPr>
            <a:r>
              <a:rPr lang="en-IN" sz="2400" dirty="0"/>
              <a:t>Follow a reasonable distribution</a:t>
            </a:r>
          </a:p>
        </p:txBody>
      </p:sp>
      <p:grpSp>
        <p:nvGrpSpPr>
          <p:cNvPr id="25" name="Group 24">
            <a:extLst>
              <a:ext uri="{FF2B5EF4-FFF2-40B4-BE49-F238E27FC236}">
                <a16:creationId xmlns:a16="http://schemas.microsoft.com/office/drawing/2014/main" id="{0E510CAF-10CB-43BD-AAFE-98509FD1B491}"/>
              </a:ext>
            </a:extLst>
          </p:cNvPr>
          <p:cNvGrpSpPr/>
          <p:nvPr/>
        </p:nvGrpSpPr>
        <p:grpSpPr>
          <a:xfrm>
            <a:off x="2334126" y="4415589"/>
            <a:ext cx="2923674" cy="1678167"/>
            <a:chOff x="2334126" y="4415589"/>
            <a:chExt cx="2923674" cy="1678167"/>
          </a:xfrm>
        </p:grpSpPr>
        <p:cxnSp>
          <p:nvCxnSpPr>
            <p:cNvPr id="11" name="Straight Arrow Connector 10">
              <a:extLst>
                <a:ext uri="{FF2B5EF4-FFF2-40B4-BE49-F238E27FC236}">
                  <a16:creationId xmlns:a16="http://schemas.microsoft.com/office/drawing/2014/main" id="{115B138D-C4DD-4958-B395-248058B123F3}"/>
                </a:ext>
              </a:extLst>
            </p:cNvPr>
            <p:cNvCxnSpPr>
              <a:cxnSpLocks/>
            </p:cNvCxnSpPr>
            <p:nvPr/>
          </p:nvCxnSpPr>
          <p:spPr>
            <a:xfrm flipV="1">
              <a:off x="3218059" y="4415589"/>
              <a:ext cx="2039741" cy="77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3A5B673-355B-4880-A2DB-C445CEAABA5C}"/>
                </a:ext>
              </a:extLst>
            </p:cNvPr>
            <p:cNvSpPr txBox="1"/>
            <p:nvPr/>
          </p:nvSpPr>
          <p:spPr>
            <a:xfrm>
              <a:off x="2334126" y="4893427"/>
              <a:ext cx="2356466" cy="1200329"/>
            </a:xfrm>
            <a:prstGeom prst="rect">
              <a:avLst/>
            </a:prstGeom>
            <a:noFill/>
          </p:spPr>
          <p:txBody>
            <a:bodyPr wrap="square" rtlCol="0">
              <a:spAutoFit/>
            </a:bodyPr>
            <a:lstStyle/>
            <a:p>
              <a:r>
                <a:rPr lang="en-IN" sz="2400" dirty="0"/>
                <a:t>High  connectivity within a cluster</a:t>
              </a:r>
              <a:endParaRPr lang="en-IN" sz="2400" u="sng" dirty="0"/>
            </a:p>
          </p:txBody>
        </p:sp>
      </p:grpSp>
      <p:grpSp>
        <p:nvGrpSpPr>
          <p:cNvPr id="26" name="Group 25">
            <a:extLst>
              <a:ext uri="{FF2B5EF4-FFF2-40B4-BE49-F238E27FC236}">
                <a16:creationId xmlns:a16="http://schemas.microsoft.com/office/drawing/2014/main" id="{84F1A057-4D56-4B2C-9727-37B97E1976E8}"/>
              </a:ext>
            </a:extLst>
          </p:cNvPr>
          <p:cNvGrpSpPr/>
          <p:nvPr/>
        </p:nvGrpSpPr>
        <p:grpSpPr>
          <a:xfrm>
            <a:off x="7234991" y="3104368"/>
            <a:ext cx="2356466" cy="2389223"/>
            <a:chOff x="7234991" y="3104368"/>
            <a:chExt cx="2356466" cy="2389223"/>
          </a:xfrm>
        </p:grpSpPr>
        <p:cxnSp>
          <p:nvCxnSpPr>
            <p:cNvPr id="15" name="Straight Arrow Connector 14">
              <a:extLst>
                <a:ext uri="{FF2B5EF4-FFF2-40B4-BE49-F238E27FC236}">
                  <a16:creationId xmlns:a16="http://schemas.microsoft.com/office/drawing/2014/main" id="{DF53CEA3-506C-47D3-A70B-A565F37511CA}"/>
                </a:ext>
              </a:extLst>
            </p:cNvPr>
            <p:cNvCxnSpPr>
              <a:cxnSpLocks/>
            </p:cNvCxnSpPr>
            <p:nvPr/>
          </p:nvCxnSpPr>
          <p:spPr>
            <a:xfrm>
              <a:off x="7796463" y="3962340"/>
              <a:ext cx="1" cy="153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0A18A02-A989-4918-A129-AD8114B4ECAA}"/>
                </a:ext>
              </a:extLst>
            </p:cNvPr>
            <p:cNvSpPr txBox="1"/>
            <p:nvPr/>
          </p:nvSpPr>
          <p:spPr>
            <a:xfrm>
              <a:off x="7234991" y="3104368"/>
              <a:ext cx="2356466" cy="830997"/>
            </a:xfrm>
            <a:prstGeom prst="rect">
              <a:avLst/>
            </a:prstGeom>
            <a:noFill/>
          </p:spPr>
          <p:txBody>
            <a:bodyPr wrap="square" rtlCol="0">
              <a:spAutoFit/>
            </a:bodyPr>
            <a:lstStyle/>
            <a:p>
              <a:r>
                <a:rPr lang="en-IN" sz="2400" dirty="0"/>
                <a:t>Low  connectivity across clusters</a:t>
              </a:r>
              <a:endParaRPr lang="en-IN" sz="2400" u="sng" dirty="0"/>
            </a:p>
          </p:txBody>
        </p:sp>
      </p:grpSp>
      <p:grpSp>
        <p:nvGrpSpPr>
          <p:cNvPr id="27" name="Group 26">
            <a:extLst>
              <a:ext uri="{FF2B5EF4-FFF2-40B4-BE49-F238E27FC236}">
                <a16:creationId xmlns:a16="http://schemas.microsoft.com/office/drawing/2014/main" id="{13158273-3755-491C-99F2-65AD13C85186}"/>
              </a:ext>
            </a:extLst>
          </p:cNvPr>
          <p:cNvGrpSpPr/>
          <p:nvPr/>
        </p:nvGrpSpPr>
        <p:grpSpPr>
          <a:xfrm>
            <a:off x="8824561" y="3759472"/>
            <a:ext cx="3123362" cy="1329886"/>
            <a:chOff x="8824561" y="3759472"/>
            <a:chExt cx="3123362" cy="1329886"/>
          </a:xfrm>
        </p:grpSpPr>
        <p:cxnSp>
          <p:nvCxnSpPr>
            <p:cNvPr id="20" name="Straight Arrow Connector 19">
              <a:extLst>
                <a:ext uri="{FF2B5EF4-FFF2-40B4-BE49-F238E27FC236}">
                  <a16:creationId xmlns:a16="http://schemas.microsoft.com/office/drawing/2014/main" id="{99AC8A2C-67A1-4ECE-9CDD-7DDEE258FAFF}"/>
                </a:ext>
              </a:extLst>
            </p:cNvPr>
            <p:cNvCxnSpPr>
              <a:cxnSpLocks/>
            </p:cNvCxnSpPr>
            <p:nvPr/>
          </p:nvCxnSpPr>
          <p:spPr>
            <a:xfrm flipH="1">
              <a:off x="8824561" y="4590469"/>
              <a:ext cx="766896" cy="498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F1B03EB-D2AD-43C5-8389-BDD74C7FD8FB}"/>
                </a:ext>
              </a:extLst>
            </p:cNvPr>
            <p:cNvSpPr txBox="1"/>
            <p:nvPr/>
          </p:nvSpPr>
          <p:spPr>
            <a:xfrm>
              <a:off x="9591457" y="3759472"/>
              <a:ext cx="2356466" cy="830997"/>
            </a:xfrm>
            <a:prstGeom prst="rect">
              <a:avLst/>
            </a:prstGeom>
            <a:noFill/>
          </p:spPr>
          <p:txBody>
            <a:bodyPr wrap="square" rtlCol="0">
              <a:spAutoFit/>
            </a:bodyPr>
            <a:lstStyle/>
            <a:p>
              <a:r>
                <a:rPr lang="en-IN" sz="2400" dirty="0"/>
                <a:t>Node degrees: power law </a:t>
              </a:r>
              <a:endParaRPr lang="en-IN" sz="2400" u="sng" dirty="0"/>
            </a:p>
          </p:txBody>
        </p:sp>
      </p:grpSp>
    </p:spTree>
    <p:extLst>
      <p:ext uri="{BB962C8B-B14F-4D97-AF65-F5344CB8AC3E}">
        <p14:creationId xmlns:p14="http://schemas.microsoft.com/office/powerpoint/2010/main" val="63556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1741</Words>
  <Application>Microsoft Office PowerPoint</Application>
  <PresentationFormat>Widescreen</PresentationFormat>
  <Paragraphs>335</Paragraphs>
  <Slides>60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Cambria Math</vt:lpstr>
      <vt:lpstr>Lucida Sans</vt:lpstr>
      <vt:lpstr>Montserrat Medium</vt:lpstr>
      <vt:lpstr>Roboto</vt:lpstr>
      <vt:lpstr>Office Theme</vt:lpstr>
      <vt:lpstr>Modelling Pandemics</vt:lpstr>
      <vt:lpstr>PowerPoint Presentation</vt:lpstr>
      <vt:lpstr>PowerPoint Presentation</vt:lpstr>
      <vt:lpstr>PowerPoint Presentation</vt:lpstr>
      <vt:lpstr>Modelling the Spread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model the spread of an infection?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Pandemics</dc:title>
  <dc:creator>Shrirang Karandikar</dc:creator>
  <cp:lastModifiedBy>Shrirang Karandikar</cp:lastModifiedBy>
  <cp:revision>76</cp:revision>
  <dcterms:created xsi:type="dcterms:W3CDTF">2020-09-02T07:16:14Z</dcterms:created>
  <dcterms:modified xsi:type="dcterms:W3CDTF">2020-09-06T12:28:11Z</dcterms:modified>
</cp:coreProperties>
</file>