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12" y="90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278C91-A1F3-41DC-81FF-6A52387C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290638"/>
            <a:ext cx="54483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5303F706-A275-4C24-9985-6AE41FF75E11}"/>
              </a:ext>
            </a:extLst>
          </p:cNvPr>
          <p:cNvSpPr txBox="1"/>
          <p:nvPr/>
        </p:nvSpPr>
        <p:spPr>
          <a:xfrm>
            <a:off x="2383180" y="894854"/>
            <a:ext cx="85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</a:rPr>
              <a:t> </a:t>
            </a:r>
            <a:r>
              <a:rPr lang="en-IN" altLang="en-US" dirty="0">
                <a:solidFill>
                  <a:schemeClr val="bg1"/>
                </a:solidFill>
              </a:rPr>
              <a:t>5 Clusters 1000 samples</a:t>
            </a:r>
            <a:endParaRPr lang="x-none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C12EDE-1F2D-4E3D-91BA-BCC2F406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93" y="0"/>
            <a:ext cx="9066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9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67286" y="474134"/>
            <a:ext cx="26670" cy="620458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2383180" y="894854"/>
            <a:ext cx="85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</a:rPr>
              <a:t>UMAP </a:t>
            </a:r>
            <a:r>
              <a:rPr lang="en-IN" altLang="en-US" dirty="0">
                <a:solidFill>
                  <a:schemeClr val="bg1"/>
                </a:solidFill>
              </a:rPr>
              <a:t>							</a:t>
            </a:r>
            <a:r>
              <a:rPr lang="x-none" altLang="en-US" dirty="0">
                <a:solidFill>
                  <a:schemeClr val="bg1"/>
                </a:solidFill>
              </a:rPr>
              <a:t>T-SNE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7E228C-A7EB-4A6B-B1F2-A2901C1D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49" y="1978846"/>
            <a:ext cx="5145014" cy="398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B9E1764-8C74-45FD-B170-A8D908F4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7" y="1973522"/>
            <a:ext cx="5052974" cy="398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70" y="1245870"/>
            <a:ext cx="5595620" cy="403034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6DF1B52-D8F5-4E7C-AD0F-4C702963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009650"/>
            <a:ext cx="59531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268095"/>
            <a:ext cx="3299460" cy="246888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959860" y="327025"/>
            <a:ext cx="26670" cy="620458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108710" y="4730115"/>
            <a:ext cx="204787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</a:rPr>
              <a:t>n_neighbors --&gt;</a:t>
            </a:r>
          </a:p>
          <a:p>
            <a:r>
              <a:rPr lang="x-none" altLang="en-US" sz="1400">
                <a:solidFill>
                  <a:schemeClr val="bg1"/>
                </a:solidFill>
              </a:rPr>
              <a:t>(local vs global structure)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70815"/>
            <a:ext cx="2867025" cy="2101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715" y="170180"/>
            <a:ext cx="2842260" cy="210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295" y="2412365"/>
            <a:ext cx="2840990" cy="2119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715" y="2412365"/>
            <a:ext cx="2860040" cy="2115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660" y="4655185"/>
            <a:ext cx="2841625" cy="2077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715" y="4603750"/>
            <a:ext cx="2879725" cy="21285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446010" y="899795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7410450" y="322072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7423150" y="5427345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</a:rPr>
              <a:t>800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1235075" y="723265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Default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652270" y="3962400"/>
            <a:ext cx="84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UMAP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488315"/>
            <a:ext cx="3534410" cy="2637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3758565"/>
            <a:ext cx="3534410" cy="2613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965" y="488315"/>
            <a:ext cx="3639820" cy="263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75" y="3731260"/>
            <a:ext cx="3572510" cy="2640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125" y="3731260"/>
            <a:ext cx="3495675" cy="2640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850" y="456565"/>
            <a:ext cx="3577590" cy="266954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005445" y="327025"/>
            <a:ext cx="26670" cy="620458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05580" y="327025"/>
            <a:ext cx="26670" cy="620458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338580" y="3245485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0.3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556885" y="3238500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599295" y="323850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0.8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585970" y="51435"/>
            <a:ext cx="3020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200">
                <a:solidFill>
                  <a:schemeClr val="bg1"/>
                </a:solidFill>
              </a:rPr>
              <a:t>min_dist (packing/tightness)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267970"/>
            <a:ext cx="3459480" cy="2641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995420" y="139065"/>
            <a:ext cx="17145" cy="312610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09245" y="3409950"/>
            <a:ext cx="3557270" cy="3873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64540" y="3026410"/>
            <a:ext cx="2709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1400">
                <a:solidFill>
                  <a:schemeClr val="bg1"/>
                </a:solidFill>
              </a:rPr>
              <a:t>perplextiy = 30 , e_exg = 12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17" y="3592831"/>
            <a:ext cx="4005580" cy="30060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962" y="136525"/>
            <a:ext cx="4199890" cy="31286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515485" y="2161540"/>
            <a:ext cx="113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2400">
                <a:solidFill>
                  <a:schemeClr val="bg1"/>
                </a:solidFill>
              </a:rPr>
              <a:t>T-SNE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2961640"/>
            <a:ext cx="3717290" cy="2781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30" y="2905125"/>
            <a:ext cx="3716655" cy="28384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46860" y="6151245"/>
            <a:ext cx="1915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UMAP Default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111490" y="6151245"/>
            <a:ext cx="240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>
                <a:solidFill>
                  <a:schemeClr val="bg1"/>
                </a:solidFill>
              </a:rPr>
              <a:t>T-SNE Default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05" y="195580"/>
            <a:ext cx="3485515" cy="25107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116570" y="873125"/>
            <a:ext cx="240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</a:rPr>
              <a:t>Original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Soham Joshi</cp:lastModifiedBy>
  <cp:revision>23</cp:revision>
  <dcterms:created xsi:type="dcterms:W3CDTF">2020-07-05T04:55:00Z</dcterms:created>
  <dcterms:modified xsi:type="dcterms:W3CDTF">2020-08-11T09:59:17Z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