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6" r:id="rId3"/>
    <p:sldId id="260" r:id="rId4"/>
    <p:sldId id="261" r:id="rId5"/>
    <p:sldId id="267" r:id="rId6"/>
    <p:sldId id="268" r:id="rId7"/>
    <p:sldId id="270" r:id="rId8"/>
    <p:sldId id="269" r:id="rId9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6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294" y="84"/>
      </p:cViewPr>
      <p:guideLst>
        <p:guide orient="horz" pos="215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2020/8/12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>
            <a:extLst>
              <a:ext uri="{FF2B5EF4-FFF2-40B4-BE49-F238E27FC236}">
                <a16:creationId xmlns:a16="http://schemas.microsoft.com/office/drawing/2014/main" id="{5303F706-A275-4C24-9985-6AE41FF75E11}"/>
              </a:ext>
            </a:extLst>
          </p:cNvPr>
          <p:cNvSpPr txBox="1"/>
          <p:nvPr/>
        </p:nvSpPr>
        <p:spPr>
          <a:xfrm>
            <a:off x="1851661" y="497742"/>
            <a:ext cx="690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dirty="0">
                <a:solidFill>
                  <a:schemeClr val="bg1"/>
                </a:solidFill>
              </a:rPr>
              <a:t> </a:t>
            </a:r>
            <a:r>
              <a:rPr lang="en-IN" altLang="en-US" dirty="0">
                <a:solidFill>
                  <a:schemeClr val="bg1"/>
                </a:solidFill>
              </a:rPr>
              <a:t>5 Clusters. 10,000 sample points</a:t>
            </a:r>
            <a:endParaRPr lang="x-none" altLang="en-US" dirty="0">
              <a:solidFill>
                <a:schemeClr val="bg1"/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14AD637-D211-4641-A604-439BA77E3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661" y="1033288"/>
            <a:ext cx="7999541" cy="582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3E3107E-ABCB-4D5D-AB14-17ACAD3CE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087" y="641777"/>
            <a:ext cx="7887386" cy="593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Box 7">
            <a:extLst>
              <a:ext uri="{FF2B5EF4-FFF2-40B4-BE49-F238E27FC236}">
                <a16:creationId xmlns:a16="http://schemas.microsoft.com/office/drawing/2014/main" id="{104F614B-C935-498E-9DD0-F1509ACDAF08}"/>
              </a:ext>
            </a:extLst>
          </p:cNvPr>
          <p:cNvSpPr txBox="1"/>
          <p:nvPr/>
        </p:nvSpPr>
        <p:spPr>
          <a:xfrm>
            <a:off x="637573" y="641776"/>
            <a:ext cx="3106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dirty="0">
                <a:solidFill>
                  <a:schemeClr val="bg1"/>
                </a:solidFill>
              </a:rPr>
              <a:t>PCA</a:t>
            </a:r>
          </a:p>
          <a:p>
            <a:r>
              <a:rPr lang="en-IN" altLang="en-US" dirty="0">
                <a:solidFill>
                  <a:schemeClr val="bg1"/>
                </a:solidFill>
              </a:rPr>
              <a:t>- Maintains structure because linearity of data</a:t>
            </a:r>
            <a:endParaRPr lang="x-none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798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6067286" y="474134"/>
            <a:ext cx="26670" cy="6204585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2383180" y="894854"/>
            <a:ext cx="851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dirty="0">
                <a:solidFill>
                  <a:schemeClr val="bg1"/>
                </a:solidFill>
              </a:rPr>
              <a:t>UMAP </a:t>
            </a:r>
            <a:r>
              <a:rPr lang="en-IN" altLang="en-US" dirty="0">
                <a:solidFill>
                  <a:schemeClr val="bg1"/>
                </a:solidFill>
              </a:rPr>
              <a:t>							</a:t>
            </a:r>
            <a:r>
              <a:rPr lang="x-none" altLang="en-US" dirty="0">
                <a:solidFill>
                  <a:schemeClr val="bg1"/>
                </a:solidFill>
              </a:rPr>
              <a:t>T-SNE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24E5FC9-713C-42A3-9AC8-E698C60FD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041" y="2077431"/>
            <a:ext cx="5188149" cy="3885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41E431D8-DCCD-4AF5-9D9A-CE72B7087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33" y="2077430"/>
            <a:ext cx="5188149" cy="3885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1EC839-CDE6-419F-900C-19CA5D313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48" y="1569309"/>
            <a:ext cx="5639552" cy="49303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2528D1-357F-44A0-BEE9-DF44D4C7C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1273" y="1569309"/>
            <a:ext cx="6684279" cy="493034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2D130F4-EDB7-4EDC-852A-C3A24A02B0D8}"/>
              </a:ext>
            </a:extLst>
          </p:cNvPr>
          <p:cNvSpPr/>
          <p:nvPr/>
        </p:nvSpPr>
        <p:spPr>
          <a:xfrm>
            <a:off x="2051222" y="728661"/>
            <a:ext cx="8501449" cy="61293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BAB94810-5A6B-497B-BA72-E897BD137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222" y="728662"/>
            <a:ext cx="8172450" cy="612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309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195978-E961-4831-9786-2450C6B572D1}"/>
              </a:ext>
            </a:extLst>
          </p:cNvPr>
          <p:cNvSpPr/>
          <p:nvPr/>
        </p:nvSpPr>
        <p:spPr>
          <a:xfrm>
            <a:off x="1037968" y="234778"/>
            <a:ext cx="9737124" cy="66232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29C57DE-3B89-4EEB-BDDF-4B44A18F1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908" y="481913"/>
            <a:ext cx="8544251" cy="6376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000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3566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9D3637F-9257-4A61-9FC9-377DDE92F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935" y="1704717"/>
            <a:ext cx="5953125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752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24</Words>
  <Application>Microsoft Office PowerPoint</Application>
  <PresentationFormat>Widescreen</PresentationFormat>
  <Paragraphs>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宋体</vt:lpstr>
      <vt:lpstr>Arial</vt:lpstr>
      <vt:lpstr>Arial Black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</dc:creator>
  <cp:lastModifiedBy>Soham Joshi</cp:lastModifiedBy>
  <cp:revision>29</cp:revision>
  <dcterms:created xsi:type="dcterms:W3CDTF">2020-07-05T04:55:00Z</dcterms:created>
  <dcterms:modified xsi:type="dcterms:W3CDTF">2020-08-12T13:53:02Z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