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6"/>
  </p:notesMasterIdLst>
  <p:sldIdLst>
    <p:sldId id="256" r:id="rId5"/>
  </p:sldIdLst>
  <p:sldSz cx="36576000" cy="29260800"/>
  <p:notesSz cx="9144000" cy="6858000"/>
  <p:defaultTextStyle>
    <a:defPPr>
      <a:defRPr lang="en-US"/>
    </a:defPPr>
    <a:lvl1pPr marL="0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1pPr>
    <a:lvl2pPr marL="1880918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2pPr>
    <a:lvl3pPr marL="3761836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3pPr>
    <a:lvl4pPr marL="5642755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4pPr>
    <a:lvl5pPr marL="7523673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5pPr>
    <a:lvl6pPr marL="9404591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6pPr>
    <a:lvl7pPr marL="11285509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7pPr>
    <a:lvl8pPr marL="13166427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8pPr>
    <a:lvl9pPr marL="15047346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16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C5FF"/>
    <a:srgbClr val="A0A3FF"/>
    <a:srgbClr val="8FFD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76" autoAdjust="0"/>
    <p:restoredTop sz="94712"/>
  </p:normalViewPr>
  <p:slideViewPr>
    <p:cSldViewPr snapToGrid="0" snapToObjects="1">
      <p:cViewPr>
        <p:scale>
          <a:sx n="32" d="100"/>
          <a:sy n="32" d="100"/>
        </p:scale>
        <p:origin x="475" y="-2203"/>
      </p:cViewPr>
      <p:guideLst>
        <p:guide orient="horz" pos="9216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263C8-1F4A-D143-B9CC-F49476357AC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63863" y="514350"/>
            <a:ext cx="32162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1B56C-B07E-3E41-B87D-461E056A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28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1pPr>
    <a:lvl2pPr marL="1880918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2pPr>
    <a:lvl3pPr marL="3761836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3pPr>
    <a:lvl4pPr marL="5642755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4pPr>
    <a:lvl5pPr marL="7523673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5pPr>
    <a:lvl6pPr marL="9404591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6pPr>
    <a:lvl7pPr marL="11285509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7pPr>
    <a:lvl8pPr marL="13166427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8pPr>
    <a:lvl9pPr marL="15047346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63863" y="514350"/>
            <a:ext cx="3216275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1B56C-B07E-3E41-B87D-461E056AF0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1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9089815"/>
            <a:ext cx="31089600" cy="6272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6581120"/>
            <a:ext cx="25603200" cy="7477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4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0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29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1" y="18802775"/>
            <a:ext cx="31089600" cy="5811520"/>
          </a:xfrm>
        </p:spPr>
        <p:txBody>
          <a:bodyPr anchor="t"/>
          <a:lstStyle>
            <a:lvl1pPr algn="l">
              <a:defRPr sz="15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1" y="12401979"/>
            <a:ext cx="31089600" cy="6400798"/>
          </a:xfrm>
        </p:spPr>
        <p:txBody>
          <a:bodyPr anchor="b"/>
          <a:lstStyle>
            <a:lvl1pPr marL="0" indent="0">
              <a:buNone/>
              <a:defRPr sz="8083">
                <a:solidFill>
                  <a:schemeClr val="tx1">
                    <a:tint val="75000"/>
                  </a:schemeClr>
                </a:solidFill>
              </a:defRPr>
            </a:lvl1pPr>
            <a:lvl2pPr marL="1828689" indent="0">
              <a:buNone/>
              <a:defRPr sz="7250">
                <a:solidFill>
                  <a:schemeClr val="tx1">
                    <a:tint val="75000"/>
                  </a:schemeClr>
                </a:solidFill>
              </a:defRPr>
            </a:lvl2pPr>
            <a:lvl3pPr marL="3657377" indent="0">
              <a:buNone/>
              <a:defRPr sz="6416">
                <a:solidFill>
                  <a:schemeClr val="tx1">
                    <a:tint val="75000"/>
                  </a:schemeClr>
                </a:solidFill>
              </a:defRPr>
            </a:lvl3pPr>
            <a:lvl4pPr marL="5486066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4pPr>
            <a:lvl5pPr marL="7314755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5pPr>
            <a:lvl6pPr marL="9143443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6pPr>
            <a:lvl7pPr marL="10972132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7pPr>
            <a:lvl8pPr marL="12800820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8pPr>
            <a:lvl9pPr marL="14629511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827524"/>
            <a:ext cx="16154400" cy="19310775"/>
          </a:xfrm>
        </p:spPr>
        <p:txBody>
          <a:bodyPr/>
          <a:lstStyle>
            <a:lvl1pPr>
              <a:defRPr sz="11166"/>
            </a:lvl1pPr>
            <a:lvl2pPr>
              <a:defRPr sz="9583"/>
            </a:lvl2pPr>
            <a:lvl3pPr>
              <a:defRPr sz="8083"/>
            </a:lvl3pPr>
            <a:lvl4pPr>
              <a:defRPr sz="7250"/>
            </a:lvl4pPr>
            <a:lvl5pPr>
              <a:defRPr sz="7250"/>
            </a:lvl5pPr>
            <a:lvl6pPr>
              <a:defRPr sz="7250"/>
            </a:lvl6pPr>
            <a:lvl7pPr>
              <a:defRPr sz="7250"/>
            </a:lvl7pPr>
            <a:lvl8pPr>
              <a:defRPr sz="7250"/>
            </a:lvl8pPr>
            <a:lvl9pPr>
              <a:defRPr sz="7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827524"/>
            <a:ext cx="16154400" cy="19310775"/>
          </a:xfrm>
        </p:spPr>
        <p:txBody>
          <a:bodyPr/>
          <a:lstStyle>
            <a:lvl1pPr>
              <a:defRPr sz="11166"/>
            </a:lvl1pPr>
            <a:lvl2pPr>
              <a:defRPr sz="9583"/>
            </a:lvl2pPr>
            <a:lvl3pPr>
              <a:defRPr sz="8083"/>
            </a:lvl3pPr>
            <a:lvl4pPr>
              <a:defRPr sz="7250"/>
            </a:lvl4pPr>
            <a:lvl5pPr>
              <a:defRPr sz="7250"/>
            </a:lvl5pPr>
            <a:lvl6pPr>
              <a:defRPr sz="7250"/>
            </a:lvl6pPr>
            <a:lvl7pPr>
              <a:defRPr sz="7250"/>
            </a:lvl7pPr>
            <a:lvl8pPr>
              <a:defRPr sz="7250"/>
            </a:lvl8pPr>
            <a:lvl9pPr>
              <a:defRPr sz="7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2" y="6549816"/>
            <a:ext cx="16160753" cy="2729652"/>
          </a:xfrm>
        </p:spPr>
        <p:txBody>
          <a:bodyPr anchor="b"/>
          <a:lstStyle>
            <a:lvl1pPr marL="0" indent="0">
              <a:buNone/>
              <a:defRPr sz="9583" b="1"/>
            </a:lvl1pPr>
            <a:lvl2pPr marL="1828689" indent="0">
              <a:buNone/>
              <a:defRPr sz="8083" b="1"/>
            </a:lvl2pPr>
            <a:lvl3pPr marL="3657377" indent="0">
              <a:buNone/>
              <a:defRPr sz="7250" b="1"/>
            </a:lvl3pPr>
            <a:lvl4pPr marL="5486066" indent="0">
              <a:buNone/>
              <a:defRPr sz="6416" b="1"/>
            </a:lvl4pPr>
            <a:lvl5pPr marL="7314755" indent="0">
              <a:buNone/>
              <a:defRPr sz="6416" b="1"/>
            </a:lvl5pPr>
            <a:lvl6pPr marL="9143443" indent="0">
              <a:buNone/>
              <a:defRPr sz="6416" b="1"/>
            </a:lvl6pPr>
            <a:lvl7pPr marL="10972132" indent="0">
              <a:buNone/>
              <a:defRPr sz="6416" b="1"/>
            </a:lvl7pPr>
            <a:lvl8pPr marL="12800820" indent="0">
              <a:buNone/>
              <a:defRPr sz="6416" b="1"/>
            </a:lvl8pPr>
            <a:lvl9pPr marL="14629511" indent="0">
              <a:buNone/>
              <a:defRPr sz="64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2" y="9279468"/>
            <a:ext cx="16160753" cy="16858828"/>
          </a:xfrm>
        </p:spPr>
        <p:txBody>
          <a:bodyPr/>
          <a:lstStyle>
            <a:lvl1pPr>
              <a:defRPr sz="9583"/>
            </a:lvl1pPr>
            <a:lvl2pPr>
              <a:defRPr sz="8083"/>
            </a:lvl2pPr>
            <a:lvl3pPr>
              <a:defRPr sz="7250"/>
            </a:lvl3pPr>
            <a:lvl4pPr>
              <a:defRPr sz="6416"/>
            </a:lvl4pPr>
            <a:lvl5pPr>
              <a:defRPr sz="6416"/>
            </a:lvl5pPr>
            <a:lvl6pPr>
              <a:defRPr sz="6416"/>
            </a:lvl6pPr>
            <a:lvl7pPr>
              <a:defRPr sz="6416"/>
            </a:lvl7pPr>
            <a:lvl8pPr>
              <a:defRPr sz="6416"/>
            </a:lvl8pPr>
            <a:lvl9pPr>
              <a:defRPr sz="64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3" y="6549816"/>
            <a:ext cx="16167100" cy="2729652"/>
          </a:xfrm>
        </p:spPr>
        <p:txBody>
          <a:bodyPr anchor="b"/>
          <a:lstStyle>
            <a:lvl1pPr marL="0" indent="0">
              <a:buNone/>
              <a:defRPr sz="9583" b="1"/>
            </a:lvl1pPr>
            <a:lvl2pPr marL="1828689" indent="0">
              <a:buNone/>
              <a:defRPr sz="8083" b="1"/>
            </a:lvl2pPr>
            <a:lvl3pPr marL="3657377" indent="0">
              <a:buNone/>
              <a:defRPr sz="7250" b="1"/>
            </a:lvl3pPr>
            <a:lvl4pPr marL="5486066" indent="0">
              <a:buNone/>
              <a:defRPr sz="6416" b="1"/>
            </a:lvl4pPr>
            <a:lvl5pPr marL="7314755" indent="0">
              <a:buNone/>
              <a:defRPr sz="6416" b="1"/>
            </a:lvl5pPr>
            <a:lvl6pPr marL="9143443" indent="0">
              <a:buNone/>
              <a:defRPr sz="6416" b="1"/>
            </a:lvl6pPr>
            <a:lvl7pPr marL="10972132" indent="0">
              <a:buNone/>
              <a:defRPr sz="6416" b="1"/>
            </a:lvl7pPr>
            <a:lvl8pPr marL="12800820" indent="0">
              <a:buNone/>
              <a:defRPr sz="6416" b="1"/>
            </a:lvl8pPr>
            <a:lvl9pPr marL="14629511" indent="0">
              <a:buNone/>
              <a:defRPr sz="64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3" y="9279468"/>
            <a:ext cx="16167100" cy="16858828"/>
          </a:xfrm>
        </p:spPr>
        <p:txBody>
          <a:bodyPr/>
          <a:lstStyle>
            <a:lvl1pPr>
              <a:defRPr sz="9583"/>
            </a:lvl1pPr>
            <a:lvl2pPr>
              <a:defRPr sz="8083"/>
            </a:lvl2pPr>
            <a:lvl3pPr>
              <a:defRPr sz="7250"/>
            </a:lvl3pPr>
            <a:lvl4pPr>
              <a:defRPr sz="6416"/>
            </a:lvl4pPr>
            <a:lvl5pPr>
              <a:defRPr sz="6416"/>
            </a:lvl5pPr>
            <a:lvl6pPr>
              <a:defRPr sz="6416"/>
            </a:lvl6pPr>
            <a:lvl7pPr>
              <a:defRPr sz="6416"/>
            </a:lvl7pPr>
            <a:lvl8pPr>
              <a:defRPr sz="6416"/>
            </a:lvl8pPr>
            <a:lvl9pPr>
              <a:defRPr sz="64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3" y="1165013"/>
            <a:ext cx="12033253" cy="4958080"/>
          </a:xfrm>
        </p:spPr>
        <p:txBody>
          <a:bodyPr anchor="b"/>
          <a:lstStyle>
            <a:lvl1pPr algn="l">
              <a:defRPr sz="808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165017"/>
            <a:ext cx="20447000" cy="24973282"/>
          </a:xfrm>
        </p:spPr>
        <p:txBody>
          <a:bodyPr/>
          <a:lstStyle>
            <a:lvl1pPr>
              <a:defRPr sz="12833"/>
            </a:lvl1pPr>
            <a:lvl2pPr>
              <a:defRPr sz="11166"/>
            </a:lvl2pPr>
            <a:lvl3pPr>
              <a:defRPr sz="9583"/>
            </a:lvl3pPr>
            <a:lvl4pPr>
              <a:defRPr sz="8083"/>
            </a:lvl4pPr>
            <a:lvl5pPr>
              <a:defRPr sz="8083"/>
            </a:lvl5pPr>
            <a:lvl6pPr>
              <a:defRPr sz="8083"/>
            </a:lvl6pPr>
            <a:lvl7pPr>
              <a:defRPr sz="8083"/>
            </a:lvl7pPr>
            <a:lvl8pPr>
              <a:defRPr sz="8083"/>
            </a:lvl8pPr>
            <a:lvl9pPr>
              <a:defRPr sz="80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3" y="6123097"/>
            <a:ext cx="12033253" cy="20015202"/>
          </a:xfrm>
        </p:spPr>
        <p:txBody>
          <a:bodyPr/>
          <a:lstStyle>
            <a:lvl1pPr marL="0" indent="0">
              <a:buNone/>
              <a:defRPr sz="5583"/>
            </a:lvl1pPr>
            <a:lvl2pPr marL="1828689" indent="0">
              <a:buNone/>
              <a:defRPr sz="4750"/>
            </a:lvl2pPr>
            <a:lvl3pPr marL="3657377" indent="0">
              <a:buNone/>
              <a:defRPr sz="4000"/>
            </a:lvl3pPr>
            <a:lvl4pPr marL="5486066" indent="0">
              <a:buNone/>
              <a:defRPr sz="3583"/>
            </a:lvl4pPr>
            <a:lvl5pPr marL="7314755" indent="0">
              <a:buNone/>
              <a:defRPr sz="3583"/>
            </a:lvl5pPr>
            <a:lvl6pPr marL="9143443" indent="0">
              <a:buNone/>
              <a:defRPr sz="3583"/>
            </a:lvl6pPr>
            <a:lvl7pPr marL="10972132" indent="0">
              <a:buNone/>
              <a:defRPr sz="3583"/>
            </a:lvl7pPr>
            <a:lvl8pPr marL="12800820" indent="0">
              <a:buNone/>
              <a:defRPr sz="3583"/>
            </a:lvl8pPr>
            <a:lvl9pPr marL="14629511" indent="0">
              <a:buNone/>
              <a:defRPr sz="35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3" y="20482561"/>
            <a:ext cx="21945600" cy="2418082"/>
          </a:xfrm>
        </p:spPr>
        <p:txBody>
          <a:bodyPr anchor="b"/>
          <a:lstStyle>
            <a:lvl1pPr algn="l">
              <a:defRPr sz="808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3" y="3811804"/>
            <a:ext cx="21945600" cy="15960436"/>
          </a:xfrm>
        </p:spPr>
        <p:txBody>
          <a:bodyPr/>
          <a:lstStyle>
            <a:lvl1pPr marL="0" indent="0">
              <a:buNone/>
              <a:defRPr sz="12833"/>
            </a:lvl1pPr>
            <a:lvl2pPr marL="1828689" indent="0">
              <a:buNone/>
              <a:defRPr sz="11166"/>
            </a:lvl2pPr>
            <a:lvl3pPr marL="3657377" indent="0">
              <a:buNone/>
              <a:defRPr sz="9583"/>
            </a:lvl3pPr>
            <a:lvl4pPr marL="5486066" indent="0">
              <a:buNone/>
              <a:defRPr sz="8083"/>
            </a:lvl4pPr>
            <a:lvl5pPr marL="7314755" indent="0">
              <a:buNone/>
              <a:defRPr sz="8083"/>
            </a:lvl5pPr>
            <a:lvl6pPr marL="9143443" indent="0">
              <a:buNone/>
              <a:defRPr sz="8083"/>
            </a:lvl6pPr>
            <a:lvl7pPr marL="10972132" indent="0">
              <a:buNone/>
              <a:defRPr sz="8083"/>
            </a:lvl7pPr>
            <a:lvl8pPr marL="12800820" indent="0">
              <a:buNone/>
              <a:defRPr sz="8083"/>
            </a:lvl8pPr>
            <a:lvl9pPr marL="14629511" indent="0">
              <a:buNone/>
              <a:defRPr sz="8083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3" y="22900643"/>
            <a:ext cx="21945600" cy="3434078"/>
          </a:xfrm>
        </p:spPr>
        <p:txBody>
          <a:bodyPr/>
          <a:lstStyle>
            <a:lvl1pPr marL="0" indent="0">
              <a:buNone/>
              <a:defRPr sz="5583"/>
            </a:lvl1pPr>
            <a:lvl2pPr marL="1828689" indent="0">
              <a:buNone/>
              <a:defRPr sz="4750"/>
            </a:lvl2pPr>
            <a:lvl3pPr marL="3657377" indent="0">
              <a:buNone/>
              <a:defRPr sz="4000"/>
            </a:lvl3pPr>
            <a:lvl4pPr marL="5486066" indent="0">
              <a:buNone/>
              <a:defRPr sz="3583"/>
            </a:lvl4pPr>
            <a:lvl5pPr marL="7314755" indent="0">
              <a:buNone/>
              <a:defRPr sz="3583"/>
            </a:lvl5pPr>
            <a:lvl6pPr marL="9143443" indent="0">
              <a:buNone/>
              <a:defRPr sz="3583"/>
            </a:lvl6pPr>
            <a:lvl7pPr marL="10972132" indent="0">
              <a:buNone/>
              <a:defRPr sz="3583"/>
            </a:lvl7pPr>
            <a:lvl8pPr marL="12800820" indent="0">
              <a:buNone/>
              <a:defRPr sz="3583"/>
            </a:lvl8pPr>
            <a:lvl9pPr marL="14629511" indent="0">
              <a:buNone/>
              <a:defRPr sz="35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2601906"/>
            <a:ext cx="32918400" cy="4433455"/>
          </a:xfrm>
          <a:prstGeom prst="rect">
            <a:avLst/>
          </a:prstGeom>
        </p:spPr>
        <p:txBody>
          <a:bodyPr vert="horz" lIns="438903" tIns="219451" rIns="438903" bIns="21945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7809654"/>
            <a:ext cx="32918400" cy="19310775"/>
          </a:xfrm>
          <a:prstGeom prst="rect">
            <a:avLst/>
          </a:prstGeom>
        </p:spPr>
        <p:txBody>
          <a:bodyPr vert="horz" lIns="438903" tIns="219451" rIns="438903" bIns="21945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</p:sldLayoutIdLst>
  <p:txStyles>
    <p:titleStyle>
      <a:lvl1pPr algn="ctr" defTabSz="1828689" rtl="0" eaLnBrk="1" latinLnBrk="0" hangingPunct="1">
        <a:spcBef>
          <a:spcPct val="0"/>
        </a:spcBef>
        <a:buNone/>
        <a:defRPr sz="1758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517" indent="-1371517" algn="l" defTabSz="1828689" rtl="0" eaLnBrk="1" latinLnBrk="0" hangingPunct="1">
        <a:spcBef>
          <a:spcPct val="20000"/>
        </a:spcBef>
        <a:buFont typeface="Arial"/>
        <a:buChar char="•"/>
        <a:defRPr sz="11166" kern="1200">
          <a:solidFill>
            <a:schemeClr val="tx1"/>
          </a:solidFill>
          <a:latin typeface="+mn-lt"/>
          <a:ea typeface="+mn-ea"/>
          <a:cs typeface="+mn-cs"/>
        </a:defRPr>
      </a:lvl1pPr>
      <a:lvl2pPr marL="2971619" indent="-1142931" algn="l" defTabSz="1828689" rtl="0" eaLnBrk="1" latinLnBrk="0" hangingPunct="1">
        <a:spcBef>
          <a:spcPct val="20000"/>
        </a:spcBef>
        <a:buFont typeface="Arial"/>
        <a:buChar char="–"/>
        <a:defRPr sz="9583" kern="1200">
          <a:solidFill>
            <a:schemeClr val="tx1"/>
          </a:solidFill>
          <a:latin typeface="+mn-lt"/>
          <a:ea typeface="+mn-ea"/>
          <a:cs typeface="+mn-cs"/>
        </a:defRPr>
      </a:lvl2pPr>
      <a:lvl3pPr marL="4571722" indent="-914344" algn="l" defTabSz="1828689" rtl="0" eaLnBrk="1" latinLnBrk="0" hangingPunct="1">
        <a:spcBef>
          <a:spcPct val="20000"/>
        </a:spcBef>
        <a:buFont typeface="Arial"/>
        <a:buChar char="•"/>
        <a:defRPr sz="8083" kern="1200">
          <a:solidFill>
            <a:schemeClr val="tx1"/>
          </a:solidFill>
          <a:latin typeface="+mn-lt"/>
          <a:ea typeface="+mn-ea"/>
          <a:cs typeface="+mn-cs"/>
        </a:defRPr>
      </a:lvl3pPr>
      <a:lvl4pPr marL="6400411" indent="-914344" algn="l" defTabSz="1828689" rtl="0" eaLnBrk="1" latinLnBrk="0" hangingPunct="1">
        <a:spcBef>
          <a:spcPct val="20000"/>
        </a:spcBef>
        <a:buFont typeface="Arial"/>
        <a:buChar char="–"/>
        <a:defRPr sz="7250" kern="1200">
          <a:solidFill>
            <a:schemeClr val="tx1"/>
          </a:solidFill>
          <a:latin typeface="+mn-lt"/>
          <a:ea typeface="+mn-ea"/>
          <a:cs typeface="+mn-cs"/>
        </a:defRPr>
      </a:lvl4pPr>
      <a:lvl5pPr marL="8229099" indent="-914344" algn="l" defTabSz="1828689" rtl="0" eaLnBrk="1" latinLnBrk="0" hangingPunct="1">
        <a:spcBef>
          <a:spcPct val="20000"/>
        </a:spcBef>
        <a:buFont typeface="Arial"/>
        <a:buChar char="»"/>
        <a:defRPr sz="7250" kern="1200">
          <a:solidFill>
            <a:schemeClr val="tx1"/>
          </a:solidFill>
          <a:latin typeface="+mn-lt"/>
          <a:ea typeface="+mn-ea"/>
          <a:cs typeface="+mn-cs"/>
        </a:defRPr>
      </a:lvl5pPr>
      <a:lvl6pPr marL="10057788" indent="-914344" algn="l" defTabSz="1828689" rtl="0" eaLnBrk="1" latinLnBrk="0" hangingPunct="1">
        <a:spcBef>
          <a:spcPct val="20000"/>
        </a:spcBef>
        <a:buFont typeface="Arial"/>
        <a:buChar char="•"/>
        <a:defRPr sz="8083" kern="1200">
          <a:solidFill>
            <a:schemeClr val="tx1"/>
          </a:solidFill>
          <a:latin typeface="+mn-lt"/>
          <a:ea typeface="+mn-ea"/>
          <a:cs typeface="+mn-cs"/>
        </a:defRPr>
      </a:lvl6pPr>
      <a:lvl7pPr marL="11886476" indent="-914344" algn="l" defTabSz="1828689" rtl="0" eaLnBrk="1" latinLnBrk="0" hangingPunct="1">
        <a:spcBef>
          <a:spcPct val="20000"/>
        </a:spcBef>
        <a:buFont typeface="Arial"/>
        <a:buChar char="•"/>
        <a:defRPr sz="8083" kern="1200">
          <a:solidFill>
            <a:schemeClr val="tx1"/>
          </a:solidFill>
          <a:latin typeface="+mn-lt"/>
          <a:ea typeface="+mn-ea"/>
          <a:cs typeface="+mn-cs"/>
        </a:defRPr>
      </a:lvl7pPr>
      <a:lvl8pPr marL="13715166" indent="-914344" algn="l" defTabSz="1828689" rtl="0" eaLnBrk="1" latinLnBrk="0" hangingPunct="1">
        <a:spcBef>
          <a:spcPct val="20000"/>
        </a:spcBef>
        <a:buFont typeface="Arial"/>
        <a:buChar char="•"/>
        <a:defRPr sz="8083" kern="1200">
          <a:solidFill>
            <a:schemeClr val="tx1"/>
          </a:solidFill>
          <a:latin typeface="+mn-lt"/>
          <a:ea typeface="+mn-ea"/>
          <a:cs typeface="+mn-cs"/>
        </a:defRPr>
      </a:lvl8pPr>
      <a:lvl9pPr marL="15543855" indent="-914344" algn="l" defTabSz="1828689" rtl="0" eaLnBrk="1" latinLnBrk="0" hangingPunct="1">
        <a:spcBef>
          <a:spcPct val="20000"/>
        </a:spcBef>
        <a:buFont typeface="Arial"/>
        <a:buChar char="•"/>
        <a:defRPr sz="8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1pPr>
      <a:lvl2pPr marL="1828689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2pPr>
      <a:lvl3pPr marL="3657377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3pPr>
      <a:lvl4pPr marL="5486066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4pPr>
      <a:lvl5pPr marL="7314755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5pPr>
      <a:lvl6pPr marL="9143443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132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7pPr>
      <a:lvl8pPr marL="12800820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8pPr>
      <a:lvl9pPr marL="14629511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914401"/>
            <a:ext cx="36575999" cy="2761474"/>
          </a:xfrm>
          <a:prstGeom prst="rect">
            <a:avLst/>
          </a:prstGeom>
        </p:spPr>
        <p:txBody>
          <a:bodyPr vert="horz" lIns="365753" tIns="182876" rIns="365753" bIns="182876" rtlCol="0" anchor="ctr">
            <a:normAutofit/>
          </a:bodyPr>
          <a:lstStyle>
            <a:lvl1pPr algn="ctr" defTabSz="2194514" rtl="0" eaLnBrk="1" latinLnBrk="0" hangingPunct="1">
              <a:spcBef>
                <a:spcPct val="0"/>
              </a:spcBef>
              <a:buNone/>
              <a:defRPr sz="211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333" dirty="0"/>
              <a:t>Automatic Number Plate Recognition</a:t>
            </a:r>
          </a:p>
        </p:txBody>
      </p:sp>
      <p:pic>
        <p:nvPicPr>
          <p:cNvPr id="7" name="Picture 6" descr="ncstate-brick-4x1-red-rgb.e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01" y="1628176"/>
            <a:ext cx="5737829" cy="910574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11101" y="2562731"/>
            <a:ext cx="5737829" cy="699027"/>
          </a:xfrm>
          <a:prstGeom prst="rect">
            <a:avLst/>
          </a:prstGeom>
        </p:spPr>
        <p:txBody>
          <a:bodyPr vert="horz" lIns="365753" tIns="182876" rIns="365753" bIns="182876" rtlCol="0">
            <a:normAutofit fontScale="92500" lnSpcReduction="20000"/>
          </a:bodyPr>
          <a:lstStyle>
            <a:lvl1pPr marL="0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1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4514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89028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83543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8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778057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8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571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167085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361599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556115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dirty="0">
                <a:solidFill>
                  <a:schemeClr val="tx1"/>
                </a:solidFill>
              </a:rPr>
              <a:t>Department of Computer Science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" y="4413741"/>
            <a:ext cx="3657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Abhash</a:t>
            </a:r>
            <a:r>
              <a:rPr lang="en-US" sz="4000" b="1" dirty="0"/>
              <a:t> Jain, Abhishek Srivastava, Ajay V, Darshan Bhandari, Deepak Gupta, Kamal Sharma </a:t>
            </a:r>
          </a:p>
          <a:p>
            <a:pPr algn="ctr"/>
            <a:r>
              <a:rPr lang="en-US" sz="4000" b="1" dirty="0"/>
              <a:t>North Carolina State University</a:t>
            </a:r>
            <a:endParaRPr lang="en-US" sz="4000" b="1" baseline="30000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8056" y="3114230"/>
            <a:ext cx="36575999" cy="1048620"/>
          </a:xfrm>
          <a:prstGeom prst="rect">
            <a:avLst/>
          </a:prstGeom>
          <a:solidFill>
            <a:srgbClr val="B6C5FF">
              <a:alpha val="70000"/>
            </a:srgbClr>
          </a:solidFill>
        </p:spPr>
        <p:txBody>
          <a:bodyPr wrap="square" rtlCol="0">
            <a:spAutoFit/>
          </a:bodyPr>
          <a:lstStyle/>
          <a:p>
            <a:endParaRPr lang="en-US" sz="6214"/>
          </a:p>
        </p:txBody>
      </p:sp>
      <p:sp>
        <p:nvSpPr>
          <p:cNvPr id="11" name="TextBox 10"/>
          <p:cNvSpPr txBox="1"/>
          <p:nvPr/>
        </p:nvSpPr>
        <p:spPr>
          <a:xfrm>
            <a:off x="1272725" y="5878342"/>
            <a:ext cx="7595453" cy="938719"/>
          </a:xfrm>
          <a:prstGeom prst="rect">
            <a:avLst/>
          </a:prstGeom>
          <a:solidFill>
            <a:srgbClr val="B6C5FF">
              <a:alpha val="70000"/>
            </a:srgb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5500" b="1" dirty="0"/>
              <a:t>1. Introduction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00782" y="15591059"/>
            <a:ext cx="7595453" cy="938719"/>
          </a:xfrm>
          <a:prstGeom prst="rect">
            <a:avLst/>
          </a:prstGeom>
          <a:solidFill>
            <a:srgbClr val="B6C5FF">
              <a:alpha val="70000"/>
            </a:srgb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5500" b="1" dirty="0"/>
              <a:t>2. Data description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71683" y="5883730"/>
            <a:ext cx="15232632" cy="938719"/>
          </a:xfrm>
          <a:prstGeom prst="rect">
            <a:avLst/>
          </a:prstGeom>
          <a:solidFill>
            <a:srgbClr val="B6C5FF">
              <a:alpha val="70000"/>
            </a:srgb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5500" b="1" dirty="0"/>
              <a:t>3.  Technical Details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99740" y="15639715"/>
            <a:ext cx="15232632" cy="938719"/>
          </a:xfrm>
          <a:prstGeom prst="rect">
            <a:avLst/>
          </a:prstGeom>
          <a:solidFill>
            <a:srgbClr val="B6C5FF">
              <a:alpha val="70000"/>
            </a:srgb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5500" b="1" dirty="0"/>
              <a:t>4. Results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35877" y="5875704"/>
            <a:ext cx="7622724" cy="938719"/>
          </a:xfrm>
          <a:prstGeom prst="rect">
            <a:avLst/>
          </a:prstGeom>
          <a:solidFill>
            <a:srgbClr val="B6C5FF">
              <a:alpha val="70000"/>
            </a:srgb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5500" b="1" dirty="0"/>
              <a:t>5. Parameter choices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735877" y="15639715"/>
            <a:ext cx="7622723" cy="938719"/>
          </a:xfrm>
          <a:prstGeom prst="rect">
            <a:avLst/>
          </a:prstGeom>
          <a:solidFill>
            <a:srgbClr val="B6C5FF">
              <a:alpha val="70000"/>
            </a:srgb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5500" b="1" dirty="0"/>
              <a:t>6. Conclusions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727489" y="22067125"/>
            <a:ext cx="7622723" cy="938719"/>
          </a:xfrm>
          <a:prstGeom prst="rect">
            <a:avLst/>
          </a:prstGeom>
          <a:solidFill>
            <a:srgbClr val="B6C5FF">
              <a:alpha val="70000"/>
            </a:srgb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5500" b="1" dirty="0"/>
              <a:t>7. References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84824" y="7420071"/>
            <a:ext cx="8083826" cy="163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/>
              <a:t>Automatic Number Plate Recognition using Image Processing and OCR.</a:t>
            </a:r>
          </a:p>
          <a:p>
            <a:r>
              <a:rPr lang="en-US" sz="3333" dirty="0"/>
              <a:t>ANN was used and exploration of CNNs.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744264" y="6928263"/>
            <a:ext cx="7614336" cy="624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333" dirty="0"/>
              <a:t>Batch size = 16,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333" dirty="0"/>
              <a:t>Learning rate = 0.01,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333" dirty="0"/>
              <a:t>Network architecture = 2 Hidden layers (400, 300)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333" dirty="0"/>
              <a:t>Activation function = Sigmoid/ </a:t>
            </a:r>
            <a:r>
              <a:rPr lang="en-US" sz="3333" dirty="0" err="1"/>
              <a:t>Relu</a:t>
            </a:r>
            <a:r>
              <a:rPr lang="en-US" sz="3333" dirty="0"/>
              <a:t>/ Tanh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333" dirty="0"/>
              <a:t>Optimization algorithm: Adam/ Gradient Descent</a:t>
            </a:r>
          </a:p>
          <a:p>
            <a:endParaRPr lang="en-US" sz="3333" dirty="0"/>
          </a:p>
          <a:p>
            <a:r>
              <a:rPr lang="en-US" sz="3333" dirty="0"/>
              <a:t>These choices were used as they have proved to be successful in all neural network implementations.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00782" y="17181443"/>
            <a:ext cx="7595453" cy="3169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/>
              <a:t>The dataset consists of images of individual alphanumeric characters.</a:t>
            </a:r>
          </a:p>
          <a:p>
            <a:r>
              <a:rPr lang="en-US" sz="3333" dirty="0"/>
              <a:t>The test images consist of images of cars, with the number plate clearly visible and has minimum reflection.</a:t>
            </a:r>
          </a:p>
          <a:p>
            <a:r>
              <a:rPr lang="en-US" sz="3333" dirty="0"/>
              <a:t>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699740" y="6982344"/>
            <a:ext cx="15232632" cy="5734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/>
              <a:t>The implementation is done in Python 2.7.</a:t>
            </a:r>
          </a:p>
          <a:p>
            <a:r>
              <a:rPr lang="en-US" sz="3333" dirty="0"/>
              <a:t>Division of the project is done into 2 modules:</a:t>
            </a:r>
          </a:p>
          <a:p>
            <a:r>
              <a:rPr lang="en-US" sz="3333" dirty="0"/>
              <a:t>	1.Preprocessing of the image.</a:t>
            </a:r>
          </a:p>
          <a:p>
            <a:r>
              <a:rPr lang="en-US" sz="3333" dirty="0"/>
              <a:t>		-Conversion of image to gray scale.</a:t>
            </a:r>
          </a:p>
          <a:p>
            <a:r>
              <a:rPr lang="en-US" sz="3333" dirty="0"/>
              <a:t>		-Edge detection</a:t>
            </a:r>
          </a:p>
          <a:p>
            <a:r>
              <a:rPr lang="en-US" sz="3333" dirty="0"/>
              <a:t>		-Segmentation</a:t>
            </a:r>
          </a:p>
          <a:p>
            <a:r>
              <a:rPr lang="en-US" sz="3333" dirty="0"/>
              <a:t>	2.Optical Character Recognition using ANN.</a:t>
            </a:r>
          </a:p>
          <a:p>
            <a:endParaRPr lang="en-US" sz="3333" dirty="0"/>
          </a:p>
          <a:p>
            <a:r>
              <a:rPr lang="en-US" sz="3333" dirty="0"/>
              <a:t>	</a:t>
            </a:r>
          </a:p>
          <a:p>
            <a:endParaRPr lang="en-US" sz="3333" dirty="0"/>
          </a:p>
          <a:p>
            <a:endParaRPr lang="en-US" sz="3333" dirty="0"/>
          </a:p>
        </p:txBody>
      </p:sp>
      <p:sp>
        <p:nvSpPr>
          <p:cNvPr id="36" name="TextBox 35"/>
          <p:cNvSpPr txBox="1"/>
          <p:nvPr/>
        </p:nvSpPr>
        <p:spPr>
          <a:xfrm>
            <a:off x="10699741" y="17181444"/>
            <a:ext cx="15204575" cy="4195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/>
              <a:t>The accuracy of each of the modules highly depends on a number of factors, also the performance of ANN is directly proportional to the quality of the segmented images.</a:t>
            </a:r>
          </a:p>
          <a:p>
            <a:endParaRPr lang="en-US" sz="3333" dirty="0"/>
          </a:p>
          <a:p>
            <a:r>
              <a:rPr lang="en-US" sz="3333" dirty="0"/>
              <a:t>The results generated from rigorous testing are as follows:</a:t>
            </a:r>
          </a:p>
          <a:p>
            <a:endParaRPr lang="en-US" sz="3333" dirty="0">
              <a:highlight>
                <a:srgbClr val="FFFF00"/>
              </a:highlight>
            </a:endParaRPr>
          </a:p>
          <a:p>
            <a:endParaRPr lang="en-US" sz="3333" dirty="0">
              <a:highlight>
                <a:srgbClr val="FFFF00"/>
              </a:highlight>
            </a:endParaRPr>
          </a:p>
          <a:p>
            <a:endParaRPr lang="en-US" sz="3333" dirty="0">
              <a:highlight>
                <a:srgbClr val="FFFF00"/>
              </a:highligh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735877" y="23418614"/>
            <a:ext cx="7614336" cy="3682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/>
              <a:t>Bhavin V. </a:t>
            </a:r>
            <a:r>
              <a:rPr lang="en-US" sz="3333" dirty="0" err="1"/>
              <a:t>Kakani</a:t>
            </a:r>
            <a:r>
              <a:rPr lang="en-US" sz="3333" dirty="0"/>
              <a:t>, </a:t>
            </a:r>
            <a:r>
              <a:rPr lang="en-US" sz="3333" dirty="0" err="1"/>
              <a:t>Divyang</a:t>
            </a:r>
            <a:r>
              <a:rPr lang="en-US" sz="3333" dirty="0"/>
              <a:t> Gandhi, </a:t>
            </a:r>
            <a:r>
              <a:rPr lang="en-US" sz="3333" dirty="0" err="1"/>
              <a:t>Sagar</a:t>
            </a:r>
            <a:r>
              <a:rPr lang="en-US" sz="3333" dirty="0"/>
              <a:t> Jani, “Improved OCR based Automatic Vehicle Number Plate Recognition using features trained Neural Network.” IEEE-40222, ICCCNT  </a:t>
            </a:r>
          </a:p>
          <a:p>
            <a:r>
              <a:rPr lang="en-US" sz="3333" dirty="0"/>
              <a:t>2017</a:t>
            </a:r>
          </a:p>
          <a:p>
            <a:endParaRPr lang="en-US" sz="3333" dirty="0"/>
          </a:p>
        </p:txBody>
      </p:sp>
      <p:sp>
        <p:nvSpPr>
          <p:cNvPr id="43" name="TextBox 42"/>
          <p:cNvSpPr txBox="1"/>
          <p:nvPr/>
        </p:nvSpPr>
        <p:spPr>
          <a:xfrm>
            <a:off x="27735877" y="16850138"/>
            <a:ext cx="7614336" cy="3169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/>
              <a:t>Neural Networks perform better for image classifications compared to other classification algorithms. </a:t>
            </a:r>
          </a:p>
          <a:p>
            <a:endParaRPr lang="en-US" sz="3333" dirty="0"/>
          </a:p>
          <a:p>
            <a:r>
              <a:rPr lang="en-US" sz="3333" dirty="0"/>
              <a:t>Adam optimization converges faster than gradient descent.</a:t>
            </a:r>
          </a:p>
        </p:txBody>
      </p:sp>
      <p:pic>
        <p:nvPicPr>
          <p:cNvPr id="1026" name="Picture 2" descr="https://lh3.googleusercontent.com/-fg6LKTTxL6gnww4xiZIOWNtteLM5k1_QJhj0eQYzPe83kr_5bIT4_MANjx4Ng9kwardHt7T_IAU3_ZcLmoAakcaVI78u48dJ1kOr5zcfwVYz0q_xQjKYET4hCiu4Pqf20vgNYwR_m744gS5yA">
            <a:extLst>
              <a:ext uri="{FF2B5EF4-FFF2-40B4-BE49-F238E27FC236}">
                <a16:creationId xmlns:a16="http://schemas.microsoft.com/office/drawing/2014/main" id="{B24F2997-C953-4983-8403-C653D166E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948" y="9892631"/>
            <a:ext cx="55435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3A2E648-8676-48D9-AAAF-3D7D8121456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6871" y="10956472"/>
            <a:ext cx="6433457" cy="3673928"/>
          </a:xfrm>
          <a:prstGeom prst="rect">
            <a:avLst/>
          </a:prstGeom>
          <a:noFill/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3C1A6B1-615A-4355-85CE-6405737E0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386867"/>
              </p:ext>
            </p:extLst>
          </p:nvPr>
        </p:nvGraphicFramePr>
        <p:xfrm>
          <a:off x="10996863" y="20790568"/>
          <a:ext cx="13018170" cy="59488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9085">
                  <a:extLst>
                    <a:ext uri="{9D8B030D-6E8A-4147-A177-3AD203B41FA5}">
                      <a16:colId xmlns:a16="http://schemas.microsoft.com/office/drawing/2014/main" val="1215673138"/>
                    </a:ext>
                  </a:extLst>
                </a:gridCol>
                <a:gridCol w="6509085">
                  <a:extLst>
                    <a:ext uri="{9D8B030D-6E8A-4147-A177-3AD203B41FA5}">
                      <a16:colId xmlns:a16="http://schemas.microsoft.com/office/drawing/2014/main" val="3673203329"/>
                    </a:ext>
                  </a:extLst>
                </a:gridCol>
              </a:tblGrid>
              <a:tr h="10518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674867"/>
                  </a:ext>
                </a:extLst>
              </a:tr>
              <a:tr h="1264883">
                <a:tc>
                  <a:txBody>
                    <a:bodyPr/>
                    <a:lstStyle/>
                    <a:p>
                      <a:r>
                        <a:rPr lang="en-US" sz="5000" dirty="0"/>
                        <a:t>Plate Localization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/>
                        <a:t>78.9%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12831"/>
                  </a:ext>
                </a:extLst>
              </a:tr>
              <a:tr h="1420289">
                <a:tc>
                  <a:txBody>
                    <a:bodyPr/>
                    <a:lstStyle/>
                    <a:p>
                      <a:r>
                        <a:rPr lang="en-US" sz="5000" dirty="0"/>
                        <a:t>Character Segmentation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037943"/>
                  </a:ext>
                </a:extLst>
              </a:tr>
              <a:tr h="1872194">
                <a:tc>
                  <a:txBody>
                    <a:bodyPr/>
                    <a:lstStyle/>
                    <a:p>
                      <a:r>
                        <a:rPr lang="en-US" sz="5000" dirty="0"/>
                        <a:t>OCR from the segmented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/>
                        <a:t>55.66%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015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407632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-Presentation-36x48">
  <a:themeElements>
    <a:clrScheme name="NC State Colors">
      <a:dk1>
        <a:srgbClr val="1A1718"/>
      </a:dk1>
      <a:lt1>
        <a:sysClr val="window" lastClr="FFFFFF"/>
      </a:lt1>
      <a:dk2>
        <a:srgbClr val="313133"/>
      </a:dk2>
      <a:lt2>
        <a:srgbClr val="DFE0E1"/>
      </a:lt2>
      <a:accent1>
        <a:srgbClr val="D7002A"/>
      </a:accent1>
      <a:accent2>
        <a:srgbClr val="175AA3"/>
      </a:accent2>
      <a:accent3>
        <a:srgbClr val="ACB519"/>
      </a:accent3>
      <a:accent4>
        <a:srgbClr val="B4001C"/>
      </a:accent4>
      <a:accent5>
        <a:srgbClr val="FFE04C"/>
      </a:accent5>
      <a:accent6>
        <a:srgbClr val="E0703C"/>
      </a:accent6>
      <a:hlink>
        <a:srgbClr val="4299B7"/>
      </a:hlink>
      <a:folHlink>
        <a:srgbClr val="175AA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NCState-Presentation-48x36</Template>
  <TotalTime>4497</TotalTime>
  <Words>283</Words>
  <Application>Microsoft Office PowerPoint</Application>
  <PresentationFormat>Custom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NCState-Presentation-36x48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Bharathkumar Ramachandra</dc:creator>
  <cp:lastModifiedBy>Darshan Bhandari</cp:lastModifiedBy>
  <cp:revision>101</cp:revision>
  <dcterms:created xsi:type="dcterms:W3CDTF">2016-05-09T14:19:31Z</dcterms:created>
  <dcterms:modified xsi:type="dcterms:W3CDTF">2018-04-20T23:36:06Z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