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6DB00-54AC-457C-A425-30A3C6F9934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4BF7E-58D5-49F0-9DFC-2328DE42D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https://www.pinterest.com/pin/305400418455388551/?lp=true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4BF7E-58D5-49F0-9DFC-2328DE42D6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2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8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81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5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69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4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26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8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7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1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7284-448C-4679-B7A7-538DEF1BE6D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7A523-D10B-4C61-8803-AD7FEBC0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4B41-77A7-4C7C-8EE3-FC32C5DA2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Rumor Source Finder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EAB7B-4A0C-451C-96BA-1E63DD6F2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Abhishek Kumar Srivastava </a:t>
            </a:r>
            <a:br>
              <a:rPr lang="en-US" sz="2400" dirty="0"/>
            </a:br>
            <a:r>
              <a:rPr lang="en-US" sz="2400" dirty="0"/>
              <a:t>Deepak Gupta</a:t>
            </a:r>
          </a:p>
        </p:txBody>
      </p:sp>
    </p:spTree>
    <p:extLst>
      <p:ext uri="{BB962C8B-B14F-4D97-AF65-F5344CB8AC3E}">
        <p14:creationId xmlns:p14="http://schemas.microsoft.com/office/powerpoint/2010/main" val="174694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85F3-A206-4A19-A6C4-55CC043A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FE85F-E74A-4B69-AE2F-BE1CC20D0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42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locate the source of a rumor in a given infected network.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494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87C6-ABCB-4CD9-BA78-19E0A52E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rumor can be spread?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9ED3-1481-4986-A97B-8C4C707D8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People posting, liking or sharing a given post</a:t>
            </a:r>
          </a:p>
          <a:p>
            <a:r>
              <a:rPr lang="en-US" sz="2400" dirty="0"/>
              <a:t>Tweeting or Retweeting a post</a:t>
            </a:r>
          </a:p>
          <a:p>
            <a:r>
              <a:rPr lang="en-US" sz="2400" dirty="0"/>
              <a:t>Sharing in Instagram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Therefore, at a given instance we know how many people are infected by rumor in the graph.</a:t>
            </a:r>
          </a:p>
        </p:txBody>
      </p:sp>
    </p:spTree>
    <p:extLst>
      <p:ext uri="{BB962C8B-B14F-4D97-AF65-F5344CB8AC3E}">
        <p14:creationId xmlns:p14="http://schemas.microsoft.com/office/powerpoint/2010/main" val="187396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DAC0-0589-4C75-9422-A88784FF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Implementation!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C4CA-E481-4DE3-8F3A-42DC1BF0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Initially, a graph (say a graph from </a:t>
            </a:r>
            <a:r>
              <a:rPr lang="en-US" sz="2400" dirty="0" err="1"/>
              <a:t>facebook</a:t>
            </a:r>
            <a:r>
              <a:rPr lang="en-US" sz="2400" dirty="0"/>
              <a:t>) is taken as input.</a:t>
            </a:r>
          </a:p>
          <a:p>
            <a:r>
              <a:rPr lang="en-US" sz="2400" dirty="0"/>
              <a:t>A rumor is spread in the graph using some model like </a:t>
            </a:r>
            <a:r>
              <a:rPr lang="en-US" sz="2400" b="1" dirty="0"/>
              <a:t>SI model</a:t>
            </a:r>
            <a:r>
              <a:rPr lang="en-US" sz="2400" dirty="0"/>
              <a:t>.</a:t>
            </a:r>
          </a:p>
          <a:p>
            <a:r>
              <a:rPr lang="en-US" sz="2400" dirty="0"/>
              <a:t>Then the source of rumor will be estimated in the affected graph by using </a:t>
            </a:r>
            <a:r>
              <a:rPr lang="en-US" sz="2400" b="1" dirty="0"/>
              <a:t>rumor centrality</a:t>
            </a:r>
            <a:r>
              <a:rPr lang="en-US" sz="2400" dirty="0"/>
              <a:t>.</a:t>
            </a:r>
          </a:p>
          <a:p>
            <a:r>
              <a:rPr lang="en-US" sz="2400" dirty="0"/>
              <a:t>The estimated rumor source will be compared to the true rumor source to determine the correctness of the detection.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023E-06F5-4CF2-A8E2-57925482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94FA707D-5D2C-4133-B76B-60975DD13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30148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150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Rumor Source Finder  </vt:lpstr>
      <vt:lpstr>AIM</vt:lpstr>
      <vt:lpstr>How rumor can be spread?</vt:lpstr>
      <vt:lpstr>Our Implementation!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Rumor Source Finder  </dc:title>
  <dc:creator>deepak gupta</dc:creator>
  <cp:lastModifiedBy>deepak gupta</cp:lastModifiedBy>
  <cp:revision>8</cp:revision>
  <dcterms:created xsi:type="dcterms:W3CDTF">2018-11-05T18:48:01Z</dcterms:created>
  <dcterms:modified xsi:type="dcterms:W3CDTF">2018-11-05T19:10:37Z</dcterms:modified>
</cp:coreProperties>
</file>