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B697-AF95-4314-BD77-5D806334382C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C225-837B-4038-884F-5EC61B8FF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05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B697-AF95-4314-BD77-5D806334382C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C225-837B-4038-884F-5EC61B8FF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977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B697-AF95-4314-BD77-5D806334382C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C225-837B-4038-884F-5EC61B8FF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377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B697-AF95-4314-BD77-5D806334382C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C225-837B-4038-884F-5EC61B8FF16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1148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B697-AF95-4314-BD77-5D806334382C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C225-837B-4038-884F-5EC61B8FF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508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B697-AF95-4314-BD77-5D806334382C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C225-837B-4038-884F-5EC61B8FF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242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B697-AF95-4314-BD77-5D806334382C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C225-837B-4038-884F-5EC61B8FF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165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B697-AF95-4314-BD77-5D806334382C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C225-837B-4038-884F-5EC61B8FF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156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B697-AF95-4314-BD77-5D806334382C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C225-837B-4038-884F-5EC61B8FF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65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B697-AF95-4314-BD77-5D806334382C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C225-837B-4038-884F-5EC61B8FF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389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B697-AF95-4314-BD77-5D806334382C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C225-837B-4038-884F-5EC61B8FF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951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B697-AF95-4314-BD77-5D806334382C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C225-837B-4038-884F-5EC61B8FF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827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B697-AF95-4314-BD77-5D806334382C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C225-837B-4038-884F-5EC61B8FF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212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B697-AF95-4314-BD77-5D806334382C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C225-837B-4038-884F-5EC61B8FF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163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B697-AF95-4314-BD77-5D806334382C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C225-837B-4038-884F-5EC61B8FF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835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B697-AF95-4314-BD77-5D806334382C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C225-837B-4038-884F-5EC61B8FF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385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B697-AF95-4314-BD77-5D806334382C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C225-837B-4038-884F-5EC61B8FF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97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6F6B697-AF95-4314-BD77-5D806334382C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0C225-837B-4038-884F-5EC61B8FF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976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94C9F-4B4B-AA79-EACA-F0C7CD65C5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 Sales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DA4FC3-9465-66F0-ADF9-B736521471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Abhishek A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Tools: Power BI, CSV dataset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182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807E9-0136-78F3-6310-09A012AFF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89984-886B-6414-4297-59561D9AC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558,837 records of used car sales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Fields: Make, Model, Year, State, Price, Odometer, Condition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Objective: Analyze and visualize key sales metrics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2456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739A-E3E2-57A4-A046-92097BC81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KPIs &amp;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009CD-0D73-9849-95C1-27A074378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Sales: ₹8B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Total Units Sold: 558K+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Avg Selling Price: ₹13.6K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Avg Condition: 30.67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Filters used: Year, Make, State, Body, Transmission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991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6DA7-30A0-FCCC-4F06-B8A4C8B15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Visuals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CC12F-1E4D-0F56-F0E0-46C4DE6A6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•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Chart: Sales over time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Bar Chart: Top car brands by sales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Donut Chart: Body type distribution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Map: Sales by US states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Cards: KPIs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804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35395-EB6D-247D-A838-C5BA46B4E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7A076-0689-3F04-F174-2190AB72C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•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Toyota is top-selling brand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SUVs and Sedans dominate body type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CA and TX have highest volume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Sales declining over timeline – useful for forecasting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559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06FBF-28DD-9EA1-86DD-E0AA80EA8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/>
              <a:t>               </a:t>
            </a:r>
          </a:p>
          <a:p>
            <a:pPr marL="0" indent="0">
              <a:buNone/>
            </a:pPr>
            <a:r>
              <a:rPr lang="en-US" sz="6000" dirty="0"/>
              <a:t>                </a:t>
            </a: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IN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7910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</TotalTime>
  <Words>177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Century Gothic</vt:lpstr>
      <vt:lpstr>Times New Roman</vt:lpstr>
      <vt:lpstr>Wingdings 3</vt:lpstr>
      <vt:lpstr>Ion</vt:lpstr>
      <vt:lpstr>Car Sales Dashboard</vt:lpstr>
      <vt:lpstr>Dataset Overview</vt:lpstr>
      <vt:lpstr>Key KPIs &amp; Filters</vt:lpstr>
      <vt:lpstr>Dashboard Visuals</vt:lpstr>
      <vt:lpstr>Business Insights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Ahishek A</dc:creator>
  <cp:lastModifiedBy>Ahishek A</cp:lastModifiedBy>
  <cp:revision>1</cp:revision>
  <dcterms:created xsi:type="dcterms:W3CDTF">2025-06-01T03:51:15Z</dcterms:created>
  <dcterms:modified xsi:type="dcterms:W3CDTF">2025-06-01T04:00:27Z</dcterms:modified>
</cp:coreProperties>
</file>