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0" r:id="rId3"/>
    <p:sldId id="258" r:id="rId4"/>
    <p:sldId id="310" r:id="rId5"/>
    <p:sldId id="311" r:id="rId6"/>
    <p:sldId id="312" r:id="rId7"/>
    <p:sldId id="313" r:id="rId8"/>
    <p:sldId id="314" r:id="rId9"/>
    <p:sldId id="315" r:id="rId10"/>
    <p:sldId id="317" r:id="rId11"/>
    <p:sldId id="318" r:id="rId12"/>
    <p:sldId id="319" r:id="rId13"/>
  </p:sldIdLst>
  <p:sldSz cx="9144000" cy="5143500" type="screen16x9"/>
  <p:notesSz cx="6858000" cy="9144000"/>
  <p:embeddedFontLst>
    <p:embeddedFont>
      <p:font typeface="Epilogue Black" panose="020B0604020202020204" charset="0"/>
      <p:bold r:id="rId15"/>
      <p:boldItalic r:id="rId16"/>
    </p:embeddedFon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Heebo Black" pitchFamily="2" charset="-79"/>
      <p:bold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3F90E-607C-4434-A7C8-EA5B26B19624}">
  <a:tblStyle styleId="{99B3F90E-607C-4434-A7C8-EA5B26B196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46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88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14ad1829d9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14ad1829d9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0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4b99bbc319_0_17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4b99bbc319_0_17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733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4b99bbc319_0_17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4b99bbc319_0_17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75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14b99bbc319_0_17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14b99bbc319_0_17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17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81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72a5eea65b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72a5eea65b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6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10838"/>
            <a:ext cx="4182300" cy="23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Heebo Black"/>
                <a:ea typeface="Heebo Black"/>
                <a:cs typeface="Heebo Black"/>
                <a:sym typeface="Heeb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30688"/>
            <a:ext cx="3006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47100" y="4453775"/>
            <a:ext cx="1375660" cy="309600"/>
            <a:chOff x="1347100" y="4453775"/>
            <a:chExt cx="1375660" cy="309600"/>
          </a:xfrm>
        </p:grpSpPr>
        <p:sp>
          <p:nvSpPr>
            <p:cNvPr id="12" name="Google Shape;12;p2"/>
            <p:cNvSpPr/>
            <p:nvPr/>
          </p:nvSpPr>
          <p:spPr>
            <a:xfrm>
              <a:off x="1347100" y="4453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42360" y="4453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29922" y="301738"/>
            <a:ext cx="2979621" cy="548663"/>
            <a:chOff x="729922" y="301738"/>
            <a:chExt cx="2979621" cy="548663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29922" y="301738"/>
              <a:ext cx="2979621" cy="548663"/>
              <a:chOff x="906650" y="4198975"/>
              <a:chExt cx="2979621" cy="54866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9089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1794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99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212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917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6230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5328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8033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0746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3451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156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877275" y="4198975"/>
                <a:ext cx="0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06650" y="47476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06650" y="4476338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06650" y="42058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1254882" y="421287"/>
              <a:ext cx="1929726" cy="309603"/>
              <a:chOff x="1254882" y="421287"/>
              <a:chExt cx="1929726" cy="309603"/>
            </a:xfrm>
          </p:grpSpPr>
          <p:grpSp>
            <p:nvGrpSpPr>
              <p:cNvPr id="32" name="Google Shape;32;p2"/>
              <p:cNvGrpSpPr/>
              <p:nvPr/>
            </p:nvGrpSpPr>
            <p:grpSpPr>
              <a:xfrm>
                <a:off x="1254882" y="421287"/>
                <a:ext cx="309603" cy="309603"/>
                <a:chOff x="3574049" y="4101899"/>
                <a:chExt cx="494100" cy="494100"/>
              </a:xfrm>
            </p:grpSpPr>
            <p:sp>
              <p:nvSpPr>
                <p:cNvPr id="33" name="Google Shape;33;p2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" name="Google Shape;35;p2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" name="Google Shape;38;p2"/>
              <p:cNvGrpSpPr/>
              <p:nvPr/>
            </p:nvGrpSpPr>
            <p:grpSpPr>
              <a:xfrm>
                <a:off x="1794922" y="421287"/>
                <a:ext cx="309603" cy="309603"/>
                <a:chOff x="3574049" y="4101899"/>
                <a:chExt cx="494100" cy="494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1" name="Google Shape;41;p2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" name="Google Shape;44;p2"/>
              <p:cNvGrpSpPr/>
              <p:nvPr/>
            </p:nvGrpSpPr>
            <p:grpSpPr>
              <a:xfrm>
                <a:off x="2334963" y="421287"/>
                <a:ext cx="309603" cy="309603"/>
                <a:chOff x="3574049" y="4101899"/>
                <a:chExt cx="494100" cy="494100"/>
              </a:xfrm>
            </p:grpSpPr>
            <p:sp>
              <p:nvSpPr>
                <p:cNvPr id="45" name="Google Shape;45;p2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7" name="Google Shape;47;p2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2875004" y="421287"/>
                <a:ext cx="309603" cy="309603"/>
                <a:chOff x="3574049" y="4101899"/>
                <a:chExt cx="494100" cy="494100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" name="Google Shape;53;p2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56" name="Google Shape;56;p2"/>
          <p:cNvGrpSpPr/>
          <p:nvPr/>
        </p:nvGrpSpPr>
        <p:grpSpPr>
          <a:xfrm>
            <a:off x="7774075" y="443575"/>
            <a:ext cx="945900" cy="309725"/>
            <a:chOff x="7774075" y="519775"/>
            <a:chExt cx="945900" cy="309725"/>
          </a:xfrm>
        </p:grpSpPr>
        <p:sp>
          <p:nvSpPr>
            <p:cNvPr id="57" name="Google Shape;57;p2"/>
            <p:cNvSpPr/>
            <p:nvPr/>
          </p:nvSpPr>
          <p:spPr>
            <a:xfrm>
              <a:off x="777407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77407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1"/>
          </p:nvPr>
        </p:nvSpPr>
        <p:spPr>
          <a:xfrm>
            <a:off x="1695200" y="3432400"/>
            <a:ext cx="2206200" cy="5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2"/>
          </p:nvPr>
        </p:nvSpPr>
        <p:spPr>
          <a:xfrm>
            <a:off x="1695175" y="3826000"/>
            <a:ext cx="22062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3"/>
          </p:nvPr>
        </p:nvSpPr>
        <p:spPr>
          <a:xfrm>
            <a:off x="5242850" y="3432400"/>
            <a:ext cx="2206200" cy="51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4"/>
          </p:nvPr>
        </p:nvSpPr>
        <p:spPr>
          <a:xfrm>
            <a:off x="5242825" y="3826000"/>
            <a:ext cx="22062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3884366" y="4334238"/>
            <a:ext cx="1358467" cy="548663"/>
            <a:chOff x="3884366" y="4334238"/>
            <a:chExt cx="1358467" cy="548663"/>
          </a:xfrm>
        </p:grpSpPr>
        <p:grpSp>
          <p:nvGrpSpPr>
            <p:cNvPr id="122" name="Google Shape;122;p5"/>
            <p:cNvGrpSpPr/>
            <p:nvPr/>
          </p:nvGrpSpPr>
          <p:grpSpPr>
            <a:xfrm>
              <a:off x="3884366" y="4334238"/>
              <a:ext cx="1358467" cy="548663"/>
              <a:chOff x="408416" y="384763"/>
              <a:chExt cx="1358467" cy="548663"/>
            </a:xfrm>
          </p:grpSpPr>
          <p:grpSp>
            <p:nvGrpSpPr>
              <p:cNvPr id="123" name="Google Shape;123;p5"/>
              <p:cNvGrpSpPr/>
              <p:nvPr/>
            </p:nvGrpSpPr>
            <p:grpSpPr>
              <a:xfrm>
                <a:off x="408416" y="384763"/>
                <a:ext cx="1358467" cy="548663"/>
                <a:chOff x="-1063759" y="384763"/>
                <a:chExt cx="1358467" cy="548663"/>
              </a:xfrm>
            </p:grpSpPr>
            <p:grpSp>
              <p:nvGrpSpPr>
                <p:cNvPr id="124" name="Google Shape;124;p5"/>
                <p:cNvGrpSpPr/>
                <p:nvPr/>
              </p:nvGrpSpPr>
              <p:grpSpPr>
                <a:xfrm>
                  <a:off x="-1063759" y="384763"/>
                  <a:ext cx="814847" cy="548663"/>
                  <a:chOff x="-733134" y="4466063"/>
                  <a:chExt cx="814847" cy="548663"/>
                </a:xfrm>
              </p:grpSpPr>
              <p:sp>
                <p:nvSpPr>
                  <p:cNvPr id="125" name="Google Shape;125;p5"/>
                  <p:cNvSpPr/>
                  <p:nvPr/>
                </p:nvSpPr>
                <p:spPr>
                  <a:xfrm>
                    <a:off x="-730862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5"/>
                  <p:cNvSpPr/>
                  <p:nvPr/>
                </p:nvSpPr>
                <p:spPr>
                  <a:xfrm>
                    <a:off x="-460337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5"/>
                  <p:cNvSpPr/>
                  <p:nvPr/>
                </p:nvSpPr>
                <p:spPr>
                  <a:xfrm>
                    <a:off x="-189812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0" y="0"/>
                        </a:moveTo>
                        <a:lnTo>
                          <a:pt x="0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5"/>
                  <p:cNvSpPr/>
                  <p:nvPr/>
                </p:nvSpPr>
                <p:spPr>
                  <a:xfrm>
                    <a:off x="81463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5"/>
                  <p:cNvSpPr/>
                  <p:nvPr/>
                </p:nvSpPr>
                <p:spPr>
                  <a:xfrm>
                    <a:off x="-733134" y="5014700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5"/>
                  <p:cNvSpPr/>
                  <p:nvPr/>
                </p:nvSpPr>
                <p:spPr>
                  <a:xfrm>
                    <a:off x="-733134" y="4743425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5"/>
                  <p:cNvSpPr/>
                  <p:nvPr/>
                </p:nvSpPr>
                <p:spPr>
                  <a:xfrm>
                    <a:off x="-733134" y="4472900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" name="Google Shape;132;p5"/>
                <p:cNvSpPr/>
                <p:nvPr/>
              </p:nvSpPr>
              <p:spPr>
                <a:xfrm>
                  <a:off x="-246637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1" y="0"/>
                      </a:moveTo>
                      <a:lnTo>
                        <a:pt x="1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23888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1" y="0"/>
                      </a:moveTo>
                      <a:lnTo>
                        <a:pt x="1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294413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0" y="0"/>
                      </a:moveTo>
                      <a:lnTo>
                        <a:pt x="0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-248903" y="662125"/>
                  <a:ext cx="54361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52" h="1" fill="none" extrusionOk="0">
                      <a:moveTo>
                        <a:pt x="0" y="1"/>
                      </a:moveTo>
                      <a:lnTo>
                        <a:pt x="227452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5"/>
                <p:cNvSpPr/>
                <p:nvPr/>
              </p:nvSpPr>
              <p:spPr>
                <a:xfrm>
                  <a:off x="-248903" y="391600"/>
                  <a:ext cx="54361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52" h="1" fill="none" extrusionOk="0">
                      <a:moveTo>
                        <a:pt x="0" y="1"/>
                      </a:moveTo>
                      <a:lnTo>
                        <a:pt x="227452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" name="Google Shape;137;p5"/>
              <p:cNvSpPr/>
              <p:nvPr/>
            </p:nvSpPr>
            <p:spPr>
              <a:xfrm>
                <a:off x="1223272" y="933400"/>
                <a:ext cx="54361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4157169" y="4453775"/>
              <a:ext cx="851653" cy="309603"/>
              <a:chOff x="476419" y="4453775"/>
              <a:chExt cx="851653" cy="309603"/>
            </a:xfrm>
          </p:grpSpPr>
          <p:grpSp>
            <p:nvGrpSpPr>
              <p:cNvPr id="139" name="Google Shape;139;p5"/>
              <p:cNvGrpSpPr/>
              <p:nvPr/>
            </p:nvGrpSpPr>
            <p:grpSpPr>
              <a:xfrm>
                <a:off x="476419" y="4453775"/>
                <a:ext cx="309603" cy="309603"/>
                <a:chOff x="3574049" y="4101899"/>
                <a:chExt cx="494100" cy="494100"/>
              </a:xfrm>
            </p:grpSpPr>
            <p:sp>
              <p:nvSpPr>
                <p:cNvPr id="140" name="Google Shape;140;p5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5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2" name="Google Shape;142;p5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43" name="Google Shape;143;p5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5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45" name="Google Shape;145;p5"/>
              <p:cNvGrpSpPr/>
              <p:nvPr/>
            </p:nvGrpSpPr>
            <p:grpSpPr>
              <a:xfrm>
                <a:off x="1018469" y="4453775"/>
                <a:ext cx="309603" cy="309603"/>
                <a:chOff x="3574049" y="4101899"/>
                <a:chExt cx="494100" cy="494100"/>
              </a:xfrm>
            </p:grpSpPr>
            <p:sp>
              <p:nvSpPr>
                <p:cNvPr id="146" name="Google Shape;146;p5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5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" name="Google Shape;148;p5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49" name="Google Shape;149;p5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5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4528125" y="1380025"/>
            <a:ext cx="3902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1"/>
          </p:nvPr>
        </p:nvSpPr>
        <p:spPr>
          <a:xfrm>
            <a:off x="4528125" y="2080800"/>
            <a:ext cx="3902700" cy="16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0" y="1853038"/>
            <a:ext cx="1882800" cy="3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276" name="Google Shape;276;p9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9"/>
          <p:cNvGrpSpPr/>
          <p:nvPr/>
        </p:nvGrpSpPr>
        <p:grpSpPr>
          <a:xfrm>
            <a:off x="7055175" y="443950"/>
            <a:ext cx="1375660" cy="309600"/>
            <a:chOff x="1508000" y="519775"/>
            <a:chExt cx="1375660" cy="309600"/>
          </a:xfrm>
        </p:grpSpPr>
        <p:sp>
          <p:nvSpPr>
            <p:cNvPr id="279" name="Google Shape;279;p9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9"/>
          <p:cNvGrpSpPr/>
          <p:nvPr/>
        </p:nvGrpSpPr>
        <p:grpSpPr>
          <a:xfrm>
            <a:off x="4687663" y="4334238"/>
            <a:ext cx="2979621" cy="548663"/>
            <a:chOff x="4687663" y="4334238"/>
            <a:chExt cx="2979621" cy="548663"/>
          </a:xfrm>
        </p:grpSpPr>
        <p:grpSp>
          <p:nvGrpSpPr>
            <p:cNvPr id="282" name="Google Shape;282;p9"/>
            <p:cNvGrpSpPr/>
            <p:nvPr/>
          </p:nvGrpSpPr>
          <p:grpSpPr>
            <a:xfrm>
              <a:off x="4687663" y="4334238"/>
              <a:ext cx="2979621" cy="548663"/>
              <a:chOff x="906650" y="4198975"/>
              <a:chExt cx="2979621" cy="548663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089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1794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4499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7212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9917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226230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25328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28033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30746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33451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36156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3877275" y="4198975"/>
                <a:ext cx="0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906650" y="47476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906650" y="4476338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906650" y="42058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9"/>
            <p:cNvGrpSpPr/>
            <p:nvPr/>
          </p:nvGrpSpPr>
          <p:grpSpPr>
            <a:xfrm>
              <a:off x="5212619" y="4453787"/>
              <a:ext cx="1929726" cy="309603"/>
              <a:chOff x="5212619" y="4340750"/>
              <a:chExt cx="1929726" cy="309603"/>
            </a:xfrm>
          </p:grpSpPr>
          <p:grpSp>
            <p:nvGrpSpPr>
              <p:cNvPr id="299" name="Google Shape;299;p9"/>
              <p:cNvGrpSpPr/>
              <p:nvPr/>
            </p:nvGrpSpPr>
            <p:grpSpPr>
              <a:xfrm>
                <a:off x="5212619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300" name="Google Shape;300;p9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9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9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303" name="Google Shape;303;p9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9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5" name="Google Shape;305;p9"/>
              <p:cNvGrpSpPr/>
              <p:nvPr/>
            </p:nvGrpSpPr>
            <p:grpSpPr>
              <a:xfrm>
                <a:off x="5756861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306" name="Google Shape;306;p9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9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8" name="Google Shape;308;p9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309" name="Google Shape;309;p9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" name="Google Shape;310;p9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1" name="Google Shape;311;p9"/>
              <p:cNvGrpSpPr/>
              <p:nvPr/>
            </p:nvGrpSpPr>
            <p:grpSpPr>
              <a:xfrm>
                <a:off x="6294796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312" name="Google Shape;312;p9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9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4" name="Google Shape;314;p9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315" name="Google Shape;315;p9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" name="Google Shape;316;p9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7" name="Google Shape;317;p9"/>
              <p:cNvGrpSpPr/>
              <p:nvPr/>
            </p:nvGrpSpPr>
            <p:grpSpPr>
              <a:xfrm>
                <a:off x="6832741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318" name="Google Shape;318;p9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0" name="Google Shape;320;p9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321" name="Google Shape;321;p9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9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948" name="Google Shape;948;p26"/>
          <p:cNvSpPr txBox="1">
            <a:spLocks noGrp="1"/>
          </p:cNvSpPr>
          <p:nvPr>
            <p:ph type="body" idx="1"/>
          </p:nvPr>
        </p:nvSpPr>
        <p:spPr>
          <a:xfrm>
            <a:off x="1727700" y="2040950"/>
            <a:ext cx="5688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949" name="Google Shape;949;p26"/>
          <p:cNvGrpSpPr/>
          <p:nvPr/>
        </p:nvGrpSpPr>
        <p:grpSpPr>
          <a:xfrm>
            <a:off x="3082188" y="4334238"/>
            <a:ext cx="2979621" cy="548663"/>
            <a:chOff x="4687663" y="4334238"/>
            <a:chExt cx="2979621" cy="548663"/>
          </a:xfrm>
        </p:grpSpPr>
        <p:grpSp>
          <p:nvGrpSpPr>
            <p:cNvPr id="950" name="Google Shape;950;p26"/>
            <p:cNvGrpSpPr/>
            <p:nvPr/>
          </p:nvGrpSpPr>
          <p:grpSpPr>
            <a:xfrm>
              <a:off x="4687663" y="4334238"/>
              <a:ext cx="2979621" cy="548663"/>
              <a:chOff x="906650" y="4198975"/>
              <a:chExt cx="2979621" cy="548663"/>
            </a:xfrm>
          </p:grpSpPr>
          <p:sp>
            <p:nvSpPr>
              <p:cNvPr id="951" name="Google Shape;951;p26"/>
              <p:cNvSpPr/>
              <p:nvPr/>
            </p:nvSpPr>
            <p:spPr>
              <a:xfrm>
                <a:off x="9089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6"/>
              <p:cNvSpPr/>
              <p:nvPr/>
            </p:nvSpPr>
            <p:spPr>
              <a:xfrm>
                <a:off x="11794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6"/>
              <p:cNvSpPr/>
              <p:nvPr/>
            </p:nvSpPr>
            <p:spPr>
              <a:xfrm>
                <a:off x="14499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17212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19917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6"/>
              <p:cNvSpPr/>
              <p:nvPr/>
            </p:nvSpPr>
            <p:spPr>
              <a:xfrm>
                <a:off x="226230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6"/>
              <p:cNvSpPr/>
              <p:nvPr/>
            </p:nvSpPr>
            <p:spPr>
              <a:xfrm>
                <a:off x="25328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6"/>
              <p:cNvSpPr/>
              <p:nvPr/>
            </p:nvSpPr>
            <p:spPr>
              <a:xfrm>
                <a:off x="28033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6"/>
              <p:cNvSpPr/>
              <p:nvPr/>
            </p:nvSpPr>
            <p:spPr>
              <a:xfrm>
                <a:off x="30746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6"/>
              <p:cNvSpPr/>
              <p:nvPr/>
            </p:nvSpPr>
            <p:spPr>
              <a:xfrm>
                <a:off x="33451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36156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6"/>
              <p:cNvSpPr/>
              <p:nvPr/>
            </p:nvSpPr>
            <p:spPr>
              <a:xfrm>
                <a:off x="3877275" y="4198975"/>
                <a:ext cx="0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6"/>
              <p:cNvSpPr/>
              <p:nvPr/>
            </p:nvSpPr>
            <p:spPr>
              <a:xfrm>
                <a:off x="906650" y="47476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906650" y="4476338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6"/>
              <p:cNvSpPr/>
              <p:nvPr/>
            </p:nvSpPr>
            <p:spPr>
              <a:xfrm>
                <a:off x="906650" y="42058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26"/>
            <p:cNvGrpSpPr/>
            <p:nvPr/>
          </p:nvGrpSpPr>
          <p:grpSpPr>
            <a:xfrm>
              <a:off x="5212619" y="4453787"/>
              <a:ext cx="1929726" cy="309603"/>
              <a:chOff x="5212619" y="4340750"/>
              <a:chExt cx="1929726" cy="309603"/>
            </a:xfrm>
          </p:grpSpPr>
          <p:grpSp>
            <p:nvGrpSpPr>
              <p:cNvPr id="967" name="Google Shape;967;p26"/>
              <p:cNvGrpSpPr/>
              <p:nvPr/>
            </p:nvGrpSpPr>
            <p:grpSpPr>
              <a:xfrm>
                <a:off x="5212619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968" name="Google Shape;968;p26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26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0" name="Google Shape;970;p26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971" name="Google Shape;971;p26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26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73" name="Google Shape;973;p26"/>
              <p:cNvGrpSpPr/>
              <p:nvPr/>
            </p:nvGrpSpPr>
            <p:grpSpPr>
              <a:xfrm>
                <a:off x="5756861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974" name="Google Shape;974;p26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26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76" name="Google Shape;976;p26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977" name="Google Shape;977;p26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26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79" name="Google Shape;979;p26"/>
              <p:cNvGrpSpPr/>
              <p:nvPr/>
            </p:nvGrpSpPr>
            <p:grpSpPr>
              <a:xfrm>
                <a:off x="6294796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980" name="Google Shape;980;p26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6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82" name="Google Shape;982;p26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983" name="Google Shape;983;p26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26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85" name="Google Shape;985;p26"/>
              <p:cNvGrpSpPr/>
              <p:nvPr/>
            </p:nvGrpSpPr>
            <p:grpSpPr>
              <a:xfrm>
                <a:off x="6832741" y="4340750"/>
                <a:ext cx="309603" cy="309603"/>
                <a:chOff x="3574049" y="4101899"/>
                <a:chExt cx="494100" cy="494100"/>
              </a:xfrm>
            </p:grpSpPr>
            <p:sp>
              <p:nvSpPr>
                <p:cNvPr id="986" name="Google Shape;986;p26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6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88" name="Google Shape;988;p26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989" name="Google Shape;989;p26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26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991" name="Google Shape;991;p26"/>
          <p:cNvSpPr/>
          <p:nvPr/>
        </p:nvSpPr>
        <p:spPr>
          <a:xfrm>
            <a:off x="-463225" y="1816394"/>
            <a:ext cx="1882800" cy="209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9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34"/>
          <p:cNvGrpSpPr/>
          <p:nvPr/>
        </p:nvGrpSpPr>
        <p:grpSpPr>
          <a:xfrm>
            <a:off x="7774075" y="443575"/>
            <a:ext cx="945900" cy="309725"/>
            <a:chOff x="7774075" y="519775"/>
            <a:chExt cx="945900" cy="309725"/>
          </a:xfrm>
        </p:grpSpPr>
        <p:sp>
          <p:nvSpPr>
            <p:cNvPr id="1262" name="Google Shape;1262;p34"/>
            <p:cNvSpPr/>
            <p:nvPr/>
          </p:nvSpPr>
          <p:spPr>
            <a:xfrm>
              <a:off x="777407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777407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4"/>
          <p:cNvGrpSpPr/>
          <p:nvPr/>
        </p:nvGrpSpPr>
        <p:grpSpPr>
          <a:xfrm>
            <a:off x="712052" y="443638"/>
            <a:ext cx="1375660" cy="309600"/>
            <a:chOff x="3196350" y="4340675"/>
            <a:chExt cx="1375660" cy="309600"/>
          </a:xfrm>
        </p:grpSpPr>
        <p:sp>
          <p:nvSpPr>
            <p:cNvPr id="1265" name="Google Shape;1265;p34"/>
            <p:cNvSpPr/>
            <p:nvPr/>
          </p:nvSpPr>
          <p:spPr>
            <a:xfrm>
              <a:off x="3196350" y="43406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3591610" y="43406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7" name="Google Shape;1267;p34"/>
          <p:cNvGrpSpPr/>
          <p:nvPr/>
        </p:nvGrpSpPr>
        <p:grpSpPr>
          <a:xfrm>
            <a:off x="3082188" y="4334238"/>
            <a:ext cx="2979621" cy="548663"/>
            <a:chOff x="3082188" y="4334238"/>
            <a:chExt cx="2979621" cy="548663"/>
          </a:xfrm>
        </p:grpSpPr>
        <p:grpSp>
          <p:nvGrpSpPr>
            <p:cNvPr id="1268" name="Google Shape;1268;p34"/>
            <p:cNvGrpSpPr/>
            <p:nvPr/>
          </p:nvGrpSpPr>
          <p:grpSpPr>
            <a:xfrm>
              <a:off x="3082188" y="4334238"/>
              <a:ext cx="2979621" cy="548663"/>
              <a:chOff x="906650" y="4198975"/>
              <a:chExt cx="2979621" cy="548663"/>
            </a:xfrm>
          </p:grpSpPr>
          <p:sp>
            <p:nvSpPr>
              <p:cNvPr id="1269" name="Google Shape;1269;p34"/>
              <p:cNvSpPr/>
              <p:nvPr/>
            </p:nvSpPr>
            <p:spPr>
              <a:xfrm>
                <a:off x="9089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>
                <a:off x="11794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>
                <a:off x="14499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>
                <a:off x="17212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>
                <a:off x="19917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1" y="0"/>
                    </a:moveTo>
                    <a:lnTo>
                      <a:pt x="1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>
                <a:off x="226230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>
                <a:off x="25328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>
                <a:off x="28033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307462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3345150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3615675" y="4198975"/>
                <a:ext cx="25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3877275" y="4198975"/>
                <a:ext cx="0" cy="548607"/>
              </a:xfrm>
              <a:custGeom>
                <a:avLst/>
                <a:gdLst/>
                <a:ahLst/>
                <a:cxnLst/>
                <a:rect l="l" t="t" r="r" b="b"/>
                <a:pathLst>
                  <a:path h="108635" fill="none" extrusionOk="0">
                    <a:moveTo>
                      <a:pt x="0" y="0"/>
                    </a:moveTo>
                    <a:lnTo>
                      <a:pt x="0" y="108634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906650" y="47476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906650" y="4476338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906650" y="4205813"/>
                <a:ext cx="2979621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4" name="Google Shape;1284;p34"/>
            <p:cNvGrpSpPr/>
            <p:nvPr/>
          </p:nvGrpSpPr>
          <p:grpSpPr>
            <a:xfrm>
              <a:off x="3607144" y="4453775"/>
              <a:ext cx="1929726" cy="309603"/>
              <a:chOff x="6301044" y="518987"/>
              <a:chExt cx="1929726" cy="309603"/>
            </a:xfrm>
          </p:grpSpPr>
          <p:grpSp>
            <p:nvGrpSpPr>
              <p:cNvPr id="1285" name="Google Shape;1285;p34"/>
              <p:cNvGrpSpPr/>
              <p:nvPr/>
            </p:nvGrpSpPr>
            <p:grpSpPr>
              <a:xfrm>
                <a:off x="6301044" y="518987"/>
                <a:ext cx="309603" cy="309603"/>
                <a:chOff x="3574049" y="4101899"/>
                <a:chExt cx="494100" cy="494100"/>
              </a:xfrm>
            </p:grpSpPr>
            <p:sp>
              <p:nvSpPr>
                <p:cNvPr id="1286" name="Google Shape;1286;p34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34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8" name="Google Shape;1288;p34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289" name="Google Shape;1289;p34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0" name="Google Shape;1290;p34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91" name="Google Shape;1291;p34"/>
              <p:cNvGrpSpPr/>
              <p:nvPr/>
            </p:nvGrpSpPr>
            <p:grpSpPr>
              <a:xfrm>
                <a:off x="6845286" y="518987"/>
                <a:ext cx="309603" cy="309603"/>
                <a:chOff x="3574049" y="4101899"/>
                <a:chExt cx="494100" cy="494100"/>
              </a:xfrm>
            </p:grpSpPr>
            <p:sp>
              <p:nvSpPr>
                <p:cNvPr id="1292" name="Google Shape;1292;p34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4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4" name="Google Shape;1294;p34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295" name="Google Shape;1295;p34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4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97" name="Google Shape;1297;p34"/>
              <p:cNvGrpSpPr/>
              <p:nvPr/>
            </p:nvGrpSpPr>
            <p:grpSpPr>
              <a:xfrm>
                <a:off x="7383221" y="518987"/>
                <a:ext cx="309603" cy="309603"/>
                <a:chOff x="3574049" y="4101899"/>
                <a:chExt cx="494100" cy="494100"/>
              </a:xfrm>
            </p:grpSpPr>
            <p:sp>
              <p:nvSpPr>
                <p:cNvPr id="1298" name="Google Shape;1298;p34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34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0" name="Google Shape;1300;p34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301" name="Google Shape;1301;p34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4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03" name="Google Shape;1303;p34"/>
              <p:cNvGrpSpPr/>
              <p:nvPr/>
            </p:nvGrpSpPr>
            <p:grpSpPr>
              <a:xfrm>
                <a:off x="7921166" y="518987"/>
                <a:ext cx="309603" cy="309603"/>
                <a:chOff x="3574049" y="4101899"/>
                <a:chExt cx="494100" cy="494100"/>
              </a:xfrm>
            </p:grpSpPr>
            <p:sp>
              <p:nvSpPr>
                <p:cNvPr id="1304" name="Google Shape;1304;p34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34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6" name="Google Shape;1306;p34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307" name="Google Shape;1307;p34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4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309" name="Google Shape;1309;p34"/>
          <p:cNvSpPr/>
          <p:nvPr/>
        </p:nvSpPr>
        <p:spPr>
          <a:xfrm>
            <a:off x="-382325" y="1311146"/>
            <a:ext cx="1882800" cy="252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_1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1" name="Google Shape;1311;p35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312" name="Google Shape;1312;p35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4" name="Google Shape;1314;p35"/>
          <p:cNvGrpSpPr/>
          <p:nvPr/>
        </p:nvGrpSpPr>
        <p:grpSpPr>
          <a:xfrm>
            <a:off x="3844191" y="301738"/>
            <a:ext cx="1358467" cy="548663"/>
            <a:chOff x="3844191" y="301738"/>
            <a:chExt cx="1358467" cy="548663"/>
          </a:xfrm>
        </p:grpSpPr>
        <p:grpSp>
          <p:nvGrpSpPr>
            <p:cNvPr id="1315" name="Google Shape;1315;p35"/>
            <p:cNvGrpSpPr/>
            <p:nvPr/>
          </p:nvGrpSpPr>
          <p:grpSpPr>
            <a:xfrm>
              <a:off x="3844191" y="301738"/>
              <a:ext cx="1358467" cy="548663"/>
              <a:chOff x="408416" y="384763"/>
              <a:chExt cx="1358467" cy="548663"/>
            </a:xfrm>
          </p:grpSpPr>
          <p:grpSp>
            <p:nvGrpSpPr>
              <p:cNvPr id="1316" name="Google Shape;1316;p35"/>
              <p:cNvGrpSpPr/>
              <p:nvPr/>
            </p:nvGrpSpPr>
            <p:grpSpPr>
              <a:xfrm>
                <a:off x="408416" y="384763"/>
                <a:ext cx="1358467" cy="548663"/>
                <a:chOff x="-1063759" y="384763"/>
                <a:chExt cx="1358467" cy="548663"/>
              </a:xfrm>
            </p:grpSpPr>
            <p:grpSp>
              <p:nvGrpSpPr>
                <p:cNvPr id="1317" name="Google Shape;1317;p35"/>
                <p:cNvGrpSpPr/>
                <p:nvPr/>
              </p:nvGrpSpPr>
              <p:grpSpPr>
                <a:xfrm>
                  <a:off x="-1063759" y="384763"/>
                  <a:ext cx="814847" cy="548663"/>
                  <a:chOff x="-733134" y="4466063"/>
                  <a:chExt cx="814847" cy="548663"/>
                </a:xfrm>
              </p:grpSpPr>
              <p:sp>
                <p:nvSpPr>
                  <p:cNvPr id="1318" name="Google Shape;1318;p35"/>
                  <p:cNvSpPr/>
                  <p:nvPr/>
                </p:nvSpPr>
                <p:spPr>
                  <a:xfrm>
                    <a:off x="-730862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5"/>
                  <p:cNvSpPr/>
                  <p:nvPr/>
                </p:nvSpPr>
                <p:spPr>
                  <a:xfrm>
                    <a:off x="-460337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5"/>
                  <p:cNvSpPr/>
                  <p:nvPr/>
                </p:nvSpPr>
                <p:spPr>
                  <a:xfrm>
                    <a:off x="-189812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0" y="0"/>
                        </a:moveTo>
                        <a:lnTo>
                          <a:pt x="0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5"/>
                  <p:cNvSpPr/>
                  <p:nvPr/>
                </p:nvSpPr>
                <p:spPr>
                  <a:xfrm>
                    <a:off x="81463" y="4466063"/>
                    <a:ext cx="25" cy="548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08635" fill="none" extrusionOk="0">
                        <a:moveTo>
                          <a:pt x="1" y="0"/>
                        </a:moveTo>
                        <a:lnTo>
                          <a:pt x="1" y="108634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5"/>
                  <p:cNvSpPr/>
                  <p:nvPr/>
                </p:nvSpPr>
                <p:spPr>
                  <a:xfrm>
                    <a:off x="-733134" y="5014700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5"/>
                  <p:cNvSpPr/>
                  <p:nvPr/>
                </p:nvSpPr>
                <p:spPr>
                  <a:xfrm>
                    <a:off x="-733134" y="4743425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5"/>
                  <p:cNvSpPr/>
                  <p:nvPr/>
                </p:nvSpPr>
                <p:spPr>
                  <a:xfrm>
                    <a:off x="-733134" y="4472900"/>
                    <a:ext cx="814847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452" h="1" fill="none" extrusionOk="0">
                        <a:moveTo>
                          <a:pt x="0" y="1"/>
                        </a:moveTo>
                        <a:lnTo>
                          <a:pt x="227452" y="1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3039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5" name="Google Shape;1325;p35"/>
                <p:cNvSpPr/>
                <p:nvPr/>
              </p:nvSpPr>
              <p:spPr>
                <a:xfrm>
                  <a:off x="-246637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1" y="0"/>
                      </a:moveTo>
                      <a:lnTo>
                        <a:pt x="1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5"/>
                <p:cNvSpPr/>
                <p:nvPr/>
              </p:nvSpPr>
              <p:spPr>
                <a:xfrm>
                  <a:off x="23888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1" y="0"/>
                      </a:moveTo>
                      <a:lnTo>
                        <a:pt x="1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5"/>
                <p:cNvSpPr/>
                <p:nvPr/>
              </p:nvSpPr>
              <p:spPr>
                <a:xfrm>
                  <a:off x="294413" y="384763"/>
                  <a:ext cx="25" cy="548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08635" fill="none" extrusionOk="0">
                      <a:moveTo>
                        <a:pt x="0" y="0"/>
                      </a:moveTo>
                      <a:lnTo>
                        <a:pt x="0" y="108634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5"/>
                <p:cNvSpPr/>
                <p:nvPr/>
              </p:nvSpPr>
              <p:spPr>
                <a:xfrm>
                  <a:off x="-248903" y="662125"/>
                  <a:ext cx="54361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52" h="1" fill="none" extrusionOk="0">
                      <a:moveTo>
                        <a:pt x="0" y="1"/>
                      </a:moveTo>
                      <a:lnTo>
                        <a:pt x="227452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5"/>
                <p:cNvSpPr/>
                <p:nvPr/>
              </p:nvSpPr>
              <p:spPr>
                <a:xfrm>
                  <a:off x="-248903" y="391600"/>
                  <a:ext cx="54361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52" h="1" fill="none" extrusionOk="0">
                      <a:moveTo>
                        <a:pt x="0" y="1"/>
                      </a:moveTo>
                      <a:lnTo>
                        <a:pt x="227452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0" name="Google Shape;1330;p35"/>
              <p:cNvSpPr/>
              <p:nvPr/>
            </p:nvSpPr>
            <p:spPr>
              <a:xfrm>
                <a:off x="1223272" y="933400"/>
                <a:ext cx="54361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7452" h="1" fill="none" extrusionOk="0">
                    <a:moveTo>
                      <a:pt x="0" y="1"/>
                    </a:moveTo>
                    <a:lnTo>
                      <a:pt x="227452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35"/>
            <p:cNvGrpSpPr/>
            <p:nvPr/>
          </p:nvGrpSpPr>
          <p:grpSpPr>
            <a:xfrm>
              <a:off x="4116994" y="421275"/>
              <a:ext cx="851653" cy="309603"/>
              <a:chOff x="681219" y="421275"/>
              <a:chExt cx="851653" cy="309603"/>
            </a:xfrm>
          </p:grpSpPr>
          <p:grpSp>
            <p:nvGrpSpPr>
              <p:cNvPr id="1332" name="Google Shape;1332;p35"/>
              <p:cNvGrpSpPr/>
              <p:nvPr/>
            </p:nvGrpSpPr>
            <p:grpSpPr>
              <a:xfrm>
                <a:off x="681219" y="421275"/>
                <a:ext cx="309603" cy="309603"/>
                <a:chOff x="3574049" y="4101899"/>
                <a:chExt cx="494100" cy="494100"/>
              </a:xfrm>
            </p:grpSpPr>
            <p:sp>
              <p:nvSpPr>
                <p:cNvPr id="1333" name="Google Shape;1333;p35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5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5" name="Google Shape;1335;p35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336" name="Google Shape;1336;p35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7" name="Google Shape;1337;p35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38" name="Google Shape;1338;p35"/>
              <p:cNvGrpSpPr/>
              <p:nvPr/>
            </p:nvGrpSpPr>
            <p:grpSpPr>
              <a:xfrm>
                <a:off x="1223269" y="421275"/>
                <a:ext cx="309603" cy="309603"/>
                <a:chOff x="3574049" y="4101899"/>
                <a:chExt cx="494100" cy="494100"/>
              </a:xfrm>
            </p:grpSpPr>
            <p:sp>
              <p:nvSpPr>
                <p:cNvPr id="1339" name="Google Shape;1339;p35"/>
                <p:cNvSpPr/>
                <p:nvPr/>
              </p:nvSpPr>
              <p:spPr>
                <a:xfrm>
                  <a:off x="3574049" y="4101899"/>
                  <a:ext cx="494100" cy="494100"/>
                </a:xfrm>
                <a:prstGeom prst="ellipse">
                  <a:avLst/>
                </a:pr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5"/>
                <p:cNvSpPr/>
                <p:nvPr/>
              </p:nvSpPr>
              <p:spPr>
                <a:xfrm>
                  <a:off x="3689035" y="4216955"/>
                  <a:ext cx="264000" cy="264000"/>
                </a:xfrm>
                <a:prstGeom prst="arc">
                  <a:avLst>
                    <a:gd name="adj1" fmla="val 1785368"/>
                    <a:gd name="adj2" fmla="val 887429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41" name="Google Shape;1341;p35"/>
                <p:cNvGrpSpPr/>
                <p:nvPr/>
              </p:nvGrpSpPr>
              <p:grpSpPr>
                <a:xfrm>
                  <a:off x="3729525" y="4283651"/>
                  <a:ext cx="183150" cy="48000"/>
                  <a:chOff x="3719825" y="4207451"/>
                  <a:chExt cx="183150" cy="48000"/>
                </a:xfrm>
              </p:grpSpPr>
              <p:sp>
                <p:nvSpPr>
                  <p:cNvPr id="1342" name="Google Shape;1342;p35"/>
                  <p:cNvSpPr/>
                  <p:nvPr/>
                </p:nvSpPr>
                <p:spPr>
                  <a:xfrm>
                    <a:off x="371982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3" name="Google Shape;1343;p35"/>
                  <p:cNvSpPr/>
                  <p:nvPr/>
                </p:nvSpPr>
                <p:spPr>
                  <a:xfrm>
                    <a:off x="3854975" y="4207451"/>
                    <a:ext cx="48000" cy="48000"/>
                  </a:xfrm>
                  <a:prstGeom prst="ellipse">
                    <a:avLst/>
                  </a:prstGeom>
                  <a:solidFill>
                    <a:schemeClr val="dk1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344" name="Google Shape;1344;p35"/>
          <p:cNvGrpSpPr/>
          <p:nvPr/>
        </p:nvGrpSpPr>
        <p:grpSpPr>
          <a:xfrm>
            <a:off x="6107775" y="4416875"/>
            <a:ext cx="1375660" cy="309600"/>
            <a:chOff x="3196350" y="4340675"/>
            <a:chExt cx="1375660" cy="309600"/>
          </a:xfrm>
        </p:grpSpPr>
        <p:sp>
          <p:nvSpPr>
            <p:cNvPr id="1345" name="Google Shape;1345;p35"/>
            <p:cNvSpPr/>
            <p:nvPr/>
          </p:nvSpPr>
          <p:spPr>
            <a:xfrm>
              <a:off x="3196350" y="43406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3591610" y="43406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35"/>
          <p:cNvSpPr/>
          <p:nvPr/>
        </p:nvSpPr>
        <p:spPr>
          <a:xfrm>
            <a:off x="7261200" y="-1201212"/>
            <a:ext cx="1882800" cy="3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800" y="445050"/>
            <a:ext cx="772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800" y="1152475"/>
            <a:ext cx="7720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72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39"/>
          <p:cNvSpPr/>
          <p:nvPr/>
        </p:nvSpPr>
        <p:spPr>
          <a:xfrm>
            <a:off x="7261200" y="985213"/>
            <a:ext cx="1882800" cy="38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39"/>
          <p:cNvGrpSpPr/>
          <p:nvPr/>
        </p:nvGrpSpPr>
        <p:grpSpPr>
          <a:xfrm>
            <a:off x="5103725" y="1213813"/>
            <a:ext cx="3250858" cy="2715875"/>
            <a:chOff x="2310825" y="863350"/>
            <a:chExt cx="3250858" cy="2715875"/>
          </a:xfrm>
        </p:grpSpPr>
        <p:sp>
          <p:nvSpPr>
            <p:cNvPr id="1360" name="Google Shape;1360;p39"/>
            <p:cNvSpPr/>
            <p:nvPr/>
          </p:nvSpPr>
          <p:spPr>
            <a:xfrm>
              <a:off x="23131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25836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28541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31254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33959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366647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39370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42075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4788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47493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50198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5290375" y="863350"/>
              <a:ext cx="0" cy="2715875"/>
            </a:xfrm>
            <a:custGeom>
              <a:avLst/>
              <a:gdLst/>
              <a:ahLst/>
              <a:cxnLst/>
              <a:rect l="l" t="t" r="r" b="b"/>
              <a:pathLst>
                <a:path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55616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2310825" y="35776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2310825" y="33064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2310825" y="30358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2310825" y="276535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2310825" y="249482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2310825" y="222355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2310825" y="195302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2310825" y="16825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2310825" y="14119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2310825" y="11407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2310825" y="8701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39"/>
          <p:cNvSpPr txBox="1">
            <a:spLocks noGrp="1"/>
          </p:cNvSpPr>
          <p:nvPr>
            <p:ph type="ctrTitle"/>
          </p:nvPr>
        </p:nvSpPr>
        <p:spPr>
          <a:xfrm>
            <a:off x="276064" y="2649407"/>
            <a:ext cx="4260516" cy="1205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An Online event for Enthusiastic Learners..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385" name="Google Shape;1385;p39"/>
          <p:cNvSpPr txBox="1">
            <a:spLocks noGrp="1"/>
          </p:cNvSpPr>
          <p:nvPr>
            <p:ph type="subTitle" idx="1"/>
          </p:nvPr>
        </p:nvSpPr>
        <p:spPr>
          <a:xfrm>
            <a:off x="5749692" y="4214988"/>
            <a:ext cx="30066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Unparalleled Opportunity for deep field Exploration…</a:t>
            </a:r>
            <a:endParaRPr dirty="0"/>
          </a:p>
        </p:txBody>
      </p:sp>
      <p:grpSp>
        <p:nvGrpSpPr>
          <p:cNvPr id="1386" name="Google Shape;1386;p39"/>
          <p:cNvGrpSpPr/>
          <p:nvPr/>
        </p:nvGrpSpPr>
        <p:grpSpPr>
          <a:xfrm>
            <a:off x="5721678" y="1338705"/>
            <a:ext cx="850821" cy="548686"/>
            <a:chOff x="2405325" y="1843775"/>
            <a:chExt cx="1977275" cy="1275125"/>
          </a:xfrm>
        </p:grpSpPr>
        <p:sp>
          <p:nvSpPr>
            <p:cNvPr id="1387" name="Google Shape;1387;p39"/>
            <p:cNvSpPr/>
            <p:nvPr/>
          </p:nvSpPr>
          <p:spPr>
            <a:xfrm>
              <a:off x="2405325" y="3047450"/>
              <a:ext cx="737125" cy="71450"/>
            </a:xfrm>
            <a:custGeom>
              <a:avLst/>
              <a:gdLst/>
              <a:ahLst/>
              <a:cxnLst/>
              <a:rect l="l" t="t" r="r" b="b"/>
              <a:pathLst>
                <a:path w="29485" h="2858" extrusionOk="0">
                  <a:moveTo>
                    <a:pt x="1" y="0"/>
                  </a:moveTo>
                  <a:cubicBezTo>
                    <a:pt x="365" y="1642"/>
                    <a:pt x="1824" y="2858"/>
                    <a:pt x="3557" y="2858"/>
                  </a:cubicBezTo>
                  <a:lnTo>
                    <a:pt x="29454" y="2858"/>
                  </a:lnTo>
                  <a:lnTo>
                    <a:pt x="29454" y="2067"/>
                  </a:lnTo>
                  <a:cubicBezTo>
                    <a:pt x="29484" y="912"/>
                    <a:pt x="28542" y="0"/>
                    <a:pt x="2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2425075" y="2659900"/>
              <a:ext cx="1957525" cy="436975"/>
            </a:xfrm>
            <a:custGeom>
              <a:avLst/>
              <a:gdLst/>
              <a:ahLst/>
              <a:cxnLst/>
              <a:rect l="l" t="t" r="r" b="b"/>
              <a:pathLst>
                <a:path w="78301" h="17479" extrusionOk="0">
                  <a:moveTo>
                    <a:pt x="3679" y="1"/>
                  </a:moveTo>
                  <a:cubicBezTo>
                    <a:pt x="1642" y="1"/>
                    <a:pt x="1" y="1642"/>
                    <a:pt x="1" y="3679"/>
                  </a:cubicBezTo>
                  <a:lnTo>
                    <a:pt x="1" y="13800"/>
                  </a:lnTo>
                  <a:cubicBezTo>
                    <a:pt x="1" y="15837"/>
                    <a:pt x="1642" y="17478"/>
                    <a:pt x="3679" y="17478"/>
                  </a:cubicBezTo>
                  <a:lnTo>
                    <a:pt x="74622" y="17478"/>
                  </a:lnTo>
                  <a:cubicBezTo>
                    <a:pt x="76659" y="17478"/>
                    <a:pt x="78300" y="15837"/>
                    <a:pt x="78300" y="13800"/>
                  </a:cubicBezTo>
                  <a:lnTo>
                    <a:pt x="78300" y="3679"/>
                  </a:lnTo>
                  <a:cubicBezTo>
                    <a:pt x="78300" y="1642"/>
                    <a:pt x="76659" y="1"/>
                    <a:pt x="74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200175" y="2853675"/>
              <a:ext cx="1060825" cy="49425"/>
            </a:xfrm>
            <a:custGeom>
              <a:avLst/>
              <a:gdLst/>
              <a:ahLst/>
              <a:cxnLst/>
              <a:rect l="l" t="t" r="r" b="b"/>
              <a:pathLst>
                <a:path w="42433" h="1977" extrusionOk="0">
                  <a:moveTo>
                    <a:pt x="0" y="1"/>
                  </a:moveTo>
                  <a:lnTo>
                    <a:pt x="0" y="1976"/>
                  </a:lnTo>
                  <a:lnTo>
                    <a:pt x="41430" y="1976"/>
                  </a:lnTo>
                  <a:cubicBezTo>
                    <a:pt x="41977" y="1976"/>
                    <a:pt x="42433" y="1520"/>
                    <a:pt x="42433" y="1004"/>
                  </a:cubicBezTo>
                  <a:cubicBezTo>
                    <a:pt x="42433" y="456"/>
                    <a:pt x="41977" y="1"/>
                    <a:pt x="4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2547425" y="2853675"/>
              <a:ext cx="633025" cy="49425"/>
            </a:xfrm>
            <a:custGeom>
              <a:avLst/>
              <a:gdLst/>
              <a:ahLst/>
              <a:cxnLst/>
              <a:rect l="l" t="t" r="r" b="b"/>
              <a:pathLst>
                <a:path w="25321" h="1977" extrusionOk="0">
                  <a:moveTo>
                    <a:pt x="973" y="1"/>
                  </a:moveTo>
                  <a:cubicBezTo>
                    <a:pt x="426" y="1"/>
                    <a:pt x="1" y="456"/>
                    <a:pt x="1" y="1004"/>
                  </a:cubicBezTo>
                  <a:cubicBezTo>
                    <a:pt x="1" y="1520"/>
                    <a:pt x="426" y="1976"/>
                    <a:pt x="973" y="1976"/>
                  </a:cubicBezTo>
                  <a:lnTo>
                    <a:pt x="25320" y="1976"/>
                  </a:lnTo>
                  <a:lnTo>
                    <a:pt x="253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3135575" y="2818725"/>
              <a:ext cx="118575" cy="119325"/>
            </a:xfrm>
            <a:custGeom>
              <a:avLst/>
              <a:gdLst/>
              <a:ahLst/>
              <a:cxnLst/>
              <a:rect l="l" t="t" r="r" b="b"/>
              <a:pathLst>
                <a:path w="4743" h="4773" extrusionOk="0">
                  <a:moveTo>
                    <a:pt x="2372" y="0"/>
                  </a:moveTo>
                  <a:cubicBezTo>
                    <a:pt x="1065" y="0"/>
                    <a:pt x="1" y="1064"/>
                    <a:pt x="1" y="2402"/>
                  </a:cubicBezTo>
                  <a:cubicBezTo>
                    <a:pt x="1" y="3709"/>
                    <a:pt x="1065" y="4772"/>
                    <a:pt x="2372" y="4772"/>
                  </a:cubicBezTo>
                  <a:cubicBezTo>
                    <a:pt x="3679" y="4772"/>
                    <a:pt x="4743" y="3709"/>
                    <a:pt x="4743" y="2402"/>
                  </a:cubicBezTo>
                  <a:cubicBezTo>
                    <a:pt x="4743" y="1064"/>
                    <a:pt x="3679" y="0"/>
                    <a:pt x="2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3402300" y="2659900"/>
              <a:ext cx="641375" cy="131500"/>
            </a:xfrm>
            <a:custGeom>
              <a:avLst/>
              <a:gdLst/>
              <a:ahLst/>
              <a:cxnLst/>
              <a:rect l="l" t="t" r="r" b="b"/>
              <a:pathLst>
                <a:path w="25655" h="5260" extrusionOk="0">
                  <a:moveTo>
                    <a:pt x="1" y="1"/>
                  </a:moveTo>
                  <a:cubicBezTo>
                    <a:pt x="3314" y="3253"/>
                    <a:pt x="7812" y="5259"/>
                    <a:pt x="12828" y="5259"/>
                  </a:cubicBezTo>
                  <a:cubicBezTo>
                    <a:pt x="17813" y="5259"/>
                    <a:pt x="22342" y="3253"/>
                    <a:pt x="25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3279975" y="1843775"/>
              <a:ext cx="924800" cy="924050"/>
            </a:xfrm>
            <a:custGeom>
              <a:avLst/>
              <a:gdLst/>
              <a:ahLst/>
              <a:cxnLst/>
              <a:rect l="l" t="t" r="r" b="b"/>
              <a:pathLst>
                <a:path w="36992" h="36962" extrusionOk="0">
                  <a:moveTo>
                    <a:pt x="18511" y="1"/>
                  </a:moveTo>
                  <a:cubicBezTo>
                    <a:pt x="8298" y="1"/>
                    <a:pt x="0" y="8268"/>
                    <a:pt x="0" y="18481"/>
                  </a:cubicBezTo>
                  <a:cubicBezTo>
                    <a:pt x="0" y="28694"/>
                    <a:pt x="8298" y="36962"/>
                    <a:pt x="18511" y="36962"/>
                  </a:cubicBezTo>
                  <a:cubicBezTo>
                    <a:pt x="28694" y="36962"/>
                    <a:pt x="36992" y="28694"/>
                    <a:pt x="36992" y="18481"/>
                  </a:cubicBezTo>
                  <a:cubicBezTo>
                    <a:pt x="36992" y="8268"/>
                    <a:pt x="28694" y="1"/>
                    <a:pt x="18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3616600" y="2102900"/>
              <a:ext cx="351100" cy="405800"/>
            </a:xfrm>
            <a:custGeom>
              <a:avLst/>
              <a:gdLst/>
              <a:ahLst/>
              <a:cxnLst/>
              <a:rect l="l" t="t" r="r" b="b"/>
              <a:pathLst>
                <a:path w="14044" h="16232" extrusionOk="0">
                  <a:moveTo>
                    <a:pt x="0" y="1"/>
                  </a:moveTo>
                  <a:lnTo>
                    <a:pt x="0" y="8116"/>
                  </a:lnTo>
                  <a:lnTo>
                    <a:pt x="0" y="16232"/>
                  </a:lnTo>
                  <a:lnTo>
                    <a:pt x="7022" y="12159"/>
                  </a:lnTo>
                  <a:lnTo>
                    <a:pt x="14043" y="8116"/>
                  </a:lnTo>
                  <a:lnTo>
                    <a:pt x="7022" y="40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9"/>
          <p:cNvSpPr/>
          <p:nvPr/>
        </p:nvSpPr>
        <p:spPr>
          <a:xfrm>
            <a:off x="283145" y="1931238"/>
            <a:ext cx="3961931" cy="78744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TECH TALKS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396" name="Google Shape;1396;p39"/>
          <p:cNvGrpSpPr/>
          <p:nvPr/>
        </p:nvGrpSpPr>
        <p:grpSpPr>
          <a:xfrm flipH="1">
            <a:off x="5332450" y="1590638"/>
            <a:ext cx="2793400" cy="2339050"/>
            <a:chOff x="1036750" y="1939450"/>
            <a:chExt cx="2793400" cy="2339050"/>
          </a:xfrm>
        </p:grpSpPr>
        <p:sp>
          <p:nvSpPr>
            <p:cNvPr id="1397" name="Google Shape;1397;p39"/>
            <p:cNvSpPr/>
            <p:nvPr/>
          </p:nvSpPr>
          <p:spPr>
            <a:xfrm>
              <a:off x="2103650" y="2284525"/>
              <a:ext cx="278900" cy="278900"/>
            </a:xfrm>
            <a:custGeom>
              <a:avLst/>
              <a:gdLst/>
              <a:ahLst/>
              <a:cxnLst/>
              <a:rect l="l" t="t" r="r" b="b"/>
              <a:pathLst>
                <a:path w="11156" h="11156" extrusionOk="0">
                  <a:moveTo>
                    <a:pt x="5563" y="0"/>
                  </a:moveTo>
                  <a:cubicBezTo>
                    <a:pt x="2493" y="0"/>
                    <a:pt x="0" y="2493"/>
                    <a:pt x="0" y="5563"/>
                  </a:cubicBezTo>
                  <a:cubicBezTo>
                    <a:pt x="0" y="8663"/>
                    <a:pt x="2493" y="11155"/>
                    <a:pt x="5563" y="11155"/>
                  </a:cubicBezTo>
                  <a:cubicBezTo>
                    <a:pt x="8633" y="11155"/>
                    <a:pt x="11156" y="8663"/>
                    <a:pt x="11156" y="5563"/>
                  </a:cubicBezTo>
                  <a:cubicBezTo>
                    <a:pt x="11156" y="2493"/>
                    <a:pt x="86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1454700" y="1939450"/>
              <a:ext cx="1152025" cy="1170325"/>
            </a:xfrm>
            <a:custGeom>
              <a:avLst/>
              <a:gdLst/>
              <a:ahLst/>
              <a:cxnLst/>
              <a:rect l="l" t="t" r="r" b="b"/>
              <a:pathLst>
                <a:path w="46081" h="46813" extrusionOk="0">
                  <a:moveTo>
                    <a:pt x="16477" y="1"/>
                  </a:moveTo>
                  <a:cubicBezTo>
                    <a:pt x="13413" y="1"/>
                    <a:pt x="10337" y="986"/>
                    <a:pt x="7903" y="2861"/>
                  </a:cubicBezTo>
                  <a:cubicBezTo>
                    <a:pt x="4226" y="5718"/>
                    <a:pt x="2250" y="10429"/>
                    <a:pt x="2675" y="15110"/>
                  </a:cubicBezTo>
                  <a:cubicBezTo>
                    <a:pt x="1368" y="15505"/>
                    <a:pt x="517" y="16843"/>
                    <a:pt x="244" y="18180"/>
                  </a:cubicBezTo>
                  <a:cubicBezTo>
                    <a:pt x="1" y="19548"/>
                    <a:pt x="213" y="20916"/>
                    <a:pt x="487" y="22284"/>
                  </a:cubicBezTo>
                  <a:cubicBezTo>
                    <a:pt x="1247" y="26357"/>
                    <a:pt x="2189" y="30369"/>
                    <a:pt x="2675" y="34503"/>
                  </a:cubicBezTo>
                  <a:cubicBezTo>
                    <a:pt x="3162" y="38606"/>
                    <a:pt x="3162" y="42831"/>
                    <a:pt x="2037" y="46813"/>
                  </a:cubicBezTo>
                  <a:lnTo>
                    <a:pt x="43862" y="45992"/>
                  </a:lnTo>
                  <a:cubicBezTo>
                    <a:pt x="46080" y="42314"/>
                    <a:pt x="45959" y="37329"/>
                    <a:pt x="43527" y="33773"/>
                  </a:cubicBezTo>
                  <a:cubicBezTo>
                    <a:pt x="40944" y="30004"/>
                    <a:pt x="36080" y="27755"/>
                    <a:pt x="34773" y="23378"/>
                  </a:cubicBezTo>
                  <a:cubicBezTo>
                    <a:pt x="33649" y="19670"/>
                    <a:pt x="35503" y="15718"/>
                    <a:pt x="35442" y="11858"/>
                  </a:cubicBezTo>
                  <a:cubicBezTo>
                    <a:pt x="35381" y="8362"/>
                    <a:pt x="33679" y="4958"/>
                    <a:pt x="30943" y="2830"/>
                  </a:cubicBezTo>
                  <a:cubicBezTo>
                    <a:pt x="28930" y="1282"/>
                    <a:pt x="26466" y="490"/>
                    <a:pt x="23974" y="490"/>
                  </a:cubicBezTo>
                  <a:cubicBezTo>
                    <a:pt x="23041" y="490"/>
                    <a:pt x="22105" y="601"/>
                    <a:pt x="21186" y="824"/>
                  </a:cubicBezTo>
                  <a:cubicBezTo>
                    <a:pt x="19682" y="271"/>
                    <a:pt x="18081" y="1"/>
                    <a:pt x="1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2499550" y="4004900"/>
              <a:ext cx="547150" cy="273600"/>
            </a:xfrm>
            <a:custGeom>
              <a:avLst/>
              <a:gdLst/>
              <a:ahLst/>
              <a:cxnLst/>
              <a:rect l="l" t="t" r="r" b="b"/>
              <a:pathLst>
                <a:path w="21886" h="10944" extrusionOk="0">
                  <a:moveTo>
                    <a:pt x="274" y="1"/>
                  </a:moveTo>
                  <a:lnTo>
                    <a:pt x="1" y="10943"/>
                  </a:lnTo>
                  <a:lnTo>
                    <a:pt x="20518" y="10943"/>
                  </a:lnTo>
                  <a:cubicBezTo>
                    <a:pt x="21886" y="7721"/>
                    <a:pt x="18907" y="7417"/>
                    <a:pt x="18907" y="7417"/>
                  </a:cubicBezTo>
                  <a:cubicBezTo>
                    <a:pt x="18907" y="7417"/>
                    <a:pt x="14378" y="3040"/>
                    <a:pt x="12767" y="2372"/>
                  </a:cubicBezTo>
                  <a:cubicBezTo>
                    <a:pt x="11125" y="1673"/>
                    <a:pt x="5502" y="1247"/>
                    <a:pt x="5502" y="1247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6F4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3284525" y="2349050"/>
              <a:ext cx="545625" cy="554800"/>
            </a:xfrm>
            <a:custGeom>
              <a:avLst/>
              <a:gdLst/>
              <a:ahLst/>
              <a:cxnLst/>
              <a:rect l="l" t="t" r="r" b="b"/>
              <a:pathLst>
                <a:path w="21825" h="22192" extrusionOk="0">
                  <a:moveTo>
                    <a:pt x="14616" y="1"/>
                  </a:moveTo>
                  <a:cubicBezTo>
                    <a:pt x="13357" y="1"/>
                    <a:pt x="9271" y="7815"/>
                    <a:pt x="9271" y="7815"/>
                  </a:cubicBezTo>
                  <a:cubicBezTo>
                    <a:pt x="9271" y="7815"/>
                    <a:pt x="11657" y="31"/>
                    <a:pt x="10018" y="31"/>
                  </a:cubicBezTo>
                  <a:cubicBezTo>
                    <a:pt x="10003" y="31"/>
                    <a:pt x="9987" y="32"/>
                    <a:pt x="9970" y="33"/>
                  </a:cubicBezTo>
                  <a:cubicBezTo>
                    <a:pt x="8511" y="155"/>
                    <a:pt x="4924" y="11979"/>
                    <a:pt x="4924" y="11979"/>
                  </a:cubicBezTo>
                  <a:cubicBezTo>
                    <a:pt x="4924" y="11979"/>
                    <a:pt x="2472" y="6146"/>
                    <a:pt x="1282" y="6146"/>
                  </a:cubicBezTo>
                  <a:cubicBezTo>
                    <a:pt x="1215" y="6146"/>
                    <a:pt x="1153" y="6165"/>
                    <a:pt x="1095" y="6204"/>
                  </a:cubicBezTo>
                  <a:cubicBezTo>
                    <a:pt x="0" y="6963"/>
                    <a:pt x="1976" y="12435"/>
                    <a:pt x="2402" y="14775"/>
                  </a:cubicBezTo>
                  <a:cubicBezTo>
                    <a:pt x="2797" y="17116"/>
                    <a:pt x="3131" y="19456"/>
                    <a:pt x="3131" y="19456"/>
                  </a:cubicBezTo>
                  <a:lnTo>
                    <a:pt x="11642" y="22192"/>
                  </a:lnTo>
                  <a:cubicBezTo>
                    <a:pt x="11642" y="22192"/>
                    <a:pt x="21824" y="3438"/>
                    <a:pt x="20791" y="2860"/>
                  </a:cubicBezTo>
                  <a:cubicBezTo>
                    <a:pt x="20747" y="2837"/>
                    <a:pt x="20697" y="2826"/>
                    <a:pt x="20642" y="2826"/>
                  </a:cubicBezTo>
                  <a:cubicBezTo>
                    <a:pt x="19369" y="2826"/>
                    <a:pt x="15320" y="8635"/>
                    <a:pt x="15320" y="8635"/>
                  </a:cubicBezTo>
                  <a:cubicBezTo>
                    <a:pt x="15320" y="8635"/>
                    <a:pt x="19727" y="945"/>
                    <a:pt x="18603" y="702"/>
                  </a:cubicBezTo>
                  <a:cubicBezTo>
                    <a:pt x="18588" y="699"/>
                    <a:pt x="18572" y="698"/>
                    <a:pt x="18555" y="698"/>
                  </a:cubicBezTo>
                  <a:cubicBezTo>
                    <a:pt x="17364" y="698"/>
                    <a:pt x="12219" y="8118"/>
                    <a:pt x="12219" y="8118"/>
                  </a:cubicBezTo>
                  <a:cubicBezTo>
                    <a:pt x="12219" y="8118"/>
                    <a:pt x="15867" y="185"/>
                    <a:pt x="14651" y="3"/>
                  </a:cubicBezTo>
                  <a:cubicBezTo>
                    <a:pt x="14640" y="1"/>
                    <a:pt x="14628" y="1"/>
                    <a:pt x="14616" y="1"/>
                  </a:cubicBezTo>
                  <a:close/>
                </a:path>
              </a:pathLst>
            </a:custGeom>
            <a:solidFill>
              <a:srgbClr val="6F4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3461575" y="2655700"/>
              <a:ext cx="149725" cy="128100"/>
            </a:xfrm>
            <a:custGeom>
              <a:avLst/>
              <a:gdLst/>
              <a:ahLst/>
              <a:cxnLst/>
              <a:rect l="l" t="t" r="r" b="b"/>
              <a:pathLst>
                <a:path w="5989" h="5124" extrusionOk="0">
                  <a:moveTo>
                    <a:pt x="5659" y="1"/>
                  </a:moveTo>
                  <a:cubicBezTo>
                    <a:pt x="5628" y="1"/>
                    <a:pt x="5595" y="6"/>
                    <a:pt x="5563" y="17"/>
                  </a:cubicBezTo>
                  <a:cubicBezTo>
                    <a:pt x="3131" y="564"/>
                    <a:pt x="1034" y="2357"/>
                    <a:pt x="61" y="4667"/>
                  </a:cubicBezTo>
                  <a:cubicBezTo>
                    <a:pt x="1" y="4819"/>
                    <a:pt x="92" y="5032"/>
                    <a:pt x="244" y="5093"/>
                  </a:cubicBezTo>
                  <a:cubicBezTo>
                    <a:pt x="305" y="5123"/>
                    <a:pt x="335" y="5123"/>
                    <a:pt x="396" y="5123"/>
                  </a:cubicBezTo>
                  <a:cubicBezTo>
                    <a:pt x="517" y="5123"/>
                    <a:pt x="639" y="5062"/>
                    <a:pt x="700" y="4910"/>
                  </a:cubicBezTo>
                  <a:cubicBezTo>
                    <a:pt x="1581" y="2813"/>
                    <a:pt x="3496" y="1172"/>
                    <a:pt x="5715" y="655"/>
                  </a:cubicBezTo>
                  <a:cubicBezTo>
                    <a:pt x="5897" y="625"/>
                    <a:pt x="5989" y="442"/>
                    <a:pt x="5958" y="260"/>
                  </a:cubicBezTo>
                  <a:cubicBezTo>
                    <a:pt x="5933" y="110"/>
                    <a:pt x="5805" y="1"/>
                    <a:pt x="5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1036750" y="2793650"/>
              <a:ext cx="2631550" cy="1484850"/>
            </a:xfrm>
            <a:custGeom>
              <a:avLst/>
              <a:gdLst/>
              <a:ahLst/>
              <a:cxnLst/>
              <a:rect l="l" t="t" r="r" b="b"/>
              <a:pathLst>
                <a:path w="105262" h="59394" extrusionOk="0">
                  <a:moveTo>
                    <a:pt x="90793" y="0"/>
                  </a:moveTo>
                  <a:lnTo>
                    <a:pt x="83285" y="26992"/>
                  </a:lnTo>
                  <a:cubicBezTo>
                    <a:pt x="83285" y="26992"/>
                    <a:pt x="62464" y="7630"/>
                    <a:pt x="60975" y="6414"/>
                  </a:cubicBezTo>
                  <a:cubicBezTo>
                    <a:pt x="59485" y="5198"/>
                    <a:pt x="46415" y="4134"/>
                    <a:pt x="46415" y="4134"/>
                  </a:cubicBezTo>
                  <a:lnTo>
                    <a:pt x="27327" y="6019"/>
                  </a:lnTo>
                  <a:cubicBezTo>
                    <a:pt x="23892" y="7538"/>
                    <a:pt x="13466" y="13010"/>
                    <a:pt x="11855" y="15624"/>
                  </a:cubicBezTo>
                  <a:cubicBezTo>
                    <a:pt x="10214" y="18268"/>
                    <a:pt x="1642" y="41885"/>
                    <a:pt x="487" y="52767"/>
                  </a:cubicBezTo>
                  <a:cubicBezTo>
                    <a:pt x="1" y="57387"/>
                    <a:pt x="1703" y="59393"/>
                    <a:pt x="5411" y="59393"/>
                  </a:cubicBezTo>
                  <a:lnTo>
                    <a:pt x="58513" y="59393"/>
                  </a:lnTo>
                  <a:lnTo>
                    <a:pt x="59850" y="46050"/>
                  </a:lnTo>
                  <a:cubicBezTo>
                    <a:pt x="59850" y="46050"/>
                    <a:pt x="65929" y="42463"/>
                    <a:pt x="63801" y="34226"/>
                  </a:cubicBezTo>
                  <a:lnTo>
                    <a:pt x="63801" y="34226"/>
                  </a:lnTo>
                  <a:cubicBezTo>
                    <a:pt x="63802" y="34226"/>
                    <a:pt x="81549" y="49744"/>
                    <a:pt x="88307" y="49744"/>
                  </a:cubicBezTo>
                  <a:cubicBezTo>
                    <a:pt x="88518" y="49744"/>
                    <a:pt x="88719" y="49728"/>
                    <a:pt x="88908" y="49697"/>
                  </a:cubicBezTo>
                  <a:cubicBezTo>
                    <a:pt x="95139" y="48664"/>
                    <a:pt x="97146" y="42129"/>
                    <a:pt x="99152" y="32828"/>
                  </a:cubicBezTo>
                  <a:cubicBezTo>
                    <a:pt x="101158" y="23557"/>
                    <a:pt x="105261" y="4651"/>
                    <a:pt x="105261" y="4651"/>
                  </a:cubicBezTo>
                  <a:lnTo>
                    <a:pt x="907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1719900" y="2865075"/>
              <a:ext cx="477250" cy="222925"/>
            </a:xfrm>
            <a:custGeom>
              <a:avLst/>
              <a:gdLst/>
              <a:ahLst/>
              <a:cxnLst/>
              <a:rect l="l" t="t" r="r" b="b"/>
              <a:pathLst>
                <a:path w="19090" h="8917" extrusionOk="0">
                  <a:moveTo>
                    <a:pt x="4803" y="0"/>
                  </a:moveTo>
                  <a:lnTo>
                    <a:pt x="1" y="3162"/>
                  </a:lnTo>
                  <a:cubicBezTo>
                    <a:pt x="1" y="3162"/>
                    <a:pt x="7782" y="8917"/>
                    <a:pt x="12789" y="8917"/>
                  </a:cubicBezTo>
                  <a:cubicBezTo>
                    <a:pt x="13301" y="8917"/>
                    <a:pt x="13783" y="8856"/>
                    <a:pt x="14226" y="8724"/>
                  </a:cubicBezTo>
                  <a:cubicBezTo>
                    <a:pt x="18968" y="7295"/>
                    <a:pt x="19089" y="1277"/>
                    <a:pt x="19089" y="1277"/>
                  </a:cubicBezTo>
                  <a:lnTo>
                    <a:pt x="15350" y="912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6F4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542125" y="2015125"/>
              <a:ext cx="773550" cy="1052575"/>
            </a:xfrm>
            <a:custGeom>
              <a:avLst/>
              <a:gdLst/>
              <a:ahLst/>
              <a:cxnLst/>
              <a:rect l="l" t="t" r="r" b="b"/>
              <a:pathLst>
                <a:path w="30942" h="42103" extrusionOk="0">
                  <a:moveTo>
                    <a:pt x="16530" y="1"/>
                  </a:moveTo>
                  <a:cubicBezTo>
                    <a:pt x="15676" y="1"/>
                    <a:pt x="14766" y="103"/>
                    <a:pt x="13799" y="320"/>
                  </a:cubicBezTo>
                  <a:cubicBezTo>
                    <a:pt x="850" y="3238"/>
                    <a:pt x="6899" y="17858"/>
                    <a:pt x="6899" y="17858"/>
                  </a:cubicBezTo>
                  <a:cubicBezTo>
                    <a:pt x="6106" y="17304"/>
                    <a:pt x="5100" y="17018"/>
                    <a:pt x="4124" y="17018"/>
                  </a:cubicBezTo>
                  <a:cubicBezTo>
                    <a:pt x="1993" y="17018"/>
                    <a:pt x="1" y="18384"/>
                    <a:pt x="668" y="21324"/>
                  </a:cubicBezTo>
                  <a:cubicBezTo>
                    <a:pt x="1186" y="23551"/>
                    <a:pt x="2673" y="24151"/>
                    <a:pt x="4125" y="24151"/>
                  </a:cubicBezTo>
                  <a:cubicBezTo>
                    <a:pt x="5824" y="24151"/>
                    <a:pt x="7476" y="23330"/>
                    <a:pt x="7476" y="23330"/>
                  </a:cubicBezTo>
                  <a:lnTo>
                    <a:pt x="12188" y="38163"/>
                  </a:lnTo>
                  <a:cubicBezTo>
                    <a:pt x="12188" y="38163"/>
                    <a:pt x="14374" y="42102"/>
                    <a:pt x="18676" y="42102"/>
                  </a:cubicBezTo>
                  <a:cubicBezTo>
                    <a:pt x="19078" y="42102"/>
                    <a:pt x="19499" y="42068"/>
                    <a:pt x="19939" y="41992"/>
                  </a:cubicBezTo>
                  <a:cubicBezTo>
                    <a:pt x="23768" y="41324"/>
                    <a:pt x="22917" y="37251"/>
                    <a:pt x="22917" y="37251"/>
                  </a:cubicBezTo>
                  <a:lnTo>
                    <a:pt x="22006" y="32600"/>
                  </a:lnTo>
                  <a:cubicBezTo>
                    <a:pt x="25927" y="31719"/>
                    <a:pt x="30942" y="27311"/>
                    <a:pt x="29848" y="19682"/>
                  </a:cubicBezTo>
                  <a:cubicBezTo>
                    <a:pt x="29285" y="15660"/>
                    <a:pt x="27134" y="1"/>
                    <a:pt x="16530" y="1"/>
                  </a:cubicBezTo>
                  <a:close/>
                </a:path>
              </a:pathLst>
            </a:custGeom>
            <a:solidFill>
              <a:srgbClr val="6F4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2090175" y="2291050"/>
              <a:ext cx="88125" cy="36275"/>
            </a:xfrm>
            <a:custGeom>
              <a:avLst/>
              <a:gdLst/>
              <a:ahLst/>
              <a:cxnLst/>
              <a:rect l="l" t="t" r="r" b="b"/>
              <a:pathLst>
                <a:path w="3525" h="1451" extrusionOk="0">
                  <a:moveTo>
                    <a:pt x="956" y="0"/>
                  </a:moveTo>
                  <a:cubicBezTo>
                    <a:pt x="442" y="0"/>
                    <a:pt x="33" y="109"/>
                    <a:pt x="23" y="347"/>
                  </a:cubicBezTo>
                  <a:cubicBezTo>
                    <a:pt x="0" y="883"/>
                    <a:pt x="1288" y="1451"/>
                    <a:pt x="2179" y="1451"/>
                  </a:cubicBezTo>
                  <a:cubicBezTo>
                    <a:pt x="2502" y="1451"/>
                    <a:pt x="2773" y="1376"/>
                    <a:pt x="2910" y="1198"/>
                  </a:cubicBezTo>
                  <a:cubicBezTo>
                    <a:pt x="3524" y="461"/>
                    <a:pt x="2016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940275" y="239395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0"/>
                  </a:moveTo>
                  <a:cubicBezTo>
                    <a:pt x="639" y="0"/>
                    <a:pt x="0" y="608"/>
                    <a:pt x="0" y="1398"/>
                  </a:cubicBezTo>
                  <a:cubicBezTo>
                    <a:pt x="0" y="2189"/>
                    <a:pt x="608" y="2827"/>
                    <a:pt x="1399" y="2857"/>
                  </a:cubicBezTo>
                  <a:cubicBezTo>
                    <a:pt x="2189" y="2857"/>
                    <a:pt x="2827" y="2219"/>
                    <a:pt x="2827" y="1429"/>
                  </a:cubicBezTo>
                  <a:cubicBezTo>
                    <a:pt x="2858" y="639"/>
                    <a:pt x="2219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2112775" y="2369600"/>
              <a:ext cx="71450" cy="70725"/>
            </a:xfrm>
            <a:custGeom>
              <a:avLst/>
              <a:gdLst/>
              <a:ahLst/>
              <a:cxnLst/>
              <a:rect l="l" t="t" r="r" b="b"/>
              <a:pathLst>
                <a:path w="2858" h="2829" extrusionOk="0">
                  <a:moveTo>
                    <a:pt x="1405" y="1"/>
                  </a:moveTo>
                  <a:cubicBezTo>
                    <a:pt x="640" y="1"/>
                    <a:pt x="31" y="628"/>
                    <a:pt x="31" y="1400"/>
                  </a:cubicBezTo>
                  <a:cubicBezTo>
                    <a:pt x="0" y="2190"/>
                    <a:pt x="639" y="2828"/>
                    <a:pt x="1429" y="2828"/>
                  </a:cubicBezTo>
                  <a:cubicBezTo>
                    <a:pt x="2219" y="2828"/>
                    <a:pt x="2857" y="2220"/>
                    <a:pt x="2857" y="1430"/>
                  </a:cubicBezTo>
                  <a:cubicBezTo>
                    <a:pt x="2857" y="640"/>
                    <a:pt x="2249" y="2"/>
                    <a:pt x="1459" y="2"/>
                  </a:cubicBezTo>
                  <a:cubicBezTo>
                    <a:pt x="1441" y="1"/>
                    <a:pt x="1423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1597550" y="2485950"/>
              <a:ext cx="108700" cy="63800"/>
            </a:xfrm>
            <a:custGeom>
              <a:avLst/>
              <a:gdLst/>
              <a:ahLst/>
              <a:cxnLst/>
              <a:rect l="l" t="t" r="r" b="b"/>
              <a:pathLst>
                <a:path w="4348" h="2552" extrusionOk="0">
                  <a:moveTo>
                    <a:pt x="1653" y="1"/>
                  </a:moveTo>
                  <a:cubicBezTo>
                    <a:pt x="1143" y="1"/>
                    <a:pt x="627" y="140"/>
                    <a:pt x="183" y="424"/>
                  </a:cubicBezTo>
                  <a:cubicBezTo>
                    <a:pt x="31" y="515"/>
                    <a:pt x="1" y="697"/>
                    <a:pt x="92" y="849"/>
                  </a:cubicBezTo>
                  <a:cubicBezTo>
                    <a:pt x="154" y="952"/>
                    <a:pt x="272" y="1014"/>
                    <a:pt x="389" y="1014"/>
                  </a:cubicBezTo>
                  <a:cubicBezTo>
                    <a:pt x="444" y="1014"/>
                    <a:pt x="499" y="1000"/>
                    <a:pt x="548" y="971"/>
                  </a:cubicBezTo>
                  <a:cubicBezTo>
                    <a:pt x="867" y="758"/>
                    <a:pt x="1258" y="649"/>
                    <a:pt x="1650" y="649"/>
                  </a:cubicBezTo>
                  <a:cubicBezTo>
                    <a:pt x="1930" y="649"/>
                    <a:pt x="2209" y="705"/>
                    <a:pt x="2463" y="819"/>
                  </a:cubicBezTo>
                  <a:cubicBezTo>
                    <a:pt x="3071" y="1092"/>
                    <a:pt x="3557" y="1639"/>
                    <a:pt x="3679" y="2308"/>
                  </a:cubicBezTo>
                  <a:cubicBezTo>
                    <a:pt x="3709" y="2460"/>
                    <a:pt x="3861" y="2551"/>
                    <a:pt x="4013" y="2551"/>
                  </a:cubicBezTo>
                  <a:lnTo>
                    <a:pt x="4074" y="2551"/>
                  </a:lnTo>
                  <a:cubicBezTo>
                    <a:pt x="4256" y="2521"/>
                    <a:pt x="4348" y="2339"/>
                    <a:pt x="4317" y="2156"/>
                  </a:cubicBezTo>
                  <a:cubicBezTo>
                    <a:pt x="4135" y="1305"/>
                    <a:pt x="3527" y="545"/>
                    <a:pt x="2706" y="211"/>
                  </a:cubicBezTo>
                  <a:cubicBezTo>
                    <a:pt x="2377" y="72"/>
                    <a:pt x="2016" y="1"/>
                    <a:pt x="1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1893925" y="2806575"/>
              <a:ext cx="201400" cy="46200"/>
            </a:xfrm>
            <a:custGeom>
              <a:avLst/>
              <a:gdLst/>
              <a:ahLst/>
              <a:cxnLst/>
              <a:rect l="l" t="t" r="r" b="b"/>
              <a:pathLst>
                <a:path w="8056" h="1848" extrusionOk="0">
                  <a:moveTo>
                    <a:pt x="0" y="0"/>
                  </a:moveTo>
                  <a:cubicBezTo>
                    <a:pt x="0" y="0"/>
                    <a:pt x="1721" y="1848"/>
                    <a:pt x="6572" y="1848"/>
                  </a:cubicBezTo>
                  <a:cubicBezTo>
                    <a:pt x="7037" y="1848"/>
                    <a:pt x="7531" y="1831"/>
                    <a:pt x="8055" y="1793"/>
                  </a:cubicBezTo>
                  <a:lnTo>
                    <a:pt x="7934" y="942"/>
                  </a:lnTo>
                  <a:cubicBezTo>
                    <a:pt x="7055" y="1097"/>
                    <a:pt x="6226" y="1160"/>
                    <a:pt x="5458" y="1160"/>
                  </a:cubicBezTo>
                  <a:cubicBezTo>
                    <a:pt x="2161" y="11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1877950" y="2498475"/>
              <a:ext cx="56275" cy="52350"/>
            </a:xfrm>
            <a:custGeom>
              <a:avLst/>
              <a:gdLst/>
              <a:ahLst/>
              <a:cxnLst/>
              <a:rect l="l" t="t" r="r" b="b"/>
              <a:pathLst>
                <a:path w="2251" h="2094" extrusionOk="0">
                  <a:moveTo>
                    <a:pt x="1141" y="1"/>
                  </a:moveTo>
                  <a:cubicBezTo>
                    <a:pt x="629" y="1"/>
                    <a:pt x="174" y="371"/>
                    <a:pt x="92" y="865"/>
                  </a:cubicBezTo>
                  <a:cubicBezTo>
                    <a:pt x="1" y="1442"/>
                    <a:pt x="366" y="1990"/>
                    <a:pt x="943" y="2081"/>
                  </a:cubicBezTo>
                  <a:cubicBezTo>
                    <a:pt x="999" y="2090"/>
                    <a:pt x="1055" y="2094"/>
                    <a:pt x="1109" y="2094"/>
                  </a:cubicBezTo>
                  <a:cubicBezTo>
                    <a:pt x="1617" y="2094"/>
                    <a:pt x="2049" y="1724"/>
                    <a:pt x="2159" y="1230"/>
                  </a:cubicBezTo>
                  <a:cubicBezTo>
                    <a:pt x="2250" y="652"/>
                    <a:pt x="1855" y="10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2188750" y="2479475"/>
              <a:ext cx="56275" cy="52375"/>
            </a:xfrm>
            <a:custGeom>
              <a:avLst/>
              <a:gdLst/>
              <a:ahLst/>
              <a:cxnLst/>
              <a:rect l="l" t="t" r="r" b="b"/>
              <a:pathLst>
                <a:path w="2251" h="2095" extrusionOk="0">
                  <a:moveTo>
                    <a:pt x="1141" y="1"/>
                  </a:moveTo>
                  <a:cubicBezTo>
                    <a:pt x="628" y="1"/>
                    <a:pt x="174" y="371"/>
                    <a:pt x="92" y="865"/>
                  </a:cubicBezTo>
                  <a:cubicBezTo>
                    <a:pt x="1" y="1442"/>
                    <a:pt x="396" y="1990"/>
                    <a:pt x="943" y="2081"/>
                  </a:cubicBezTo>
                  <a:cubicBezTo>
                    <a:pt x="1002" y="2090"/>
                    <a:pt x="1061" y="2095"/>
                    <a:pt x="1120" y="2095"/>
                  </a:cubicBezTo>
                  <a:cubicBezTo>
                    <a:pt x="1628" y="2095"/>
                    <a:pt x="2077" y="1748"/>
                    <a:pt x="2159" y="1230"/>
                  </a:cubicBezTo>
                  <a:cubicBezTo>
                    <a:pt x="2250" y="652"/>
                    <a:pt x="1855" y="13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1606675" y="1969175"/>
              <a:ext cx="677850" cy="621700"/>
            </a:xfrm>
            <a:custGeom>
              <a:avLst/>
              <a:gdLst/>
              <a:ahLst/>
              <a:cxnLst/>
              <a:rect l="l" t="t" r="r" b="b"/>
              <a:pathLst>
                <a:path w="27114" h="24868" extrusionOk="0">
                  <a:moveTo>
                    <a:pt x="13831" y="0"/>
                  </a:moveTo>
                  <a:lnTo>
                    <a:pt x="5016" y="2888"/>
                  </a:lnTo>
                  <a:lnTo>
                    <a:pt x="1" y="14955"/>
                  </a:lnTo>
                  <a:cubicBezTo>
                    <a:pt x="1" y="14955"/>
                    <a:pt x="2463" y="17143"/>
                    <a:pt x="4317" y="19696"/>
                  </a:cubicBezTo>
                  <a:cubicBezTo>
                    <a:pt x="6161" y="22195"/>
                    <a:pt x="7743" y="24868"/>
                    <a:pt x="8636" y="24868"/>
                  </a:cubicBezTo>
                  <a:cubicBezTo>
                    <a:pt x="8656" y="24868"/>
                    <a:pt x="8675" y="24866"/>
                    <a:pt x="8694" y="24864"/>
                  </a:cubicBezTo>
                  <a:cubicBezTo>
                    <a:pt x="9606" y="24712"/>
                    <a:pt x="8208" y="19544"/>
                    <a:pt x="8208" y="19544"/>
                  </a:cubicBezTo>
                  <a:cubicBezTo>
                    <a:pt x="18177" y="14134"/>
                    <a:pt x="20518" y="8116"/>
                    <a:pt x="20518" y="8116"/>
                  </a:cubicBezTo>
                  <a:cubicBezTo>
                    <a:pt x="22402" y="12705"/>
                    <a:pt x="26445" y="16444"/>
                    <a:pt x="26445" y="16444"/>
                  </a:cubicBezTo>
                  <a:lnTo>
                    <a:pt x="27114" y="12037"/>
                  </a:lnTo>
                  <a:lnTo>
                    <a:pt x="25807" y="7903"/>
                  </a:lnTo>
                  <a:lnTo>
                    <a:pt x="22311" y="3070"/>
                  </a:lnTo>
                  <a:lnTo>
                    <a:pt x="18512" y="1277"/>
                  </a:lnTo>
                  <a:lnTo>
                    <a:pt x="13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1960025" y="2518575"/>
              <a:ext cx="181650" cy="106850"/>
            </a:xfrm>
            <a:custGeom>
              <a:avLst/>
              <a:gdLst/>
              <a:ahLst/>
              <a:cxnLst/>
              <a:rect l="l" t="t" r="r" b="b"/>
              <a:pathLst>
                <a:path w="7266" h="4274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" y="1034"/>
                    <a:pt x="396" y="2523"/>
                    <a:pt x="1186" y="3283"/>
                  </a:cubicBezTo>
                  <a:cubicBezTo>
                    <a:pt x="1835" y="3932"/>
                    <a:pt x="2813" y="4274"/>
                    <a:pt x="3748" y="4274"/>
                  </a:cubicBezTo>
                  <a:cubicBezTo>
                    <a:pt x="3951" y="4274"/>
                    <a:pt x="4152" y="4258"/>
                    <a:pt x="4347" y="4225"/>
                  </a:cubicBezTo>
                  <a:cubicBezTo>
                    <a:pt x="5472" y="4073"/>
                    <a:pt x="6262" y="3648"/>
                    <a:pt x="7265" y="2280"/>
                  </a:cubicBezTo>
                  <a:lnTo>
                    <a:pt x="7265" y="2280"/>
                  </a:lnTo>
                  <a:cubicBezTo>
                    <a:pt x="6806" y="2376"/>
                    <a:pt x="6339" y="2423"/>
                    <a:pt x="5871" y="2423"/>
                  </a:cubicBezTo>
                  <a:cubicBezTo>
                    <a:pt x="3831" y="2423"/>
                    <a:pt x="1786" y="1533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1146950" y="2100700"/>
              <a:ext cx="433150" cy="345350"/>
            </a:xfrm>
            <a:custGeom>
              <a:avLst/>
              <a:gdLst/>
              <a:ahLst/>
              <a:cxnLst/>
              <a:rect l="l" t="t" r="r" b="b"/>
              <a:pathLst>
                <a:path w="17326" h="13814" extrusionOk="0">
                  <a:moveTo>
                    <a:pt x="6958" y="0"/>
                  </a:moveTo>
                  <a:cubicBezTo>
                    <a:pt x="6656" y="0"/>
                    <a:pt x="6353" y="19"/>
                    <a:pt x="6049" y="58"/>
                  </a:cubicBezTo>
                  <a:cubicBezTo>
                    <a:pt x="3587" y="362"/>
                    <a:pt x="1459" y="2429"/>
                    <a:pt x="791" y="4800"/>
                  </a:cubicBezTo>
                  <a:cubicBezTo>
                    <a:pt x="0" y="7566"/>
                    <a:pt x="1155" y="10727"/>
                    <a:pt x="3557" y="12338"/>
                  </a:cubicBezTo>
                  <a:cubicBezTo>
                    <a:pt x="5041" y="13350"/>
                    <a:pt x="6825" y="13813"/>
                    <a:pt x="8625" y="13813"/>
                  </a:cubicBezTo>
                  <a:cubicBezTo>
                    <a:pt x="9258" y="13813"/>
                    <a:pt x="9893" y="13756"/>
                    <a:pt x="10517" y="13645"/>
                  </a:cubicBezTo>
                  <a:cubicBezTo>
                    <a:pt x="12888" y="13220"/>
                    <a:pt x="15107" y="12065"/>
                    <a:pt x="17022" y="10575"/>
                  </a:cubicBezTo>
                  <a:lnTo>
                    <a:pt x="17326" y="8903"/>
                  </a:lnTo>
                  <a:cubicBezTo>
                    <a:pt x="16627" y="6654"/>
                    <a:pt x="15350" y="4618"/>
                    <a:pt x="13648" y="3007"/>
                  </a:cubicBezTo>
                  <a:cubicBezTo>
                    <a:pt x="11858" y="1298"/>
                    <a:pt x="9462" y="0"/>
                    <a:pt x="6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2051975" y="2367950"/>
              <a:ext cx="79825" cy="145325"/>
            </a:xfrm>
            <a:custGeom>
              <a:avLst/>
              <a:gdLst/>
              <a:ahLst/>
              <a:cxnLst/>
              <a:rect l="l" t="t" r="r" b="b"/>
              <a:pathLst>
                <a:path w="3193" h="5813" extrusionOk="0">
                  <a:moveTo>
                    <a:pt x="345" y="1"/>
                  </a:moveTo>
                  <a:cubicBezTo>
                    <a:pt x="321" y="1"/>
                    <a:pt x="297" y="3"/>
                    <a:pt x="274" y="7"/>
                  </a:cubicBezTo>
                  <a:cubicBezTo>
                    <a:pt x="92" y="68"/>
                    <a:pt x="1" y="250"/>
                    <a:pt x="31" y="432"/>
                  </a:cubicBezTo>
                  <a:lnTo>
                    <a:pt x="973" y="4080"/>
                  </a:lnTo>
                  <a:cubicBezTo>
                    <a:pt x="1004" y="4262"/>
                    <a:pt x="1156" y="4353"/>
                    <a:pt x="1338" y="4353"/>
                  </a:cubicBezTo>
                  <a:cubicBezTo>
                    <a:pt x="1426" y="4339"/>
                    <a:pt x="1527" y="4331"/>
                    <a:pt x="1631" y="4331"/>
                  </a:cubicBezTo>
                  <a:cubicBezTo>
                    <a:pt x="1956" y="4331"/>
                    <a:pt x="2310" y="4405"/>
                    <a:pt x="2402" y="4566"/>
                  </a:cubicBezTo>
                  <a:cubicBezTo>
                    <a:pt x="2463" y="4688"/>
                    <a:pt x="2371" y="4961"/>
                    <a:pt x="2189" y="5265"/>
                  </a:cubicBezTo>
                  <a:cubicBezTo>
                    <a:pt x="2067" y="5417"/>
                    <a:pt x="2128" y="5630"/>
                    <a:pt x="2280" y="5752"/>
                  </a:cubicBezTo>
                  <a:cubicBezTo>
                    <a:pt x="2341" y="5782"/>
                    <a:pt x="2402" y="5812"/>
                    <a:pt x="2463" y="5812"/>
                  </a:cubicBezTo>
                  <a:cubicBezTo>
                    <a:pt x="2584" y="5812"/>
                    <a:pt x="2675" y="5752"/>
                    <a:pt x="2736" y="5630"/>
                  </a:cubicBezTo>
                  <a:cubicBezTo>
                    <a:pt x="3131" y="5052"/>
                    <a:pt x="3192" y="4596"/>
                    <a:pt x="2979" y="4201"/>
                  </a:cubicBezTo>
                  <a:cubicBezTo>
                    <a:pt x="2675" y="3715"/>
                    <a:pt x="1976" y="3654"/>
                    <a:pt x="1551" y="3654"/>
                  </a:cubicBezTo>
                  <a:lnTo>
                    <a:pt x="700" y="250"/>
                  </a:lnTo>
                  <a:cubicBezTo>
                    <a:pt x="673" y="91"/>
                    <a:pt x="50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1459250" y="3164825"/>
              <a:ext cx="1035000" cy="781600"/>
            </a:xfrm>
            <a:custGeom>
              <a:avLst/>
              <a:gdLst/>
              <a:ahLst/>
              <a:cxnLst/>
              <a:rect l="l" t="t" r="r" b="b"/>
              <a:pathLst>
                <a:path w="41400" h="31264" extrusionOk="0">
                  <a:moveTo>
                    <a:pt x="361" y="1"/>
                  </a:moveTo>
                  <a:cubicBezTo>
                    <a:pt x="214" y="1"/>
                    <a:pt x="81" y="110"/>
                    <a:pt x="31" y="260"/>
                  </a:cubicBezTo>
                  <a:cubicBezTo>
                    <a:pt x="1" y="442"/>
                    <a:pt x="92" y="625"/>
                    <a:pt x="274" y="685"/>
                  </a:cubicBezTo>
                  <a:cubicBezTo>
                    <a:pt x="2949" y="1354"/>
                    <a:pt x="5229" y="3755"/>
                    <a:pt x="6232" y="6886"/>
                  </a:cubicBezTo>
                  <a:cubicBezTo>
                    <a:pt x="7144" y="9774"/>
                    <a:pt x="7205" y="12631"/>
                    <a:pt x="6475" y="15914"/>
                  </a:cubicBezTo>
                  <a:cubicBezTo>
                    <a:pt x="5290" y="21202"/>
                    <a:pt x="4499" y="24455"/>
                    <a:pt x="3527" y="28315"/>
                  </a:cubicBezTo>
                  <a:cubicBezTo>
                    <a:pt x="3496" y="28406"/>
                    <a:pt x="3527" y="28497"/>
                    <a:pt x="3588" y="28589"/>
                  </a:cubicBezTo>
                  <a:cubicBezTo>
                    <a:pt x="3648" y="28680"/>
                    <a:pt x="3740" y="28710"/>
                    <a:pt x="3831" y="28741"/>
                  </a:cubicBezTo>
                  <a:lnTo>
                    <a:pt x="41035" y="31263"/>
                  </a:lnTo>
                  <a:cubicBezTo>
                    <a:pt x="41217" y="31263"/>
                    <a:pt x="41369" y="31111"/>
                    <a:pt x="41400" y="30959"/>
                  </a:cubicBezTo>
                  <a:cubicBezTo>
                    <a:pt x="41400" y="30747"/>
                    <a:pt x="41278" y="30595"/>
                    <a:pt x="41065" y="30595"/>
                  </a:cubicBezTo>
                  <a:lnTo>
                    <a:pt x="4287" y="28072"/>
                  </a:lnTo>
                  <a:cubicBezTo>
                    <a:pt x="5229" y="24394"/>
                    <a:pt x="5989" y="21172"/>
                    <a:pt x="7144" y="16066"/>
                  </a:cubicBezTo>
                  <a:cubicBezTo>
                    <a:pt x="7904" y="12661"/>
                    <a:pt x="7813" y="9683"/>
                    <a:pt x="6870" y="6673"/>
                  </a:cubicBezTo>
                  <a:cubicBezTo>
                    <a:pt x="5806" y="3299"/>
                    <a:pt x="3344" y="746"/>
                    <a:pt x="457" y="17"/>
                  </a:cubicBezTo>
                  <a:cubicBezTo>
                    <a:pt x="425" y="6"/>
                    <a:pt x="392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2505625" y="3305675"/>
              <a:ext cx="123125" cy="300325"/>
            </a:xfrm>
            <a:custGeom>
              <a:avLst/>
              <a:gdLst/>
              <a:ahLst/>
              <a:cxnLst/>
              <a:rect l="l" t="t" r="r" b="b"/>
              <a:pathLst>
                <a:path w="4925" h="12013" extrusionOk="0">
                  <a:moveTo>
                    <a:pt x="419" y="1"/>
                  </a:moveTo>
                  <a:cubicBezTo>
                    <a:pt x="372" y="1"/>
                    <a:pt x="323" y="12"/>
                    <a:pt x="274" y="36"/>
                  </a:cubicBezTo>
                  <a:cubicBezTo>
                    <a:pt x="92" y="97"/>
                    <a:pt x="1" y="310"/>
                    <a:pt x="92" y="492"/>
                  </a:cubicBezTo>
                  <a:cubicBezTo>
                    <a:pt x="122" y="553"/>
                    <a:pt x="3314" y="8030"/>
                    <a:pt x="4195" y="11739"/>
                  </a:cubicBezTo>
                  <a:cubicBezTo>
                    <a:pt x="4256" y="11921"/>
                    <a:pt x="4378" y="12012"/>
                    <a:pt x="4530" y="12012"/>
                  </a:cubicBezTo>
                  <a:lnTo>
                    <a:pt x="4621" y="12012"/>
                  </a:lnTo>
                  <a:cubicBezTo>
                    <a:pt x="4803" y="11951"/>
                    <a:pt x="4925" y="11769"/>
                    <a:pt x="4864" y="11587"/>
                  </a:cubicBezTo>
                  <a:cubicBezTo>
                    <a:pt x="3983" y="7818"/>
                    <a:pt x="852" y="523"/>
                    <a:pt x="730" y="219"/>
                  </a:cubicBezTo>
                  <a:cubicBezTo>
                    <a:pt x="664" y="85"/>
                    <a:pt x="548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1494225" y="2377350"/>
              <a:ext cx="307000" cy="278675"/>
            </a:xfrm>
            <a:custGeom>
              <a:avLst/>
              <a:gdLst/>
              <a:ahLst/>
              <a:cxnLst/>
              <a:rect l="l" t="t" r="r" b="b"/>
              <a:pathLst>
                <a:path w="12280" h="11147" extrusionOk="0">
                  <a:moveTo>
                    <a:pt x="6138" y="0"/>
                  </a:moveTo>
                  <a:cubicBezTo>
                    <a:pt x="3604" y="0"/>
                    <a:pt x="1329" y="1727"/>
                    <a:pt x="730" y="4281"/>
                  </a:cubicBezTo>
                  <a:cubicBezTo>
                    <a:pt x="0" y="7290"/>
                    <a:pt x="1885" y="10300"/>
                    <a:pt x="4863" y="10999"/>
                  </a:cubicBezTo>
                  <a:cubicBezTo>
                    <a:pt x="5292" y="11098"/>
                    <a:pt x="5720" y="11146"/>
                    <a:pt x="6141" y="11146"/>
                  </a:cubicBezTo>
                  <a:cubicBezTo>
                    <a:pt x="8676" y="11146"/>
                    <a:pt x="10955" y="9415"/>
                    <a:pt x="11581" y="6835"/>
                  </a:cubicBezTo>
                  <a:cubicBezTo>
                    <a:pt x="12280" y="3856"/>
                    <a:pt x="10426" y="847"/>
                    <a:pt x="7417" y="147"/>
                  </a:cubicBezTo>
                  <a:cubicBezTo>
                    <a:pt x="6988" y="48"/>
                    <a:pt x="6559" y="0"/>
                    <a:pt x="6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9"/>
            <p:cNvSpPr/>
            <p:nvPr/>
          </p:nvSpPr>
          <p:spPr>
            <a:xfrm>
              <a:off x="1608200" y="1960050"/>
              <a:ext cx="376175" cy="488625"/>
            </a:xfrm>
            <a:custGeom>
              <a:avLst/>
              <a:gdLst/>
              <a:ahLst/>
              <a:cxnLst/>
              <a:rect l="l" t="t" r="r" b="b"/>
              <a:pathLst>
                <a:path w="15047" h="19545" extrusionOk="0">
                  <a:moveTo>
                    <a:pt x="15046" y="0"/>
                  </a:moveTo>
                  <a:lnTo>
                    <a:pt x="15046" y="0"/>
                  </a:lnTo>
                  <a:cubicBezTo>
                    <a:pt x="0" y="213"/>
                    <a:pt x="0" y="18906"/>
                    <a:pt x="0" y="18906"/>
                  </a:cubicBezTo>
                  <a:lnTo>
                    <a:pt x="3526" y="19545"/>
                  </a:lnTo>
                  <a:cubicBezTo>
                    <a:pt x="2888" y="6049"/>
                    <a:pt x="15046" y="0"/>
                    <a:pt x="1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9"/>
            <p:cNvSpPr/>
            <p:nvPr/>
          </p:nvSpPr>
          <p:spPr>
            <a:xfrm>
              <a:off x="2753350" y="3389400"/>
              <a:ext cx="539550" cy="537275"/>
            </a:xfrm>
            <a:custGeom>
              <a:avLst/>
              <a:gdLst/>
              <a:ahLst/>
              <a:cxnLst/>
              <a:rect l="l" t="t" r="r" b="b"/>
              <a:pathLst>
                <a:path w="21582" h="21491" extrusionOk="0">
                  <a:moveTo>
                    <a:pt x="6749" y="0"/>
                  </a:moveTo>
                  <a:lnTo>
                    <a:pt x="1" y="6748"/>
                  </a:lnTo>
                  <a:lnTo>
                    <a:pt x="14469" y="21217"/>
                  </a:lnTo>
                  <a:cubicBezTo>
                    <a:pt x="14667" y="21399"/>
                    <a:pt x="14925" y="21490"/>
                    <a:pt x="15183" y="21490"/>
                  </a:cubicBezTo>
                  <a:cubicBezTo>
                    <a:pt x="15442" y="21490"/>
                    <a:pt x="15700" y="21399"/>
                    <a:pt x="15898" y="21217"/>
                  </a:cubicBezTo>
                  <a:lnTo>
                    <a:pt x="21187" y="15897"/>
                  </a:lnTo>
                  <a:cubicBezTo>
                    <a:pt x="21582" y="15502"/>
                    <a:pt x="21582" y="14864"/>
                    <a:pt x="21187" y="14469"/>
                  </a:cubicBezTo>
                  <a:lnTo>
                    <a:pt x="6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656850" y="3297825"/>
              <a:ext cx="265225" cy="260300"/>
            </a:xfrm>
            <a:custGeom>
              <a:avLst/>
              <a:gdLst/>
              <a:ahLst/>
              <a:cxnLst/>
              <a:rect l="l" t="t" r="r" b="b"/>
              <a:pathLst>
                <a:path w="10609" h="10412" extrusionOk="0">
                  <a:moveTo>
                    <a:pt x="6106" y="1"/>
                  </a:moveTo>
                  <a:cubicBezTo>
                    <a:pt x="5593" y="1"/>
                    <a:pt x="5077" y="198"/>
                    <a:pt x="4681" y="593"/>
                  </a:cubicBezTo>
                  <a:lnTo>
                    <a:pt x="791" y="4484"/>
                  </a:lnTo>
                  <a:cubicBezTo>
                    <a:pt x="1" y="5274"/>
                    <a:pt x="1" y="6551"/>
                    <a:pt x="791" y="7341"/>
                  </a:cubicBezTo>
                  <a:lnTo>
                    <a:pt x="3861" y="10411"/>
                  </a:lnTo>
                  <a:lnTo>
                    <a:pt x="10609" y="3663"/>
                  </a:lnTo>
                  <a:lnTo>
                    <a:pt x="7508" y="593"/>
                  </a:lnTo>
                  <a:cubicBezTo>
                    <a:pt x="7128" y="198"/>
                    <a:pt x="6619" y="1"/>
                    <a:pt x="6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751075" y="3317975"/>
              <a:ext cx="82100" cy="81525"/>
            </a:xfrm>
            <a:custGeom>
              <a:avLst/>
              <a:gdLst/>
              <a:ahLst/>
              <a:cxnLst/>
              <a:rect l="l" t="t" r="r" b="b"/>
              <a:pathLst>
                <a:path w="3284" h="3261" extrusionOk="0">
                  <a:moveTo>
                    <a:pt x="700" y="0"/>
                  </a:moveTo>
                  <a:lnTo>
                    <a:pt x="1" y="699"/>
                  </a:lnTo>
                  <a:lnTo>
                    <a:pt x="2371" y="3101"/>
                  </a:lnTo>
                  <a:cubicBezTo>
                    <a:pt x="2478" y="3207"/>
                    <a:pt x="2607" y="3260"/>
                    <a:pt x="2736" y="3260"/>
                  </a:cubicBezTo>
                  <a:cubicBezTo>
                    <a:pt x="2865" y="3260"/>
                    <a:pt x="2995" y="3207"/>
                    <a:pt x="3101" y="3101"/>
                  </a:cubicBezTo>
                  <a:cubicBezTo>
                    <a:pt x="3283" y="2918"/>
                    <a:pt x="3283" y="2584"/>
                    <a:pt x="3101" y="2401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2682675" y="3386350"/>
              <a:ext cx="82100" cy="80950"/>
            </a:xfrm>
            <a:custGeom>
              <a:avLst/>
              <a:gdLst/>
              <a:ahLst/>
              <a:cxnLst/>
              <a:rect l="l" t="t" r="r" b="b"/>
              <a:pathLst>
                <a:path w="3284" h="3238" extrusionOk="0">
                  <a:moveTo>
                    <a:pt x="700" y="1"/>
                  </a:moveTo>
                  <a:lnTo>
                    <a:pt x="1" y="700"/>
                  </a:lnTo>
                  <a:lnTo>
                    <a:pt x="2402" y="3101"/>
                  </a:lnTo>
                  <a:cubicBezTo>
                    <a:pt x="2493" y="3192"/>
                    <a:pt x="2615" y="3238"/>
                    <a:pt x="2740" y="3238"/>
                  </a:cubicBezTo>
                  <a:cubicBezTo>
                    <a:pt x="2866" y="3238"/>
                    <a:pt x="2995" y="3192"/>
                    <a:pt x="3101" y="3101"/>
                  </a:cubicBezTo>
                  <a:cubicBezTo>
                    <a:pt x="3284" y="2919"/>
                    <a:pt x="3284" y="2584"/>
                    <a:pt x="3101" y="2402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2716125" y="3352175"/>
              <a:ext cx="82850" cy="81500"/>
            </a:xfrm>
            <a:custGeom>
              <a:avLst/>
              <a:gdLst/>
              <a:ahLst/>
              <a:cxnLst/>
              <a:rect l="l" t="t" r="r" b="b"/>
              <a:pathLst>
                <a:path w="3314" h="3260" extrusionOk="0">
                  <a:moveTo>
                    <a:pt x="730" y="0"/>
                  </a:moveTo>
                  <a:lnTo>
                    <a:pt x="0" y="730"/>
                  </a:lnTo>
                  <a:lnTo>
                    <a:pt x="2402" y="3100"/>
                  </a:lnTo>
                  <a:cubicBezTo>
                    <a:pt x="2508" y="3207"/>
                    <a:pt x="2637" y="3260"/>
                    <a:pt x="2763" y="3260"/>
                  </a:cubicBezTo>
                  <a:cubicBezTo>
                    <a:pt x="2888" y="3260"/>
                    <a:pt x="3010" y="3207"/>
                    <a:pt x="3101" y="3100"/>
                  </a:cubicBezTo>
                  <a:cubicBezTo>
                    <a:pt x="3314" y="2918"/>
                    <a:pt x="3314" y="2614"/>
                    <a:pt x="3101" y="2401"/>
                  </a:cubicBez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3174325" y="3810375"/>
              <a:ext cx="108700" cy="109450"/>
            </a:xfrm>
            <a:custGeom>
              <a:avLst/>
              <a:gdLst/>
              <a:ahLst/>
              <a:cxnLst/>
              <a:rect l="l" t="t" r="r" b="b"/>
              <a:pathLst>
                <a:path w="4348" h="4378" extrusionOk="0">
                  <a:moveTo>
                    <a:pt x="3405" y="1"/>
                  </a:moveTo>
                  <a:lnTo>
                    <a:pt x="1" y="3405"/>
                  </a:lnTo>
                  <a:lnTo>
                    <a:pt x="943" y="4378"/>
                  </a:lnTo>
                  <a:lnTo>
                    <a:pt x="4348" y="943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2909125" y="3598375"/>
              <a:ext cx="70700" cy="185425"/>
            </a:xfrm>
            <a:custGeom>
              <a:avLst/>
              <a:gdLst/>
              <a:ahLst/>
              <a:cxnLst/>
              <a:rect l="l" t="t" r="r" b="b"/>
              <a:pathLst>
                <a:path w="2828" h="7417" extrusionOk="0">
                  <a:moveTo>
                    <a:pt x="1429" y="0"/>
                  </a:moveTo>
                  <a:cubicBezTo>
                    <a:pt x="639" y="0"/>
                    <a:pt x="1" y="639"/>
                    <a:pt x="1" y="1398"/>
                  </a:cubicBezTo>
                  <a:lnTo>
                    <a:pt x="1" y="4620"/>
                  </a:lnTo>
                  <a:lnTo>
                    <a:pt x="2828" y="7417"/>
                  </a:lnTo>
                  <a:lnTo>
                    <a:pt x="2828" y="1398"/>
                  </a:lnTo>
                  <a:cubicBezTo>
                    <a:pt x="2828" y="639"/>
                    <a:pt x="2189" y="0"/>
                    <a:pt x="14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2770825" y="3586975"/>
              <a:ext cx="370850" cy="691525"/>
            </a:xfrm>
            <a:custGeom>
              <a:avLst/>
              <a:gdLst/>
              <a:ahLst/>
              <a:cxnLst/>
              <a:rect l="l" t="t" r="r" b="b"/>
              <a:pathLst>
                <a:path w="14834" h="27661" extrusionOk="0">
                  <a:moveTo>
                    <a:pt x="7417" y="0"/>
                  </a:moveTo>
                  <a:cubicBezTo>
                    <a:pt x="6658" y="0"/>
                    <a:pt x="6019" y="608"/>
                    <a:pt x="6019" y="1398"/>
                  </a:cubicBezTo>
                  <a:lnTo>
                    <a:pt x="6019" y="25229"/>
                  </a:lnTo>
                  <a:lnTo>
                    <a:pt x="1" y="25229"/>
                  </a:lnTo>
                  <a:lnTo>
                    <a:pt x="1" y="27660"/>
                  </a:lnTo>
                  <a:lnTo>
                    <a:pt x="14834" y="27660"/>
                  </a:lnTo>
                  <a:lnTo>
                    <a:pt x="14834" y="25229"/>
                  </a:lnTo>
                  <a:lnTo>
                    <a:pt x="8816" y="25229"/>
                  </a:lnTo>
                  <a:lnTo>
                    <a:pt x="8816" y="1398"/>
                  </a:lnTo>
                  <a:cubicBezTo>
                    <a:pt x="8816" y="608"/>
                    <a:pt x="8208" y="0"/>
                    <a:pt x="7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2921300" y="4191075"/>
              <a:ext cx="69925" cy="25875"/>
            </a:xfrm>
            <a:custGeom>
              <a:avLst/>
              <a:gdLst/>
              <a:ahLst/>
              <a:cxnLst/>
              <a:rect l="l" t="t" r="r" b="b"/>
              <a:pathLst>
                <a:path w="2797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2797" y="1034"/>
                  </a:lnTo>
                  <a:lnTo>
                    <a:pt x="2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45;p41">
            <a:extLst>
              <a:ext uri="{FF2B5EF4-FFF2-40B4-BE49-F238E27FC236}">
                <a16:creationId xmlns:a16="http://schemas.microsoft.com/office/drawing/2014/main" id="{F3FFEFFE-E013-9B46-A278-01EFFFF20780}"/>
              </a:ext>
            </a:extLst>
          </p:cNvPr>
          <p:cNvSpPr txBox="1">
            <a:spLocks/>
          </p:cNvSpPr>
          <p:nvPr/>
        </p:nvSpPr>
        <p:spPr>
          <a:xfrm>
            <a:off x="3952972" y="160921"/>
            <a:ext cx="3859503" cy="96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47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ebo Black"/>
              <a:buNone/>
              <a:defRPr sz="52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Date : To be Announced Soon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Time : 9:00 PM to 10:00 PM</a:t>
            </a:r>
          </a:p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 Google Meet</a:t>
            </a:r>
          </a:p>
          <a:p>
            <a:pPr algn="ctr"/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1"/>
          <p:cNvSpPr txBox="1">
            <a:spLocks noGrp="1"/>
          </p:cNvSpPr>
          <p:nvPr>
            <p:ph type="title"/>
          </p:nvPr>
        </p:nvSpPr>
        <p:spPr>
          <a:xfrm>
            <a:off x="-239869" y="942220"/>
            <a:ext cx="6631711" cy="47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</a:rPr>
              <a:t>Online Engagement Ideas :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46" name="Google Shape;1446;p41"/>
          <p:cNvSpPr txBox="1">
            <a:spLocks noGrp="1"/>
          </p:cNvSpPr>
          <p:nvPr>
            <p:ph type="body" idx="1"/>
          </p:nvPr>
        </p:nvSpPr>
        <p:spPr>
          <a:xfrm>
            <a:off x="1642426" y="1196671"/>
            <a:ext cx="5286198" cy="185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Live Q&amp;A sessions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Interactive polls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Virtual breakout rooms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Hackathons or coding challenges or Any project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773874" cy="474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Attracting Students -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45;p41">
            <a:extLst>
              <a:ext uri="{FF2B5EF4-FFF2-40B4-BE49-F238E27FC236}">
                <a16:creationId xmlns:a16="http://schemas.microsoft.com/office/drawing/2014/main" id="{614B1384-80B7-C364-CB91-CADAF087E804}"/>
              </a:ext>
            </a:extLst>
          </p:cNvPr>
          <p:cNvSpPr txBox="1">
            <a:spLocks/>
          </p:cNvSpPr>
          <p:nvPr/>
        </p:nvSpPr>
        <p:spPr>
          <a:xfrm>
            <a:off x="314727" y="2199163"/>
            <a:ext cx="7659148" cy="162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Heebo Black"/>
              <a:buNone/>
              <a:defRPr sz="3800" b="0" i="0" u="none" strike="noStrike" cap="none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>
            <a:r>
              <a:rPr lang="en-IN" sz="1600" dirty="0">
                <a:solidFill>
                  <a:schemeClr val="dk2"/>
                </a:solidFill>
              </a:rPr>
              <a:t>Exciting Prizes and Giveaways  : Any one of Them </a:t>
            </a:r>
          </a:p>
          <a:p>
            <a:r>
              <a:rPr lang="en-IN" sz="900" b="1" i="0" dirty="0">
                <a:effectLst/>
                <a:latin typeface="Söhne"/>
              </a:rPr>
              <a:t>Unlock Rewards, Ignite Learning!</a:t>
            </a:r>
          </a:p>
          <a:p>
            <a:endParaRPr lang="en-IN" sz="900" b="1" dirty="0">
              <a:solidFill>
                <a:schemeClr val="dk2"/>
              </a:solidFill>
              <a:latin typeface="Söhne"/>
            </a:endParaRPr>
          </a:p>
          <a:p>
            <a:endParaRPr lang="en-IN" sz="900" b="1" dirty="0">
              <a:solidFill>
                <a:schemeClr val="dk2"/>
              </a:solidFill>
              <a:latin typeface="Söhne"/>
            </a:endParaRPr>
          </a:p>
          <a:p>
            <a:endParaRPr lang="en-US" sz="800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sp>
        <p:nvSpPr>
          <p:cNvPr id="4" name="Google Shape;1446;p41">
            <a:extLst>
              <a:ext uri="{FF2B5EF4-FFF2-40B4-BE49-F238E27FC236}">
                <a16:creationId xmlns:a16="http://schemas.microsoft.com/office/drawing/2014/main" id="{1CC8A4D7-EC3B-02DA-113D-9F20BB0C77A4}"/>
              </a:ext>
            </a:extLst>
          </p:cNvPr>
          <p:cNvSpPr txBox="1">
            <a:spLocks/>
          </p:cNvSpPr>
          <p:nvPr/>
        </p:nvSpPr>
        <p:spPr>
          <a:xfrm>
            <a:off x="1642426" y="2447802"/>
            <a:ext cx="5286198" cy="185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Tickets to other tech conferences or workshops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Premium Subscriptions to Coding Platforms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Access to Premium E- Learning Platforms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Laptop Stickers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Tech Themed accessories(Mugs , Mousepad etc.)</a:t>
            </a:r>
          </a:p>
          <a:p>
            <a:pPr>
              <a:spcBef>
                <a:spcPts val="1600"/>
              </a:spcBef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1"/>
          <p:cNvSpPr txBox="1">
            <a:spLocks noGrp="1"/>
          </p:cNvSpPr>
          <p:nvPr>
            <p:ph type="title"/>
          </p:nvPr>
        </p:nvSpPr>
        <p:spPr>
          <a:xfrm>
            <a:off x="296913" y="906279"/>
            <a:ext cx="6631711" cy="47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</a:rPr>
              <a:t> Emphasizing Inclusivity and Diversity : </a:t>
            </a:r>
            <a:br>
              <a:rPr lang="en-IN" sz="1600" dirty="0">
                <a:solidFill>
                  <a:schemeClr val="dk2"/>
                </a:solidFill>
              </a:rPr>
            </a:br>
            <a:r>
              <a:rPr lang="en-US" sz="1000" b="1" i="0" dirty="0">
                <a:effectLst/>
                <a:latin typeface="Söhne"/>
              </a:rPr>
              <a:t>Unity in Diversity - Everyone's Welcome!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773874" cy="474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Attracting Students -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46;p41">
            <a:extLst>
              <a:ext uri="{FF2B5EF4-FFF2-40B4-BE49-F238E27FC236}">
                <a16:creationId xmlns:a16="http://schemas.microsoft.com/office/drawing/2014/main" id="{1CC8A4D7-EC3B-02DA-113D-9F20BB0C77A4}"/>
              </a:ext>
            </a:extLst>
          </p:cNvPr>
          <p:cNvSpPr txBox="1">
            <a:spLocks/>
          </p:cNvSpPr>
          <p:nvPr/>
        </p:nvSpPr>
        <p:spPr>
          <a:xfrm>
            <a:off x="1449138" y="1361269"/>
            <a:ext cx="5286198" cy="1851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Diverse Speaker Panel</a:t>
            </a: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Inclusive Topics and Domains</a:t>
            </a: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Accessible Learning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Interactive Discussions</a:t>
            </a: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Community Engagement</a:t>
            </a: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spcBef>
                <a:spcPts val="1600"/>
              </a:spcBef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6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1"/>
          <p:cNvSpPr/>
          <p:nvPr/>
        </p:nvSpPr>
        <p:spPr>
          <a:xfrm>
            <a:off x="1642426" y="396505"/>
            <a:ext cx="5773874" cy="474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Marketing Strategies</a:t>
            </a:r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 -</a:t>
            </a: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446;p41">
            <a:extLst>
              <a:ext uri="{FF2B5EF4-FFF2-40B4-BE49-F238E27FC236}">
                <a16:creationId xmlns:a16="http://schemas.microsoft.com/office/drawing/2014/main" id="{1CC8A4D7-EC3B-02DA-113D-9F20BB0C77A4}"/>
              </a:ext>
            </a:extLst>
          </p:cNvPr>
          <p:cNvSpPr txBox="1">
            <a:spLocks/>
          </p:cNvSpPr>
          <p:nvPr/>
        </p:nvSpPr>
        <p:spPr>
          <a:xfrm>
            <a:off x="1513397" y="1027412"/>
            <a:ext cx="5444964" cy="341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Can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 social media for promotions.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öhne"/>
              </a:rPr>
              <a:t>V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isually appealing promotional posts with relevant hashtags.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Collaborate with related accounts to reach a wider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Engage with audience through teaser content and countdowns.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Leverage email marketing for reaching out to potential attendees.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Utilize GDSC AKGEC network for word-of-mouth promotion.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>
              <a:spcBef>
                <a:spcPts val="1600"/>
              </a:spcBef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43"/>
          <p:cNvSpPr txBox="1">
            <a:spLocks noGrp="1"/>
          </p:cNvSpPr>
          <p:nvPr>
            <p:ph type="title"/>
          </p:nvPr>
        </p:nvSpPr>
        <p:spPr>
          <a:xfrm>
            <a:off x="4528125" y="1380025"/>
            <a:ext cx="3902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:</a:t>
            </a:r>
            <a:endParaRPr dirty="0"/>
          </a:p>
        </p:txBody>
      </p:sp>
      <p:sp>
        <p:nvSpPr>
          <p:cNvPr id="1482" name="Google Shape;1482;p43"/>
          <p:cNvSpPr txBox="1">
            <a:spLocks noGrp="1"/>
          </p:cNvSpPr>
          <p:nvPr>
            <p:ph type="subTitle" idx="1"/>
          </p:nvPr>
        </p:nvSpPr>
        <p:spPr>
          <a:xfrm>
            <a:off x="4528125" y="2080800"/>
            <a:ext cx="3902700" cy="16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2A19"/>
              </a:buClr>
              <a:buSzPts val="1100"/>
              <a:buFont typeface="Arial"/>
              <a:buNone/>
            </a:pPr>
            <a:r>
              <a:rPr lang="en-US" sz="14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We at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 DSC-AKGEC </a:t>
            </a:r>
            <a:r>
              <a:rPr lang="en-US" sz="14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are a passionate group of people who work towards bringing a change in the ecosystem of development around the campus. We want to create a healthy environment for the budding developers to exploring solutions to real life problems and promote the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 developer culture</a:t>
            </a:r>
            <a:r>
              <a:rPr lang="en-US" sz="14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sz="1400" dirty="0"/>
            </a:br>
            <a:endParaRPr sz="1400" dirty="0"/>
          </a:p>
        </p:txBody>
      </p:sp>
      <p:grpSp>
        <p:nvGrpSpPr>
          <p:cNvPr id="1483" name="Google Shape;1483;p43"/>
          <p:cNvGrpSpPr/>
          <p:nvPr/>
        </p:nvGrpSpPr>
        <p:grpSpPr>
          <a:xfrm>
            <a:off x="789425" y="1213813"/>
            <a:ext cx="3250858" cy="2715875"/>
            <a:chOff x="2310825" y="863350"/>
            <a:chExt cx="3250858" cy="2715875"/>
          </a:xfrm>
        </p:grpSpPr>
        <p:sp>
          <p:nvSpPr>
            <p:cNvPr id="1484" name="Google Shape;1484;p43"/>
            <p:cNvSpPr/>
            <p:nvPr/>
          </p:nvSpPr>
          <p:spPr>
            <a:xfrm>
              <a:off x="23131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25836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28541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31254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33959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366647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39370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42075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447880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4749325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50198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5290375" y="863350"/>
              <a:ext cx="0" cy="2715875"/>
            </a:xfrm>
            <a:custGeom>
              <a:avLst/>
              <a:gdLst/>
              <a:ahLst/>
              <a:cxnLst/>
              <a:rect l="l" t="t" r="r" b="b"/>
              <a:pathLst>
                <a:path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5561650" y="863350"/>
              <a:ext cx="25" cy="2715875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2310825" y="35776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2310825" y="33064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2310825" y="30358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2310825" y="276535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2310825" y="249482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2310825" y="222355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2310825" y="195302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2310825" y="16825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2310825" y="14119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2310825" y="1140700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2310825" y="870175"/>
              <a:ext cx="3250858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43"/>
          <p:cNvGrpSpPr/>
          <p:nvPr/>
        </p:nvGrpSpPr>
        <p:grpSpPr>
          <a:xfrm flipH="1">
            <a:off x="1021963" y="1724775"/>
            <a:ext cx="2785775" cy="2204925"/>
            <a:chOff x="3602925" y="2073575"/>
            <a:chExt cx="2785775" cy="2204925"/>
          </a:xfrm>
        </p:grpSpPr>
        <p:sp>
          <p:nvSpPr>
            <p:cNvPr id="1509" name="Google Shape;1509;p43"/>
            <p:cNvSpPr/>
            <p:nvPr/>
          </p:nvSpPr>
          <p:spPr>
            <a:xfrm>
              <a:off x="3949425" y="2638575"/>
              <a:ext cx="485600" cy="494000"/>
            </a:xfrm>
            <a:custGeom>
              <a:avLst/>
              <a:gdLst/>
              <a:ahLst/>
              <a:cxnLst/>
              <a:rect l="l" t="t" r="r" b="b"/>
              <a:pathLst>
                <a:path w="19424" h="19760" extrusionOk="0">
                  <a:moveTo>
                    <a:pt x="6419" y="0"/>
                  </a:moveTo>
                  <a:cubicBezTo>
                    <a:pt x="6407" y="0"/>
                    <a:pt x="6395" y="1"/>
                    <a:pt x="6384" y="3"/>
                  </a:cubicBezTo>
                  <a:cubicBezTo>
                    <a:pt x="5289" y="155"/>
                    <a:pt x="8542" y="7206"/>
                    <a:pt x="8542" y="7206"/>
                  </a:cubicBezTo>
                  <a:cubicBezTo>
                    <a:pt x="8542" y="7206"/>
                    <a:pt x="3955" y="607"/>
                    <a:pt x="2899" y="607"/>
                  </a:cubicBezTo>
                  <a:cubicBezTo>
                    <a:pt x="2884" y="607"/>
                    <a:pt x="2871" y="608"/>
                    <a:pt x="2858" y="610"/>
                  </a:cubicBezTo>
                  <a:cubicBezTo>
                    <a:pt x="1885" y="823"/>
                    <a:pt x="5806" y="7662"/>
                    <a:pt x="5806" y="7662"/>
                  </a:cubicBezTo>
                  <a:cubicBezTo>
                    <a:pt x="5806" y="7662"/>
                    <a:pt x="2176" y="2496"/>
                    <a:pt x="1071" y="2496"/>
                  </a:cubicBezTo>
                  <a:cubicBezTo>
                    <a:pt x="1024" y="2496"/>
                    <a:pt x="981" y="2505"/>
                    <a:pt x="943" y="2525"/>
                  </a:cubicBezTo>
                  <a:cubicBezTo>
                    <a:pt x="1" y="3012"/>
                    <a:pt x="9089" y="19760"/>
                    <a:pt x="9089" y="19760"/>
                  </a:cubicBezTo>
                  <a:lnTo>
                    <a:pt x="16627" y="17298"/>
                  </a:lnTo>
                  <a:cubicBezTo>
                    <a:pt x="16627" y="17298"/>
                    <a:pt x="16931" y="15200"/>
                    <a:pt x="17326" y="13133"/>
                  </a:cubicBezTo>
                  <a:cubicBezTo>
                    <a:pt x="17691" y="11067"/>
                    <a:pt x="19423" y="6173"/>
                    <a:pt x="18481" y="5504"/>
                  </a:cubicBezTo>
                  <a:cubicBezTo>
                    <a:pt x="18428" y="5468"/>
                    <a:pt x="18371" y="5451"/>
                    <a:pt x="18310" y="5451"/>
                  </a:cubicBezTo>
                  <a:cubicBezTo>
                    <a:pt x="17251" y="5451"/>
                    <a:pt x="15077" y="10641"/>
                    <a:pt x="15077" y="10641"/>
                  </a:cubicBezTo>
                  <a:cubicBezTo>
                    <a:pt x="15077" y="10641"/>
                    <a:pt x="11855" y="124"/>
                    <a:pt x="10548" y="3"/>
                  </a:cubicBezTo>
                  <a:cubicBezTo>
                    <a:pt x="10535" y="2"/>
                    <a:pt x="10522" y="1"/>
                    <a:pt x="10510" y="1"/>
                  </a:cubicBezTo>
                  <a:cubicBezTo>
                    <a:pt x="9065" y="1"/>
                    <a:pt x="11186" y="6933"/>
                    <a:pt x="11186" y="6933"/>
                  </a:cubicBezTo>
                  <a:cubicBezTo>
                    <a:pt x="11186" y="6933"/>
                    <a:pt x="7556" y="0"/>
                    <a:pt x="6419" y="0"/>
                  </a:cubicBezTo>
                  <a:close/>
                </a:path>
              </a:pathLst>
            </a:custGeom>
            <a:solidFill>
              <a:srgbClr val="F9D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4143200" y="2910275"/>
              <a:ext cx="136050" cy="115925"/>
            </a:xfrm>
            <a:custGeom>
              <a:avLst/>
              <a:gdLst/>
              <a:ahLst/>
              <a:cxnLst/>
              <a:rect l="l" t="t" r="r" b="b"/>
              <a:pathLst>
                <a:path w="5442" h="4637" extrusionOk="0">
                  <a:moveTo>
                    <a:pt x="360" y="0"/>
                  </a:moveTo>
                  <a:cubicBezTo>
                    <a:pt x="213" y="0"/>
                    <a:pt x="81" y="109"/>
                    <a:pt x="31" y="259"/>
                  </a:cubicBezTo>
                  <a:cubicBezTo>
                    <a:pt x="1" y="442"/>
                    <a:pt x="122" y="624"/>
                    <a:pt x="304" y="655"/>
                  </a:cubicBezTo>
                  <a:cubicBezTo>
                    <a:pt x="2250" y="1110"/>
                    <a:pt x="3952" y="2569"/>
                    <a:pt x="4742" y="4424"/>
                  </a:cubicBezTo>
                  <a:cubicBezTo>
                    <a:pt x="4773" y="4576"/>
                    <a:pt x="4925" y="4636"/>
                    <a:pt x="5046" y="4636"/>
                  </a:cubicBezTo>
                  <a:cubicBezTo>
                    <a:pt x="5077" y="4636"/>
                    <a:pt x="5137" y="4636"/>
                    <a:pt x="5168" y="4606"/>
                  </a:cubicBezTo>
                  <a:cubicBezTo>
                    <a:pt x="5350" y="4545"/>
                    <a:pt x="5441" y="4332"/>
                    <a:pt x="5350" y="4180"/>
                  </a:cubicBezTo>
                  <a:cubicBezTo>
                    <a:pt x="4499" y="2113"/>
                    <a:pt x="2615" y="503"/>
                    <a:pt x="456" y="16"/>
                  </a:cubicBezTo>
                  <a:cubicBezTo>
                    <a:pt x="424" y="5"/>
                    <a:pt x="392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4080125" y="3019325"/>
              <a:ext cx="2308575" cy="1259175"/>
            </a:xfrm>
            <a:custGeom>
              <a:avLst/>
              <a:gdLst/>
              <a:ahLst/>
              <a:cxnLst/>
              <a:rect l="l" t="t" r="r" b="b"/>
              <a:pathLst>
                <a:path w="92343" h="50367" extrusionOk="0">
                  <a:moveTo>
                    <a:pt x="53072" y="1"/>
                  </a:moveTo>
                  <a:cubicBezTo>
                    <a:pt x="53072" y="1"/>
                    <a:pt x="42251" y="700"/>
                    <a:pt x="39606" y="1733"/>
                  </a:cubicBezTo>
                  <a:cubicBezTo>
                    <a:pt x="35989" y="3162"/>
                    <a:pt x="23831" y="33223"/>
                    <a:pt x="23831" y="33223"/>
                  </a:cubicBezTo>
                  <a:lnTo>
                    <a:pt x="14408" y="183"/>
                  </a:lnTo>
                  <a:lnTo>
                    <a:pt x="1" y="4408"/>
                  </a:lnTo>
                  <a:cubicBezTo>
                    <a:pt x="1" y="4408"/>
                    <a:pt x="9211" y="41764"/>
                    <a:pt x="14165" y="46871"/>
                  </a:cubicBezTo>
                  <a:cubicBezTo>
                    <a:pt x="16709" y="49495"/>
                    <a:pt x="19978" y="50315"/>
                    <a:pt x="22844" y="50315"/>
                  </a:cubicBezTo>
                  <a:cubicBezTo>
                    <a:pt x="25356" y="50315"/>
                    <a:pt x="27559" y="49686"/>
                    <a:pt x="28694" y="49090"/>
                  </a:cubicBezTo>
                  <a:cubicBezTo>
                    <a:pt x="31886" y="47418"/>
                    <a:pt x="35472" y="42342"/>
                    <a:pt x="35472" y="42342"/>
                  </a:cubicBezTo>
                  <a:lnTo>
                    <a:pt x="35472" y="42342"/>
                  </a:lnTo>
                  <a:lnTo>
                    <a:pt x="34013" y="50366"/>
                  </a:lnTo>
                  <a:lnTo>
                    <a:pt x="85899" y="50366"/>
                  </a:lnTo>
                  <a:cubicBezTo>
                    <a:pt x="90580" y="50366"/>
                    <a:pt x="92343" y="45412"/>
                    <a:pt x="91553" y="38634"/>
                  </a:cubicBezTo>
                  <a:cubicBezTo>
                    <a:pt x="90793" y="31855"/>
                    <a:pt x="82312" y="8238"/>
                    <a:pt x="81127" y="7083"/>
                  </a:cubicBezTo>
                  <a:cubicBezTo>
                    <a:pt x="79972" y="5898"/>
                    <a:pt x="71309" y="1794"/>
                    <a:pt x="71309" y="1794"/>
                  </a:cubicBezTo>
                  <a:lnTo>
                    <a:pt x="53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5227575" y="3887875"/>
              <a:ext cx="803225" cy="125425"/>
            </a:xfrm>
            <a:custGeom>
              <a:avLst/>
              <a:gdLst/>
              <a:ahLst/>
              <a:cxnLst/>
              <a:rect l="l" t="t" r="r" b="b"/>
              <a:pathLst>
                <a:path w="32129" h="5017" extrusionOk="0">
                  <a:moveTo>
                    <a:pt x="31764" y="1"/>
                  </a:moveTo>
                  <a:lnTo>
                    <a:pt x="304" y="1733"/>
                  </a:lnTo>
                  <a:cubicBezTo>
                    <a:pt x="122" y="1764"/>
                    <a:pt x="0" y="1916"/>
                    <a:pt x="0" y="2098"/>
                  </a:cubicBezTo>
                  <a:lnTo>
                    <a:pt x="0" y="4682"/>
                  </a:lnTo>
                  <a:cubicBezTo>
                    <a:pt x="0" y="4864"/>
                    <a:pt x="152" y="5016"/>
                    <a:pt x="335" y="5016"/>
                  </a:cubicBezTo>
                  <a:cubicBezTo>
                    <a:pt x="517" y="5016"/>
                    <a:pt x="669" y="4864"/>
                    <a:pt x="669" y="4682"/>
                  </a:cubicBezTo>
                  <a:lnTo>
                    <a:pt x="669" y="2402"/>
                  </a:lnTo>
                  <a:lnTo>
                    <a:pt x="31794" y="700"/>
                  </a:lnTo>
                  <a:cubicBezTo>
                    <a:pt x="32007" y="670"/>
                    <a:pt x="32128" y="518"/>
                    <a:pt x="32128" y="335"/>
                  </a:cubicBezTo>
                  <a:cubicBezTo>
                    <a:pt x="32098" y="153"/>
                    <a:pt x="31946" y="1"/>
                    <a:pt x="3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4957800" y="3222875"/>
              <a:ext cx="158100" cy="809425"/>
            </a:xfrm>
            <a:custGeom>
              <a:avLst/>
              <a:gdLst/>
              <a:ahLst/>
              <a:cxnLst/>
              <a:rect l="l" t="t" r="r" b="b"/>
              <a:pathLst>
                <a:path w="6324" h="32377" extrusionOk="0">
                  <a:moveTo>
                    <a:pt x="5933" y="0"/>
                  </a:moveTo>
                  <a:cubicBezTo>
                    <a:pt x="5776" y="0"/>
                    <a:pt x="5648" y="115"/>
                    <a:pt x="5594" y="278"/>
                  </a:cubicBezTo>
                  <a:lnTo>
                    <a:pt x="31" y="31981"/>
                  </a:lnTo>
                  <a:cubicBezTo>
                    <a:pt x="1" y="32163"/>
                    <a:pt x="122" y="32346"/>
                    <a:pt x="335" y="32376"/>
                  </a:cubicBezTo>
                  <a:lnTo>
                    <a:pt x="396" y="32376"/>
                  </a:lnTo>
                  <a:cubicBezTo>
                    <a:pt x="548" y="32376"/>
                    <a:pt x="700" y="32254"/>
                    <a:pt x="730" y="32103"/>
                  </a:cubicBezTo>
                  <a:lnTo>
                    <a:pt x="6293" y="400"/>
                  </a:lnTo>
                  <a:cubicBezTo>
                    <a:pt x="6323" y="187"/>
                    <a:pt x="6201" y="35"/>
                    <a:pt x="5989" y="5"/>
                  </a:cubicBezTo>
                  <a:cubicBezTo>
                    <a:pt x="5970" y="2"/>
                    <a:pt x="5951" y="0"/>
                    <a:pt x="5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5881825" y="3538700"/>
              <a:ext cx="106425" cy="368975"/>
            </a:xfrm>
            <a:custGeom>
              <a:avLst/>
              <a:gdLst/>
              <a:ahLst/>
              <a:cxnLst/>
              <a:rect l="l" t="t" r="r" b="b"/>
              <a:pathLst>
                <a:path w="4257" h="14759" extrusionOk="0">
                  <a:moveTo>
                    <a:pt x="401" y="1"/>
                  </a:moveTo>
                  <a:cubicBezTo>
                    <a:pt x="369" y="1"/>
                    <a:pt x="337" y="6"/>
                    <a:pt x="305" y="16"/>
                  </a:cubicBezTo>
                  <a:cubicBezTo>
                    <a:pt x="122" y="47"/>
                    <a:pt x="1" y="229"/>
                    <a:pt x="62" y="411"/>
                  </a:cubicBezTo>
                  <a:lnTo>
                    <a:pt x="3557" y="14515"/>
                  </a:lnTo>
                  <a:cubicBezTo>
                    <a:pt x="3588" y="14667"/>
                    <a:pt x="3740" y="14758"/>
                    <a:pt x="3892" y="14758"/>
                  </a:cubicBezTo>
                  <a:lnTo>
                    <a:pt x="3952" y="14758"/>
                  </a:lnTo>
                  <a:cubicBezTo>
                    <a:pt x="4165" y="14728"/>
                    <a:pt x="4256" y="14515"/>
                    <a:pt x="4226" y="14333"/>
                  </a:cubicBezTo>
                  <a:lnTo>
                    <a:pt x="700" y="260"/>
                  </a:lnTo>
                  <a:cubicBezTo>
                    <a:pt x="675" y="109"/>
                    <a:pt x="547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5406900" y="3010975"/>
              <a:ext cx="455950" cy="190800"/>
            </a:xfrm>
            <a:custGeom>
              <a:avLst/>
              <a:gdLst/>
              <a:ahLst/>
              <a:cxnLst/>
              <a:rect l="l" t="t" r="r" b="b"/>
              <a:pathLst>
                <a:path w="18238" h="7632" extrusionOk="0">
                  <a:moveTo>
                    <a:pt x="3587" y="0"/>
                  </a:moveTo>
                  <a:lnTo>
                    <a:pt x="1" y="335"/>
                  </a:lnTo>
                  <a:cubicBezTo>
                    <a:pt x="1" y="335"/>
                    <a:pt x="122" y="6080"/>
                    <a:pt x="4651" y="7447"/>
                  </a:cubicBezTo>
                  <a:cubicBezTo>
                    <a:pt x="5071" y="7574"/>
                    <a:pt x="5531" y="7632"/>
                    <a:pt x="6018" y="7632"/>
                  </a:cubicBezTo>
                  <a:cubicBezTo>
                    <a:pt x="10783" y="7632"/>
                    <a:pt x="18238" y="2128"/>
                    <a:pt x="18238" y="2128"/>
                  </a:cubicBezTo>
                  <a:lnTo>
                    <a:pt x="12797" y="31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5242775" y="2453975"/>
              <a:ext cx="278900" cy="278900"/>
            </a:xfrm>
            <a:custGeom>
              <a:avLst/>
              <a:gdLst/>
              <a:ahLst/>
              <a:cxnLst/>
              <a:rect l="l" t="t" r="r" b="b"/>
              <a:pathLst>
                <a:path w="11156" h="11156" extrusionOk="0">
                  <a:moveTo>
                    <a:pt x="5593" y="0"/>
                  </a:moveTo>
                  <a:cubicBezTo>
                    <a:pt x="2493" y="0"/>
                    <a:pt x="0" y="2493"/>
                    <a:pt x="0" y="5593"/>
                  </a:cubicBezTo>
                  <a:cubicBezTo>
                    <a:pt x="0" y="8663"/>
                    <a:pt x="2493" y="11156"/>
                    <a:pt x="5593" y="11156"/>
                  </a:cubicBezTo>
                  <a:cubicBezTo>
                    <a:pt x="8663" y="11156"/>
                    <a:pt x="11155" y="8663"/>
                    <a:pt x="11155" y="5593"/>
                  </a:cubicBezTo>
                  <a:cubicBezTo>
                    <a:pt x="11155" y="2493"/>
                    <a:pt x="8663" y="0"/>
                    <a:pt x="5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5186525" y="2073575"/>
              <a:ext cx="902775" cy="644100"/>
            </a:xfrm>
            <a:custGeom>
              <a:avLst/>
              <a:gdLst/>
              <a:ahLst/>
              <a:cxnLst/>
              <a:rect l="l" t="t" r="r" b="b"/>
              <a:pathLst>
                <a:path w="36111" h="25764" extrusionOk="0">
                  <a:moveTo>
                    <a:pt x="14126" y="0"/>
                  </a:moveTo>
                  <a:cubicBezTo>
                    <a:pt x="11408" y="0"/>
                    <a:pt x="8590" y="713"/>
                    <a:pt x="6354" y="2906"/>
                  </a:cubicBezTo>
                  <a:cubicBezTo>
                    <a:pt x="1" y="9168"/>
                    <a:pt x="6202" y="18104"/>
                    <a:pt x="6202" y="18104"/>
                  </a:cubicBezTo>
                  <a:lnTo>
                    <a:pt x="26597" y="25764"/>
                  </a:lnTo>
                  <a:cubicBezTo>
                    <a:pt x="26597" y="25764"/>
                    <a:pt x="36111" y="17405"/>
                    <a:pt x="35655" y="12359"/>
                  </a:cubicBezTo>
                  <a:cubicBezTo>
                    <a:pt x="35199" y="7314"/>
                    <a:pt x="31704" y="6706"/>
                    <a:pt x="31704" y="6706"/>
                  </a:cubicBezTo>
                  <a:cubicBezTo>
                    <a:pt x="31083" y="2876"/>
                    <a:pt x="28384" y="2110"/>
                    <a:pt x="26324" y="2110"/>
                  </a:cubicBezTo>
                  <a:cubicBezTo>
                    <a:pt x="24951" y="2110"/>
                    <a:pt x="23861" y="2450"/>
                    <a:pt x="23861" y="2450"/>
                  </a:cubicBezTo>
                  <a:cubicBezTo>
                    <a:pt x="23861" y="2450"/>
                    <a:pt x="19166" y="0"/>
                    <a:pt x="1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5327225" y="2938375"/>
              <a:ext cx="545525" cy="363975"/>
            </a:xfrm>
            <a:custGeom>
              <a:avLst/>
              <a:gdLst/>
              <a:ahLst/>
              <a:cxnLst/>
              <a:rect l="l" t="t" r="r" b="b"/>
              <a:pathLst>
                <a:path w="21821" h="14559" extrusionOk="0">
                  <a:moveTo>
                    <a:pt x="13135" y="1"/>
                  </a:moveTo>
                  <a:cubicBezTo>
                    <a:pt x="10192" y="1"/>
                    <a:pt x="7686" y="686"/>
                    <a:pt x="7686" y="686"/>
                  </a:cubicBezTo>
                  <a:cubicBezTo>
                    <a:pt x="7686" y="686"/>
                    <a:pt x="4434" y="2570"/>
                    <a:pt x="2458" y="6248"/>
                  </a:cubicBezTo>
                  <a:cubicBezTo>
                    <a:pt x="1114" y="8758"/>
                    <a:pt x="0" y="12077"/>
                    <a:pt x="3077" y="12077"/>
                  </a:cubicBezTo>
                  <a:cubicBezTo>
                    <a:pt x="4173" y="12077"/>
                    <a:pt x="5802" y="11655"/>
                    <a:pt x="8142" y="10625"/>
                  </a:cubicBezTo>
                  <a:cubicBezTo>
                    <a:pt x="8142" y="10625"/>
                    <a:pt x="10109" y="14558"/>
                    <a:pt x="12807" y="14558"/>
                  </a:cubicBezTo>
                  <a:cubicBezTo>
                    <a:pt x="13344" y="14558"/>
                    <a:pt x="13910" y="14402"/>
                    <a:pt x="14495" y="14029"/>
                  </a:cubicBezTo>
                  <a:cubicBezTo>
                    <a:pt x="18021" y="11750"/>
                    <a:pt x="21820" y="2175"/>
                    <a:pt x="17534" y="655"/>
                  </a:cubicBezTo>
                  <a:cubicBezTo>
                    <a:pt x="16125" y="165"/>
                    <a:pt x="14577" y="1"/>
                    <a:pt x="13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5294450" y="2178225"/>
              <a:ext cx="737350" cy="1003975"/>
            </a:xfrm>
            <a:custGeom>
              <a:avLst/>
              <a:gdLst/>
              <a:ahLst/>
              <a:cxnLst/>
              <a:rect l="l" t="t" r="r" b="b"/>
              <a:pathLst>
                <a:path w="29494" h="40159" extrusionOk="0">
                  <a:moveTo>
                    <a:pt x="13740" y="0"/>
                  </a:moveTo>
                  <a:cubicBezTo>
                    <a:pt x="3640" y="0"/>
                    <a:pt x="1568" y="14954"/>
                    <a:pt x="1033" y="18781"/>
                  </a:cubicBezTo>
                  <a:cubicBezTo>
                    <a:pt x="0" y="26076"/>
                    <a:pt x="4772" y="30240"/>
                    <a:pt x="8511" y="31122"/>
                  </a:cubicBezTo>
                  <a:lnTo>
                    <a:pt x="7629" y="35560"/>
                  </a:lnTo>
                  <a:cubicBezTo>
                    <a:pt x="7629" y="35560"/>
                    <a:pt x="6839" y="39420"/>
                    <a:pt x="10487" y="40058"/>
                  </a:cubicBezTo>
                  <a:cubicBezTo>
                    <a:pt x="10898" y="40127"/>
                    <a:pt x="11293" y="40159"/>
                    <a:pt x="11670" y="40159"/>
                  </a:cubicBezTo>
                  <a:cubicBezTo>
                    <a:pt x="15782" y="40159"/>
                    <a:pt x="17873" y="36411"/>
                    <a:pt x="17873" y="36411"/>
                  </a:cubicBezTo>
                  <a:lnTo>
                    <a:pt x="22371" y="22246"/>
                  </a:lnTo>
                  <a:cubicBezTo>
                    <a:pt x="22371" y="22246"/>
                    <a:pt x="23955" y="23038"/>
                    <a:pt x="25577" y="23038"/>
                  </a:cubicBezTo>
                  <a:cubicBezTo>
                    <a:pt x="26953" y="23038"/>
                    <a:pt x="28357" y="22468"/>
                    <a:pt x="28846" y="20362"/>
                  </a:cubicBezTo>
                  <a:cubicBezTo>
                    <a:pt x="29494" y="17538"/>
                    <a:pt x="27580" y="16240"/>
                    <a:pt x="25531" y="16240"/>
                  </a:cubicBezTo>
                  <a:cubicBezTo>
                    <a:pt x="24603" y="16240"/>
                    <a:pt x="23646" y="16507"/>
                    <a:pt x="22888" y="17018"/>
                  </a:cubicBezTo>
                  <a:cubicBezTo>
                    <a:pt x="22888" y="17018"/>
                    <a:pt x="28694" y="3097"/>
                    <a:pt x="16323" y="301"/>
                  </a:cubicBezTo>
                  <a:cubicBezTo>
                    <a:pt x="15408" y="96"/>
                    <a:pt x="14548" y="0"/>
                    <a:pt x="13740" y="0"/>
                  </a:cubicBezTo>
                  <a:close/>
                </a:path>
              </a:pathLst>
            </a:custGeom>
            <a:solidFill>
              <a:srgbClr val="F9D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5495800" y="2519700"/>
              <a:ext cx="50950" cy="147825"/>
            </a:xfrm>
            <a:custGeom>
              <a:avLst/>
              <a:gdLst/>
              <a:ahLst/>
              <a:cxnLst/>
              <a:rect l="l" t="t" r="r" b="b"/>
              <a:pathLst>
                <a:path w="2038" h="5913" extrusionOk="0">
                  <a:moveTo>
                    <a:pt x="1455" y="0"/>
                  </a:moveTo>
                  <a:cubicBezTo>
                    <a:pt x="1308" y="0"/>
                    <a:pt x="1176" y="109"/>
                    <a:pt x="1126" y="259"/>
                  </a:cubicBezTo>
                  <a:lnTo>
                    <a:pt x="153" y="3329"/>
                  </a:lnTo>
                  <a:cubicBezTo>
                    <a:pt x="1" y="3876"/>
                    <a:pt x="31" y="4423"/>
                    <a:pt x="305" y="4910"/>
                  </a:cubicBezTo>
                  <a:cubicBezTo>
                    <a:pt x="578" y="5396"/>
                    <a:pt x="1034" y="5761"/>
                    <a:pt x="1581" y="5882"/>
                  </a:cubicBezTo>
                  <a:cubicBezTo>
                    <a:pt x="1612" y="5913"/>
                    <a:pt x="1612" y="5913"/>
                    <a:pt x="1673" y="5913"/>
                  </a:cubicBezTo>
                  <a:cubicBezTo>
                    <a:pt x="1825" y="5913"/>
                    <a:pt x="1946" y="5791"/>
                    <a:pt x="2007" y="5639"/>
                  </a:cubicBezTo>
                  <a:cubicBezTo>
                    <a:pt x="2037" y="5457"/>
                    <a:pt x="1946" y="5274"/>
                    <a:pt x="1733" y="5214"/>
                  </a:cubicBezTo>
                  <a:cubicBezTo>
                    <a:pt x="1399" y="5122"/>
                    <a:pt x="1095" y="4910"/>
                    <a:pt x="913" y="4575"/>
                  </a:cubicBezTo>
                  <a:cubicBezTo>
                    <a:pt x="730" y="4271"/>
                    <a:pt x="700" y="3907"/>
                    <a:pt x="822" y="3542"/>
                  </a:cubicBezTo>
                  <a:lnTo>
                    <a:pt x="1794" y="472"/>
                  </a:lnTo>
                  <a:cubicBezTo>
                    <a:pt x="1855" y="259"/>
                    <a:pt x="1733" y="77"/>
                    <a:pt x="1551" y="16"/>
                  </a:cubicBezTo>
                  <a:cubicBezTo>
                    <a:pt x="1519" y="5"/>
                    <a:pt x="1486" y="0"/>
                    <a:pt x="1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5412825" y="2431275"/>
              <a:ext cx="106375" cy="43825"/>
            </a:xfrm>
            <a:custGeom>
              <a:avLst/>
              <a:gdLst/>
              <a:ahLst/>
              <a:cxnLst/>
              <a:rect l="l" t="t" r="r" b="b"/>
              <a:pathLst>
                <a:path w="4255" h="1753" extrusionOk="0">
                  <a:moveTo>
                    <a:pt x="3087" y="1"/>
                  </a:moveTo>
                  <a:cubicBezTo>
                    <a:pt x="1806" y="1"/>
                    <a:pt x="1" y="557"/>
                    <a:pt x="736" y="1456"/>
                  </a:cubicBezTo>
                  <a:cubicBezTo>
                    <a:pt x="905" y="1664"/>
                    <a:pt x="1231" y="1752"/>
                    <a:pt x="1618" y="1752"/>
                  </a:cubicBezTo>
                  <a:cubicBezTo>
                    <a:pt x="2697" y="1752"/>
                    <a:pt x="4254" y="1071"/>
                    <a:pt x="4232" y="422"/>
                  </a:cubicBezTo>
                  <a:cubicBezTo>
                    <a:pt x="4212" y="133"/>
                    <a:pt x="3712" y="1"/>
                    <a:pt x="3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5592325" y="2526125"/>
              <a:ext cx="67650" cy="67700"/>
            </a:xfrm>
            <a:custGeom>
              <a:avLst/>
              <a:gdLst/>
              <a:ahLst/>
              <a:cxnLst/>
              <a:rect l="l" t="t" r="r" b="b"/>
              <a:pathLst>
                <a:path w="2706" h="2708" extrusionOk="0">
                  <a:moveTo>
                    <a:pt x="1392" y="1"/>
                  </a:moveTo>
                  <a:cubicBezTo>
                    <a:pt x="1374" y="1"/>
                    <a:pt x="1356" y="1"/>
                    <a:pt x="1338" y="2"/>
                  </a:cubicBezTo>
                  <a:cubicBezTo>
                    <a:pt x="578" y="2"/>
                    <a:pt x="0" y="610"/>
                    <a:pt x="0" y="1370"/>
                  </a:cubicBezTo>
                  <a:cubicBezTo>
                    <a:pt x="0" y="2099"/>
                    <a:pt x="608" y="2707"/>
                    <a:pt x="1368" y="2707"/>
                  </a:cubicBezTo>
                  <a:cubicBezTo>
                    <a:pt x="2128" y="2677"/>
                    <a:pt x="2705" y="2069"/>
                    <a:pt x="2705" y="1339"/>
                  </a:cubicBezTo>
                  <a:cubicBezTo>
                    <a:pt x="2705" y="598"/>
                    <a:pt x="2126" y="1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5428950" y="250565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31"/>
                    <a:pt x="0" y="639"/>
                    <a:pt x="30" y="1368"/>
                  </a:cubicBezTo>
                  <a:cubicBezTo>
                    <a:pt x="30" y="2128"/>
                    <a:pt x="638" y="2736"/>
                    <a:pt x="1398" y="2736"/>
                  </a:cubicBezTo>
                  <a:cubicBezTo>
                    <a:pt x="2128" y="2706"/>
                    <a:pt x="2736" y="2098"/>
                    <a:pt x="2736" y="1338"/>
                  </a:cubicBezTo>
                  <a:cubicBezTo>
                    <a:pt x="2736" y="608"/>
                    <a:pt x="2097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5874225" y="2626475"/>
              <a:ext cx="105650" cy="63100"/>
            </a:xfrm>
            <a:custGeom>
              <a:avLst/>
              <a:gdLst/>
              <a:ahLst/>
              <a:cxnLst/>
              <a:rect l="l" t="t" r="r" b="b"/>
              <a:pathLst>
                <a:path w="4226" h="2524" extrusionOk="0">
                  <a:moveTo>
                    <a:pt x="2627" y="1"/>
                  </a:moveTo>
                  <a:cubicBezTo>
                    <a:pt x="2272" y="1"/>
                    <a:pt x="1916" y="72"/>
                    <a:pt x="1582" y="213"/>
                  </a:cubicBezTo>
                  <a:cubicBezTo>
                    <a:pt x="791" y="547"/>
                    <a:pt x="214" y="1246"/>
                    <a:pt x="31" y="2098"/>
                  </a:cubicBezTo>
                  <a:cubicBezTo>
                    <a:pt x="1" y="2280"/>
                    <a:pt x="123" y="2462"/>
                    <a:pt x="305" y="2493"/>
                  </a:cubicBezTo>
                  <a:cubicBezTo>
                    <a:pt x="335" y="2523"/>
                    <a:pt x="335" y="2523"/>
                    <a:pt x="366" y="2523"/>
                  </a:cubicBezTo>
                  <a:cubicBezTo>
                    <a:pt x="518" y="2523"/>
                    <a:pt x="670" y="2401"/>
                    <a:pt x="700" y="2250"/>
                  </a:cubicBezTo>
                  <a:cubicBezTo>
                    <a:pt x="852" y="1642"/>
                    <a:pt x="1278" y="1094"/>
                    <a:pt x="1855" y="851"/>
                  </a:cubicBezTo>
                  <a:cubicBezTo>
                    <a:pt x="2091" y="752"/>
                    <a:pt x="2347" y="703"/>
                    <a:pt x="2603" y="703"/>
                  </a:cubicBezTo>
                  <a:cubicBezTo>
                    <a:pt x="2973" y="703"/>
                    <a:pt x="3343" y="805"/>
                    <a:pt x="3648" y="1003"/>
                  </a:cubicBezTo>
                  <a:cubicBezTo>
                    <a:pt x="3697" y="1033"/>
                    <a:pt x="3752" y="1046"/>
                    <a:pt x="3808" y="1046"/>
                  </a:cubicBezTo>
                  <a:cubicBezTo>
                    <a:pt x="3927" y="1046"/>
                    <a:pt x="4052" y="985"/>
                    <a:pt x="4135" y="882"/>
                  </a:cubicBezTo>
                  <a:cubicBezTo>
                    <a:pt x="4226" y="730"/>
                    <a:pt x="4165" y="517"/>
                    <a:pt x="4013" y="395"/>
                  </a:cubicBezTo>
                  <a:cubicBezTo>
                    <a:pt x="3592" y="132"/>
                    <a:pt x="3111" y="1"/>
                    <a:pt x="26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5504175" y="2878000"/>
              <a:ext cx="197600" cy="98675"/>
            </a:xfrm>
            <a:custGeom>
              <a:avLst/>
              <a:gdLst/>
              <a:ahLst/>
              <a:cxnLst/>
              <a:rect l="l" t="t" r="r" b="b"/>
              <a:pathLst>
                <a:path w="7904" h="3947" extrusionOk="0">
                  <a:moveTo>
                    <a:pt x="7903" y="0"/>
                  </a:moveTo>
                  <a:cubicBezTo>
                    <a:pt x="7903" y="1"/>
                    <a:pt x="5126" y="2704"/>
                    <a:pt x="1361" y="2704"/>
                  </a:cubicBezTo>
                  <a:cubicBezTo>
                    <a:pt x="920" y="2704"/>
                    <a:pt x="465" y="2667"/>
                    <a:pt x="0" y="2584"/>
                  </a:cubicBezTo>
                  <a:lnTo>
                    <a:pt x="0" y="3921"/>
                  </a:lnTo>
                  <a:cubicBezTo>
                    <a:pt x="250" y="3939"/>
                    <a:pt x="494" y="3947"/>
                    <a:pt x="730" y="3947"/>
                  </a:cubicBezTo>
                  <a:cubicBezTo>
                    <a:pt x="5902" y="3947"/>
                    <a:pt x="7903" y="1"/>
                    <a:pt x="79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5636400" y="2647400"/>
              <a:ext cx="53200" cy="49375"/>
            </a:xfrm>
            <a:custGeom>
              <a:avLst/>
              <a:gdLst/>
              <a:ahLst/>
              <a:cxnLst/>
              <a:rect l="l" t="t" r="r" b="b"/>
              <a:pathLst>
                <a:path w="2128" h="1975" extrusionOk="0">
                  <a:moveTo>
                    <a:pt x="1079" y="0"/>
                  </a:moveTo>
                  <a:cubicBezTo>
                    <a:pt x="1024" y="0"/>
                    <a:pt x="968" y="5"/>
                    <a:pt x="912" y="14"/>
                  </a:cubicBezTo>
                  <a:cubicBezTo>
                    <a:pt x="365" y="106"/>
                    <a:pt x="0" y="622"/>
                    <a:pt x="91" y="1169"/>
                  </a:cubicBezTo>
                  <a:cubicBezTo>
                    <a:pt x="172" y="1656"/>
                    <a:pt x="590" y="1975"/>
                    <a:pt x="1067" y="1975"/>
                  </a:cubicBezTo>
                  <a:cubicBezTo>
                    <a:pt x="1126" y="1975"/>
                    <a:pt x="1186" y="1970"/>
                    <a:pt x="1246" y="1960"/>
                  </a:cubicBezTo>
                  <a:cubicBezTo>
                    <a:pt x="1793" y="1868"/>
                    <a:pt x="2128" y="1382"/>
                    <a:pt x="2037" y="835"/>
                  </a:cubicBezTo>
                  <a:cubicBezTo>
                    <a:pt x="1955" y="344"/>
                    <a:pt x="1555" y="0"/>
                    <a:pt x="1079" y="0"/>
                  </a:cubicBezTo>
                  <a:close/>
                </a:path>
              </a:pathLst>
            </a:custGeom>
            <a:solidFill>
              <a:srgbClr val="F9D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5346875" y="2613950"/>
              <a:ext cx="53200" cy="49375"/>
            </a:xfrm>
            <a:custGeom>
              <a:avLst/>
              <a:gdLst/>
              <a:ahLst/>
              <a:cxnLst/>
              <a:rect l="l" t="t" r="r" b="b"/>
              <a:pathLst>
                <a:path w="2128" h="1975" extrusionOk="0">
                  <a:moveTo>
                    <a:pt x="1072" y="1"/>
                  </a:moveTo>
                  <a:cubicBezTo>
                    <a:pt x="1019" y="1"/>
                    <a:pt x="966" y="5"/>
                    <a:pt x="912" y="15"/>
                  </a:cubicBezTo>
                  <a:cubicBezTo>
                    <a:pt x="365" y="106"/>
                    <a:pt x="0" y="623"/>
                    <a:pt x="92" y="1140"/>
                  </a:cubicBezTo>
                  <a:cubicBezTo>
                    <a:pt x="173" y="1630"/>
                    <a:pt x="597" y="1974"/>
                    <a:pt x="1079" y="1974"/>
                  </a:cubicBezTo>
                  <a:cubicBezTo>
                    <a:pt x="1134" y="1974"/>
                    <a:pt x="1190" y="1970"/>
                    <a:pt x="1247" y="1960"/>
                  </a:cubicBezTo>
                  <a:cubicBezTo>
                    <a:pt x="1763" y="1869"/>
                    <a:pt x="2128" y="1352"/>
                    <a:pt x="2037" y="805"/>
                  </a:cubicBezTo>
                  <a:cubicBezTo>
                    <a:pt x="1955" y="342"/>
                    <a:pt x="1531" y="1"/>
                    <a:pt x="1072" y="1"/>
                  </a:cubicBezTo>
                  <a:close/>
                </a:path>
              </a:pathLst>
            </a:custGeom>
            <a:solidFill>
              <a:srgbClr val="F9D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5324075" y="2134825"/>
              <a:ext cx="646700" cy="592825"/>
            </a:xfrm>
            <a:custGeom>
              <a:avLst/>
              <a:gdLst/>
              <a:ahLst/>
              <a:cxnLst/>
              <a:rect l="l" t="t" r="r" b="b"/>
              <a:pathLst>
                <a:path w="25868" h="23713" extrusionOk="0">
                  <a:moveTo>
                    <a:pt x="12645" y="0"/>
                  </a:moveTo>
                  <a:lnTo>
                    <a:pt x="8207" y="1216"/>
                  </a:lnTo>
                  <a:lnTo>
                    <a:pt x="4560" y="2918"/>
                  </a:lnTo>
                  <a:lnTo>
                    <a:pt x="1247" y="7538"/>
                  </a:lnTo>
                  <a:lnTo>
                    <a:pt x="0" y="11490"/>
                  </a:lnTo>
                  <a:lnTo>
                    <a:pt x="700" y="15654"/>
                  </a:lnTo>
                  <a:cubicBezTo>
                    <a:pt x="700" y="15654"/>
                    <a:pt x="1703" y="10487"/>
                    <a:pt x="6292" y="7721"/>
                  </a:cubicBezTo>
                  <a:cubicBezTo>
                    <a:pt x="6292" y="7721"/>
                    <a:pt x="8876" y="11855"/>
                    <a:pt x="18359" y="16991"/>
                  </a:cubicBezTo>
                  <a:cubicBezTo>
                    <a:pt x="18359" y="16991"/>
                    <a:pt x="16688" y="23557"/>
                    <a:pt x="17539" y="23709"/>
                  </a:cubicBezTo>
                  <a:cubicBezTo>
                    <a:pt x="17558" y="23712"/>
                    <a:pt x="17577" y="23713"/>
                    <a:pt x="17597" y="23713"/>
                  </a:cubicBezTo>
                  <a:cubicBezTo>
                    <a:pt x="18459" y="23713"/>
                    <a:pt x="19979" y="21132"/>
                    <a:pt x="21703" y="18754"/>
                  </a:cubicBezTo>
                  <a:cubicBezTo>
                    <a:pt x="23496" y="16323"/>
                    <a:pt x="25867" y="14256"/>
                    <a:pt x="25867" y="14256"/>
                  </a:cubicBezTo>
                  <a:lnTo>
                    <a:pt x="21065" y="2766"/>
                  </a:lnTo>
                  <a:lnTo>
                    <a:pt x="17326" y="882"/>
                  </a:lnTo>
                  <a:lnTo>
                    <a:pt x="1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4721475" y="4042150"/>
              <a:ext cx="521325" cy="236350"/>
            </a:xfrm>
            <a:custGeom>
              <a:avLst/>
              <a:gdLst/>
              <a:ahLst/>
              <a:cxnLst/>
              <a:rect l="l" t="t" r="r" b="b"/>
              <a:pathLst>
                <a:path w="20853" h="9454" extrusionOk="0">
                  <a:moveTo>
                    <a:pt x="20609" y="0"/>
                  </a:moveTo>
                  <a:lnTo>
                    <a:pt x="15624" y="1064"/>
                  </a:lnTo>
                  <a:cubicBezTo>
                    <a:pt x="15624" y="1064"/>
                    <a:pt x="10244" y="1459"/>
                    <a:pt x="8724" y="2037"/>
                  </a:cubicBezTo>
                  <a:cubicBezTo>
                    <a:pt x="7174" y="2614"/>
                    <a:pt x="2858" y="6414"/>
                    <a:pt x="2858" y="6414"/>
                  </a:cubicBezTo>
                  <a:cubicBezTo>
                    <a:pt x="2858" y="6414"/>
                    <a:pt x="1" y="6687"/>
                    <a:pt x="1308" y="9453"/>
                  </a:cubicBezTo>
                  <a:lnTo>
                    <a:pt x="20852" y="9453"/>
                  </a:lnTo>
                  <a:lnTo>
                    <a:pt x="20609" y="0"/>
                  </a:lnTo>
                  <a:close/>
                </a:path>
              </a:pathLst>
            </a:custGeom>
            <a:solidFill>
              <a:srgbClr val="F9D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4993525" y="4216150"/>
              <a:ext cx="578300" cy="62350"/>
            </a:xfrm>
            <a:custGeom>
              <a:avLst/>
              <a:gdLst/>
              <a:ahLst/>
              <a:cxnLst/>
              <a:rect l="l" t="t" r="r" b="b"/>
              <a:pathLst>
                <a:path w="23132" h="2494" extrusionOk="0">
                  <a:moveTo>
                    <a:pt x="0" y="1"/>
                  </a:moveTo>
                  <a:lnTo>
                    <a:pt x="2797" y="2493"/>
                  </a:lnTo>
                  <a:lnTo>
                    <a:pt x="21794" y="2493"/>
                  </a:lnTo>
                  <a:cubicBezTo>
                    <a:pt x="22524" y="2493"/>
                    <a:pt x="23131" y="1885"/>
                    <a:pt x="23131" y="1156"/>
                  </a:cubicBezTo>
                  <a:lnTo>
                    <a:pt x="23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3602925" y="3534525"/>
              <a:ext cx="1460525" cy="743975"/>
            </a:xfrm>
            <a:custGeom>
              <a:avLst/>
              <a:gdLst/>
              <a:ahLst/>
              <a:cxnLst/>
              <a:rect l="l" t="t" r="r" b="b"/>
              <a:pathLst>
                <a:path w="58421" h="29759" extrusionOk="0">
                  <a:moveTo>
                    <a:pt x="1915" y="1"/>
                  </a:moveTo>
                  <a:cubicBezTo>
                    <a:pt x="790" y="1"/>
                    <a:pt x="0" y="1065"/>
                    <a:pt x="304" y="2159"/>
                  </a:cubicBezTo>
                  <a:lnTo>
                    <a:pt x="8785" y="29758"/>
                  </a:lnTo>
                  <a:lnTo>
                    <a:pt x="58421" y="29758"/>
                  </a:lnTo>
                  <a:lnTo>
                    <a:pt x="49849" y="1885"/>
                  </a:lnTo>
                  <a:cubicBezTo>
                    <a:pt x="49515" y="761"/>
                    <a:pt x="48481" y="1"/>
                    <a:pt x="4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5293675" y="2559600"/>
              <a:ext cx="572975" cy="418325"/>
            </a:xfrm>
            <a:custGeom>
              <a:avLst/>
              <a:gdLst/>
              <a:ahLst/>
              <a:cxnLst/>
              <a:rect l="l" t="t" r="r" b="b"/>
              <a:pathLst>
                <a:path w="22919" h="16733" extrusionOk="0">
                  <a:moveTo>
                    <a:pt x="19575" y="0"/>
                  </a:moveTo>
                  <a:lnTo>
                    <a:pt x="15958" y="7569"/>
                  </a:lnTo>
                  <a:cubicBezTo>
                    <a:pt x="15958" y="7569"/>
                    <a:pt x="12828" y="5107"/>
                    <a:pt x="9028" y="4712"/>
                  </a:cubicBezTo>
                  <a:cubicBezTo>
                    <a:pt x="8707" y="4681"/>
                    <a:pt x="8382" y="4667"/>
                    <a:pt x="8057" y="4667"/>
                  </a:cubicBezTo>
                  <a:cubicBezTo>
                    <a:pt x="4530" y="4667"/>
                    <a:pt x="912" y="6323"/>
                    <a:pt x="912" y="6323"/>
                  </a:cubicBezTo>
                  <a:cubicBezTo>
                    <a:pt x="912" y="6323"/>
                    <a:pt x="1" y="15563"/>
                    <a:pt x="8420" y="16657"/>
                  </a:cubicBezTo>
                  <a:cubicBezTo>
                    <a:pt x="8812" y="16708"/>
                    <a:pt x="9194" y="16732"/>
                    <a:pt x="9569" y="16732"/>
                  </a:cubicBezTo>
                  <a:cubicBezTo>
                    <a:pt x="18847" y="16732"/>
                    <a:pt x="22919" y="1763"/>
                    <a:pt x="22919" y="1763"/>
                  </a:cubicBezTo>
                  <a:lnTo>
                    <a:pt x="195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5452500" y="2708525"/>
              <a:ext cx="135275" cy="60225"/>
            </a:xfrm>
            <a:custGeom>
              <a:avLst/>
              <a:gdLst/>
              <a:ahLst/>
              <a:cxnLst/>
              <a:rect l="l" t="t" r="r" b="b"/>
              <a:pathLst>
                <a:path w="5411" h="24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74" y="2409"/>
                    <a:pt x="2907" y="2409"/>
                  </a:cubicBezTo>
                  <a:cubicBezTo>
                    <a:pt x="2970" y="2409"/>
                    <a:pt x="3035" y="2407"/>
                    <a:pt x="3101" y="2402"/>
                  </a:cubicBezTo>
                  <a:cubicBezTo>
                    <a:pt x="5411" y="2250"/>
                    <a:pt x="5259" y="62"/>
                    <a:pt x="5259" y="62"/>
                  </a:cubicBezTo>
                  <a:lnTo>
                    <a:pt x="5259" y="62"/>
                  </a:lnTo>
                  <a:cubicBezTo>
                    <a:pt x="4441" y="389"/>
                    <a:pt x="3565" y="556"/>
                    <a:pt x="2688" y="556"/>
                  </a:cubicBezTo>
                  <a:cubicBezTo>
                    <a:pt x="1772" y="556"/>
                    <a:pt x="854" y="37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5776200" y="2539850"/>
              <a:ext cx="278925" cy="278900"/>
            </a:xfrm>
            <a:custGeom>
              <a:avLst/>
              <a:gdLst/>
              <a:ahLst/>
              <a:cxnLst/>
              <a:rect l="l" t="t" r="r" b="b"/>
              <a:pathLst>
                <a:path w="11157" h="11156" extrusionOk="0">
                  <a:moveTo>
                    <a:pt x="5563" y="0"/>
                  </a:moveTo>
                  <a:cubicBezTo>
                    <a:pt x="2493" y="0"/>
                    <a:pt x="1" y="2493"/>
                    <a:pt x="1" y="5593"/>
                  </a:cubicBezTo>
                  <a:cubicBezTo>
                    <a:pt x="1" y="8663"/>
                    <a:pt x="2493" y="11155"/>
                    <a:pt x="5563" y="11155"/>
                  </a:cubicBezTo>
                  <a:cubicBezTo>
                    <a:pt x="8664" y="11155"/>
                    <a:pt x="11156" y="8663"/>
                    <a:pt x="11156" y="5593"/>
                  </a:cubicBezTo>
                  <a:cubicBezTo>
                    <a:pt x="11156" y="2493"/>
                    <a:pt x="8664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5783050" y="2134825"/>
              <a:ext cx="187725" cy="487100"/>
            </a:xfrm>
            <a:custGeom>
              <a:avLst/>
              <a:gdLst/>
              <a:ahLst/>
              <a:cxnLst/>
              <a:rect l="l" t="t" r="r" b="b"/>
              <a:pathLst>
                <a:path w="7509" h="19484" extrusionOk="0">
                  <a:moveTo>
                    <a:pt x="0" y="0"/>
                  </a:moveTo>
                  <a:lnTo>
                    <a:pt x="0" y="0"/>
                  </a:lnTo>
                  <a:cubicBezTo>
                    <a:pt x="5624" y="2280"/>
                    <a:pt x="2888" y="16991"/>
                    <a:pt x="2493" y="19484"/>
                  </a:cubicBezTo>
                  <a:lnTo>
                    <a:pt x="5745" y="18785"/>
                  </a:lnTo>
                  <a:cubicBezTo>
                    <a:pt x="5745" y="18785"/>
                    <a:pt x="7508" y="11855"/>
                    <a:pt x="6444" y="6900"/>
                  </a:cubicBezTo>
                  <a:cubicBezTo>
                    <a:pt x="5016" y="27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6" name="Google Shape;1536;p43"/>
          <p:cNvSpPr/>
          <p:nvPr/>
        </p:nvSpPr>
        <p:spPr>
          <a:xfrm>
            <a:off x="2659375" y="481500"/>
            <a:ext cx="2920015" cy="6089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GDSC AKGEC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2636933" y="1466412"/>
            <a:ext cx="1137057" cy="669031"/>
            <a:chOff x="4799750" y="3083150"/>
            <a:chExt cx="1945350" cy="1144425"/>
          </a:xfrm>
        </p:grpSpPr>
        <p:sp>
          <p:nvSpPr>
            <p:cNvPr id="1538" name="Google Shape;1538;p43"/>
            <p:cNvSpPr/>
            <p:nvPr/>
          </p:nvSpPr>
          <p:spPr>
            <a:xfrm>
              <a:off x="4799750" y="3083150"/>
              <a:ext cx="1945350" cy="1144425"/>
            </a:xfrm>
            <a:custGeom>
              <a:avLst/>
              <a:gdLst/>
              <a:ahLst/>
              <a:cxnLst/>
              <a:rect l="l" t="t" r="r" b="b"/>
              <a:pathLst>
                <a:path w="77814" h="45777" extrusionOk="0">
                  <a:moveTo>
                    <a:pt x="2067" y="1"/>
                  </a:moveTo>
                  <a:cubicBezTo>
                    <a:pt x="943" y="1"/>
                    <a:pt x="0" y="913"/>
                    <a:pt x="0" y="2068"/>
                  </a:cubicBezTo>
                  <a:lnTo>
                    <a:pt x="0" y="43710"/>
                  </a:lnTo>
                  <a:cubicBezTo>
                    <a:pt x="0" y="44865"/>
                    <a:pt x="943" y="45777"/>
                    <a:pt x="2067" y="45777"/>
                  </a:cubicBezTo>
                  <a:lnTo>
                    <a:pt x="75716" y="45777"/>
                  </a:lnTo>
                  <a:cubicBezTo>
                    <a:pt x="76871" y="45777"/>
                    <a:pt x="77813" y="44865"/>
                    <a:pt x="77813" y="43710"/>
                  </a:cubicBezTo>
                  <a:lnTo>
                    <a:pt x="77813" y="2068"/>
                  </a:lnTo>
                  <a:cubicBezTo>
                    <a:pt x="77813" y="943"/>
                    <a:pt x="76871" y="1"/>
                    <a:pt x="75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4965400" y="3269525"/>
              <a:ext cx="371625" cy="327150"/>
            </a:xfrm>
            <a:custGeom>
              <a:avLst/>
              <a:gdLst/>
              <a:ahLst/>
              <a:cxnLst/>
              <a:rect l="l" t="t" r="r" b="b"/>
              <a:pathLst>
                <a:path w="14865" h="13086" extrusionOk="0">
                  <a:moveTo>
                    <a:pt x="7432" y="0"/>
                  </a:moveTo>
                  <a:cubicBezTo>
                    <a:pt x="6594" y="0"/>
                    <a:pt x="5744" y="164"/>
                    <a:pt x="4925" y="510"/>
                  </a:cubicBezTo>
                  <a:cubicBezTo>
                    <a:pt x="1581" y="1908"/>
                    <a:pt x="1" y="5738"/>
                    <a:pt x="1399" y="9051"/>
                  </a:cubicBezTo>
                  <a:cubicBezTo>
                    <a:pt x="2451" y="11568"/>
                    <a:pt x="4882" y="13086"/>
                    <a:pt x="7433" y="13086"/>
                  </a:cubicBezTo>
                  <a:cubicBezTo>
                    <a:pt x="8271" y="13086"/>
                    <a:pt x="9121" y="12922"/>
                    <a:pt x="9940" y="12577"/>
                  </a:cubicBezTo>
                  <a:cubicBezTo>
                    <a:pt x="13284" y="11178"/>
                    <a:pt x="14864" y="7349"/>
                    <a:pt x="13466" y="4036"/>
                  </a:cubicBezTo>
                  <a:cubicBezTo>
                    <a:pt x="12413" y="1518"/>
                    <a:pt x="9983" y="0"/>
                    <a:pt x="7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5489725" y="3311900"/>
              <a:ext cx="160375" cy="45600"/>
            </a:xfrm>
            <a:custGeom>
              <a:avLst/>
              <a:gdLst/>
              <a:ahLst/>
              <a:cxnLst/>
              <a:rect l="l" t="t" r="r" b="b"/>
              <a:pathLst>
                <a:path w="6415" h="1824" extrusionOk="0">
                  <a:moveTo>
                    <a:pt x="913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24"/>
                    <a:pt x="913" y="1824"/>
                  </a:cubicBezTo>
                  <a:lnTo>
                    <a:pt x="5502" y="1824"/>
                  </a:lnTo>
                  <a:cubicBezTo>
                    <a:pt x="6019" y="1824"/>
                    <a:pt x="6414" y="1429"/>
                    <a:pt x="6414" y="912"/>
                  </a:cubicBezTo>
                  <a:cubicBezTo>
                    <a:pt x="6414" y="395"/>
                    <a:pt x="6019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5489725" y="3409925"/>
              <a:ext cx="1066925" cy="144400"/>
            </a:xfrm>
            <a:custGeom>
              <a:avLst/>
              <a:gdLst/>
              <a:ahLst/>
              <a:cxnLst/>
              <a:rect l="l" t="t" r="r" b="b"/>
              <a:pathLst>
                <a:path w="42677" h="5776" extrusionOk="0">
                  <a:moveTo>
                    <a:pt x="913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54"/>
                    <a:pt x="913" y="1854"/>
                  </a:cubicBezTo>
                  <a:lnTo>
                    <a:pt x="41764" y="1854"/>
                  </a:lnTo>
                  <a:cubicBezTo>
                    <a:pt x="42281" y="1854"/>
                    <a:pt x="42676" y="1429"/>
                    <a:pt x="42676" y="912"/>
                  </a:cubicBezTo>
                  <a:cubicBezTo>
                    <a:pt x="42676" y="426"/>
                    <a:pt x="42281" y="0"/>
                    <a:pt x="41764" y="0"/>
                  </a:cubicBezTo>
                  <a:close/>
                  <a:moveTo>
                    <a:pt x="913" y="3921"/>
                  </a:moveTo>
                  <a:cubicBezTo>
                    <a:pt x="396" y="3921"/>
                    <a:pt x="1" y="4347"/>
                    <a:pt x="1" y="4863"/>
                  </a:cubicBezTo>
                  <a:cubicBezTo>
                    <a:pt x="1" y="5350"/>
                    <a:pt x="396" y="5775"/>
                    <a:pt x="913" y="5775"/>
                  </a:cubicBezTo>
                  <a:lnTo>
                    <a:pt x="11004" y="5775"/>
                  </a:lnTo>
                  <a:cubicBezTo>
                    <a:pt x="11521" y="5775"/>
                    <a:pt x="11916" y="5350"/>
                    <a:pt x="11916" y="4863"/>
                  </a:cubicBezTo>
                  <a:cubicBezTo>
                    <a:pt x="11916" y="4347"/>
                    <a:pt x="11521" y="3921"/>
                    <a:pt x="11004" y="3921"/>
                  </a:cubicBezTo>
                  <a:close/>
                  <a:moveTo>
                    <a:pt x="14560" y="3921"/>
                  </a:moveTo>
                  <a:cubicBezTo>
                    <a:pt x="14044" y="3921"/>
                    <a:pt x="13648" y="4347"/>
                    <a:pt x="13648" y="4863"/>
                  </a:cubicBezTo>
                  <a:cubicBezTo>
                    <a:pt x="13648" y="5350"/>
                    <a:pt x="14044" y="5775"/>
                    <a:pt x="14560" y="5775"/>
                  </a:cubicBezTo>
                  <a:lnTo>
                    <a:pt x="24652" y="5775"/>
                  </a:lnTo>
                  <a:cubicBezTo>
                    <a:pt x="25168" y="5775"/>
                    <a:pt x="25563" y="5350"/>
                    <a:pt x="25563" y="4863"/>
                  </a:cubicBezTo>
                  <a:cubicBezTo>
                    <a:pt x="25563" y="4347"/>
                    <a:pt x="25168" y="3921"/>
                    <a:pt x="24652" y="39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4975275" y="3714025"/>
              <a:ext cx="351875" cy="327225"/>
            </a:xfrm>
            <a:custGeom>
              <a:avLst/>
              <a:gdLst/>
              <a:ahLst/>
              <a:cxnLst/>
              <a:rect l="l" t="t" r="r" b="b"/>
              <a:pathLst>
                <a:path w="14075" h="13089" extrusionOk="0">
                  <a:moveTo>
                    <a:pt x="7037" y="1"/>
                  </a:moveTo>
                  <a:cubicBezTo>
                    <a:pt x="3889" y="1"/>
                    <a:pt x="1099" y="2292"/>
                    <a:pt x="578" y="5496"/>
                  </a:cubicBezTo>
                  <a:cubicBezTo>
                    <a:pt x="1" y="9052"/>
                    <a:pt x="2432" y="12426"/>
                    <a:pt x="5989" y="13004"/>
                  </a:cubicBezTo>
                  <a:cubicBezTo>
                    <a:pt x="6341" y="13061"/>
                    <a:pt x="6691" y="13088"/>
                    <a:pt x="7037" y="13088"/>
                  </a:cubicBezTo>
                  <a:cubicBezTo>
                    <a:pt x="10186" y="13088"/>
                    <a:pt x="12976" y="10797"/>
                    <a:pt x="13497" y="7593"/>
                  </a:cubicBezTo>
                  <a:cubicBezTo>
                    <a:pt x="14074" y="4037"/>
                    <a:pt x="11642" y="663"/>
                    <a:pt x="8086" y="86"/>
                  </a:cubicBezTo>
                  <a:cubicBezTo>
                    <a:pt x="7734" y="28"/>
                    <a:pt x="7383" y="1"/>
                    <a:pt x="7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5489725" y="3756425"/>
              <a:ext cx="160375" cy="46375"/>
            </a:xfrm>
            <a:custGeom>
              <a:avLst/>
              <a:gdLst/>
              <a:ahLst/>
              <a:cxnLst/>
              <a:rect l="l" t="t" r="r" b="b"/>
              <a:pathLst>
                <a:path w="6415" h="1855" extrusionOk="0">
                  <a:moveTo>
                    <a:pt x="913" y="0"/>
                  </a:moveTo>
                  <a:cubicBezTo>
                    <a:pt x="396" y="0"/>
                    <a:pt x="1" y="426"/>
                    <a:pt x="1" y="912"/>
                  </a:cubicBezTo>
                  <a:cubicBezTo>
                    <a:pt x="1" y="1429"/>
                    <a:pt x="396" y="1855"/>
                    <a:pt x="913" y="1855"/>
                  </a:cubicBezTo>
                  <a:lnTo>
                    <a:pt x="5502" y="1855"/>
                  </a:lnTo>
                  <a:cubicBezTo>
                    <a:pt x="6019" y="1855"/>
                    <a:pt x="6414" y="1429"/>
                    <a:pt x="6414" y="912"/>
                  </a:cubicBezTo>
                  <a:cubicBezTo>
                    <a:pt x="6414" y="426"/>
                    <a:pt x="6019" y="0"/>
                    <a:pt x="5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5489725" y="3854450"/>
              <a:ext cx="1066925" cy="144400"/>
            </a:xfrm>
            <a:custGeom>
              <a:avLst/>
              <a:gdLst/>
              <a:ahLst/>
              <a:cxnLst/>
              <a:rect l="l" t="t" r="r" b="b"/>
              <a:pathLst>
                <a:path w="42677" h="5776" extrusionOk="0">
                  <a:moveTo>
                    <a:pt x="913" y="1"/>
                  </a:moveTo>
                  <a:cubicBezTo>
                    <a:pt x="396" y="1"/>
                    <a:pt x="1" y="426"/>
                    <a:pt x="1" y="943"/>
                  </a:cubicBezTo>
                  <a:cubicBezTo>
                    <a:pt x="1" y="1429"/>
                    <a:pt x="396" y="1855"/>
                    <a:pt x="913" y="1855"/>
                  </a:cubicBezTo>
                  <a:lnTo>
                    <a:pt x="41764" y="1855"/>
                  </a:lnTo>
                  <a:cubicBezTo>
                    <a:pt x="42281" y="1855"/>
                    <a:pt x="42676" y="1429"/>
                    <a:pt x="42676" y="943"/>
                  </a:cubicBezTo>
                  <a:cubicBezTo>
                    <a:pt x="42676" y="426"/>
                    <a:pt x="42281" y="1"/>
                    <a:pt x="41764" y="1"/>
                  </a:cubicBezTo>
                  <a:close/>
                  <a:moveTo>
                    <a:pt x="913" y="3952"/>
                  </a:moveTo>
                  <a:cubicBezTo>
                    <a:pt x="396" y="3952"/>
                    <a:pt x="1" y="4347"/>
                    <a:pt x="1" y="4864"/>
                  </a:cubicBezTo>
                  <a:cubicBezTo>
                    <a:pt x="1" y="5350"/>
                    <a:pt x="396" y="5776"/>
                    <a:pt x="913" y="5776"/>
                  </a:cubicBezTo>
                  <a:lnTo>
                    <a:pt x="11004" y="5776"/>
                  </a:lnTo>
                  <a:cubicBezTo>
                    <a:pt x="11521" y="5776"/>
                    <a:pt x="11916" y="5381"/>
                    <a:pt x="11916" y="4864"/>
                  </a:cubicBezTo>
                  <a:cubicBezTo>
                    <a:pt x="11916" y="4347"/>
                    <a:pt x="11521" y="3952"/>
                    <a:pt x="11004" y="3952"/>
                  </a:cubicBezTo>
                  <a:close/>
                  <a:moveTo>
                    <a:pt x="14560" y="3952"/>
                  </a:moveTo>
                  <a:cubicBezTo>
                    <a:pt x="14044" y="3952"/>
                    <a:pt x="13648" y="4347"/>
                    <a:pt x="13648" y="4864"/>
                  </a:cubicBezTo>
                  <a:cubicBezTo>
                    <a:pt x="13648" y="5350"/>
                    <a:pt x="14044" y="5776"/>
                    <a:pt x="14560" y="5776"/>
                  </a:cubicBezTo>
                  <a:lnTo>
                    <a:pt x="24652" y="5776"/>
                  </a:lnTo>
                  <a:cubicBezTo>
                    <a:pt x="25168" y="5776"/>
                    <a:pt x="25563" y="5381"/>
                    <a:pt x="25563" y="4864"/>
                  </a:cubicBezTo>
                  <a:cubicBezTo>
                    <a:pt x="25563" y="4347"/>
                    <a:pt x="25168" y="3952"/>
                    <a:pt x="24652" y="39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1"/>
          <p:cNvSpPr txBox="1">
            <a:spLocks noGrp="1"/>
          </p:cNvSpPr>
          <p:nvPr>
            <p:ph type="title"/>
          </p:nvPr>
        </p:nvSpPr>
        <p:spPr>
          <a:xfrm>
            <a:off x="1213507" y="857927"/>
            <a:ext cx="6631711" cy="47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</a:rPr>
              <a:t>Unlocking Opportunities in the Digital world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46" name="Google Shape;1446;p41"/>
          <p:cNvSpPr txBox="1">
            <a:spLocks noGrp="1"/>
          </p:cNvSpPr>
          <p:nvPr>
            <p:ph type="body" idx="1"/>
          </p:nvPr>
        </p:nvSpPr>
        <p:spPr>
          <a:xfrm>
            <a:off x="1642426" y="1627669"/>
            <a:ext cx="5880930" cy="249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- Talks Aims at Following Parameters: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Digital Transformation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Skill Enhancement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Networking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Career Opportunities</a:t>
            </a:r>
            <a:endParaRPr lang="en-IN" b="1" dirty="0">
              <a:latin typeface="Söh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Inspiration and Motivation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Interactive Learning</a:t>
            </a:r>
            <a:endParaRPr lang="en-IN" b="1" dirty="0">
              <a:latin typeface="Söh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Global Perspective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i="0" dirty="0">
                <a:effectLst/>
                <a:latin typeface="Söhne"/>
              </a:rPr>
              <a:t>Community Building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b="1" dirty="0">
                <a:latin typeface="Söhne"/>
              </a:rPr>
              <a:t>Fostering Innovation</a:t>
            </a:r>
            <a:endParaRPr dirty="0"/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773874" cy="474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Importance of the Tech – Talks 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1"/>
          <p:cNvSpPr txBox="1">
            <a:spLocks noGrp="1"/>
          </p:cNvSpPr>
          <p:nvPr>
            <p:ph type="body" idx="1"/>
          </p:nvPr>
        </p:nvSpPr>
        <p:spPr>
          <a:xfrm>
            <a:off x="1642426" y="1627669"/>
            <a:ext cx="5880930" cy="249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latin typeface="Söhne"/>
              </a:rPr>
              <a:t>Web Development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latin typeface="Söhne"/>
              </a:rPr>
              <a:t>App Development </a:t>
            </a:r>
            <a:endParaRPr lang="en-US" b="1" i="0" dirty="0">
              <a:effectLst/>
              <a:latin typeface="Söhn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i="0" dirty="0">
                <a:effectLst/>
                <a:latin typeface="Söhne"/>
              </a:rPr>
              <a:t>Graphic Designing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i="0" dirty="0">
                <a:effectLst/>
                <a:latin typeface="Söhne"/>
              </a:rPr>
              <a:t>AI/ML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i="0" dirty="0">
                <a:effectLst/>
                <a:latin typeface="Söhne"/>
              </a:rPr>
              <a:t>Entrepreneurship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>
                <a:latin typeface="Söhne"/>
              </a:rPr>
              <a:t>AR/VR</a:t>
            </a:r>
            <a:endParaRPr lang="en-US" dirty="0"/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880930" cy="3567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Domains to be Covered 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87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5"/>
          <p:cNvSpPr/>
          <p:nvPr/>
        </p:nvSpPr>
        <p:spPr>
          <a:xfrm>
            <a:off x="6398275" y="1513804"/>
            <a:ext cx="1375800" cy="19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938025" y="1832625"/>
            <a:ext cx="1375800" cy="15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5"/>
          <p:cNvGrpSpPr/>
          <p:nvPr/>
        </p:nvGrpSpPr>
        <p:grpSpPr>
          <a:xfrm>
            <a:off x="1849813" y="1788258"/>
            <a:ext cx="1896950" cy="1626266"/>
            <a:chOff x="-1784350" y="2303495"/>
            <a:chExt cx="1896950" cy="1626266"/>
          </a:xfrm>
        </p:grpSpPr>
        <p:sp>
          <p:nvSpPr>
            <p:cNvPr id="1609" name="Google Shape;1609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45"/>
          <p:cNvSpPr txBox="1">
            <a:spLocks noGrp="1"/>
          </p:cNvSpPr>
          <p:nvPr>
            <p:ph type="subTitle" idx="1"/>
          </p:nvPr>
        </p:nvSpPr>
        <p:spPr>
          <a:xfrm>
            <a:off x="169520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ebo Black"/>
                <a:ea typeface="Heebo Black"/>
                <a:cs typeface="Heebo Black"/>
                <a:sym typeface="Heebo Black"/>
              </a:rPr>
              <a:t>Jenna Doe</a:t>
            </a:r>
            <a:endParaRPr dirty="0"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5" name="Google Shape;1625;p45"/>
          <p:cNvSpPr txBox="1">
            <a:spLocks noGrp="1"/>
          </p:cNvSpPr>
          <p:nvPr>
            <p:ph type="subTitle" idx="2"/>
          </p:nvPr>
        </p:nvSpPr>
        <p:spPr>
          <a:xfrm>
            <a:off x="169517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W</a:t>
            </a:r>
            <a:r>
              <a:rPr lang="en-IN" dirty="0" err="1"/>
              <a:t>eb</a:t>
            </a:r>
            <a:r>
              <a:rPr lang="en-IN" dirty="0"/>
              <a:t> Development</a:t>
            </a:r>
            <a:endParaRPr dirty="0"/>
          </a:p>
        </p:txBody>
      </p:sp>
      <p:sp>
        <p:nvSpPr>
          <p:cNvPr id="1626" name="Google Shape;1626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Key – Speakers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27" name="Google Shape;1627;p45"/>
          <p:cNvSpPr txBox="1">
            <a:spLocks noGrp="1"/>
          </p:cNvSpPr>
          <p:nvPr>
            <p:ph type="subTitle" idx="3"/>
          </p:nvPr>
        </p:nvSpPr>
        <p:spPr>
          <a:xfrm>
            <a:off x="524285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ebo Black"/>
                <a:ea typeface="Heebo Black"/>
                <a:cs typeface="Heebo Black"/>
                <a:sym typeface="Heebo Black"/>
              </a:rPr>
              <a:t>John James</a:t>
            </a:r>
            <a:endParaRPr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8" name="Google Shape;1628;p45"/>
          <p:cNvSpPr txBox="1">
            <a:spLocks noGrp="1"/>
          </p:cNvSpPr>
          <p:nvPr>
            <p:ph type="subTitle" idx="4"/>
          </p:nvPr>
        </p:nvSpPr>
        <p:spPr>
          <a:xfrm>
            <a:off x="524282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IN" dirty="0"/>
              <a:t>pp Development</a:t>
            </a:r>
            <a:endParaRPr dirty="0"/>
          </a:p>
        </p:txBody>
      </p:sp>
      <p:grpSp>
        <p:nvGrpSpPr>
          <p:cNvPr id="1629" name="Google Shape;1629;p45"/>
          <p:cNvGrpSpPr/>
          <p:nvPr/>
        </p:nvGrpSpPr>
        <p:grpSpPr>
          <a:xfrm>
            <a:off x="2068388" y="2244200"/>
            <a:ext cx="1459775" cy="1170325"/>
            <a:chOff x="1146950" y="1939450"/>
            <a:chExt cx="1459775" cy="1170325"/>
          </a:xfrm>
        </p:grpSpPr>
        <p:sp>
          <p:nvSpPr>
            <p:cNvPr id="1630" name="Google Shape;1630;p45"/>
            <p:cNvSpPr/>
            <p:nvPr/>
          </p:nvSpPr>
          <p:spPr>
            <a:xfrm>
              <a:off x="2103650" y="2284525"/>
              <a:ext cx="278900" cy="278900"/>
            </a:xfrm>
            <a:custGeom>
              <a:avLst/>
              <a:gdLst/>
              <a:ahLst/>
              <a:cxnLst/>
              <a:rect l="l" t="t" r="r" b="b"/>
              <a:pathLst>
                <a:path w="11156" h="11156" extrusionOk="0">
                  <a:moveTo>
                    <a:pt x="5563" y="0"/>
                  </a:moveTo>
                  <a:cubicBezTo>
                    <a:pt x="2493" y="0"/>
                    <a:pt x="0" y="2493"/>
                    <a:pt x="0" y="5563"/>
                  </a:cubicBezTo>
                  <a:cubicBezTo>
                    <a:pt x="0" y="8663"/>
                    <a:pt x="2493" y="11155"/>
                    <a:pt x="5563" y="11155"/>
                  </a:cubicBezTo>
                  <a:cubicBezTo>
                    <a:pt x="8633" y="11155"/>
                    <a:pt x="11156" y="8663"/>
                    <a:pt x="11156" y="5563"/>
                  </a:cubicBezTo>
                  <a:cubicBezTo>
                    <a:pt x="11156" y="2493"/>
                    <a:pt x="86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1454700" y="1939450"/>
              <a:ext cx="1152025" cy="1170325"/>
            </a:xfrm>
            <a:custGeom>
              <a:avLst/>
              <a:gdLst/>
              <a:ahLst/>
              <a:cxnLst/>
              <a:rect l="l" t="t" r="r" b="b"/>
              <a:pathLst>
                <a:path w="46081" h="46813" extrusionOk="0">
                  <a:moveTo>
                    <a:pt x="16477" y="1"/>
                  </a:moveTo>
                  <a:cubicBezTo>
                    <a:pt x="13413" y="1"/>
                    <a:pt x="10337" y="986"/>
                    <a:pt x="7903" y="2861"/>
                  </a:cubicBezTo>
                  <a:cubicBezTo>
                    <a:pt x="4226" y="5718"/>
                    <a:pt x="2250" y="10429"/>
                    <a:pt x="2675" y="15110"/>
                  </a:cubicBezTo>
                  <a:cubicBezTo>
                    <a:pt x="1368" y="15505"/>
                    <a:pt x="517" y="16843"/>
                    <a:pt x="244" y="18180"/>
                  </a:cubicBezTo>
                  <a:cubicBezTo>
                    <a:pt x="1" y="19548"/>
                    <a:pt x="213" y="20916"/>
                    <a:pt x="487" y="22284"/>
                  </a:cubicBezTo>
                  <a:cubicBezTo>
                    <a:pt x="1247" y="26357"/>
                    <a:pt x="2189" y="30369"/>
                    <a:pt x="2675" y="34503"/>
                  </a:cubicBezTo>
                  <a:cubicBezTo>
                    <a:pt x="3162" y="38606"/>
                    <a:pt x="3162" y="42831"/>
                    <a:pt x="2037" y="46813"/>
                  </a:cubicBezTo>
                  <a:lnTo>
                    <a:pt x="43862" y="45992"/>
                  </a:lnTo>
                  <a:cubicBezTo>
                    <a:pt x="46080" y="42314"/>
                    <a:pt x="45959" y="37329"/>
                    <a:pt x="43527" y="33773"/>
                  </a:cubicBezTo>
                  <a:cubicBezTo>
                    <a:pt x="40944" y="30004"/>
                    <a:pt x="36080" y="27755"/>
                    <a:pt x="34773" y="23378"/>
                  </a:cubicBezTo>
                  <a:cubicBezTo>
                    <a:pt x="33649" y="19670"/>
                    <a:pt x="35503" y="15718"/>
                    <a:pt x="35442" y="11858"/>
                  </a:cubicBezTo>
                  <a:cubicBezTo>
                    <a:pt x="35381" y="8362"/>
                    <a:pt x="33679" y="4958"/>
                    <a:pt x="30943" y="2830"/>
                  </a:cubicBezTo>
                  <a:cubicBezTo>
                    <a:pt x="28930" y="1282"/>
                    <a:pt x="26466" y="490"/>
                    <a:pt x="23974" y="490"/>
                  </a:cubicBezTo>
                  <a:cubicBezTo>
                    <a:pt x="23041" y="490"/>
                    <a:pt x="22105" y="601"/>
                    <a:pt x="21186" y="824"/>
                  </a:cubicBezTo>
                  <a:cubicBezTo>
                    <a:pt x="19682" y="271"/>
                    <a:pt x="18081" y="1"/>
                    <a:pt x="1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1719900" y="2865075"/>
              <a:ext cx="477250" cy="222925"/>
            </a:xfrm>
            <a:custGeom>
              <a:avLst/>
              <a:gdLst/>
              <a:ahLst/>
              <a:cxnLst/>
              <a:rect l="l" t="t" r="r" b="b"/>
              <a:pathLst>
                <a:path w="19090" h="8917" extrusionOk="0">
                  <a:moveTo>
                    <a:pt x="4803" y="0"/>
                  </a:moveTo>
                  <a:lnTo>
                    <a:pt x="1" y="3162"/>
                  </a:lnTo>
                  <a:cubicBezTo>
                    <a:pt x="1" y="3162"/>
                    <a:pt x="7782" y="8917"/>
                    <a:pt x="12789" y="8917"/>
                  </a:cubicBezTo>
                  <a:cubicBezTo>
                    <a:pt x="13301" y="8917"/>
                    <a:pt x="13783" y="8856"/>
                    <a:pt x="14226" y="8724"/>
                  </a:cubicBezTo>
                  <a:cubicBezTo>
                    <a:pt x="18968" y="7295"/>
                    <a:pt x="19089" y="1277"/>
                    <a:pt x="19089" y="1277"/>
                  </a:cubicBezTo>
                  <a:lnTo>
                    <a:pt x="15350" y="912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1542125" y="2015125"/>
              <a:ext cx="773550" cy="1052575"/>
            </a:xfrm>
            <a:custGeom>
              <a:avLst/>
              <a:gdLst/>
              <a:ahLst/>
              <a:cxnLst/>
              <a:rect l="l" t="t" r="r" b="b"/>
              <a:pathLst>
                <a:path w="30942" h="42103" extrusionOk="0">
                  <a:moveTo>
                    <a:pt x="16530" y="1"/>
                  </a:moveTo>
                  <a:cubicBezTo>
                    <a:pt x="15676" y="1"/>
                    <a:pt x="14766" y="103"/>
                    <a:pt x="13799" y="320"/>
                  </a:cubicBezTo>
                  <a:cubicBezTo>
                    <a:pt x="850" y="3238"/>
                    <a:pt x="6899" y="17858"/>
                    <a:pt x="6899" y="17858"/>
                  </a:cubicBezTo>
                  <a:cubicBezTo>
                    <a:pt x="6106" y="17304"/>
                    <a:pt x="5100" y="17018"/>
                    <a:pt x="4124" y="17018"/>
                  </a:cubicBezTo>
                  <a:cubicBezTo>
                    <a:pt x="1993" y="17018"/>
                    <a:pt x="1" y="18384"/>
                    <a:pt x="668" y="21324"/>
                  </a:cubicBezTo>
                  <a:cubicBezTo>
                    <a:pt x="1186" y="23551"/>
                    <a:pt x="2673" y="24151"/>
                    <a:pt x="4125" y="24151"/>
                  </a:cubicBezTo>
                  <a:cubicBezTo>
                    <a:pt x="5824" y="24151"/>
                    <a:pt x="7476" y="23330"/>
                    <a:pt x="7476" y="23330"/>
                  </a:cubicBezTo>
                  <a:lnTo>
                    <a:pt x="12188" y="38163"/>
                  </a:lnTo>
                  <a:cubicBezTo>
                    <a:pt x="12188" y="38163"/>
                    <a:pt x="14374" y="42102"/>
                    <a:pt x="18676" y="42102"/>
                  </a:cubicBezTo>
                  <a:cubicBezTo>
                    <a:pt x="19078" y="42102"/>
                    <a:pt x="19499" y="42068"/>
                    <a:pt x="19939" y="41992"/>
                  </a:cubicBezTo>
                  <a:cubicBezTo>
                    <a:pt x="23768" y="41324"/>
                    <a:pt x="22917" y="37251"/>
                    <a:pt x="22917" y="37251"/>
                  </a:cubicBezTo>
                  <a:lnTo>
                    <a:pt x="22006" y="32600"/>
                  </a:lnTo>
                  <a:cubicBezTo>
                    <a:pt x="25927" y="31719"/>
                    <a:pt x="30942" y="27311"/>
                    <a:pt x="29848" y="19682"/>
                  </a:cubicBezTo>
                  <a:cubicBezTo>
                    <a:pt x="29285" y="15660"/>
                    <a:pt x="27134" y="1"/>
                    <a:pt x="16530" y="1"/>
                  </a:cubicBez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2090175" y="2291050"/>
              <a:ext cx="88125" cy="36275"/>
            </a:xfrm>
            <a:custGeom>
              <a:avLst/>
              <a:gdLst/>
              <a:ahLst/>
              <a:cxnLst/>
              <a:rect l="l" t="t" r="r" b="b"/>
              <a:pathLst>
                <a:path w="3525" h="1451" extrusionOk="0">
                  <a:moveTo>
                    <a:pt x="956" y="0"/>
                  </a:moveTo>
                  <a:cubicBezTo>
                    <a:pt x="442" y="0"/>
                    <a:pt x="33" y="109"/>
                    <a:pt x="23" y="347"/>
                  </a:cubicBezTo>
                  <a:cubicBezTo>
                    <a:pt x="0" y="883"/>
                    <a:pt x="1288" y="1451"/>
                    <a:pt x="2179" y="1451"/>
                  </a:cubicBezTo>
                  <a:cubicBezTo>
                    <a:pt x="2502" y="1451"/>
                    <a:pt x="2773" y="1376"/>
                    <a:pt x="2910" y="1198"/>
                  </a:cubicBezTo>
                  <a:cubicBezTo>
                    <a:pt x="3524" y="461"/>
                    <a:pt x="2016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940275" y="239395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0"/>
                  </a:moveTo>
                  <a:cubicBezTo>
                    <a:pt x="639" y="0"/>
                    <a:pt x="0" y="608"/>
                    <a:pt x="0" y="1398"/>
                  </a:cubicBezTo>
                  <a:cubicBezTo>
                    <a:pt x="0" y="2189"/>
                    <a:pt x="608" y="2827"/>
                    <a:pt x="1399" y="2857"/>
                  </a:cubicBezTo>
                  <a:cubicBezTo>
                    <a:pt x="2189" y="2857"/>
                    <a:pt x="2827" y="2219"/>
                    <a:pt x="2827" y="1429"/>
                  </a:cubicBezTo>
                  <a:cubicBezTo>
                    <a:pt x="2858" y="639"/>
                    <a:pt x="2219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2112775" y="2369600"/>
              <a:ext cx="71450" cy="70725"/>
            </a:xfrm>
            <a:custGeom>
              <a:avLst/>
              <a:gdLst/>
              <a:ahLst/>
              <a:cxnLst/>
              <a:rect l="l" t="t" r="r" b="b"/>
              <a:pathLst>
                <a:path w="2858" h="2829" extrusionOk="0">
                  <a:moveTo>
                    <a:pt x="1405" y="1"/>
                  </a:moveTo>
                  <a:cubicBezTo>
                    <a:pt x="640" y="1"/>
                    <a:pt x="31" y="628"/>
                    <a:pt x="31" y="1400"/>
                  </a:cubicBezTo>
                  <a:cubicBezTo>
                    <a:pt x="0" y="2190"/>
                    <a:pt x="639" y="2828"/>
                    <a:pt x="1429" y="2828"/>
                  </a:cubicBezTo>
                  <a:cubicBezTo>
                    <a:pt x="2219" y="2828"/>
                    <a:pt x="2857" y="2220"/>
                    <a:pt x="2857" y="1430"/>
                  </a:cubicBezTo>
                  <a:cubicBezTo>
                    <a:pt x="2857" y="640"/>
                    <a:pt x="2249" y="2"/>
                    <a:pt x="1459" y="2"/>
                  </a:cubicBezTo>
                  <a:cubicBezTo>
                    <a:pt x="1441" y="1"/>
                    <a:pt x="1423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597550" y="2485950"/>
              <a:ext cx="108700" cy="63800"/>
            </a:xfrm>
            <a:custGeom>
              <a:avLst/>
              <a:gdLst/>
              <a:ahLst/>
              <a:cxnLst/>
              <a:rect l="l" t="t" r="r" b="b"/>
              <a:pathLst>
                <a:path w="4348" h="2552" extrusionOk="0">
                  <a:moveTo>
                    <a:pt x="1653" y="1"/>
                  </a:moveTo>
                  <a:cubicBezTo>
                    <a:pt x="1143" y="1"/>
                    <a:pt x="627" y="140"/>
                    <a:pt x="183" y="424"/>
                  </a:cubicBezTo>
                  <a:cubicBezTo>
                    <a:pt x="31" y="515"/>
                    <a:pt x="1" y="697"/>
                    <a:pt x="92" y="849"/>
                  </a:cubicBezTo>
                  <a:cubicBezTo>
                    <a:pt x="154" y="952"/>
                    <a:pt x="272" y="1014"/>
                    <a:pt x="389" y="1014"/>
                  </a:cubicBezTo>
                  <a:cubicBezTo>
                    <a:pt x="444" y="1014"/>
                    <a:pt x="499" y="1000"/>
                    <a:pt x="548" y="971"/>
                  </a:cubicBezTo>
                  <a:cubicBezTo>
                    <a:pt x="867" y="758"/>
                    <a:pt x="1258" y="649"/>
                    <a:pt x="1650" y="649"/>
                  </a:cubicBezTo>
                  <a:cubicBezTo>
                    <a:pt x="1930" y="649"/>
                    <a:pt x="2209" y="705"/>
                    <a:pt x="2463" y="819"/>
                  </a:cubicBezTo>
                  <a:cubicBezTo>
                    <a:pt x="3071" y="1092"/>
                    <a:pt x="3557" y="1639"/>
                    <a:pt x="3679" y="2308"/>
                  </a:cubicBezTo>
                  <a:cubicBezTo>
                    <a:pt x="3709" y="2460"/>
                    <a:pt x="3861" y="2551"/>
                    <a:pt x="4013" y="2551"/>
                  </a:cubicBezTo>
                  <a:lnTo>
                    <a:pt x="4074" y="2551"/>
                  </a:lnTo>
                  <a:cubicBezTo>
                    <a:pt x="4256" y="2521"/>
                    <a:pt x="4348" y="2339"/>
                    <a:pt x="4317" y="2156"/>
                  </a:cubicBezTo>
                  <a:cubicBezTo>
                    <a:pt x="4135" y="1305"/>
                    <a:pt x="3527" y="545"/>
                    <a:pt x="2706" y="211"/>
                  </a:cubicBezTo>
                  <a:cubicBezTo>
                    <a:pt x="2377" y="72"/>
                    <a:pt x="2016" y="1"/>
                    <a:pt x="1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893925" y="2806575"/>
              <a:ext cx="201400" cy="46200"/>
            </a:xfrm>
            <a:custGeom>
              <a:avLst/>
              <a:gdLst/>
              <a:ahLst/>
              <a:cxnLst/>
              <a:rect l="l" t="t" r="r" b="b"/>
              <a:pathLst>
                <a:path w="8056" h="1848" extrusionOk="0">
                  <a:moveTo>
                    <a:pt x="0" y="0"/>
                  </a:moveTo>
                  <a:cubicBezTo>
                    <a:pt x="0" y="0"/>
                    <a:pt x="1721" y="1848"/>
                    <a:pt x="6572" y="1848"/>
                  </a:cubicBezTo>
                  <a:cubicBezTo>
                    <a:pt x="7037" y="1848"/>
                    <a:pt x="7531" y="1831"/>
                    <a:pt x="8055" y="1793"/>
                  </a:cubicBezTo>
                  <a:lnTo>
                    <a:pt x="7934" y="942"/>
                  </a:lnTo>
                  <a:cubicBezTo>
                    <a:pt x="7055" y="1097"/>
                    <a:pt x="6226" y="1160"/>
                    <a:pt x="5458" y="1160"/>
                  </a:cubicBezTo>
                  <a:cubicBezTo>
                    <a:pt x="2161" y="11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877950" y="2498475"/>
              <a:ext cx="56275" cy="52350"/>
            </a:xfrm>
            <a:custGeom>
              <a:avLst/>
              <a:gdLst/>
              <a:ahLst/>
              <a:cxnLst/>
              <a:rect l="l" t="t" r="r" b="b"/>
              <a:pathLst>
                <a:path w="2251" h="2094" extrusionOk="0">
                  <a:moveTo>
                    <a:pt x="1141" y="1"/>
                  </a:moveTo>
                  <a:cubicBezTo>
                    <a:pt x="629" y="1"/>
                    <a:pt x="174" y="371"/>
                    <a:pt x="92" y="865"/>
                  </a:cubicBezTo>
                  <a:cubicBezTo>
                    <a:pt x="1" y="1442"/>
                    <a:pt x="366" y="1990"/>
                    <a:pt x="943" y="2081"/>
                  </a:cubicBezTo>
                  <a:cubicBezTo>
                    <a:pt x="999" y="2090"/>
                    <a:pt x="1055" y="2094"/>
                    <a:pt x="1109" y="2094"/>
                  </a:cubicBezTo>
                  <a:cubicBezTo>
                    <a:pt x="1617" y="2094"/>
                    <a:pt x="2049" y="1724"/>
                    <a:pt x="2159" y="1230"/>
                  </a:cubicBezTo>
                  <a:cubicBezTo>
                    <a:pt x="2250" y="652"/>
                    <a:pt x="1855" y="10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2188750" y="2479475"/>
              <a:ext cx="56275" cy="52375"/>
            </a:xfrm>
            <a:custGeom>
              <a:avLst/>
              <a:gdLst/>
              <a:ahLst/>
              <a:cxnLst/>
              <a:rect l="l" t="t" r="r" b="b"/>
              <a:pathLst>
                <a:path w="2251" h="2095" extrusionOk="0">
                  <a:moveTo>
                    <a:pt x="1141" y="1"/>
                  </a:moveTo>
                  <a:cubicBezTo>
                    <a:pt x="628" y="1"/>
                    <a:pt x="174" y="371"/>
                    <a:pt x="92" y="865"/>
                  </a:cubicBezTo>
                  <a:cubicBezTo>
                    <a:pt x="1" y="1442"/>
                    <a:pt x="396" y="1990"/>
                    <a:pt x="943" y="2081"/>
                  </a:cubicBezTo>
                  <a:cubicBezTo>
                    <a:pt x="1002" y="2090"/>
                    <a:pt x="1061" y="2095"/>
                    <a:pt x="1120" y="2095"/>
                  </a:cubicBezTo>
                  <a:cubicBezTo>
                    <a:pt x="1628" y="2095"/>
                    <a:pt x="2077" y="1748"/>
                    <a:pt x="2159" y="1230"/>
                  </a:cubicBezTo>
                  <a:cubicBezTo>
                    <a:pt x="2250" y="652"/>
                    <a:pt x="1855" y="13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1606675" y="1969175"/>
              <a:ext cx="677850" cy="621700"/>
            </a:xfrm>
            <a:custGeom>
              <a:avLst/>
              <a:gdLst/>
              <a:ahLst/>
              <a:cxnLst/>
              <a:rect l="l" t="t" r="r" b="b"/>
              <a:pathLst>
                <a:path w="27114" h="24868" extrusionOk="0">
                  <a:moveTo>
                    <a:pt x="13831" y="0"/>
                  </a:moveTo>
                  <a:lnTo>
                    <a:pt x="5016" y="2888"/>
                  </a:lnTo>
                  <a:lnTo>
                    <a:pt x="1" y="14955"/>
                  </a:lnTo>
                  <a:cubicBezTo>
                    <a:pt x="1" y="14955"/>
                    <a:pt x="2463" y="17143"/>
                    <a:pt x="4317" y="19696"/>
                  </a:cubicBezTo>
                  <a:cubicBezTo>
                    <a:pt x="6161" y="22195"/>
                    <a:pt x="7743" y="24868"/>
                    <a:pt x="8636" y="24868"/>
                  </a:cubicBezTo>
                  <a:cubicBezTo>
                    <a:pt x="8656" y="24868"/>
                    <a:pt x="8675" y="24866"/>
                    <a:pt x="8694" y="24864"/>
                  </a:cubicBezTo>
                  <a:cubicBezTo>
                    <a:pt x="9606" y="24712"/>
                    <a:pt x="8208" y="19544"/>
                    <a:pt x="8208" y="19544"/>
                  </a:cubicBezTo>
                  <a:cubicBezTo>
                    <a:pt x="18177" y="14134"/>
                    <a:pt x="20518" y="8116"/>
                    <a:pt x="20518" y="8116"/>
                  </a:cubicBezTo>
                  <a:cubicBezTo>
                    <a:pt x="22402" y="12705"/>
                    <a:pt x="26445" y="16444"/>
                    <a:pt x="26445" y="16444"/>
                  </a:cubicBezTo>
                  <a:lnTo>
                    <a:pt x="27114" y="12037"/>
                  </a:lnTo>
                  <a:lnTo>
                    <a:pt x="25807" y="7903"/>
                  </a:lnTo>
                  <a:lnTo>
                    <a:pt x="22311" y="3070"/>
                  </a:lnTo>
                  <a:lnTo>
                    <a:pt x="18512" y="1277"/>
                  </a:lnTo>
                  <a:lnTo>
                    <a:pt x="13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1960025" y="2518575"/>
              <a:ext cx="181650" cy="106850"/>
            </a:xfrm>
            <a:custGeom>
              <a:avLst/>
              <a:gdLst/>
              <a:ahLst/>
              <a:cxnLst/>
              <a:rect l="l" t="t" r="r" b="b"/>
              <a:pathLst>
                <a:path w="7266" h="4274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" y="1034"/>
                    <a:pt x="396" y="2523"/>
                    <a:pt x="1186" y="3283"/>
                  </a:cubicBezTo>
                  <a:cubicBezTo>
                    <a:pt x="1835" y="3932"/>
                    <a:pt x="2813" y="4274"/>
                    <a:pt x="3748" y="4274"/>
                  </a:cubicBezTo>
                  <a:cubicBezTo>
                    <a:pt x="3951" y="4274"/>
                    <a:pt x="4152" y="4258"/>
                    <a:pt x="4347" y="4225"/>
                  </a:cubicBezTo>
                  <a:cubicBezTo>
                    <a:pt x="5472" y="4073"/>
                    <a:pt x="6262" y="3648"/>
                    <a:pt x="7265" y="2280"/>
                  </a:cubicBezTo>
                  <a:lnTo>
                    <a:pt x="7265" y="2280"/>
                  </a:lnTo>
                  <a:cubicBezTo>
                    <a:pt x="6806" y="2376"/>
                    <a:pt x="6339" y="2423"/>
                    <a:pt x="5871" y="2423"/>
                  </a:cubicBezTo>
                  <a:cubicBezTo>
                    <a:pt x="3831" y="2423"/>
                    <a:pt x="1786" y="1533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1146950" y="2100700"/>
              <a:ext cx="433150" cy="345350"/>
            </a:xfrm>
            <a:custGeom>
              <a:avLst/>
              <a:gdLst/>
              <a:ahLst/>
              <a:cxnLst/>
              <a:rect l="l" t="t" r="r" b="b"/>
              <a:pathLst>
                <a:path w="17326" h="13814" extrusionOk="0">
                  <a:moveTo>
                    <a:pt x="6958" y="0"/>
                  </a:moveTo>
                  <a:cubicBezTo>
                    <a:pt x="6656" y="0"/>
                    <a:pt x="6353" y="19"/>
                    <a:pt x="6049" y="58"/>
                  </a:cubicBezTo>
                  <a:cubicBezTo>
                    <a:pt x="3587" y="362"/>
                    <a:pt x="1459" y="2429"/>
                    <a:pt x="791" y="4800"/>
                  </a:cubicBezTo>
                  <a:cubicBezTo>
                    <a:pt x="0" y="7566"/>
                    <a:pt x="1155" y="10727"/>
                    <a:pt x="3557" y="12338"/>
                  </a:cubicBezTo>
                  <a:cubicBezTo>
                    <a:pt x="5041" y="13350"/>
                    <a:pt x="6825" y="13813"/>
                    <a:pt x="8625" y="13813"/>
                  </a:cubicBezTo>
                  <a:cubicBezTo>
                    <a:pt x="9258" y="13813"/>
                    <a:pt x="9893" y="13756"/>
                    <a:pt x="10517" y="13645"/>
                  </a:cubicBezTo>
                  <a:cubicBezTo>
                    <a:pt x="12888" y="13220"/>
                    <a:pt x="15107" y="12065"/>
                    <a:pt x="17022" y="10575"/>
                  </a:cubicBezTo>
                  <a:lnTo>
                    <a:pt x="17326" y="8903"/>
                  </a:lnTo>
                  <a:cubicBezTo>
                    <a:pt x="16627" y="6654"/>
                    <a:pt x="15350" y="4618"/>
                    <a:pt x="13648" y="3007"/>
                  </a:cubicBezTo>
                  <a:cubicBezTo>
                    <a:pt x="11858" y="1298"/>
                    <a:pt x="9462" y="0"/>
                    <a:pt x="6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051975" y="2367950"/>
              <a:ext cx="79825" cy="145325"/>
            </a:xfrm>
            <a:custGeom>
              <a:avLst/>
              <a:gdLst/>
              <a:ahLst/>
              <a:cxnLst/>
              <a:rect l="l" t="t" r="r" b="b"/>
              <a:pathLst>
                <a:path w="3193" h="5813" extrusionOk="0">
                  <a:moveTo>
                    <a:pt x="345" y="1"/>
                  </a:moveTo>
                  <a:cubicBezTo>
                    <a:pt x="321" y="1"/>
                    <a:pt x="297" y="3"/>
                    <a:pt x="274" y="7"/>
                  </a:cubicBezTo>
                  <a:cubicBezTo>
                    <a:pt x="92" y="68"/>
                    <a:pt x="1" y="250"/>
                    <a:pt x="31" y="432"/>
                  </a:cubicBezTo>
                  <a:lnTo>
                    <a:pt x="973" y="4080"/>
                  </a:lnTo>
                  <a:cubicBezTo>
                    <a:pt x="1004" y="4262"/>
                    <a:pt x="1156" y="4353"/>
                    <a:pt x="1338" y="4353"/>
                  </a:cubicBezTo>
                  <a:cubicBezTo>
                    <a:pt x="1426" y="4339"/>
                    <a:pt x="1527" y="4331"/>
                    <a:pt x="1631" y="4331"/>
                  </a:cubicBezTo>
                  <a:cubicBezTo>
                    <a:pt x="1956" y="4331"/>
                    <a:pt x="2310" y="4405"/>
                    <a:pt x="2402" y="4566"/>
                  </a:cubicBezTo>
                  <a:cubicBezTo>
                    <a:pt x="2463" y="4688"/>
                    <a:pt x="2371" y="4961"/>
                    <a:pt x="2189" y="5265"/>
                  </a:cubicBezTo>
                  <a:cubicBezTo>
                    <a:pt x="2067" y="5417"/>
                    <a:pt x="2128" y="5630"/>
                    <a:pt x="2280" y="5752"/>
                  </a:cubicBezTo>
                  <a:cubicBezTo>
                    <a:pt x="2341" y="5782"/>
                    <a:pt x="2402" y="5812"/>
                    <a:pt x="2463" y="5812"/>
                  </a:cubicBezTo>
                  <a:cubicBezTo>
                    <a:pt x="2584" y="5812"/>
                    <a:pt x="2675" y="5752"/>
                    <a:pt x="2736" y="5630"/>
                  </a:cubicBezTo>
                  <a:cubicBezTo>
                    <a:pt x="3131" y="5052"/>
                    <a:pt x="3192" y="4596"/>
                    <a:pt x="2979" y="4201"/>
                  </a:cubicBezTo>
                  <a:cubicBezTo>
                    <a:pt x="2675" y="3715"/>
                    <a:pt x="1976" y="3654"/>
                    <a:pt x="1551" y="3654"/>
                  </a:cubicBezTo>
                  <a:lnTo>
                    <a:pt x="700" y="250"/>
                  </a:lnTo>
                  <a:cubicBezTo>
                    <a:pt x="673" y="91"/>
                    <a:pt x="50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494225" y="2377350"/>
              <a:ext cx="307000" cy="278675"/>
            </a:xfrm>
            <a:custGeom>
              <a:avLst/>
              <a:gdLst/>
              <a:ahLst/>
              <a:cxnLst/>
              <a:rect l="l" t="t" r="r" b="b"/>
              <a:pathLst>
                <a:path w="12280" h="11147" extrusionOk="0">
                  <a:moveTo>
                    <a:pt x="6138" y="0"/>
                  </a:moveTo>
                  <a:cubicBezTo>
                    <a:pt x="3604" y="0"/>
                    <a:pt x="1329" y="1727"/>
                    <a:pt x="730" y="4281"/>
                  </a:cubicBezTo>
                  <a:cubicBezTo>
                    <a:pt x="0" y="7290"/>
                    <a:pt x="1885" y="10300"/>
                    <a:pt x="4863" y="10999"/>
                  </a:cubicBezTo>
                  <a:cubicBezTo>
                    <a:pt x="5292" y="11098"/>
                    <a:pt x="5720" y="11146"/>
                    <a:pt x="6141" y="11146"/>
                  </a:cubicBezTo>
                  <a:cubicBezTo>
                    <a:pt x="8676" y="11146"/>
                    <a:pt x="10955" y="9415"/>
                    <a:pt x="11581" y="6835"/>
                  </a:cubicBezTo>
                  <a:cubicBezTo>
                    <a:pt x="12280" y="3856"/>
                    <a:pt x="10426" y="847"/>
                    <a:pt x="7417" y="147"/>
                  </a:cubicBezTo>
                  <a:cubicBezTo>
                    <a:pt x="6988" y="48"/>
                    <a:pt x="6559" y="0"/>
                    <a:pt x="6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1608200" y="1960050"/>
              <a:ext cx="376175" cy="488625"/>
            </a:xfrm>
            <a:custGeom>
              <a:avLst/>
              <a:gdLst/>
              <a:ahLst/>
              <a:cxnLst/>
              <a:rect l="l" t="t" r="r" b="b"/>
              <a:pathLst>
                <a:path w="15047" h="19545" extrusionOk="0">
                  <a:moveTo>
                    <a:pt x="15046" y="0"/>
                  </a:moveTo>
                  <a:lnTo>
                    <a:pt x="15046" y="0"/>
                  </a:lnTo>
                  <a:cubicBezTo>
                    <a:pt x="0" y="213"/>
                    <a:pt x="0" y="18906"/>
                    <a:pt x="0" y="18906"/>
                  </a:cubicBezTo>
                  <a:lnTo>
                    <a:pt x="3526" y="19545"/>
                  </a:lnTo>
                  <a:cubicBezTo>
                    <a:pt x="2888" y="6049"/>
                    <a:pt x="15046" y="0"/>
                    <a:pt x="1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45"/>
          <p:cNvGrpSpPr/>
          <p:nvPr/>
        </p:nvGrpSpPr>
        <p:grpSpPr>
          <a:xfrm>
            <a:off x="5397488" y="1788258"/>
            <a:ext cx="1896950" cy="1626266"/>
            <a:chOff x="-1784350" y="2303495"/>
            <a:chExt cx="1896950" cy="1626266"/>
          </a:xfrm>
        </p:grpSpPr>
        <p:sp>
          <p:nvSpPr>
            <p:cNvPr id="1648" name="Google Shape;1648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45"/>
          <p:cNvGrpSpPr/>
          <p:nvPr/>
        </p:nvGrpSpPr>
        <p:grpSpPr>
          <a:xfrm flipH="1">
            <a:off x="5871013" y="2103775"/>
            <a:ext cx="949888" cy="1310750"/>
            <a:chOff x="-1654537" y="2262150"/>
            <a:chExt cx="949888" cy="1310750"/>
          </a:xfrm>
        </p:grpSpPr>
        <p:sp>
          <p:nvSpPr>
            <p:cNvPr id="1664" name="Google Shape;1664;p45"/>
            <p:cNvSpPr/>
            <p:nvPr/>
          </p:nvSpPr>
          <p:spPr>
            <a:xfrm>
              <a:off x="-1607350" y="3242300"/>
              <a:ext cx="902700" cy="330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45"/>
            <p:cNvGrpSpPr/>
            <p:nvPr/>
          </p:nvGrpSpPr>
          <p:grpSpPr>
            <a:xfrm>
              <a:off x="-1654537" y="2262150"/>
              <a:ext cx="902775" cy="1228775"/>
              <a:chOff x="-1452462" y="1100200"/>
              <a:chExt cx="902775" cy="1228775"/>
            </a:xfrm>
          </p:grpSpPr>
          <p:sp>
            <p:nvSpPr>
              <p:cNvPr id="1666" name="Google Shape;1666;p45"/>
              <p:cNvSpPr/>
              <p:nvPr/>
            </p:nvSpPr>
            <p:spPr>
              <a:xfrm flipH="1">
                <a:off x="-884837" y="1480600"/>
                <a:ext cx="2789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11156" extrusionOk="0">
                    <a:moveTo>
                      <a:pt x="5593" y="0"/>
                    </a:moveTo>
                    <a:cubicBezTo>
                      <a:pt x="2493" y="0"/>
                      <a:pt x="0" y="2493"/>
                      <a:pt x="0" y="5593"/>
                    </a:cubicBezTo>
                    <a:cubicBezTo>
                      <a:pt x="0" y="8663"/>
                      <a:pt x="2493" y="11156"/>
                      <a:pt x="5593" y="11156"/>
                    </a:cubicBezTo>
                    <a:cubicBezTo>
                      <a:pt x="8663" y="11156"/>
                      <a:pt x="11155" y="8663"/>
                      <a:pt x="11155" y="5593"/>
                    </a:cubicBezTo>
                    <a:cubicBezTo>
                      <a:pt x="11155" y="2493"/>
                      <a:pt x="8663" y="0"/>
                      <a:pt x="5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 flipH="1">
                <a:off x="-1452462" y="1100200"/>
                <a:ext cx="902775" cy="644100"/>
              </a:xfrm>
              <a:custGeom>
                <a:avLst/>
                <a:gdLst/>
                <a:ahLst/>
                <a:cxnLst/>
                <a:rect l="l" t="t" r="r" b="b"/>
                <a:pathLst>
                  <a:path w="36111" h="25764" extrusionOk="0">
                    <a:moveTo>
                      <a:pt x="14126" y="0"/>
                    </a:moveTo>
                    <a:cubicBezTo>
                      <a:pt x="11408" y="0"/>
                      <a:pt x="8590" y="713"/>
                      <a:pt x="6354" y="2906"/>
                    </a:cubicBezTo>
                    <a:cubicBezTo>
                      <a:pt x="1" y="9168"/>
                      <a:pt x="6202" y="18104"/>
                      <a:pt x="6202" y="18104"/>
                    </a:cubicBezTo>
                    <a:lnTo>
                      <a:pt x="26597" y="25764"/>
                    </a:lnTo>
                    <a:cubicBezTo>
                      <a:pt x="26597" y="25764"/>
                      <a:pt x="36111" y="17405"/>
                      <a:pt x="35655" y="12359"/>
                    </a:cubicBezTo>
                    <a:cubicBezTo>
                      <a:pt x="35199" y="7314"/>
                      <a:pt x="31704" y="6706"/>
                      <a:pt x="31704" y="6706"/>
                    </a:cubicBezTo>
                    <a:cubicBezTo>
                      <a:pt x="31083" y="2876"/>
                      <a:pt x="28384" y="2110"/>
                      <a:pt x="26324" y="2110"/>
                    </a:cubicBezTo>
                    <a:cubicBezTo>
                      <a:pt x="24951" y="2110"/>
                      <a:pt x="23861" y="2450"/>
                      <a:pt x="23861" y="2450"/>
                    </a:cubicBezTo>
                    <a:cubicBezTo>
                      <a:pt x="23861" y="2450"/>
                      <a:pt x="19166" y="0"/>
                      <a:pt x="14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 flipH="1">
                <a:off x="-1235912" y="1965000"/>
                <a:ext cx="545525" cy="363975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14559" extrusionOk="0">
                    <a:moveTo>
                      <a:pt x="13135" y="1"/>
                    </a:moveTo>
                    <a:cubicBezTo>
                      <a:pt x="10192" y="1"/>
                      <a:pt x="7686" y="686"/>
                      <a:pt x="7686" y="686"/>
                    </a:cubicBezTo>
                    <a:cubicBezTo>
                      <a:pt x="7686" y="686"/>
                      <a:pt x="4434" y="2570"/>
                      <a:pt x="2458" y="6248"/>
                    </a:cubicBezTo>
                    <a:cubicBezTo>
                      <a:pt x="1114" y="8758"/>
                      <a:pt x="0" y="12077"/>
                      <a:pt x="3077" y="12077"/>
                    </a:cubicBezTo>
                    <a:cubicBezTo>
                      <a:pt x="4173" y="12077"/>
                      <a:pt x="5802" y="11655"/>
                      <a:pt x="8142" y="10625"/>
                    </a:cubicBezTo>
                    <a:cubicBezTo>
                      <a:pt x="8142" y="10625"/>
                      <a:pt x="10109" y="14558"/>
                      <a:pt x="12807" y="14558"/>
                    </a:cubicBezTo>
                    <a:cubicBezTo>
                      <a:pt x="13344" y="14558"/>
                      <a:pt x="13910" y="14402"/>
                      <a:pt x="14495" y="14029"/>
                    </a:cubicBezTo>
                    <a:cubicBezTo>
                      <a:pt x="18021" y="11750"/>
                      <a:pt x="21820" y="2175"/>
                      <a:pt x="17534" y="655"/>
                    </a:cubicBezTo>
                    <a:cubicBezTo>
                      <a:pt x="16125" y="165"/>
                      <a:pt x="14577" y="1"/>
                      <a:pt x="13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 flipH="1">
                <a:off x="-1394962" y="1204850"/>
                <a:ext cx="7373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40159" extrusionOk="0">
                    <a:moveTo>
                      <a:pt x="13740" y="0"/>
                    </a:moveTo>
                    <a:cubicBezTo>
                      <a:pt x="3640" y="0"/>
                      <a:pt x="1568" y="14954"/>
                      <a:pt x="1033" y="18781"/>
                    </a:cubicBezTo>
                    <a:cubicBezTo>
                      <a:pt x="0" y="26076"/>
                      <a:pt x="4772" y="30240"/>
                      <a:pt x="8511" y="31122"/>
                    </a:cubicBezTo>
                    <a:lnTo>
                      <a:pt x="7629" y="35560"/>
                    </a:lnTo>
                    <a:cubicBezTo>
                      <a:pt x="7629" y="35560"/>
                      <a:pt x="6839" y="39420"/>
                      <a:pt x="10487" y="40058"/>
                    </a:cubicBezTo>
                    <a:cubicBezTo>
                      <a:pt x="10898" y="40127"/>
                      <a:pt x="11293" y="40159"/>
                      <a:pt x="11670" y="40159"/>
                    </a:cubicBezTo>
                    <a:cubicBezTo>
                      <a:pt x="15782" y="40159"/>
                      <a:pt x="17873" y="36411"/>
                      <a:pt x="17873" y="36411"/>
                    </a:cubicBezTo>
                    <a:lnTo>
                      <a:pt x="22371" y="22246"/>
                    </a:lnTo>
                    <a:cubicBezTo>
                      <a:pt x="22371" y="22246"/>
                      <a:pt x="23955" y="23038"/>
                      <a:pt x="25577" y="23038"/>
                    </a:cubicBezTo>
                    <a:cubicBezTo>
                      <a:pt x="26953" y="23038"/>
                      <a:pt x="28357" y="22468"/>
                      <a:pt x="28846" y="20362"/>
                    </a:cubicBezTo>
                    <a:cubicBezTo>
                      <a:pt x="29494" y="17538"/>
                      <a:pt x="27580" y="16240"/>
                      <a:pt x="25531" y="16240"/>
                    </a:cubicBezTo>
                    <a:cubicBezTo>
                      <a:pt x="24603" y="16240"/>
                      <a:pt x="23646" y="16507"/>
                      <a:pt x="22888" y="17018"/>
                    </a:cubicBezTo>
                    <a:cubicBezTo>
                      <a:pt x="22888" y="17018"/>
                      <a:pt x="28694" y="3097"/>
                      <a:pt x="16323" y="301"/>
                    </a:cubicBezTo>
                    <a:cubicBezTo>
                      <a:pt x="15408" y="96"/>
                      <a:pt x="14548" y="0"/>
                      <a:pt x="13740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 flipH="1">
                <a:off x="-909912" y="1546325"/>
                <a:ext cx="50950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913" extrusionOk="0">
                    <a:moveTo>
                      <a:pt x="1455" y="0"/>
                    </a:moveTo>
                    <a:cubicBezTo>
                      <a:pt x="1308" y="0"/>
                      <a:pt x="1176" y="109"/>
                      <a:pt x="1126" y="259"/>
                    </a:cubicBezTo>
                    <a:lnTo>
                      <a:pt x="153" y="3329"/>
                    </a:lnTo>
                    <a:cubicBezTo>
                      <a:pt x="1" y="3876"/>
                      <a:pt x="31" y="4423"/>
                      <a:pt x="305" y="4910"/>
                    </a:cubicBezTo>
                    <a:cubicBezTo>
                      <a:pt x="578" y="5396"/>
                      <a:pt x="1034" y="5761"/>
                      <a:pt x="1581" y="5882"/>
                    </a:cubicBezTo>
                    <a:cubicBezTo>
                      <a:pt x="1612" y="5913"/>
                      <a:pt x="1612" y="5913"/>
                      <a:pt x="1673" y="5913"/>
                    </a:cubicBezTo>
                    <a:cubicBezTo>
                      <a:pt x="1825" y="5913"/>
                      <a:pt x="1946" y="5791"/>
                      <a:pt x="2007" y="5639"/>
                    </a:cubicBezTo>
                    <a:cubicBezTo>
                      <a:pt x="2037" y="5457"/>
                      <a:pt x="1946" y="5274"/>
                      <a:pt x="1733" y="5214"/>
                    </a:cubicBezTo>
                    <a:cubicBezTo>
                      <a:pt x="1399" y="5122"/>
                      <a:pt x="1095" y="4910"/>
                      <a:pt x="913" y="4575"/>
                    </a:cubicBezTo>
                    <a:cubicBezTo>
                      <a:pt x="730" y="4271"/>
                      <a:pt x="700" y="3907"/>
                      <a:pt x="822" y="3542"/>
                    </a:cubicBezTo>
                    <a:lnTo>
                      <a:pt x="1794" y="472"/>
                    </a:lnTo>
                    <a:cubicBezTo>
                      <a:pt x="1855" y="259"/>
                      <a:pt x="1733" y="77"/>
                      <a:pt x="1551" y="16"/>
                    </a:cubicBezTo>
                    <a:cubicBezTo>
                      <a:pt x="1519" y="5"/>
                      <a:pt x="1486" y="0"/>
                      <a:pt x="1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 flipH="1">
                <a:off x="-882362" y="1457900"/>
                <a:ext cx="10637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1753" extrusionOk="0">
                    <a:moveTo>
                      <a:pt x="3087" y="1"/>
                    </a:moveTo>
                    <a:cubicBezTo>
                      <a:pt x="1806" y="1"/>
                      <a:pt x="1" y="557"/>
                      <a:pt x="736" y="1456"/>
                    </a:cubicBezTo>
                    <a:cubicBezTo>
                      <a:pt x="905" y="1664"/>
                      <a:pt x="1231" y="1752"/>
                      <a:pt x="1618" y="1752"/>
                    </a:cubicBezTo>
                    <a:cubicBezTo>
                      <a:pt x="2697" y="1752"/>
                      <a:pt x="4254" y="1071"/>
                      <a:pt x="4232" y="422"/>
                    </a:cubicBezTo>
                    <a:cubicBezTo>
                      <a:pt x="4212" y="133"/>
                      <a:pt x="3712" y="1"/>
                      <a:pt x="3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 flipH="1">
                <a:off x="-1023137" y="1552750"/>
                <a:ext cx="6765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708" extrusionOk="0">
                    <a:moveTo>
                      <a:pt x="1392" y="1"/>
                    </a:moveTo>
                    <a:cubicBezTo>
                      <a:pt x="1374" y="1"/>
                      <a:pt x="1356" y="1"/>
                      <a:pt x="1338" y="2"/>
                    </a:cubicBezTo>
                    <a:cubicBezTo>
                      <a:pt x="578" y="2"/>
                      <a:pt x="0" y="610"/>
                      <a:pt x="0" y="1370"/>
                    </a:cubicBezTo>
                    <a:cubicBezTo>
                      <a:pt x="0" y="2099"/>
                      <a:pt x="608" y="2707"/>
                      <a:pt x="1368" y="2707"/>
                    </a:cubicBezTo>
                    <a:cubicBezTo>
                      <a:pt x="2128" y="2677"/>
                      <a:pt x="2705" y="2069"/>
                      <a:pt x="2705" y="1339"/>
                    </a:cubicBezTo>
                    <a:cubicBezTo>
                      <a:pt x="2705" y="598"/>
                      <a:pt x="2126" y="1"/>
                      <a:pt x="1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 flipH="1">
                <a:off x="-860512" y="1532275"/>
                <a:ext cx="6840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6" extrusionOk="0">
                    <a:moveTo>
                      <a:pt x="1368" y="0"/>
                    </a:moveTo>
                    <a:cubicBezTo>
                      <a:pt x="608" y="31"/>
                      <a:pt x="0" y="639"/>
                      <a:pt x="30" y="1368"/>
                    </a:cubicBezTo>
                    <a:cubicBezTo>
                      <a:pt x="30" y="2128"/>
                      <a:pt x="638" y="2736"/>
                      <a:pt x="1398" y="2736"/>
                    </a:cubicBezTo>
                    <a:cubicBezTo>
                      <a:pt x="2128" y="2706"/>
                      <a:pt x="2736" y="2098"/>
                      <a:pt x="2736" y="1338"/>
                    </a:cubicBezTo>
                    <a:cubicBezTo>
                      <a:pt x="2736" y="608"/>
                      <a:pt x="2097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 flipH="1">
                <a:off x="-1343037" y="1653100"/>
                <a:ext cx="10565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524" extrusionOk="0">
                    <a:moveTo>
                      <a:pt x="2627" y="1"/>
                    </a:moveTo>
                    <a:cubicBezTo>
                      <a:pt x="2272" y="1"/>
                      <a:pt x="1916" y="72"/>
                      <a:pt x="1582" y="213"/>
                    </a:cubicBezTo>
                    <a:cubicBezTo>
                      <a:pt x="791" y="547"/>
                      <a:pt x="214" y="1246"/>
                      <a:pt x="31" y="2098"/>
                    </a:cubicBezTo>
                    <a:cubicBezTo>
                      <a:pt x="1" y="2280"/>
                      <a:pt x="123" y="2462"/>
                      <a:pt x="305" y="2493"/>
                    </a:cubicBezTo>
                    <a:cubicBezTo>
                      <a:pt x="335" y="2523"/>
                      <a:pt x="335" y="2523"/>
                      <a:pt x="366" y="2523"/>
                    </a:cubicBezTo>
                    <a:cubicBezTo>
                      <a:pt x="518" y="2523"/>
                      <a:pt x="670" y="2401"/>
                      <a:pt x="700" y="2250"/>
                    </a:cubicBezTo>
                    <a:cubicBezTo>
                      <a:pt x="852" y="1642"/>
                      <a:pt x="1278" y="1094"/>
                      <a:pt x="1855" y="851"/>
                    </a:cubicBezTo>
                    <a:cubicBezTo>
                      <a:pt x="2091" y="752"/>
                      <a:pt x="2347" y="703"/>
                      <a:pt x="2603" y="703"/>
                    </a:cubicBezTo>
                    <a:cubicBezTo>
                      <a:pt x="2973" y="703"/>
                      <a:pt x="3343" y="805"/>
                      <a:pt x="3648" y="1003"/>
                    </a:cubicBezTo>
                    <a:cubicBezTo>
                      <a:pt x="3697" y="1033"/>
                      <a:pt x="3752" y="1046"/>
                      <a:pt x="3808" y="1046"/>
                    </a:cubicBezTo>
                    <a:cubicBezTo>
                      <a:pt x="3927" y="1046"/>
                      <a:pt x="4052" y="985"/>
                      <a:pt x="4135" y="882"/>
                    </a:cubicBezTo>
                    <a:cubicBezTo>
                      <a:pt x="4226" y="730"/>
                      <a:pt x="4165" y="517"/>
                      <a:pt x="4013" y="395"/>
                    </a:cubicBezTo>
                    <a:cubicBezTo>
                      <a:pt x="3592" y="132"/>
                      <a:pt x="3111" y="1"/>
                      <a:pt x="26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 flipH="1">
                <a:off x="-1064937" y="1904625"/>
                <a:ext cx="197600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47" extrusionOk="0">
                    <a:moveTo>
                      <a:pt x="7903" y="0"/>
                    </a:moveTo>
                    <a:cubicBezTo>
                      <a:pt x="7903" y="1"/>
                      <a:pt x="5126" y="2704"/>
                      <a:pt x="1361" y="2704"/>
                    </a:cubicBezTo>
                    <a:cubicBezTo>
                      <a:pt x="920" y="2704"/>
                      <a:pt x="465" y="2667"/>
                      <a:pt x="0" y="2584"/>
                    </a:cubicBezTo>
                    <a:lnTo>
                      <a:pt x="0" y="3921"/>
                    </a:lnTo>
                    <a:cubicBezTo>
                      <a:pt x="250" y="3939"/>
                      <a:pt x="494" y="3947"/>
                      <a:pt x="730" y="3947"/>
                    </a:cubicBezTo>
                    <a:cubicBezTo>
                      <a:pt x="5902" y="3947"/>
                      <a:pt x="7903" y="1"/>
                      <a:pt x="79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 flipH="1">
                <a:off x="-1052762" y="167402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9" y="0"/>
                    </a:moveTo>
                    <a:cubicBezTo>
                      <a:pt x="1024" y="0"/>
                      <a:pt x="968" y="5"/>
                      <a:pt x="912" y="14"/>
                    </a:cubicBezTo>
                    <a:cubicBezTo>
                      <a:pt x="365" y="106"/>
                      <a:pt x="0" y="622"/>
                      <a:pt x="91" y="1169"/>
                    </a:cubicBezTo>
                    <a:cubicBezTo>
                      <a:pt x="172" y="1656"/>
                      <a:pt x="590" y="1975"/>
                      <a:pt x="1067" y="1975"/>
                    </a:cubicBezTo>
                    <a:cubicBezTo>
                      <a:pt x="1126" y="1975"/>
                      <a:pt x="1186" y="1970"/>
                      <a:pt x="1246" y="1960"/>
                    </a:cubicBezTo>
                    <a:cubicBezTo>
                      <a:pt x="1793" y="1868"/>
                      <a:pt x="2128" y="1382"/>
                      <a:pt x="2037" y="835"/>
                    </a:cubicBezTo>
                    <a:cubicBezTo>
                      <a:pt x="1955" y="344"/>
                      <a:pt x="1555" y="0"/>
                      <a:pt x="1079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 flipH="1">
                <a:off x="-763237" y="164057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2" y="1"/>
                    </a:moveTo>
                    <a:cubicBezTo>
                      <a:pt x="1019" y="1"/>
                      <a:pt x="966" y="5"/>
                      <a:pt x="912" y="15"/>
                    </a:cubicBezTo>
                    <a:cubicBezTo>
                      <a:pt x="365" y="106"/>
                      <a:pt x="0" y="623"/>
                      <a:pt x="92" y="1140"/>
                    </a:cubicBezTo>
                    <a:cubicBezTo>
                      <a:pt x="173" y="1630"/>
                      <a:pt x="597" y="1974"/>
                      <a:pt x="1079" y="1974"/>
                    </a:cubicBezTo>
                    <a:cubicBezTo>
                      <a:pt x="1134" y="1974"/>
                      <a:pt x="1190" y="1970"/>
                      <a:pt x="1247" y="1960"/>
                    </a:cubicBezTo>
                    <a:cubicBezTo>
                      <a:pt x="1763" y="1869"/>
                      <a:pt x="2128" y="1352"/>
                      <a:pt x="2037" y="805"/>
                    </a:cubicBezTo>
                    <a:cubicBezTo>
                      <a:pt x="1955" y="342"/>
                      <a:pt x="1531" y="1"/>
                      <a:pt x="1072" y="1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 flipH="1">
                <a:off x="-1333937" y="1161450"/>
                <a:ext cx="646700" cy="5928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3713" extrusionOk="0">
                    <a:moveTo>
                      <a:pt x="12645" y="0"/>
                    </a:moveTo>
                    <a:lnTo>
                      <a:pt x="8207" y="1216"/>
                    </a:lnTo>
                    <a:lnTo>
                      <a:pt x="4560" y="2918"/>
                    </a:lnTo>
                    <a:lnTo>
                      <a:pt x="1247" y="7538"/>
                    </a:lnTo>
                    <a:lnTo>
                      <a:pt x="0" y="11490"/>
                    </a:lnTo>
                    <a:lnTo>
                      <a:pt x="700" y="15654"/>
                    </a:lnTo>
                    <a:cubicBezTo>
                      <a:pt x="700" y="15654"/>
                      <a:pt x="1703" y="10487"/>
                      <a:pt x="6292" y="7721"/>
                    </a:cubicBezTo>
                    <a:cubicBezTo>
                      <a:pt x="6292" y="7721"/>
                      <a:pt x="8876" y="11855"/>
                      <a:pt x="18359" y="16991"/>
                    </a:cubicBezTo>
                    <a:cubicBezTo>
                      <a:pt x="18359" y="16991"/>
                      <a:pt x="16688" y="23557"/>
                      <a:pt x="17539" y="23709"/>
                    </a:cubicBezTo>
                    <a:cubicBezTo>
                      <a:pt x="17558" y="23712"/>
                      <a:pt x="17577" y="23713"/>
                      <a:pt x="17597" y="23713"/>
                    </a:cubicBezTo>
                    <a:cubicBezTo>
                      <a:pt x="18459" y="23713"/>
                      <a:pt x="19979" y="21132"/>
                      <a:pt x="21703" y="18754"/>
                    </a:cubicBezTo>
                    <a:cubicBezTo>
                      <a:pt x="23496" y="16323"/>
                      <a:pt x="25867" y="14256"/>
                      <a:pt x="25867" y="14256"/>
                    </a:cubicBezTo>
                    <a:lnTo>
                      <a:pt x="21065" y="2766"/>
                    </a:lnTo>
                    <a:lnTo>
                      <a:pt x="17326" y="882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 flipH="1">
                <a:off x="-1229812" y="1586225"/>
                <a:ext cx="572975" cy="418325"/>
              </a:xfrm>
              <a:custGeom>
                <a:avLst/>
                <a:gdLst/>
                <a:ahLst/>
                <a:cxnLst/>
                <a:rect l="l" t="t" r="r" b="b"/>
                <a:pathLst>
                  <a:path w="22919" h="16733" extrusionOk="0">
                    <a:moveTo>
                      <a:pt x="19575" y="0"/>
                    </a:moveTo>
                    <a:lnTo>
                      <a:pt x="15958" y="7569"/>
                    </a:lnTo>
                    <a:cubicBezTo>
                      <a:pt x="15958" y="7569"/>
                      <a:pt x="12828" y="5107"/>
                      <a:pt x="9028" y="4712"/>
                    </a:cubicBezTo>
                    <a:cubicBezTo>
                      <a:pt x="8707" y="4681"/>
                      <a:pt x="8382" y="4667"/>
                      <a:pt x="8057" y="4667"/>
                    </a:cubicBezTo>
                    <a:cubicBezTo>
                      <a:pt x="4530" y="4667"/>
                      <a:pt x="912" y="6323"/>
                      <a:pt x="912" y="6323"/>
                    </a:cubicBezTo>
                    <a:cubicBezTo>
                      <a:pt x="912" y="6323"/>
                      <a:pt x="1" y="15563"/>
                      <a:pt x="8420" y="16657"/>
                    </a:cubicBezTo>
                    <a:cubicBezTo>
                      <a:pt x="8812" y="16708"/>
                      <a:pt x="9194" y="16732"/>
                      <a:pt x="9569" y="16732"/>
                    </a:cubicBezTo>
                    <a:cubicBezTo>
                      <a:pt x="18847" y="16732"/>
                      <a:pt x="22919" y="1763"/>
                      <a:pt x="22919" y="1763"/>
                    </a:cubicBezTo>
                    <a:lnTo>
                      <a:pt x="19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 flipH="1">
                <a:off x="-950937" y="1735150"/>
                <a:ext cx="1352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4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74" y="2409"/>
                      <a:pt x="2907" y="2409"/>
                    </a:cubicBezTo>
                    <a:cubicBezTo>
                      <a:pt x="2970" y="2409"/>
                      <a:pt x="3035" y="2407"/>
                      <a:pt x="3101" y="2402"/>
                    </a:cubicBezTo>
                    <a:cubicBezTo>
                      <a:pt x="5411" y="2250"/>
                      <a:pt x="5259" y="62"/>
                      <a:pt x="5259" y="62"/>
                    </a:cubicBezTo>
                    <a:lnTo>
                      <a:pt x="5259" y="62"/>
                    </a:lnTo>
                    <a:cubicBezTo>
                      <a:pt x="4441" y="389"/>
                      <a:pt x="3565" y="556"/>
                      <a:pt x="2688" y="556"/>
                    </a:cubicBezTo>
                    <a:cubicBezTo>
                      <a:pt x="1772" y="556"/>
                      <a:pt x="854" y="3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 flipH="1">
                <a:off x="-1418287" y="1566475"/>
                <a:ext cx="2789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11156" extrusionOk="0">
                    <a:moveTo>
                      <a:pt x="5563" y="0"/>
                    </a:moveTo>
                    <a:cubicBezTo>
                      <a:pt x="2493" y="0"/>
                      <a:pt x="1" y="2493"/>
                      <a:pt x="1" y="5593"/>
                    </a:cubicBezTo>
                    <a:cubicBezTo>
                      <a:pt x="1" y="8663"/>
                      <a:pt x="2493" y="11155"/>
                      <a:pt x="5563" y="11155"/>
                    </a:cubicBezTo>
                    <a:cubicBezTo>
                      <a:pt x="8664" y="11155"/>
                      <a:pt x="11156" y="8663"/>
                      <a:pt x="11156" y="5593"/>
                    </a:cubicBezTo>
                    <a:cubicBezTo>
                      <a:pt x="11156" y="2493"/>
                      <a:pt x="8664" y="0"/>
                      <a:pt x="5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 flipH="1">
                <a:off x="-1333937" y="1161450"/>
                <a:ext cx="187725" cy="4871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94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24" y="2280"/>
                      <a:pt x="2888" y="16991"/>
                      <a:pt x="2493" y="19484"/>
                    </a:cubicBezTo>
                    <a:lnTo>
                      <a:pt x="5745" y="18785"/>
                    </a:lnTo>
                    <a:cubicBezTo>
                      <a:pt x="5745" y="18785"/>
                      <a:pt x="7508" y="11855"/>
                      <a:pt x="6444" y="6900"/>
                    </a:cubicBezTo>
                    <a:cubicBezTo>
                      <a:pt x="5016" y="274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684" name="Google Shape;1684;p45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5"/>
          <p:cNvGrpSpPr/>
          <p:nvPr/>
        </p:nvGrpSpPr>
        <p:grpSpPr>
          <a:xfrm>
            <a:off x="6445575" y="443950"/>
            <a:ext cx="1375660" cy="309600"/>
            <a:chOff x="1508000" y="519775"/>
            <a:chExt cx="1375660" cy="309600"/>
          </a:xfrm>
        </p:grpSpPr>
        <p:sp>
          <p:nvSpPr>
            <p:cNvPr id="1687" name="Google Shape;1687;p45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429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5"/>
          <p:cNvSpPr/>
          <p:nvPr/>
        </p:nvSpPr>
        <p:spPr>
          <a:xfrm>
            <a:off x="6398275" y="1513804"/>
            <a:ext cx="1375800" cy="19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938025" y="1832625"/>
            <a:ext cx="1375800" cy="15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5"/>
          <p:cNvGrpSpPr/>
          <p:nvPr/>
        </p:nvGrpSpPr>
        <p:grpSpPr>
          <a:xfrm>
            <a:off x="1849813" y="1788258"/>
            <a:ext cx="1896950" cy="1626266"/>
            <a:chOff x="-1784350" y="2303495"/>
            <a:chExt cx="1896950" cy="1626266"/>
          </a:xfrm>
        </p:grpSpPr>
        <p:sp>
          <p:nvSpPr>
            <p:cNvPr id="1609" name="Google Shape;1609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45"/>
          <p:cNvSpPr txBox="1">
            <a:spLocks noGrp="1"/>
          </p:cNvSpPr>
          <p:nvPr>
            <p:ph type="subTitle" idx="1"/>
          </p:nvPr>
        </p:nvSpPr>
        <p:spPr>
          <a:xfrm>
            <a:off x="169520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ebo Black"/>
                <a:ea typeface="Heebo Black"/>
                <a:cs typeface="Heebo Black"/>
                <a:sym typeface="Heebo Black"/>
              </a:rPr>
              <a:t>Jenna Doe</a:t>
            </a:r>
            <a:endParaRPr dirty="0"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5" name="Google Shape;1625;p45"/>
          <p:cNvSpPr txBox="1">
            <a:spLocks noGrp="1"/>
          </p:cNvSpPr>
          <p:nvPr>
            <p:ph type="subTitle" idx="2"/>
          </p:nvPr>
        </p:nvSpPr>
        <p:spPr>
          <a:xfrm>
            <a:off x="169517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G</a:t>
            </a:r>
            <a:r>
              <a:rPr lang="en-IN" dirty="0" err="1"/>
              <a:t>raphic</a:t>
            </a:r>
            <a:r>
              <a:rPr lang="en-IN" dirty="0"/>
              <a:t> Designing </a:t>
            </a:r>
            <a:endParaRPr dirty="0"/>
          </a:p>
        </p:txBody>
      </p:sp>
      <p:sp>
        <p:nvSpPr>
          <p:cNvPr id="1626" name="Google Shape;1626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Key – Speakers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27" name="Google Shape;1627;p45"/>
          <p:cNvSpPr txBox="1">
            <a:spLocks noGrp="1"/>
          </p:cNvSpPr>
          <p:nvPr>
            <p:ph type="subTitle" idx="3"/>
          </p:nvPr>
        </p:nvSpPr>
        <p:spPr>
          <a:xfrm>
            <a:off x="524285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ebo Black"/>
                <a:ea typeface="Heebo Black"/>
                <a:cs typeface="Heebo Black"/>
                <a:sym typeface="Heebo Black"/>
              </a:rPr>
              <a:t>John James</a:t>
            </a:r>
            <a:endParaRPr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8" name="Google Shape;1628;p45"/>
          <p:cNvSpPr txBox="1">
            <a:spLocks noGrp="1"/>
          </p:cNvSpPr>
          <p:nvPr>
            <p:ph type="subTitle" idx="4"/>
          </p:nvPr>
        </p:nvSpPr>
        <p:spPr>
          <a:xfrm>
            <a:off x="524282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IN" dirty="0"/>
              <a:t>I/ML</a:t>
            </a:r>
            <a:endParaRPr dirty="0"/>
          </a:p>
        </p:txBody>
      </p:sp>
      <p:grpSp>
        <p:nvGrpSpPr>
          <p:cNvPr id="1629" name="Google Shape;1629;p45"/>
          <p:cNvGrpSpPr/>
          <p:nvPr/>
        </p:nvGrpSpPr>
        <p:grpSpPr>
          <a:xfrm>
            <a:off x="2068388" y="2244200"/>
            <a:ext cx="1459775" cy="1170325"/>
            <a:chOff x="1146950" y="1939450"/>
            <a:chExt cx="1459775" cy="1170325"/>
          </a:xfrm>
        </p:grpSpPr>
        <p:sp>
          <p:nvSpPr>
            <p:cNvPr id="1630" name="Google Shape;1630;p45"/>
            <p:cNvSpPr/>
            <p:nvPr/>
          </p:nvSpPr>
          <p:spPr>
            <a:xfrm>
              <a:off x="2103650" y="2284525"/>
              <a:ext cx="278900" cy="278900"/>
            </a:xfrm>
            <a:custGeom>
              <a:avLst/>
              <a:gdLst/>
              <a:ahLst/>
              <a:cxnLst/>
              <a:rect l="l" t="t" r="r" b="b"/>
              <a:pathLst>
                <a:path w="11156" h="11156" extrusionOk="0">
                  <a:moveTo>
                    <a:pt x="5563" y="0"/>
                  </a:moveTo>
                  <a:cubicBezTo>
                    <a:pt x="2493" y="0"/>
                    <a:pt x="0" y="2493"/>
                    <a:pt x="0" y="5563"/>
                  </a:cubicBezTo>
                  <a:cubicBezTo>
                    <a:pt x="0" y="8663"/>
                    <a:pt x="2493" y="11155"/>
                    <a:pt x="5563" y="11155"/>
                  </a:cubicBezTo>
                  <a:cubicBezTo>
                    <a:pt x="8633" y="11155"/>
                    <a:pt x="11156" y="8663"/>
                    <a:pt x="11156" y="5563"/>
                  </a:cubicBezTo>
                  <a:cubicBezTo>
                    <a:pt x="11156" y="2493"/>
                    <a:pt x="86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1454700" y="1939450"/>
              <a:ext cx="1152025" cy="1170325"/>
            </a:xfrm>
            <a:custGeom>
              <a:avLst/>
              <a:gdLst/>
              <a:ahLst/>
              <a:cxnLst/>
              <a:rect l="l" t="t" r="r" b="b"/>
              <a:pathLst>
                <a:path w="46081" h="46813" extrusionOk="0">
                  <a:moveTo>
                    <a:pt x="16477" y="1"/>
                  </a:moveTo>
                  <a:cubicBezTo>
                    <a:pt x="13413" y="1"/>
                    <a:pt x="10337" y="986"/>
                    <a:pt x="7903" y="2861"/>
                  </a:cubicBezTo>
                  <a:cubicBezTo>
                    <a:pt x="4226" y="5718"/>
                    <a:pt x="2250" y="10429"/>
                    <a:pt x="2675" y="15110"/>
                  </a:cubicBezTo>
                  <a:cubicBezTo>
                    <a:pt x="1368" y="15505"/>
                    <a:pt x="517" y="16843"/>
                    <a:pt x="244" y="18180"/>
                  </a:cubicBezTo>
                  <a:cubicBezTo>
                    <a:pt x="1" y="19548"/>
                    <a:pt x="213" y="20916"/>
                    <a:pt x="487" y="22284"/>
                  </a:cubicBezTo>
                  <a:cubicBezTo>
                    <a:pt x="1247" y="26357"/>
                    <a:pt x="2189" y="30369"/>
                    <a:pt x="2675" y="34503"/>
                  </a:cubicBezTo>
                  <a:cubicBezTo>
                    <a:pt x="3162" y="38606"/>
                    <a:pt x="3162" y="42831"/>
                    <a:pt x="2037" y="46813"/>
                  </a:cubicBezTo>
                  <a:lnTo>
                    <a:pt x="43862" y="45992"/>
                  </a:lnTo>
                  <a:cubicBezTo>
                    <a:pt x="46080" y="42314"/>
                    <a:pt x="45959" y="37329"/>
                    <a:pt x="43527" y="33773"/>
                  </a:cubicBezTo>
                  <a:cubicBezTo>
                    <a:pt x="40944" y="30004"/>
                    <a:pt x="36080" y="27755"/>
                    <a:pt x="34773" y="23378"/>
                  </a:cubicBezTo>
                  <a:cubicBezTo>
                    <a:pt x="33649" y="19670"/>
                    <a:pt x="35503" y="15718"/>
                    <a:pt x="35442" y="11858"/>
                  </a:cubicBezTo>
                  <a:cubicBezTo>
                    <a:pt x="35381" y="8362"/>
                    <a:pt x="33679" y="4958"/>
                    <a:pt x="30943" y="2830"/>
                  </a:cubicBezTo>
                  <a:cubicBezTo>
                    <a:pt x="28930" y="1282"/>
                    <a:pt x="26466" y="490"/>
                    <a:pt x="23974" y="490"/>
                  </a:cubicBezTo>
                  <a:cubicBezTo>
                    <a:pt x="23041" y="490"/>
                    <a:pt x="22105" y="601"/>
                    <a:pt x="21186" y="824"/>
                  </a:cubicBezTo>
                  <a:cubicBezTo>
                    <a:pt x="19682" y="271"/>
                    <a:pt x="18081" y="1"/>
                    <a:pt x="1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1719900" y="2865075"/>
              <a:ext cx="477250" cy="222925"/>
            </a:xfrm>
            <a:custGeom>
              <a:avLst/>
              <a:gdLst/>
              <a:ahLst/>
              <a:cxnLst/>
              <a:rect l="l" t="t" r="r" b="b"/>
              <a:pathLst>
                <a:path w="19090" h="8917" extrusionOk="0">
                  <a:moveTo>
                    <a:pt x="4803" y="0"/>
                  </a:moveTo>
                  <a:lnTo>
                    <a:pt x="1" y="3162"/>
                  </a:lnTo>
                  <a:cubicBezTo>
                    <a:pt x="1" y="3162"/>
                    <a:pt x="7782" y="8917"/>
                    <a:pt x="12789" y="8917"/>
                  </a:cubicBezTo>
                  <a:cubicBezTo>
                    <a:pt x="13301" y="8917"/>
                    <a:pt x="13783" y="8856"/>
                    <a:pt x="14226" y="8724"/>
                  </a:cubicBezTo>
                  <a:cubicBezTo>
                    <a:pt x="18968" y="7295"/>
                    <a:pt x="19089" y="1277"/>
                    <a:pt x="19089" y="1277"/>
                  </a:cubicBezTo>
                  <a:lnTo>
                    <a:pt x="15350" y="912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1542125" y="2015125"/>
              <a:ext cx="773550" cy="1052575"/>
            </a:xfrm>
            <a:custGeom>
              <a:avLst/>
              <a:gdLst/>
              <a:ahLst/>
              <a:cxnLst/>
              <a:rect l="l" t="t" r="r" b="b"/>
              <a:pathLst>
                <a:path w="30942" h="42103" extrusionOk="0">
                  <a:moveTo>
                    <a:pt x="16530" y="1"/>
                  </a:moveTo>
                  <a:cubicBezTo>
                    <a:pt x="15676" y="1"/>
                    <a:pt x="14766" y="103"/>
                    <a:pt x="13799" y="320"/>
                  </a:cubicBezTo>
                  <a:cubicBezTo>
                    <a:pt x="850" y="3238"/>
                    <a:pt x="6899" y="17858"/>
                    <a:pt x="6899" y="17858"/>
                  </a:cubicBezTo>
                  <a:cubicBezTo>
                    <a:pt x="6106" y="17304"/>
                    <a:pt x="5100" y="17018"/>
                    <a:pt x="4124" y="17018"/>
                  </a:cubicBezTo>
                  <a:cubicBezTo>
                    <a:pt x="1993" y="17018"/>
                    <a:pt x="1" y="18384"/>
                    <a:pt x="668" y="21324"/>
                  </a:cubicBezTo>
                  <a:cubicBezTo>
                    <a:pt x="1186" y="23551"/>
                    <a:pt x="2673" y="24151"/>
                    <a:pt x="4125" y="24151"/>
                  </a:cubicBezTo>
                  <a:cubicBezTo>
                    <a:pt x="5824" y="24151"/>
                    <a:pt x="7476" y="23330"/>
                    <a:pt x="7476" y="23330"/>
                  </a:cubicBezTo>
                  <a:lnTo>
                    <a:pt x="12188" y="38163"/>
                  </a:lnTo>
                  <a:cubicBezTo>
                    <a:pt x="12188" y="38163"/>
                    <a:pt x="14374" y="42102"/>
                    <a:pt x="18676" y="42102"/>
                  </a:cubicBezTo>
                  <a:cubicBezTo>
                    <a:pt x="19078" y="42102"/>
                    <a:pt x="19499" y="42068"/>
                    <a:pt x="19939" y="41992"/>
                  </a:cubicBezTo>
                  <a:cubicBezTo>
                    <a:pt x="23768" y="41324"/>
                    <a:pt x="22917" y="37251"/>
                    <a:pt x="22917" y="37251"/>
                  </a:cubicBezTo>
                  <a:lnTo>
                    <a:pt x="22006" y="32600"/>
                  </a:lnTo>
                  <a:cubicBezTo>
                    <a:pt x="25927" y="31719"/>
                    <a:pt x="30942" y="27311"/>
                    <a:pt x="29848" y="19682"/>
                  </a:cubicBezTo>
                  <a:cubicBezTo>
                    <a:pt x="29285" y="15660"/>
                    <a:pt x="27134" y="1"/>
                    <a:pt x="16530" y="1"/>
                  </a:cubicBez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2090175" y="2291050"/>
              <a:ext cx="88125" cy="36275"/>
            </a:xfrm>
            <a:custGeom>
              <a:avLst/>
              <a:gdLst/>
              <a:ahLst/>
              <a:cxnLst/>
              <a:rect l="l" t="t" r="r" b="b"/>
              <a:pathLst>
                <a:path w="3525" h="1451" extrusionOk="0">
                  <a:moveTo>
                    <a:pt x="956" y="0"/>
                  </a:moveTo>
                  <a:cubicBezTo>
                    <a:pt x="442" y="0"/>
                    <a:pt x="33" y="109"/>
                    <a:pt x="23" y="347"/>
                  </a:cubicBezTo>
                  <a:cubicBezTo>
                    <a:pt x="0" y="883"/>
                    <a:pt x="1288" y="1451"/>
                    <a:pt x="2179" y="1451"/>
                  </a:cubicBezTo>
                  <a:cubicBezTo>
                    <a:pt x="2502" y="1451"/>
                    <a:pt x="2773" y="1376"/>
                    <a:pt x="2910" y="1198"/>
                  </a:cubicBezTo>
                  <a:cubicBezTo>
                    <a:pt x="3524" y="461"/>
                    <a:pt x="2016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940275" y="239395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0"/>
                  </a:moveTo>
                  <a:cubicBezTo>
                    <a:pt x="639" y="0"/>
                    <a:pt x="0" y="608"/>
                    <a:pt x="0" y="1398"/>
                  </a:cubicBezTo>
                  <a:cubicBezTo>
                    <a:pt x="0" y="2189"/>
                    <a:pt x="608" y="2827"/>
                    <a:pt x="1399" y="2857"/>
                  </a:cubicBezTo>
                  <a:cubicBezTo>
                    <a:pt x="2189" y="2857"/>
                    <a:pt x="2827" y="2219"/>
                    <a:pt x="2827" y="1429"/>
                  </a:cubicBezTo>
                  <a:cubicBezTo>
                    <a:pt x="2858" y="639"/>
                    <a:pt x="2219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2112775" y="2369600"/>
              <a:ext cx="71450" cy="70725"/>
            </a:xfrm>
            <a:custGeom>
              <a:avLst/>
              <a:gdLst/>
              <a:ahLst/>
              <a:cxnLst/>
              <a:rect l="l" t="t" r="r" b="b"/>
              <a:pathLst>
                <a:path w="2858" h="2829" extrusionOk="0">
                  <a:moveTo>
                    <a:pt x="1405" y="1"/>
                  </a:moveTo>
                  <a:cubicBezTo>
                    <a:pt x="640" y="1"/>
                    <a:pt x="31" y="628"/>
                    <a:pt x="31" y="1400"/>
                  </a:cubicBezTo>
                  <a:cubicBezTo>
                    <a:pt x="0" y="2190"/>
                    <a:pt x="639" y="2828"/>
                    <a:pt x="1429" y="2828"/>
                  </a:cubicBezTo>
                  <a:cubicBezTo>
                    <a:pt x="2219" y="2828"/>
                    <a:pt x="2857" y="2220"/>
                    <a:pt x="2857" y="1430"/>
                  </a:cubicBezTo>
                  <a:cubicBezTo>
                    <a:pt x="2857" y="640"/>
                    <a:pt x="2249" y="2"/>
                    <a:pt x="1459" y="2"/>
                  </a:cubicBezTo>
                  <a:cubicBezTo>
                    <a:pt x="1441" y="1"/>
                    <a:pt x="1423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597550" y="2485950"/>
              <a:ext cx="108700" cy="63800"/>
            </a:xfrm>
            <a:custGeom>
              <a:avLst/>
              <a:gdLst/>
              <a:ahLst/>
              <a:cxnLst/>
              <a:rect l="l" t="t" r="r" b="b"/>
              <a:pathLst>
                <a:path w="4348" h="2552" extrusionOk="0">
                  <a:moveTo>
                    <a:pt x="1653" y="1"/>
                  </a:moveTo>
                  <a:cubicBezTo>
                    <a:pt x="1143" y="1"/>
                    <a:pt x="627" y="140"/>
                    <a:pt x="183" y="424"/>
                  </a:cubicBezTo>
                  <a:cubicBezTo>
                    <a:pt x="31" y="515"/>
                    <a:pt x="1" y="697"/>
                    <a:pt x="92" y="849"/>
                  </a:cubicBezTo>
                  <a:cubicBezTo>
                    <a:pt x="154" y="952"/>
                    <a:pt x="272" y="1014"/>
                    <a:pt x="389" y="1014"/>
                  </a:cubicBezTo>
                  <a:cubicBezTo>
                    <a:pt x="444" y="1014"/>
                    <a:pt x="499" y="1000"/>
                    <a:pt x="548" y="971"/>
                  </a:cubicBezTo>
                  <a:cubicBezTo>
                    <a:pt x="867" y="758"/>
                    <a:pt x="1258" y="649"/>
                    <a:pt x="1650" y="649"/>
                  </a:cubicBezTo>
                  <a:cubicBezTo>
                    <a:pt x="1930" y="649"/>
                    <a:pt x="2209" y="705"/>
                    <a:pt x="2463" y="819"/>
                  </a:cubicBezTo>
                  <a:cubicBezTo>
                    <a:pt x="3071" y="1092"/>
                    <a:pt x="3557" y="1639"/>
                    <a:pt x="3679" y="2308"/>
                  </a:cubicBezTo>
                  <a:cubicBezTo>
                    <a:pt x="3709" y="2460"/>
                    <a:pt x="3861" y="2551"/>
                    <a:pt x="4013" y="2551"/>
                  </a:cubicBezTo>
                  <a:lnTo>
                    <a:pt x="4074" y="2551"/>
                  </a:lnTo>
                  <a:cubicBezTo>
                    <a:pt x="4256" y="2521"/>
                    <a:pt x="4348" y="2339"/>
                    <a:pt x="4317" y="2156"/>
                  </a:cubicBezTo>
                  <a:cubicBezTo>
                    <a:pt x="4135" y="1305"/>
                    <a:pt x="3527" y="545"/>
                    <a:pt x="2706" y="211"/>
                  </a:cubicBezTo>
                  <a:cubicBezTo>
                    <a:pt x="2377" y="72"/>
                    <a:pt x="2016" y="1"/>
                    <a:pt x="1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893925" y="2806575"/>
              <a:ext cx="201400" cy="46200"/>
            </a:xfrm>
            <a:custGeom>
              <a:avLst/>
              <a:gdLst/>
              <a:ahLst/>
              <a:cxnLst/>
              <a:rect l="l" t="t" r="r" b="b"/>
              <a:pathLst>
                <a:path w="8056" h="1848" extrusionOk="0">
                  <a:moveTo>
                    <a:pt x="0" y="0"/>
                  </a:moveTo>
                  <a:cubicBezTo>
                    <a:pt x="0" y="0"/>
                    <a:pt x="1721" y="1848"/>
                    <a:pt x="6572" y="1848"/>
                  </a:cubicBezTo>
                  <a:cubicBezTo>
                    <a:pt x="7037" y="1848"/>
                    <a:pt x="7531" y="1831"/>
                    <a:pt x="8055" y="1793"/>
                  </a:cubicBezTo>
                  <a:lnTo>
                    <a:pt x="7934" y="942"/>
                  </a:lnTo>
                  <a:cubicBezTo>
                    <a:pt x="7055" y="1097"/>
                    <a:pt x="6226" y="1160"/>
                    <a:pt x="5458" y="1160"/>
                  </a:cubicBezTo>
                  <a:cubicBezTo>
                    <a:pt x="2161" y="11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877950" y="2498475"/>
              <a:ext cx="56275" cy="52350"/>
            </a:xfrm>
            <a:custGeom>
              <a:avLst/>
              <a:gdLst/>
              <a:ahLst/>
              <a:cxnLst/>
              <a:rect l="l" t="t" r="r" b="b"/>
              <a:pathLst>
                <a:path w="2251" h="2094" extrusionOk="0">
                  <a:moveTo>
                    <a:pt x="1141" y="1"/>
                  </a:moveTo>
                  <a:cubicBezTo>
                    <a:pt x="629" y="1"/>
                    <a:pt x="174" y="371"/>
                    <a:pt x="92" y="865"/>
                  </a:cubicBezTo>
                  <a:cubicBezTo>
                    <a:pt x="1" y="1442"/>
                    <a:pt x="366" y="1990"/>
                    <a:pt x="943" y="2081"/>
                  </a:cubicBezTo>
                  <a:cubicBezTo>
                    <a:pt x="999" y="2090"/>
                    <a:pt x="1055" y="2094"/>
                    <a:pt x="1109" y="2094"/>
                  </a:cubicBezTo>
                  <a:cubicBezTo>
                    <a:pt x="1617" y="2094"/>
                    <a:pt x="2049" y="1724"/>
                    <a:pt x="2159" y="1230"/>
                  </a:cubicBezTo>
                  <a:cubicBezTo>
                    <a:pt x="2250" y="652"/>
                    <a:pt x="1855" y="10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2188750" y="2479475"/>
              <a:ext cx="56275" cy="52375"/>
            </a:xfrm>
            <a:custGeom>
              <a:avLst/>
              <a:gdLst/>
              <a:ahLst/>
              <a:cxnLst/>
              <a:rect l="l" t="t" r="r" b="b"/>
              <a:pathLst>
                <a:path w="2251" h="2095" extrusionOk="0">
                  <a:moveTo>
                    <a:pt x="1141" y="1"/>
                  </a:moveTo>
                  <a:cubicBezTo>
                    <a:pt x="628" y="1"/>
                    <a:pt x="174" y="371"/>
                    <a:pt x="92" y="865"/>
                  </a:cubicBezTo>
                  <a:cubicBezTo>
                    <a:pt x="1" y="1442"/>
                    <a:pt x="396" y="1990"/>
                    <a:pt x="943" y="2081"/>
                  </a:cubicBezTo>
                  <a:cubicBezTo>
                    <a:pt x="1002" y="2090"/>
                    <a:pt x="1061" y="2095"/>
                    <a:pt x="1120" y="2095"/>
                  </a:cubicBezTo>
                  <a:cubicBezTo>
                    <a:pt x="1628" y="2095"/>
                    <a:pt x="2077" y="1748"/>
                    <a:pt x="2159" y="1230"/>
                  </a:cubicBezTo>
                  <a:cubicBezTo>
                    <a:pt x="2250" y="652"/>
                    <a:pt x="1855" y="13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1606675" y="1969175"/>
              <a:ext cx="677850" cy="621700"/>
            </a:xfrm>
            <a:custGeom>
              <a:avLst/>
              <a:gdLst/>
              <a:ahLst/>
              <a:cxnLst/>
              <a:rect l="l" t="t" r="r" b="b"/>
              <a:pathLst>
                <a:path w="27114" h="24868" extrusionOk="0">
                  <a:moveTo>
                    <a:pt x="13831" y="0"/>
                  </a:moveTo>
                  <a:lnTo>
                    <a:pt x="5016" y="2888"/>
                  </a:lnTo>
                  <a:lnTo>
                    <a:pt x="1" y="14955"/>
                  </a:lnTo>
                  <a:cubicBezTo>
                    <a:pt x="1" y="14955"/>
                    <a:pt x="2463" y="17143"/>
                    <a:pt x="4317" y="19696"/>
                  </a:cubicBezTo>
                  <a:cubicBezTo>
                    <a:pt x="6161" y="22195"/>
                    <a:pt x="7743" y="24868"/>
                    <a:pt x="8636" y="24868"/>
                  </a:cubicBezTo>
                  <a:cubicBezTo>
                    <a:pt x="8656" y="24868"/>
                    <a:pt x="8675" y="24866"/>
                    <a:pt x="8694" y="24864"/>
                  </a:cubicBezTo>
                  <a:cubicBezTo>
                    <a:pt x="9606" y="24712"/>
                    <a:pt x="8208" y="19544"/>
                    <a:pt x="8208" y="19544"/>
                  </a:cubicBezTo>
                  <a:cubicBezTo>
                    <a:pt x="18177" y="14134"/>
                    <a:pt x="20518" y="8116"/>
                    <a:pt x="20518" y="8116"/>
                  </a:cubicBezTo>
                  <a:cubicBezTo>
                    <a:pt x="22402" y="12705"/>
                    <a:pt x="26445" y="16444"/>
                    <a:pt x="26445" y="16444"/>
                  </a:cubicBezTo>
                  <a:lnTo>
                    <a:pt x="27114" y="12037"/>
                  </a:lnTo>
                  <a:lnTo>
                    <a:pt x="25807" y="7903"/>
                  </a:lnTo>
                  <a:lnTo>
                    <a:pt x="22311" y="3070"/>
                  </a:lnTo>
                  <a:lnTo>
                    <a:pt x="18512" y="1277"/>
                  </a:lnTo>
                  <a:lnTo>
                    <a:pt x="13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1960025" y="2518575"/>
              <a:ext cx="181650" cy="106850"/>
            </a:xfrm>
            <a:custGeom>
              <a:avLst/>
              <a:gdLst/>
              <a:ahLst/>
              <a:cxnLst/>
              <a:rect l="l" t="t" r="r" b="b"/>
              <a:pathLst>
                <a:path w="7266" h="4274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" y="1034"/>
                    <a:pt x="396" y="2523"/>
                    <a:pt x="1186" y="3283"/>
                  </a:cubicBezTo>
                  <a:cubicBezTo>
                    <a:pt x="1835" y="3932"/>
                    <a:pt x="2813" y="4274"/>
                    <a:pt x="3748" y="4274"/>
                  </a:cubicBezTo>
                  <a:cubicBezTo>
                    <a:pt x="3951" y="4274"/>
                    <a:pt x="4152" y="4258"/>
                    <a:pt x="4347" y="4225"/>
                  </a:cubicBezTo>
                  <a:cubicBezTo>
                    <a:pt x="5472" y="4073"/>
                    <a:pt x="6262" y="3648"/>
                    <a:pt x="7265" y="2280"/>
                  </a:cubicBezTo>
                  <a:lnTo>
                    <a:pt x="7265" y="2280"/>
                  </a:lnTo>
                  <a:cubicBezTo>
                    <a:pt x="6806" y="2376"/>
                    <a:pt x="6339" y="2423"/>
                    <a:pt x="5871" y="2423"/>
                  </a:cubicBezTo>
                  <a:cubicBezTo>
                    <a:pt x="3831" y="2423"/>
                    <a:pt x="1786" y="1533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1146950" y="2100700"/>
              <a:ext cx="433150" cy="345350"/>
            </a:xfrm>
            <a:custGeom>
              <a:avLst/>
              <a:gdLst/>
              <a:ahLst/>
              <a:cxnLst/>
              <a:rect l="l" t="t" r="r" b="b"/>
              <a:pathLst>
                <a:path w="17326" h="13814" extrusionOk="0">
                  <a:moveTo>
                    <a:pt x="6958" y="0"/>
                  </a:moveTo>
                  <a:cubicBezTo>
                    <a:pt x="6656" y="0"/>
                    <a:pt x="6353" y="19"/>
                    <a:pt x="6049" y="58"/>
                  </a:cubicBezTo>
                  <a:cubicBezTo>
                    <a:pt x="3587" y="362"/>
                    <a:pt x="1459" y="2429"/>
                    <a:pt x="791" y="4800"/>
                  </a:cubicBezTo>
                  <a:cubicBezTo>
                    <a:pt x="0" y="7566"/>
                    <a:pt x="1155" y="10727"/>
                    <a:pt x="3557" y="12338"/>
                  </a:cubicBezTo>
                  <a:cubicBezTo>
                    <a:pt x="5041" y="13350"/>
                    <a:pt x="6825" y="13813"/>
                    <a:pt x="8625" y="13813"/>
                  </a:cubicBezTo>
                  <a:cubicBezTo>
                    <a:pt x="9258" y="13813"/>
                    <a:pt x="9893" y="13756"/>
                    <a:pt x="10517" y="13645"/>
                  </a:cubicBezTo>
                  <a:cubicBezTo>
                    <a:pt x="12888" y="13220"/>
                    <a:pt x="15107" y="12065"/>
                    <a:pt x="17022" y="10575"/>
                  </a:cubicBezTo>
                  <a:lnTo>
                    <a:pt x="17326" y="8903"/>
                  </a:lnTo>
                  <a:cubicBezTo>
                    <a:pt x="16627" y="6654"/>
                    <a:pt x="15350" y="4618"/>
                    <a:pt x="13648" y="3007"/>
                  </a:cubicBezTo>
                  <a:cubicBezTo>
                    <a:pt x="11858" y="1298"/>
                    <a:pt x="9462" y="0"/>
                    <a:pt x="6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051975" y="2367950"/>
              <a:ext cx="79825" cy="145325"/>
            </a:xfrm>
            <a:custGeom>
              <a:avLst/>
              <a:gdLst/>
              <a:ahLst/>
              <a:cxnLst/>
              <a:rect l="l" t="t" r="r" b="b"/>
              <a:pathLst>
                <a:path w="3193" h="5813" extrusionOk="0">
                  <a:moveTo>
                    <a:pt x="345" y="1"/>
                  </a:moveTo>
                  <a:cubicBezTo>
                    <a:pt x="321" y="1"/>
                    <a:pt x="297" y="3"/>
                    <a:pt x="274" y="7"/>
                  </a:cubicBezTo>
                  <a:cubicBezTo>
                    <a:pt x="92" y="68"/>
                    <a:pt x="1" y="250"/>
                    <a:pt x="31" y="432"/>
                  </a:cubicBezTo>
                  <a:lnTo>
                    <a:pt x="973" y="4080"/>
                  </a:lnTo>
                  <a:cubicBezTo>
                    <a:pt x="1004" y="4262"/>
                    <a:pt x="1156" y="4353"/>
                    <a:pt x="1338" y="4353"/>
                  </a:cubicBezTo>
                  <a:cubicBezTo>
                    <a:pt x="1426" y="4339"/>
                    <a:pt x="1527" y="4331"/>
                    <a:pt x="1631" y="4331"/>
                  </a:cubicBezTo>
                  <a:cubicBezTo>
                    <a:pt x="1956" y="4331"/>
                    <a:pt x="2310" y="4405"/>
                    <a:pt x="2402" y="4566"/>
                  </a:cubicBezTo>
                  <a:cubicBezTo>
                    <a:pt x="2463" y="4688"/>
                    <a:pt x="2371" y="4961"/>
                    <a:pt x="2189" y="5265"/>
                  </a:cubicBezTo>
                  <a:cubicBezTo>
                    <a:pt x="2067" y="5417"/>
                    <a:pt x="2128" y="5630"/>
                    <a:pt x="2280" y="5752"/>
                  </a:cubicBezTo>
                  <a:cubicBezTo>
                    <a:pt x="2341" y="5782"/>
                    <a:pt x="2402" y="5812"/>
                    <a:pt x="2463" y="5812"/>
                  </a:cubicBezTo>
                  <a:cubicBezTo>
                    <a:pt x="2584" y="5812"/>
                    <a:pt x="2675" y="5752"/>
                    <a:pt x="2736" y="5630"/>
                  </a:cubicBezTo>
                  <a:cubicBezTo>
                    <a:pt x="3131" y="5052"/>
                    <a:pt x="3192" y="4596"/>
                    <a:pt x="2979" y="4201"/>
                  </a:cubicBezTo>
                  <a:cubicBezTo>
                    <a:pt x="2675" y="3715"/>
                    <a:pt x="1976" y="3654"/>
                    <a:pt x="1551" y="3654"/>
                  </a:cubicBezTo>
                  <a:lnTo>
                    <a:pt x="700" y="250"/>
                  </a:lnTo>
                  <a:cubicBezTo>
                    <a:pt x="673" y="91"/>
                    <a:pt x="50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494225" y="2377350"/>
              <a:ext cx="307000" cy="278675"/>
            </a:xfrm>
            <a:custGeom>
              <a:avLst/>
              <a:gdLst/>
              <a:ahLst/>
              <a:cxnLst/>
              <a:rect l="l" t="t" r="r" b="b"/>
              <a:pathLst>
                <a:path w="12280" h="11147" extrusionOk="0">
                  <a:moveTo>
                    <a:pt x="6138" y="0"/>
                  </a:moveTo>
                  <a:cubicBezTo>
                    <a:pt x="3604" y="0"/>
                    <a:pt x="1329" y="1727"/>
                    <a:pt x="730" y="4281"/>
                  </a:cubicBezTo>
                  <a:cubicBezTo>
                    <a:pt x="0" y="7290"/>
                    <a:pt x="1885" y="10300"/>
                    <a:pt x="4863" y="10999"/>
                  </a:cubicBezTo>
                  <a:cubicBezTo>
                    <a:pt x="5292" y="11098"/>
                    <a:pt x="5720" y="11146"/>
                    <a:pt x="6141" y="11146"/>
                  </a:cubicBezTo>
                  <a:cubicBezTo>
                    <a:pt x="8676" y="11146"/>
                    <a:pt x="10955" y="9415"/>
                    <a:pt x="11581" y="6835"/>
                  </a:cubicBezTo>
                  <a:cubicBezTo>
                    <a:pt x="12280" y="3856"/>
                    <a:pt x="10426" y="847"/>
                    <a:pt x="7417" y="147"/>
                  </a:cubicBezTo>
                  <a:cubicBezTo>
                    <a:pt x="6988" y="48"/>
                    <a:pt x="6559" y="0"/>
                    <a:pt x="6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1608200" y="1960050"/>
              <a:ext cx="376175" cy="488625"/>
            </a:xfrm>
            <a:custGeom>
              <a:avLst/>
              <a:gdLst/>
              <a:ahLst/>
              <a:cxnLst/>
              <a:rect l="l" t="t" r="r" b="b"/>
              <a:pathLst>
                <a:path w="15047" h="19545" extrusionOk="0">
                  <a:moveTo>
                    <a:pt x="15046" y="0"/>
                  </a:moveTo>
                  <a:lnTo>
                    <a:pt x="15046" y="0"/>
                  </a:lnTo>
                  <a:cubicBezTo>
                    <a:pt x="0" y="213"/>
                    <a:pt x="0" y="18906"/>
                    <a:pt x="0" y="18906"/>
                  </a:cubicBezTo>
                  <a:lnTo>
                    <a:pt x="3526" y="19545"/>
                  </a:lnTo>
                  <a:cubicBezTo>
                    <a:pt x="2888" y="6049"/>
                    <a:pt x="15046" y="0"/>
                    <a:pt x="1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45"/>
          <p:cNvGrpSpPr/>
          <p:nvPr/>
        </p:nvGrpSpPr>
        <p:grpSpPr>
          <a:xfrm>
            <a:off x="5397488" y="1788258"/>
            <a:ext cx="1896950" cy="1626266"/>
            <a:chOff x="-1784350" y="2303495"/>
            <a:chExt cx="1896950" cy="1626266"/>
          </a:xfrm>
        </p:grpSpPr>
        <p:sp>
          <p:nvSpPr>
            <p:cNvPr id="1648" name="Google Shape;1648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45"/>
          <p:cNvGrpSpPr/>
          <p:nvPr/>
        </p:nvGrpSpPr>
        <p:grpSpPr>
          <a:xfrm flipH="1">
            <a:off x="5871013" y="2103775"/>
            <a:ext cx="949888" cy="1310750"/>
            <a:chOff x="-1654537" y="2262150"/>
            <a:chExt cx="949888" cy="1310750"/>
          </a:xfrm>
        </p:grpSpPr>
        <p:sp>
          <p:nvSpPr>
            <p:cNvPr id="1664" name="Google Shape;1664;p45"/>
            <p:cNvSpPr/>
            <p:nvPr/>
          </p:nvSpPr>
          <p:spPr>
            <a:xfrm>
              <a:off x="-1607350" y="3242300"/>
              <a:ext cx="902700" cy="330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45"/>
            <p:cNvGrpSpPr/>
            <p:nvPr/>
          </p:nvGrpSpPr>
          <p:grpSpPr>
            <a:xfrm>
              <a:off x="-1654537" y="2262150"/>
              <a:ext cx="902775" cy="1228775"/>
              <a:chOff x="-1452462" y="1100200"/>
              <a:chExt cx="902775" cy="1228775"/>
            </a:xfrm>
          </p:grpSpPr>
          <p:sp>
            <p:nvSpPr>
              <p:cNvPr id="1666" name="Google Shape;1666;p45"/>
              <p:cNvSpPr/>
              <p:nvPr/>
            </p:nvSpPr>
            <p:spPr>
              <a:xfrm flipH="1">
                <a:off x="-884837" y="1480600"/>
                <a:ext cx="2789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11156" extrusionOk="0">
                    <a:moveTo>
                      <a:pt x="5593" y="0"/>
                    </a:moveTo>
                    <a:cubicBezTo>
                      <a:pt x="2493" y="0"/>
                      <a:pt x="0" y="2493"/>
                      <a:pt x="0" y="5593"/>
                    </a:cubicBezTo>
                    <a:cubicBezTo>
                      <a:pt x="0" y="8663"/>
                      <a:pt x="2493" y="11156"/>
                      <a:pt x="5593" y="11156"/>
                    </a:cubicBezTo>
                    <a:cubicBezTo>
                      <a:pt x="8663" y="11156"/>
                      <a:pt x="11155" y="8663"/>
                      <a:pt x="11155" y="5593"/>
                    </a:cubicBezTo>
                    <a:cubicBezTo>
                      <a:pt x="11155" y="2493"/>
                      <a:pt x="8663" y="0"/>
                      <a:pt x="5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 flipH="1">
                <a:off x="-1452462" y="1100200"/>
                <a:ext cx="902775" cy="644100"/>
              </a:xfrm>
              <a:custGeom>
                <a:avLst/>
                <a:gdLst/>
                <a:ahLst/>
                <a:cxnLst/>
                <a:rect l="l" t="t" r="r" b="b"/>
                <a:pathLst>
                  <a:path w="36111" h="25764" extrusionOk="0">
                    <a:moveTo>
                      <a:pt x="14126" y="0"/>
                    </a:moveTo>
                    <a:cubicBezTo>
                      <a:pt x="11408" y="0"/>
                      <a:pt x="8590" y="713"/>
                      <a:pt x="6354" y="2906"/>
                    </a:cubicBezTo>
                    <a:cubicBezTo>
                      <a:pt x="1" y="9168"/>
                      <a:pt x="6202" y="18104"/>
                      <a:pt x="6202" y="18104"/>
                    </a:cubicBezTo>
                    <a:lnTo>
                      <a:pt x="26597" y="25764"/>
                    </a:lnTo>
                    <a:cubicBezTo>
                      <a:pt x="26597" y="25764"/>
                      <a:pt x="36111" y="17405"/>
                      <a:pt x="35655" y="12359"/>
                    </a:cubicBezTo>
                    <a:cubicBezTo>
                      <a:pt x="35199" y="7314"/>
                      <a:pt x="31704" y="6706"/>
                      <a:pt x="31704" y="6706"/>
                    </a:cubicBezTo>
                    <a:cubicBezTo>
                      <a:pt x="31083" y="2876"/>
                      <a:pt x="28384" y="2110"/>
                      <a:pt x="26324" y="2110"/>
                    </a:cubicBezTo>
                    <a:cubicBezTo>
                      <a:pt x="24951" y="2110"/>
                      <a:pt x="23861" y="2450"/>
                      <a:pt x="23861" y="2450"/>
                    </a:cubicBezTo>
                    <a:cubicBezTo>
                      <a:pt x="23861" y="2450"/>
                      <a:pt x="19166" y="0"/>
                      <a:pt x="14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 flipH="1">
                <a:off x="-1235912" y="1965000"/>
                <a:ext cx="545525" cy="363975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14559" extrusionOk="0">
                    <a:moveTo>
                      <a:pt x="13135" y="1"/>
                    </a:moveTo>
                    <a:cubicBezTo>
                      <a:pt x="10192" y="1"/>
                      <a:pt x="7686" y="686"/>
                      <a:pt x="7686" y="686"/>
                    </a:cubicBezTo>
                    <a:cubicBezTo>
                      <a:pt x="7686" y="686"/>
                      <a:pt x="4434" y="2570"/>
                      <a:pt x="2458" y="6248"/>
                    </a:cubicBezTo>
                    <a:cubicBezTo>
                      <a:pt x="1114" y="8758"/>
                      <a:pt x="0" y="12077"/>
                      <a:pt x="3077" y="12077"/>
                    </a:cubicBezTo>
                    <a:cubicBezTo>
                      <a:pt x="4173" y="12077"/>
                      <a:pt x="5802" y="11655"/>
                      <a:pt x="8142" y="10625"/>
                    </a:cubicBezTo>
                    <a:cubicBezTo>
                      <a:pt x="8142" y="10625"/>
                      <a:pt x="10109" y="14558"/>
                      <a:pt x="12807" y="14558"/>
                    </a:cubicBezTo>
                    <a:cubicBezTo>
                      <a:pt x="13344" y="14558"/>
                      <a:pt x="13910" y="14402"/>
                      <a:pt x="14495" y="14029"/>
                    </a:cubicBezTo>
                    <a:cubicBezTo>
                      <a:pt x="18021" y="11750"/>
                      <a:pt x="21820" y="2175"/>
                      <a:pt x="17534" y="655"/>
                    </a:cubicBezTo>
                    <a:cubicBezTo>
                      <a:pt x="16125" y="165"/>
                      <a:pt x="14577" y="1"/>
                      <a:pt x="13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 flipH="1">
                <a:off x="-1394962" y="1204850"/>
                <a:ext cx="7373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40159" extrusionOk="0">
                    <a:moveTo>
                      <a:pt x="13740" y="0"/>
                    </a:moveTo>
                    <a:cubicBezTo>
                      <a:pt x="3640" y="0"/>
                      <a:pt x="1568" y="14954"/>
                      <a:pt x="1033" y="18781"/>
                    </a:cubicBezTo>
                    <a:cubicBezTo>
                      <a:pt x="0" y="26076"/>
                      <a:pt x="4772" y="30240"/>
                      <a:pt x="8511" y="31122"/>
                    </a:cubicBezTo>
                    <a:lnTo>
                      <a:pt x="7629" y="35560"/>
                    </a:lnTo>
                    <a:cubicBezTo>
                      <a:pt x="7629" y="35560"/>
                      <a:pt x="6839" y="39420"/>
                      <a:pt x="10487" y="40058"/>
                    </a:cubicBezTo>
                    <a:cubicBezTo>
                      <a:pt x="10898" y="40127"/>
                      <a:pt x="11293" y="40159"/>
                      <a:pt x="11670" y="40159"/>
                    </a:cubicBezTo>
                    <a:cubicBezTo>
                      <a:pt x="15782" y="40159"/>
                      <a:pt x="17873" y="36411"/>
                      <a:pt x="17873" y="36411"/>
                    </a:cubicBezTo>
                    <a:lnTo>
                      <a:pt x="22371" y="22246"/>
                    </a:lnTo>
                    <a:cubicBezTo>
                      <a:pt x="22371" y="22246"/>
                      <a:pt x="23955" y="23038"/>
                      <a:pt x="25577" y="23038"/>
                    </a:cubicBezTo>
                    <a:cubicBezTo>
                      <a:pt x="26953" y="23038"/>
                      <a:pt x="28357" y="22468"/>
                      <a:pt x="28846" y="20362"/>
                    </a:cubicBezTo>
                    <a:cubicBezTo>
                      <a:pt x="29494" y="17538"/>
                      <a:pt x="27580" y="16240"/>
                      <a:pt x="25531" y="16240"/>
                    </a:cubicBezTo>
                    <a:cubicBezTo>
                      <a:pt x="24603" y="16240"/>
                      <a:pt x="23646" y="16507"/>
                      <a:pt x="22888" y="17018"/>
                    </a:cubicBezTo>
                    <a:cubicBezTo>
                      <a:pt x="22888" y="17018"/>
                      <a:pt x="28694" y="3097"/>
                      <a:pt x="16323" y="301"/>
                    </a:cubicBezTo>
                    <a:cubicBezTo>
                      <a:pt x="15408" y="96"/>
                      <a:pt x="14548" y="0"/>
                      <a:pt x="13740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 flipH="1">
                <a:off x="-909912" y="1546325"/>
                <a:ext cx="50950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913" extrusionOk="0">
                    <a:moveTo>
                      <a:pt x="1455" y="0"/>
                    </a:moveTo>
                    <a:cubicBezTo>
                      <a:pt x="1308" y="0"/>
                      <a:pt x="1176" y="109"/>
                      <a:pt x="1126" y="259"/>
                    </a:cubicBezTo>
                    <a:lnTo>
                      <a:pt x="153" y="3329"/>
                    </a:lnTo>
                    <a:cubicBezTo>
                      <a:pt x="1" y="3876"/>
                      <a:pt x="31" y="4423"/>
                      <a:pt x="305" y="4910"/>
                    </a:cubicBezTo>
                    <a:cubicBezTo>
                      <a:pt x="578" y="5396"/>
                      <a:pt x="1034" y="5761"/>
                      <a:pt x="1581" y="5882"/>
                    </a:cubicBezTo>
                    <a:cubicBezTo>
                      <a:pt x="1612" y="5913"/>
                      <a:pt x="1612" y="5913"/>
                      <a:pt x="1673" y="5913"/>
                    </a:cubicBezTo>
                    <a:cubicBezTo>
                      <a:pt x="1825" y="5913"/>
                      <a:pt x="1946" y="5791"/>
                      <a:pt x="2007" y="5639"/>
                    </a:cubicBezTo>
                    <a:cubicBezTo>
                      <a:pt x="2037" y="5457"/>
                      <a:pt x="1946" y="5274"/>
                      <a:pt x="1733" y="5214"/>
                    </a:cubicBezTo>
                    <a:cubicBezTo>
                      <a:pt x="1399" y="5122"/>
                      <a:pt x="1095" y="4910"/>
                      <a:pt x="913" y="4575"/>
                    </a:cubicBezTo>
                    <a:cubicBezTo>
                      <a:pt x="730" y="4271"/>
                      <a:pt x="700" y="3907"/>
                      <a:pt x="822" y="3542"/>
                    </a:cubicBezTo>
                    <a:lnTo>
                      <a:pt x="1794" y="472"/>
                    </a:lnTo>
                    <a:cubicBezTo>
                      <a:pt x="1855" y="259"/>
                      <a:pt x="1733" y="77"/>
                      <a:pt x="1551" y="16"/>
                    </a:cubicBezTo>
                    <a:cubicBezTo>
                      <a:pt x="1519" y="5"/>
                      <a:pt x="1486" y="0"/>
                      <a:pt x="1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 flipH="1">
                <a:off x="-882362" y="1457900"/>
                <a:ext cx="10637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1753" extrusionOk="0">
                    <a:moveTo>
                      <a:pt x="3087" y="1"/>
                    </a:moveTo>
                    <a:cubicBezTo>
                      <a:pt x="1806" y="1"/>
                      <a:pt x="1" y="557"/>
                      <a:pt x="736" y="1456"/>
                    </a:cubicBezTo>
                    <a:cubicBezTo>
                      <a:pt x="905" y="1664"/>
                      <a:pt x="1231" y="1752"/>
                      <a:pt x="1618" y="1752"/>
                    </a:cubicBezTo>
                    <a:cubicBezTo>
                      <a:pt x="2697" y="1752"/>
                      <a:pt x="4254" y="1071"/>
                      <a:pt x="4232" y="422"/>
                    </a:cubicBezTo>
                    <a:cubicBezTo>
                      <a:pt x="4212" y="133"/>
                      <a:pt x="3712" y="1"/>
                      <a:pt x="3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 flipH="1">
                <a:off x="-1023137" y="1552750"/>
                <a:ext cx="6765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708" extrusionOk="0">
                    <a:moveTo>
                      <a:pt x="1392" y="1"/>
                    </a:moveTo>
                    <a:cubicBezTo>
                      <a:pt x="1374" y="1"/>
                      <a:pt x="1356" y="1"/>
                      <a:pt x="1338" y="2"/>
                    </a:cubicBezTo>
                    <a:cubicBezTo>
                      <a:pt x="578" y="2"/>
                      <a:pt x="0" y="610"/>
                      <a:pt x="0" y="1370"/>
                    </a:cubicBezTo>
                    <a:cubicBezTo>
                      <a:pt x="0" y="2099"/>
                      <a:pt x="608" y="2707"/>
                      <a:pt x="1368" y="2707"/>
                    </a:cubicBezTo>
                    <a:cubicBezTo>
                      <a:pt x="2128" y="2677"/>
                      <a:pt x="2705" y="2069"/>
                      <a:pt x="2705" y="1339"/>
                    </a:cubicBezTo>
                    <a:cubicBezTo>
                      <a:pt x="2705" y="598"/>
                      <a:pt x="2126" y="1"/>
                      <a:pt x="1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 flipH="1">
                <a:off x="-860512" y="1532275"/>
                <a:ext cx="6840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6" extrusionOk="0">
                    <a:moveTo>
                      <a:pt x="1368" y="0"/>
                    </a:moveTo>
                    <a:cubicBezTo>
                      <a:pt x="608" y="31"/>
                      <a:pt x="0" y="639"/>
                      <a:pt x="30" y="1368"/>
                    </a:cubicBezTo>
                    <a:cubicBezTo>
                      <a:pt x="30" y="2128"/>
                      <a:pt x="638" y="2736"/>
                      <a:pt x="1398" y="2736"/>
                    </a:cubicBezTo>
                    <a:cubicBezTo>
                      <a:pt x="2128" y="2706"/>
                      <a:pt x="2736" y="2098"/>
                      <a:pt x="2736" y="1338"/>
                    </a:cubicBezTo>
                    <a:cubicBezTo>
                      <a:pt x="2736" y="608"/>
                      <a:pt x="2097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 flipH="1">
                <a:off x="-1343037" y="1653100"/>
                <a:ext cx="10565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524" extrusionOk="0">
                    <a:moveTo>
                      <a:pt x="2627" y="1"/>
                    </a:moveTo>
                    <a:cubicBezTo>
                      <a:pt x="2272" y="1"/>
                      <a:pt x="1916" y="72"/>
                      <a:pt x="1582" y="213"/>
                    </a:cubicBezTo>
                    <a:cubicBezTo>
                      <a:pt x="791" y="547"/>
                      <a:pt x="214" y="1246"/>
                      <a:pt x="31" y="2098"/>
                    </a:cubicBezTo>
                    <a:cubicBezTo>
                      <a:pt x="1" y="2280"/>
                      <a:pt x="123" y="2462"/>
                      <a:pt x="305" y="2493"/>
                    </a:cubicBezTo>
                    <a:cubicBezTo>
                      <a:pt x="335" y="2523"/>
                      <a:pt x="335" y="2523"/>
                      <a:pt x="366" y="2523"/>
                    </a:cubicBezTo>
                    <a:cubicBezTo>
                      <a:pt x="518" y="2523"/>
                      <a:pt x="670" y="2401"/>
                      <a:pt x="700" y="2250"/>
                    </a:cubicBezTo>
                    <a:cubicBezTo>
                      <a:pt x="852" y="1642"/>
                      <a:pt x="1278" y="1094"/>
                      <a:pt x="1855" y="851"/>
                    </a:cubicBezTo>
                    <a:cubicBezTo>
                      <a:pt x="2091" y="752"/>
                      <a:pt x="2347" y="703"/>
                      <a:pt x="2603" y="703"/>
                    </a:cubicBezTo>
                    <a:cubicBezTo>
                      <a:pt x="2973" y="703"/>
                      <a:pt x="3343" y="805"/>
                      <a:pt x="3648" y="1003"/>
                    </a:cubicBezTo>
                    <a:cubicBezTo>
                      <a:pt x="3697" y="1033"/>
                      <a:pt x="3752" y="1046"/>
                      <a:pt x="3808" y="1046"/>
                    </a:cubicBezTo>
                    <a:cubicBezTo>
                      <a:pt x="3927" y="1046"/>
                      <a:pt x="4052" y="985"/>
                      <a:pt x="4135" y="882"/>
                    </a:cubicBezTo>
                    <a:cubicBezTo>
                      <a:pt x="4226" y="730"/>
                      <a:pt x="4165" y="517"/>
                      <a:pt x="4013" y="395"/>
                    </a:cubicBezTo>
                    <a:cubicBezTo>
                      <a:pt x="3592" y="132"/>
                      <a:pt x="3111" y="1"/>
                      <a:pt x="26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 flipH="1">
                <a:off x="-1064937" y="1904625"/>
                <a:ext cx="197600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47" extrusionOk="0">
                    <a:moveTo>
                      <a:pt x="7903" y="0"/>
                    </a:moveTo>
                    <a:cubicBezTo>
                      <a:pt x="7903" y="1"/>
                      <a:pt x="5126" y="2704"/>
                      <a:pt x="1361" y="2704"/>
                    </a:cubicBezTo>
                    <a:cubicBezTo>
                      <a:pt x="920" y="2704"/>
                      <a:pt x="465" y="2667"/>
                      <a:pt x="0" y="2584"/>
                    </a:cubicBezTo>
                    <a:lnTo>
                      <a:pt x="0" y="3921"/>
                    </a:lnTo>
                    <a:cubicBezTo>
                      <a:pt x="250" y="3939"/>
                      <a:pt x="494" y="3947"/>
                      <a:pt x="730" y="3947"/>
                    </a:cubicBezTo>
                    <a:cubicBezTo>
                      <a:pt x="5902" y="3947"/>
                      <a:pt x="7903" y="1"/>
                      <a:pt x="79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 flipH="1">
                <a:off x="-1052762" y="167402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9" y="0"/>
                    </a:moveTo>
                    <a:cubicBezTo>
                      <a:pt x="1024" y="0"/>
                      <a:pt x="968" y="5"/>
                      <a:pt x="912" y="14"/>
                    </a:cubicBezTo>
                    <a:cubicBezTo>
                      <a:pt x="365" y="106"/>
                      <a:pt x="0" y="622"/>
                      <a:pt x="91" y="1169"/>
                    </a:cubicBezTo>
                    <a:cubicBezTo>
                      <a:pt x="172" y="1656"/>
                      <a:pt x="590" y="1975"/>
                      <a:pt x="1067" y="1975"/>
                    </a:cubicBezTo>
                    <a:cubicBezTo>
                      <a:pt x="1126" y="1975"/>
                      <a:pt x="1186" y="1970"/>
                      <a:pt x="1246" y="1960"/>
                    </a:cubicBezTo>
                    <a:cubicBezTo>
                      <a:pt x="1793" y="1868"/>
                      <a:pt x="2128" y="1382"/>
                      <a:pt x="2037" y="835"/>
                    </a:cubicBezTo>
                    <a:cubicBezTo>
                      <a:pt x="1955" y="344"/>
                      <a:pt x="1555" y="0"/>
                      <a:pt x="1079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 flipH="1">
                <a:off x="-763237" y="164057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2" y="1"/>
                    </a:moveTo>
                    <a:cubicBezTo>
                      <a:pt x="1019" y="1"/>
                      <a:pt x="966" y="5"/>
                      <a:pt x="912" y="15"/>
                    </a:cubicBezTo>
                    <a:cubicBezTo>
                      <a:pt x="365" y="106"/>
                      <a:pt x="0" y="623"/>
                      <a:pt x="92" y="1140"/>
                    </a:cubicBezTo>
                    <a:cubicBezTo>
                      <a:pt x="173" y="1630"/>
                      <a:pt x="597" y="1974"/>
                      <a:pt x="1079" y="1974"/>
                    </a:cubicBezTo>
                    <a:cubicBezTo>
                      <a:pt x="1134" y="1974"/>
                      <a:pt x="1190" y="1970"/>
                      <a:pt x="1247" y="1960"/>
                    </a:cubicBezTo>
                    <a:cubicBezTo>
                      <a:pt x="1763" y="1869"/>
                      <a:pt x="2128" y="1352"/>
                      <a:pt x="2037" y="805"/>
                    </a:cubicBezTo>
                    <a:cubicBezTo>
                      <a:pt x="1955" y="342"/>
                      <a:pt x="1531" y="1"/>
                      <a:pt x="1072" y="1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 flipH="1">
                <a:off x="-1333937" y="1161450"/>
                <a:ext cx="646700" cy="5928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3713" extrusionOk="0">
                    <a:moveTo>
                      <a:pt x="12645" y="0"/>
                    </a:moveTo>
                    <a:lnTo>
                      <a:pt x="8207" y="1216"/>
                    </a:lnTo>
                    <a:lnTo>
                      <a:pt x="4560" y="2918"/>
                    </a:lnTo>
                    <a:lnTo>
                      <a:pt x="1247" y="7538"/>
                    </a:lnTo>
                    <a:lnTo>
                      <a:pt x="0" y="11490"/>
                    </a:lnTo>
                    <a:lnTo>
                      <a:pt x="700" y="15654"/>
                    </a:lnTo>
                    <a:cubicBezTo>
                      <a:pt x="700" y="15654"/>
                      <a:pt x="1703" y="10487"/>
                      <a:pt x="6292" y="7721"/>
                    </a:cubicBezTo>
                    <a:cubicBezTo>
                      <a:pt x="6292" y="7721"/>
                      <a:pt x="8876" y="11855"/>
                      <a:pt x="18359" y="16991"/>
                    </a:cubicBezTo>
                    <a:cubicBezTo>
                      <a:pt x="18359" y="16991"/>
                      <a:pt x="16688" y="23557"/>
                      <a:pt x="17539" y="23709"/>
                    </a:cubicBezTo>
                    <a:cubicBezTo>
                      <a:pt x="17558" y="23712"/>
                      <a:pt x="17577" y="23713"/>
                      <a:pt x="17597" y="23713"/>
                    </a:cubicBezTo>
                    <a:cubicBezTo>
                      <a:pt x="18459" y="23713"/>
                      <a:pt x="19979" y="21132"/>
                      <a:pt x="21703" y="18754"/>
                    </a:cubicBezTo>
                    <a:cubicBezTo>
                      <a:pt x="23496" y="16323"/>
                      <a:pt x="25867" y="14256"/>
                      <a:pt x="25867" y="14256"/>
                    </a:cubicBezTo>
                    <a:lnTo>
                      <a:pt x="21065" y="2766"/>
                    </a:lnTo>
                    <a:lnTo>
                      <a:pt x="17326" y="882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 flipH="1">
                <a:off x="-1229812" y="1586225"/>
                <a:ext cx="572975" cy="418325"/>
              </a:xfrm>
              <a:custGeom>
                <a:avLst/>
                <a:gdLst/>
                <a:ahLst/>
                <a:cxnLst/>
                <a:rect l="l" t="t" r="r" b="b"/>
                <a:pathLst>
                  <a:path w="22919" h="16733" extrusionOk="0">
                    <a:moveTo>
                      <a:pt x="19575" y="0"/>
                    </a:moveTo>
                    <a:lnTo>
                      <a:pt x="15958" y="7569"/>
                    </a:lnTo>
                    <a:cubicBezTo>
                      <a:pt x="15958" y="7569"/>
                      <a:pt x="12828" y="5107"/>
                      <a:pt x="9028" y="4712"/>
                    </a:cubicBezTo>
                    <a:cubicBezTo>
                      <a:pt x="8707" y="4681"/>
                      <a:pt x="8382" y="4667"/>
                      <a:pt x="8057" y="4667"/>
                    </a:cubicBezTo>
                    <a:cubicBezTo>
                      <a:pt x="4530" y="4667"/>
                      <a:pt x="912" y="6323"/>
                      <a:pt x="912" y="6323"/>
                    </a:cubicBezTo>
                    <a:cubicBezTo>
                      <a:pt x="912" y="6323"/>
                      <a:pt x="1" y="15563"/>
                      <a:pt x="8420" y="16657"/>
                    </a:cubicBezTo>
                    <a:cubicBezTo>
                      <a:pt x="8812" y="16708"/>
                      <a:pt x="9194" y="16732"/>
                      <a:pt x="9569" y="16732"/>
                    </a:cubicBezTo>
                    <a:cubicBezTo>
                      <a:pt x="18847" y="16732"/>
                      <a:pt x="22919" y="1763"/>
                      <a:pt x="22919" y="1763"/>
                    </a:cubicBezTo>
                    <a:lnTo>
                      <a:pt x="19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 flipH="1">
                <a:off x="-950937" y="1735150"/>
                <a:ext cx="1352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4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74" y="2409"/>
                      <a:pt x="2907" y="2409"/>
                    </a:cubicBezTo>
                    <a:cubicBezTo>
                      <a:pt x="2970" y="2409"/>
                      <a:pt x="3035" y="2407"/>
                      <a:pt x="3101" y="2402"/>
                    </a:cubicBezTo>
                    <a:cubicBezTo>
                      <a:pt x="5411" y="2250"/>
                      <a:pt x="5259" y="62"/>
                      <a:pt x="5259" y="62"/>
                    </a:cubicBezTo>
                    <a:lnTo>
                      <a:pt x="5259" y="62"/>
                    </a:lnTo>
                    <a:cubicBezTo>
                      <a:pt x="4441" y="389"/>
                      <a:pt x="3565" y="556"/>
                      <a:pt x="2688" y="556"/>
                    </a:cubicBezTo>
                    <a:cubicBezTo>
                      <a:pt x="1772" y="556"/>
                      <a:pt x="854" y="3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 flipH="1">
                <a:off x="-1418287" y="1566475"/>
                <a:ext cx="2789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11156" extrusionOk="0">
                    <a:moveTo>
                      <a:pt x="5563" y="0"/>
                    </a:moveTo>
                    <a:cubicBezTo>
                      <a:pt x="2493" y="0"/>
                      <a:pt x="1" y="2493"/>
                      <a:pt x="1" y="5593"/>
                    </a:cubicBezTo>
                    <a:cubicBezTo>
                      <a:pt x="1" y="8663"/>
                      <a:pt x="2493" y="11155"/>
                      <a:pt x="5563" y="11155"/>
                    </a:cubicBezTo>
                    <a:cubicBezTo>
                      <a:pt x="8664" y="11155"/>
                      <a:pt x="11156" y="8663"/>
                      <a:pt x="11156" y="5593"/>
                    </a:cubicBezTo>
                    <a:cubicBezTo>
                      <a:pt x="11156" y="2493"/>
                      <a:pt x="8664" y="0"/>
                      <a:pt x="5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 flipH="1">
                <a:off x="-1333937" y="1161450"/>
                <a:ext cx="187725" cy="4871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94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24" y="2280"/>
                      <a:pt x="2888" y="16991"/>
                      <a:pt x="2493" y="19484"/>
                    </a:cubicBezTo>
                    <a:lnTo>
                      <a:pt x="5745" y="18785"/>
                    </a:lnTo>
                    <a:cubicBezTo>
                      <a:pt x="5745" y="18785"/>
                      <a:pt x="7508" y="11855"/>
                      <a:pt x="6444" y="6900"/>
                    </a:cubicBezTo>
                    <a:cubicBezTo>
                      <a:pt x="5016" y="274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684" name="Google Shape;1684;p45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5"/>
          <p:cNvGrpSpPr/>
          <p:nvPr/>
        </p:nvGrpSpPr>
        <p:grpSpPr>
          <a:xfrm>
            <a:off x="6445575" y="443950"/>
            <a:ext cx="1375660" cy="309600"/>
            <a:chOff x="1508000" y="519775"/>
            <a:chExt cx="1375660" cy="309600"/>
          </a:xfrm>
        </p:grpSpPr>
        <p:sp>
          <p:nvSpPr>
            <p:cNvPr id="1687" name="Google Shape;1687;p45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43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5"/>
          <p:cNvSpPr/>
          <p:nvPr/>
        </p:nvSpPr>
        <p:spPr>
          <a:xfrm>
            <a:off x="6398275" y="1513804"/>
            <a:ext cx="1375800" cy="197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45"/>
          <p:cNvSpPr/>
          <p:nvPr/>
        </p:nvSpPr>
        <p:spPr>
          <a:xfrm>
            <a:off x="938025" y="1832625"/>
            <a:ext cx="1375800" cy="15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5"/>
          <p:cNvGrpSpPr/>
          <p:nvPr/>
        </p:nvGrpSpPr>
        <p:grpSpPr>
          <a:xfrm>
            <a:off x="1849813" y="1788258"/>
            <a:ext cx="1896950" cy="1626266"/>
            <a:chOff x="-1784350" y="2303495"/>
            <a:chExt cx="1896950" cy="1626266"/>
          </a:xfrm>
        </p:grpSpPr>
        <p:sp>
          <p:nvSpPr>
            <p:cNvPr id="1609" name="Google Shape;1609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4" name="Google Shape;1624;p45"/>
          <p:cNvSpPr txBox="1">
            <a:spLocks noGrp="1"/>
          </p:cNvSpPr>
          <p:nvPr>
            <p:ph type="subTitle" idx="1"/>
          </p:nvPr>
        </p:nvSpPr>
        <p:spPr>
          <a:xfrm>
            <a:off x="169520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eebo Black"/>
                <a:ea typeface="Heebo Black"/>
                <a:cs typeface="Heebo Black"/>
                <a:sym typeface="Heebo Black"/>
              </a:rPr>
              <a:t>Jenna Doe</a:t>
            </a:r>
            <a:endParaRPr dirty="0"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5" name="Google Shape;1625;p45"/>
          <p:cNvSpPr txBox="1">
            <a:spLocks noGrp="1"/>
          </p:cNvSpPr>
          <p:nvPr>
            <p:ph type="subTitle" idx="2"/>
          </p:nvPr>
        </p:nvSpPr>
        <p:spPr>
          <a:xfrm>
            <a:off x="169517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E</a:t>
            </a:r>
            <a:r>
              <a:rPr lang="en-IN" dirty="0" err="1"/>
              <a:t>ntrepreneurship</a:t>
            </a:r>
            <a:endParaRPr dirty="0"/>
          </a:p>
        </p:txBody>
      </p:sp>
      <p:sp>
        <p:nvSpPr>
          <p:cNvPr id="1626" name="Google Shape;1626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Key – Speakers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27" name="Google Shape;1627;p45"/>
          <p:cNvSpPr txBox="1">
            <a:spLocks noGrp="1"/>
          </p:cNvSpPr>
          <p:nvPr>
            <p:ph type="subTitle" idx="3"/>
          </p:nvPr>
        </p:nvSpPr>
        <p:spPr>
          <a:xfrm>
            <a:off x="5242850" y="3432400"/>
            <a:ext cx="22062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ebo Black"/>
                <a:ea typeface="Heebo Black"/>
                <a:cs typeface="Heebo Black"/>
                <a:sym typeface="Heebo Black"/>
              </a:rPr>
              <a:t>John James</a:t>
            </a:r>
            <a:endParaRPr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1628" name="Google Shape;1628;p45"/>
          <p:cNvSpPr txBox="1">
            <a:spLocks noGrp="1"/>
          </p:cNvSpPr>
          <p:nvPr>
            <p:ph type="subTitle" idx="4"/>
          </p:nvPr>
        </p:nvSpPr>
        <p:spPr>
          <a:xfrm>
            <a:off x="5242825" y="3826000"/>
            <a:ext cx="2206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E1E21"/>
              </a:buClr>
              <a:buSzPts val="1100"/>
              <a:buFont typeface="Arial"/>
              <a:buNone/>
            </a:pPr>
            <a:r>
              <a:rPr lang="en-US" dirty="0"/>
              <a:t>A</a:t>
            </a:r>
            <a:r>
              <a:rPr lang="en-IN" dirty="0"/>
              <a:t>R/VR</a:t>
            </a:r>
            <a:endParaRPr dirty="0"/>
          </a:p>
        </p:txBody>
      </p:sp>
      <p:grpSp>
        <p:nvGrpSpPr>
          <p:cNvPr id="1629" name="Google Shape;1629;p45"/>
          <p:cNvGrpSpPr/>
          <p:nvPr/>
        </p:nvGrpSpPr>
        <p:grpSpPr>
          <a:xfrm>
            <a:off x="2068388" y="2244200"/>
            <a:ext cx="1459775" cy="1170325"/>
            <a:chOff x="1146950" y="1939450"/>
            <a:chExt cx="1459775" cy="1170325"/>
          </a:xfrm>
        </p:grpSpPr>
        <p:sp>
          <p:nvSpPr>
            <p:cNvPr id="1630" name="Google Shape;1630;p45"/>
            <p:cNvSpPr/>
            <p:nvPr/>
          </p:nvSpPr>
          <p:spPr>
            <a:xfrm>
              <a:off x="2103650" y="2284525"/>
              <a:ext cx="278900" cy="278900"/>
            </a:xfrm>
            <a:custGeom>
              <a:avLst/>
              <a:gdLst/>
              <a:ahLst/>
              <a:cxnLst/>
              <a:rect l="l" t="t" r="r" b="b"/>
              <a:pathLst>
                <a:path w="11156" h="11156" extrusionOk="0">
                  <a:moveTo>
                    <a:pt x="5563" y="0"/>
                  </a:moveTo>
                  <a:cubicBezTo>
                    <a:pt x="2493" y="0"/>
                    <a:pt x="0" y="2493"/>
                    <a:pt x="0" y="5563"/>
                  </a:cubicBezTo>
                  <a:cubicBezTo>
                    <a:pt x="0" y="8663"/>
                    <a:pt x="2493" y="11155"/>
                    <a:pt x="5563" y="11155"/>
                  </a:cubicBezTo>
                  <a:cubicBezTo>
                    <a:pt x="8633" y="11155"/>
                    <a:pt x="11156" y="8663"/>
                    <a:pt x="11156" y="5563"/>
                  </a:cubicBezTo>
                  <a:cubicBezTo>
                    <a:pt x="11156" y="2493"/>
                    <a:pt x="86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1454700" y="1939450"/>
              <a:ext cx="1152025" cy="1170325"/>
            </a:xfrm>
            <a:custGeom>
              <a:avLst/>
              <a:gdLst/>
              <a:ahLst/>
              <a:cxnLst/>
              <a:rect l="l" t="t" r="r" b="b"/>
              <a:pathLst>
                <a:path w="46081" h="46813" extrusionOk="0">
                  <a:moveTo>
                    <a:pt x="16477" y="1"/>
                  </a:moveTo>
                  <a:cubicBezTo>
                    <a:pt x="13413" y="1"/>
                    <a:pt x="10337" y="986"/>
                    <a:pt x="7903" y="2861"/>
                  </a:cubicBezTo>
                  <a:cubicBezTo>
                    <a:pt x="4226" y="5718"/>
                    <a:pt x="2250" y="10429"/>
                    <a:pt x="2675" y="15110"/>
                  </a:cubicBezTo>
                  <a:cubicBezTo>
                    <a:pt x="1368" y="15505"/>
                    <a:pt x="517" y="16843"/>
                    <a:pt x="244" y="18180"/>
                  </a:cubicBezTo>
                  <a:cubicBezTo>
                    <a:pt x="1" y="19548"/>
                    <a:pt x="213" y="20916"/>
                    <a:pt x="487" y="22284"/>
                  </a:cubicBezTo>
                  <a:cubicBezTo>
                    <a:pt x="1247" y="26357"/>
                    <a:pt x="2189" y="30369"/>
                    <a:pt x="2675" y="34503"/>
                  </a:cubicBezTo>
                  <a:cubicBezTo>
                    <a:pt x="3162" y="38606"/>
                    <a:pt x="3162" y="42831"/>
                    <a:pt x="2037" y="46813"/>
                  </a:cubicBezTo>
                  <a:lnTo>
                    <a:pt x="43862" y="45992"/>
                  </a:lnTo>
                  <a:cubicBezTo>
                    <a:pt x="46080" y="42314"/>
                    <a:pt x="45959" y="37329"/>
                    <a:pt x="43527" y="33773"/>
                  </a:cubicBezTo>
                  <a:cubicBezTo>
                    <a:pt x="40944" y="30004"/>
                    <a:pt x="36080" y="27755"/>
                    <a:pt x="34773" y="23378"/>
                  </a:cubicBezTo>
                  <a:cubicBezTo>
                    <a:pt x="33649" y="19670"/>
                    <a:pt x="35503" y="15718"/>
                    <a:pt x="35442" y="11858"/>
                  </a:cubicBezTo>
                  <a:cubicBezTo>
                    <a:pt x="35381" y="8362"/>
                    <a:pt x="33679" y="4958"/>
                    <a:pt x="30943" y="2830"/>
                  </a:cubicBezTo>
                  <a:cubicBezTo>
                    <a:pt x="28930" y="1282"/>
                    <a:pt x="26466" y="490"/>
                    <a:pt x="23974" y="490"/>
                  </a:cubicBezTo>
                  <a:cubicBezTo>
                    <a:pt x="23041" y="490"/>
                    <a:pt x="22105" y="601"/>
                    <a:pt x="21186" y="824"/>
                  </a:cubicBezTo>
                  <a:cubicBezTo>
                    <a:pt x="19682" y="271"/>
                    <a:pt x="18081" y="1"/>
                    <a:pt x="16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1719900" y="2865075"/>
              <a:ext cx="477250" cy="222925"/>
            </a:xfrm>
            <a:custGeom>
              <a:avLst/>
              <a:gdLst/>
              <a:ahLst/>
              <a:cxnLst/>
              <a:rect l="l" t="t" r="r" b="b"/>
              <a:pathLst>
                <a:path w="19090" h="8917" extrusionOk="0">
                  <a:moveTo>
                    <a:pt x="4803" y="0"/>
                  </a:moveTo>
                  <a:lnTo>
                    <a:pt x="1" y="3162"/>
                  </a:lnTo>
                  <a:cubicBezTo>
                    <a:pt x="1" y="3162"/>
                    <a:pt x="7782" y="8917"/>
                    <a:pt x="12789" y="8917"/>
                  </a:cubicBezTo>
                  <a:cubicBezTo>
                    <a:pt x="13301" y="8917"/>
                    <a:pt x="13783" y="8856"/>
                    <a:pt x="14226" y="8724"/>
                  </a:cubicBezTo>
                  <a:cubicBezTo>
                    <a:pt x="18968" y="7295"/>
                    <a:pt x="19089" y="1277"/>
                    <a:pt x="19089" y="1277"/>
                  </a:cubicBezTo>
                  <a:lnTo>
                    <a:pt x="15350" y="912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1542125" y="2015125"/>
              <a:ext cx="773550" cy="1052575"/>
            </a:xfrm>
            <a:custGeom>
              <a:avLst/>
              <a:gdLst/>
              <a:ahLst/>
              <a:cxnLst/>
              <a:rect l="l" t="t" r="r" b="b"/>
              <a:pathLst>
                <a:path w="30942" h="42103" extrusionOk="0">
                  <a:moveTo>
                    <a:pt x="16530" y="1"/>
                  </a:moveTo>
                  <a:cubicBezTo>
                    <a:pt x="15676" y="1"/>
                    <a:pt x="14766" y="103"/>
                    <a:pt x="13799" y="320"/>
                  </a:cubicBezTo>
                  <a:cubicBezTo>
                    <a:pt x="850" y="3238"/>
                    <a:pt x="6899" y="17858"/>
                    <a:pt x="6899" y="17858"/>
                  </a:cubicBezTo>
                  <a:cubicBezTo>
                    <a:pt x="6106" y="17304"/>
                    <a:pt x="5100" y="17018"/>
                    <a:pt x="4124" y="17018"/>
                  </a:cubicBezTo>
                  <a:cubicBezTo>
                    <a:pt x="1993" y="17018"/>
                    <a:pt x="1" y="18384"/>
                    <a:pt x="668" y="21324"/>
                  </a:cubicBezTo>
                  <a:cubicBezTo>
                    <a:pt x="1186" y="23551"/>
                    <a:pt x="2673" y="24151"/>
                    <a:pt x="4125" y="24151"/>
                  </a:cubicBezTo>
                  <a:cubicBezTo>
                    <a:pt x="5824" y="24151"/>
                    <a:pt x="7476" y="23330"/>
                    <a:pt x="7476" y="23330"/>
                  </a:cubicBezTo>
                  <a:lnTo>
                    <a:pt x="12188" y="38163"/>
                  </a:lnTo>
                  <a:cubicBezTo>
                    <a:pt x="12188" y="38163"/>
                    <a:pt x="14374" y="42102"/>
                    <a:pt x="18676" y="42102"/>
                  </a:cubicBezTo>
                  <a:cubicBezTo>
                    <a:pt x="19078" y="42102"/>
                    <a:pt x="19499" y="42068"/>
                    <a:pt x="19939" y="41992"/>
                  </a:cubicBezTo>
                  <a:cubicBezTo>
                    <a:pt x="23768" y="41324"/>
                    <a:pt x="22917" y="37251"/>
                    <a:pt x="22917" y="37251"/>
                  </a:cubicBezTo>
                  <a:lnTo>
                    <a:pt x="22006" y="32600"/>
                  </a:lnTo>
                  <a:cubicBezTo>
                    <a:pt x="25927" y="31719"/>
                    <a:pt x="30942" y="27311"/>
                    <a:pt x="29848" y="19682"/>
                  </a:cubicBezTo>
                  <a:cubicBezTo>
                    <a:pt x="29285" y="15660"/>
                    <a:pt x="27134" y="1"/>
                    <a:pt x="16530" y="1"/>
                  </a:cubicBezTo>
                  <a:close/>
                </a:path>
              </a:pathLst>
            </a:custGeom>
            <a:solidFill>
              <a:srgbClr val="4C2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2090175" y="2291050"/>
              <a:ext cx="88125" cy="36275"/>
            </a:xfrm>
            <a:custGeom>
              <a:avLst/>
              <a:gdLst/>
              <a:ahLst/>
              <a:cxnLst/>
              <a:rect l="l" t="t" r="r" b="b"/>
              <a:pathLst>
                <a:path w="3525" h="1451" extrusionOk="0">
                  <a:moveTo>
                    <a:pt x="956" y="0"/>
                  </a:moveTo>
                  <a:cubicBezTo>
                    <a:pt x="442" y="0"/>
                    <a:pt x="33" y="109"/>
                    <a:pt x="23" y="347"/>
                  </a:cubicBezTo>
                  <a:cubicBezTo>
                    <a:pt x="0" y="883"/>
                    <a:pt x="1288" y="1451"/>
                    <a:pt x="2179" y="1451"/>
                  </a:cubicBezTo>
                  <a:cubicBezTo>
                    <a:pt x="2502" y="1451"/>
                    <a:pt x="2773" y="1376"/>
                    <a:pt x="2910" y="1198"/>
                  </a:cubicBezTo>
                  <a:cubicBezTo>
                    <a:pt x="3524" y="461"/>
                    <a:pt x="2016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940275" y="2393950"/>
              <a:ext cx="71450" cy="71450"/>
            </a:xfrm>
            <a:custGeom>
              <a:avLst/>
              <a:gdLst/>
              <a:ahLst/>
              <a:cxnLst/>
              <a:rect l="l" t="t" r="r" b="b"/>
              <a:pathLst>
                <a:path w="2858" h="2858" extrusionOk="0">
                  <a:moveTo>
                    <a:pt x="1429" y="0"/>
                  </a:moveTo>
                  <a:cubicBezTo>
                    <a:pt x="639" y="0"/>
                    <a:pt x="0" y="608"/>
                    <a:pt x="0" y="1398"/>
                  </a:cubicBezTo>
                  <a:cubicBezTo>
                    <a:pt x="0" y="2189"/>
                    <a:pt x="608" y="2827"/>
                    <a:pt x="1399" y="2857"/>
                  </a:cubicBezTo>
                  <a:cubicBezTo>
                    <a:pt x="2189" y="2857"/>
                    <a:pt x="2827" y="2219"/>
                    <a:pt x="2827" y="1429"/>
                  </a:cubicBezTo>
                  <a:cubicBezTo>
                    <a:pt x="2858" y="639"/>
                    <a:pt x="2219" y="0"/>
                    <a:pt x="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2112775" y="2369600"/>
              <a:ext cx="71450" cy="70725"/>
            </a:xfrm>
            <a:custGeom>
              <a:avLst/>
              <a:gdLst/>
              <a:ahLst/>
              <a:cxnLst/>
              <a:rect l="l" t="t" r="r" b="b"/>
              <a:pathLst>
                <a:path w="2858" h="2829" extrusionOk="0">
                  <a:moveTo>
                    <a:pt x="1405" y="1"/>
                  </a:moveTo>
                  <a:cubicBezTo>
                    <a:pt x="640" y="1"/>
                    <a:pt x="31" y="628"/>
                    <a:pt x="31" y="1400"/>
                  </a:cubicBezTo>
                  <a:cubicBezTo>
                    <a:pt x="0" y="2190"/>
                    <a:pt x="639" y="2828"/>
                    <a:pt x="1429" y="2828"/>
                  </a:cubicBezTo>
                  <a:cubicBezTo>
                    <a:pt x="2219" y="2828"/>
                    <a:pt x="2857" y="2220"/>
                    <a:pt x="2857" y="1430"/>
                  </a:cubicBezTo>
                  <a:cubicBezTo>
                    <a:pt x="2857" y="640"/>
                    <a:pt x="2249" y="2"/>
                    <a:pt x="1459" y="2"/>
                  </a:cubicBezTo>
                  <a:cubicBezTo>
                    <a:pt x="1441" y="1"/>
                    <a:pt x="1423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597550" y="2485950"/>
              <a:ext cx="108700" cy="63800"/>
            </a:xfrm>
            <a:custGeom>
              <a:avLst/>
              <a:gdLst/>
              <a:ahLst/>
              <a:cxnLst/>
              <a:rect l="l" t="t" r="r" b="b"/>
              <a:pathLst>
                <a:path w="4348" h="2552" extrusionOk="0">
                  <a:moveTo>
                    <a:pt x="1653" y="1"/>
                  </a:moveTo>
                  <a:cubicBezTo>
                    <a:pt x="1143" y="1"/>
                    <a:pt x="627" y="140"/>
                    <a:pt x="183" y="424"/>
                  </a:cubicBezTo>
                  <a:cubicBezTo>
                    <a:pt x="31" y="515"/>
                    <a:pt x="1" y="697"/>
                    <a:pt x="92" y="849"/>
                  </a:cubicBezTo>
                  <a:cubicBezTo>
                    <a:pt x="154" y="952"/>
                    <a:pt x="272" y="1014"/>
                    <a:pt x="389" y="1014"/>
                  </a:cubicBezTo>
                  <a:cubicBezTo>
                    <a:pt x="444" y="1014"/>
                    <a:pt x="499" y="1000"/>
                    <a:pt x="548" y="971"/>
                  </a:cubicBezTo>
                  <a:cubicBezTo>
                    <a:pt x="867" y="758"/>
                    <a:pt x="1258" y="649"/>
                    <a:pt x="1650" y="649"/>
                  </a:cubicBezTo>
                  <a:cubicBezTo>
                    <a:pt x="1930" y="649"/>
                    <a:pt x="2209" y="705"/>
                    <a:pt x="2463" y="819"/>
                  </a:cubicBezTo>
                  <a:cubicBezTo>
                    <a:pt x="3071" y="1092"/>
                    <a:pt x="3557" y="1639"/>
                    <a:pt x="3679" y="2308"/>
                  </a:cubicBezTo>
                  <a:cubicBezTo>
                    <a:pt x="3709" y="2460"/>
                    <a:pt x="3861" y="2551"/>
                    <a:pt x="4013" y="2551"/>
                  </a:cubicBezTo>
                  <a:lnTo>
                    <a:pt x="4074" y="2551"/>
                  </a:lnTo>
                  <a:cubicBezTo>
                    <a:pt x="4256" y="2521"/>
                    <a:pt x="4348" y="2339"/>
                    <a:pt x="4317" y="2156"/>
                  </a:cubicBezTo>
                  <a:cubicBezTo>
                    <a:pt x="4135" y="1305"/>
                    <a:pt x="3527" y="545"/>
                    <a:pt x="2706" y="211"/>
                  </a:cubicBezTo>
                  <a:cubicBezTo>
                    <a:pt x="2377" y="72"/>
                    <a:pt x="2016" y="1"/>
                    <a:pt x="16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893925" y="2806575"/>
              <a:ext cx="201400" cy="46200"/>
            </a:xfrm>
            <a:custGeom>
              <a:avLst/>
              <a:gdLst/>
              <a:ahLst/>
              <a:cxnLst/>
              <a:rect l="l" t="t" r="r" b="b"/>
              <a:pathLst>
                <a:path w="8056" h="1848" extrusionOk="0">
                  <a:moveTo>
                    <a:pt x="0" y="0"/>
                  </a:moveTo>
                  <a:cubicBezTo>
                    <a:pt x="0" y="0"/>
                    <a:pt x="1721" y="1848"/>
                    <a:pt x="6572" y="1848"/>
                  </a:cubicBezTo>
                  <a:cubicBezTo>
                    <a:pt x="7037" y="1848"/>
                    <a:pt x="7531" y="1831"/>
                    <a:pt x="8055" y="1793"/>
                  </a:cubicBezTo>
                  <a:lnTo>
                    <a:pt x="7934" y="942"/>
                  </a:lnTo>
                  <a:cubicBezTo>
                    <a:pt x="7055" y="1097"/>
                    <a:pt x="6226" y="1160"/>
                    <a:pt x="5458" y="1160"/>
                  </a:cubicBezTo>
                  <a:cubicBezTo>
                    <a:pt x="2161" y="11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877950" y="2498475"/>
              <a:ext cx="56275" cy="52350"/>
            </a:xfrm>
            <a:custGeom>
              <a:avLst/>
              <a:gdLst/>
              <a:ahLst/>
              <a:cxnLst/>
              <a:rect l="l" t="t" r="r" b="b"/>
              <a:pathLst>
                <a:path w="2251" h="2094" extrusionOk="0">
                  <a:moveTo>
                    <a:pt x="1141" y="1"/>
                  </a:moveTo>
                  <a:cubicBezTo>
                    <a:pt x="629" y="1"/>
                    <a:pt x="174" y="371"/>
                    <a:pt x="92" y="865"/>
                  </a:cubicBezTo>
                  <a:cubicBezTo>
                    <a:pt x="1" y="1442"/>
                    <a:pt x="366" y="1990"/>
                    <a:pt x="943" y="2081"/>
                  </a:cubicBezTo>
                  <a:cubicBezTo>
                    <a:pt x="999" y="2090"/>
                    <a:pt x="1055" y="2094"/>
                    <a:pt x="1109" y="2094"/>
                  </a:cubicBezTo>
                  <a:cubicBezTo>
                    <a:pt x="1617" y="2094"/>
                    <a:pt x="2049" y="1724"/>
                    <a:pt x="2159" y="1230"/>
                  </a:cubicBezTo>
                  <a:cubicBezTo>
                    <a:pt x="2250" y="652"/>
                    <a:pt x="1855" y="10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2188750" y="2479475"/>
              <a:ext cx="56275" cy="52375"/>
            </a:xfrm>
            <a:custGeom>
              <a:avLst/>
              <a:gdLst/>
              <a:ahLst/>
              <a:cxnLst/>
              <a:rect l="l" t="t" r="r" b="b"/>
              <a:pathLst>
                <a:path w="2251" h="2095" extrusionOk="0">
                  <a:moveTo>
                    <a:pt x="1141" y="1"/>
                  </a:moveTo>
                  <a:cubicBezTo>
                    <a:pt x="628" y="1"/>
                    <a:pt x="174" y="371"/>
                    <a:pt x="92" y="865"/>
                  </a:cubicBezTo>
                  <a:cubicBezTo>
                    <a:pt x="1" y="1442"/>
                    <a:pt x="396" y="1990"/>
                    <a:pt x="943" y="2081"/>
                  </a:cubicBezTo>
                  <a:cubicBezTo>
                    <a:pt x="1002" y="2090"/>
                    <a:pt x="1061" y="2095"/>
                    <a:pt x="1120" y="2095"/>
                  </a:cubicBezTo>
                  <a:cubicBezTo>
                    <a:pt x="1628" y="2095"/>
                    <a:pt x="2077" y="1748"/>
                    <a:pt x="2159" y="1230"/>
                  </a:cubicBezTo>
                  <a:cubicBezTo>
                    <a:pt x="2250" y="652"/>
                    <a:pt x="1855" y="135"/>
                    <a:pt x="1308" y="14"/>
                  </a:cubicBezTo>
                  <a:cubicBezTo>
                    <a:pt x="1252" y="5"/>
                    <a:pt x="1196" y="1"/>
                    <a:pt x="1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1606675" y="1969175"/>
              <a:ext cx="677850" cy="621700"/>
            </a:xfrm>
            <a:custGeom>
              <a:avLst/>
              <a:gdLst/>
              <a:ahLst/>
              <a:cxnLst/>
              <a:rect l="l" t="t" r="r" b="b"/>
              <a:pathLst>
                <a:path w="27114" h="24868" extrusionOk="0">
                  <a:moveTo>
                    <a:pt x="13831" y="0"/>
                  </a:moveTo>
                  <a:lnTo>
                    <a:pt x="5016" y="2888"/>
                  </a:lnTo>
                  <a:lnTo>
                    <a:pt x="1" y="14955"/>
                  </a:lnTo>
                  <a:cubicBezTo>
                    <a:pt x="1" y="14955"/>
                    <a:pt x="2463" y="17143"/>
                    <a:pt x="4317" y="19696"/>
                  </a:cubicBezTo>
                  <a:cubicBezTo>
                    <a:pt x="6161" y="22195"/>
                    <a:pt x="7743" y="24868"/>
                    <a:pt x="8636" y="24868"/>
                  </a:cubicBezTo>
                  <a:cubicBezTo>
                    <a:pt x="8656" y="24868"/>
                    <a:pt x="8675" y="24866"/>
                    <a:pt x="8694" y="24864"/>
                  </a:cubicBezTo>
                  <a:cubicBezTo>
                    <a:pt x="9606" y="24712"/>
                    <a:pt x="8208" y="19544"/>
                    <a:pt x="8208" y="19544"/>
                  </a:cubicBezTo>
                  <a:cubicBezTo>
                    <a:pt x="18177" y="14134"/>
                    <a:pt x="20518" y="8116"/>
                    <a:pt x="20518" y="8116"/>
                  </a:cubicBezTo>
                  <a:cubicBezTo>
                    <a:pt x="22402" y="12705"/>
                    <a:pt x="26445" y="16444"/>
                    <a:pt x="26445" y="16444"/>
                  </a:cubicBezTo>
                  <a:lnTo>
                    <a:pt x="27114" y="12037"/>
                  </a:lnTo>
                  <a:lnTo>
                    <a:pt x="25807" y="7903"/>
                  </a:lnTo>
                  <a:lnTo>
                    <a:pt x="22311" y="3070"/>
                  </a:lnTo>
                  <a:lnTo>
                    <a:pt x="18512" y="1277"/>
                  </a:lnTo>
                  <a:lnTo>
                    <a:pt x="13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1960025" y="2518575"/>
              <a:ext cx="181650" cy="106850"/>
            </a:xfrm>
            <a:custGeom>
              <a:avLst/>
              <a:gdLst/>
              <a:ahLst/>
              <a:cxnLst/>
              <a:rect l="l" t="t" r="r" b="b"/>
              <a:pathLst>
                <a:path w="7266" h="4274" extrusionOk="0">
                  <a:moveTo>
                    <a:pt x="426" y="0"/>
                  </a:moveTo>
                  <a:lnTo>
                    <a:pt x="426" y="0"/>
                  </a:lnTo>
                  <a:cubicBezTo>
                    <a:pt x="1" y="1034"/>
                    <a:pt x="396" y="2523"/>
                    <a:pt x="1186" y="3283"/>
                  </a:cubicBezTo>
                  <a:cubicBezTo>
                    <a:pt x="1835" y="3932"/>
                    <a:pt x="2813" y="4274"/>
                    <a:pt x="3748" y="4274"/>
                  </a:cubicBezTo>
                  <a:cubicBezTo>
                    <a:pt x="3951" y="4274"/>
                    <a:pt x="4152" y="4258"/>
                    <a:pt x="4347" y="4225"/>
                  </a:cubicBezTo>
                  <a:cubicBezTo>
                    <a:pt x="5472" y="4073"/>
                    <a:pt x="6262" y="3648"/>
                    <a:pt x="7265" y="2280"/>
                  </a:cubicBezTo>
                  <a:lnTo>
                    <a:pt x="7265" y="2280"/>
                  </a:lnTo>
                  <a:cubicBezTo>
                    <a:pt x="6806" y="2376"/>
                    <a:pt x="6339" y="2423"/>
                    <a:pt x="5871" y="2423"/>
                  </a:cubicBezTo>
                  <a:cubicBezTo>
                    <a:pt x="3831" y="2423"/>
                    <a:pt x="1786" y="1533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1146950" y="2100700"/>
              <a:ext cx="433150" cy="345350"/>
            </a:xfrm>
            <a:custGeom>
              <a:avLst/>
              <a:gdLst/>
              <a:ahLst/>
              <a:cxnLst/>
              <a:rect l="l" t="t" r="r" b="b"/>
              <a:pathLst>
                <a:path w="17326" h="13814" extrusionOk="0">
                  <a:moveTo>
                    <a:pt x="6958" y="0"/>
                  </a:moveTo>
                  <a:cubicBezTo>
                    <a:pt x="6656" y="0"/>
                    <a:pt x="6353" y="19"/>
                    <a:pt x="6049" y="58"/>
                  </a:cubicBezTo>
                  <a:cubicBezTo>
                    <a:pt x="3587" y="362"/>
                    <a:pt x="1459" y="2429"/>
                    <a:pt x="791" y="4800"/>
                  </a:cubicBezTo>
                  <a:cubicBezTo>
                    <a:pt x="0" y="7566"/>
                    <a:pt x="1155" y="10727"/>
                    <a:pt x="3557" y="12338"/>
                  </a:cubicBezTo>
                  <a:cubicBezTo>
                    <a:pt x="5041" y="13350"/>
                    <a:pt x="6825" y="13813"/>
                    <a:pt x="8625" y="13813"/>
                  </a:cubicBezTo>
                  <a:cubicBezTo>
                    <a:pt x="9258" y="13813"/>
                    <a:pt x="9893" y="13756"/>
                    <a:pt x="10517" y="13645"/>
                  </a:cubicBezTo>
                  <a:cubicBezTo>
                    <a:pt x="12888" y="13220"/>
                    <a:pt x="15107" y="12065"/>
                    <a:pt x="17022" y="10575"/>
                  </a:cubicBezTo>
                  <a:lnTo>
                    <a:pt x="17326" y="8903"/>
                  </a:lnTo>
                  <a:cubicBezTo>
                    <a:pt x="16627" y="6654"/>
                    <a:pt x="15350" y="4618"/>
                    <a:pt x="13648" y="3007"/>
                  </a:cubicBezTo>
                  <a:cubicBezTo>
                    <a:pt x="11858" y="1298"/>
                    <a:pt x="9462" y="0"/>
                    <a:pt x="6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051975" y="2367950"/>
              <a:ext cx="79825" cy="145325"/>
            </a:xfrm>
            <a:custGeom>
              <a:avLst/>
              <a:gdLst/>
              <a:ahLst/>
              <a:cxnLst/>
              <a:rect l="l" t="t" r="r" b="b"/>
              <a:pathLst>
                <a:path w="3193" h="5813" extrusionOk="0">
                  <a:moveTo>
                    <a:pt x="345" y="1"/>
                  </a:moveTo>
                  <a:cubicBezTo>
                    <a:pt x="321" y="1"/>
                    <a:pt x="297" y="3"/>
                    <a:pt x="274" y="7"/>
                  </a:cubicBezTo>
                  <a:cubicBezTo>
                    <a:pt x="92" y="68"/>
                    <a:pt x="1" y="250"/>
                    <a:pt x="31" y="432"/>
                  </a:cubicBezTo>
                  <a:lnTo>
                    <a:pt x="973" y="4080"/>
                  </a:lnTo>
                  <a:cubicBezTo>
                    <a:pt x="1004" y="4262"/>
                    <a:pt x="1156" y="4353"/>
                    <a:pt x="1338" y="4353"/>
                  </a:cubicBezTo>
                  <a:cubicBezTo>
                    <a:pt x="1426" y="4339"/>
                    <a:pt x="1527" y="4331"/>
                    <a:pt x="1631" y="4331"/>
                  </a:cubicBezTo>
                  <a:cubicBezTo>
                    <a:pt x="1956" y="4331"/>
                    <a:pt x="2310" y="4405"/>
                    <a:pt x="2402" y="4566"/>
                  </a:cubicBezTo>
                  <a:cubicBezTo>
                    <a:pt x="2463" y="4688"/>
                    <a:pt x="2371" y="4961"/>
                    <a:pt x="2189" y="5265"/>
                  </a:cubicBezTo>
                  <a:cubicBezTo>
                    <a:pt x="2067" y="5417"/>
                    <a:pt x="2128" y="5630"/>
                    <a:pt x="2280" y="5752"/>
                  </a:cubicBezTo>
                  <a:cubicBezTo>
                    <a:pt x="2341" y="5782"/>
                    <a:pt x="2402" y="5812"/>
                    <a:pt x="2463" y="5812"/>
                  </a:cubicBezTo>
                  <a:cubicBezTo>
                    <a:pt x="2584" y="5812"/>
                    <a:pt x="2675" y="5752"/>
                    <a:pt x="2736" y="5630"/>
                  </a:cubicBezTo>
                  <a:cubicBezTo>
                    <a:pt x="3131" y="5052"/>
                    <a:pt x="3192" y="4596"/>
                    <a:pt x="2979" y="4201"/>
                  </a:cubicBezTo>
                  <a:cubicBezTo>
                    <a:pt x="2675" y="3715"/>
                    <a:pt x="1976" y="3654"/>
                    <a:pt x="1551" y="3654"/>
                  </a:cubicBezTo>
                  <a:lnTo>
                    <a:pt x="700" y="250"/>
                  </a:lnTo>
                  <a:cubicBezTo>
                    <a:pt x="673" y="91"/>
                    <a:pt x="508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494225" y="2377350"/>
              <a:ext cx="307000" cy="278675"/>
            </a:xfrm>
            <a:custGeom>
              <a:avLst/>
              <a:gdLst/>
              <a:ahLst/>
              <a:cxnLst/>
              <a:rect l="l" t="t" r="r" b="b"/>
              <a:pathLst>
                <a:path w="12280" h="11147" extrusionOk="0">
                  <a:moveTo>
                    <a:pt x="6138" y="0"/>
                  </a:moveTo>
                  <a:cubicBezTo>
                    <a:pt x="3604" y="0"/>
                    <a:pt x="1329" y="1727"/>
                    <a:pt x="730" y="4281"/>
                  </a:cubicBezTo>
                  <a:cubicBezTo>
                    <a:pt x="0" y="7290"/>
                    <a:pt x="1885" y="10300"/>
                    <a:pt x="4863" y="10999"/>
                  </a:cubicBezTo>
                  <a:cubicBezTo>
                    <a:pt x="5292" y="11098"/>
                    <a:pt x="5720" y="11146"/>
                    <a:pt x="6141" y="11146"/>
                  </a:cubicBezTo>
                  <a:cubicBezTo>
                    <a:pt x="8676" y="11146"/>
                    <a:pt x="10955" y="9415"/>
                    <a:pt x="11581" y="6835"/>
                  </a:cubicBezTo>
                  <a:cubicBezTo>
                    <a:pt x="12280" y="3856"/>
                    <a:pt x="10426" y="847"/>
                    <a:pt x="7417" y="147"/>
                  </a:cubicBezTo>
                  <a:cubicBezTo>
                    <a:pt x="6988" y="48"/>
                    <a:pt x="6559" y="0"/>
                    <a:pt x="61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1608200" y="1960050"/>
              <a:ext cx="376175" cy="488625"/>
            </a:xfrm>
            <a:custGeom>
              <a:avLst/>
              <a:gdLst/>
              <a:ahLst/>
              <a:cxnLst/>
              <a:rect l="l" t="t" r="r" b="b"/>
              <a:pathLst>
                <a:path w="15047" h="19545" extrusionOk="0">
                  <a:moveTo>
                    <a:pt x="15046" y="0"/>
                  </a:moveTo>
                  <a:lnTo>
                    <a:pt x="15046" y="0"/>
                  </a:lnTo>
                  <a:cubicBezTo>
                    <a:pt x="0" y="213"/>
                    <a:pt x="0" y="18906"/>
                    <a:pt x="0" y="18906"/>
                  </a:cubicBezTo>
                  <a:lnTo>
                    <a:pt x="3526" y="19545"/>
                  </a:lnTo>
                  <a:cubicBezTo>
                    <a:pt x="2888" y="6049"/>
                    <a:pt x="15046" y="0"/>
                    <a:pt x="150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45"/>
          <p:cNvGrpSpPr/>
          <p:nvPr/>
        </p:nvGrpSpPr>
        <p:grpSpPr>
          <a:xfrm>
            <a:off x="5397488" y="1788258"/>
            <a:ext cx="1896950" cy="1626266"/>
            <a:chOff x="-1784350" y="2303495"/>
            <a:chExt cx="1896950" cy="1626266"/>
          </a:xfrm>
        </p:grpSpPr>
        <p:sp>
          <p:nvSpPr>
            <p:cNvPr id="1648" name="Google Shape;1648;p45"/>
            <p:cNvSpPr/>
            <p:nvPr/>
          </p:nvSpPr>
          <p:spPr>
            <a:xfrm>
              <a:off x="-17820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-15115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-12410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-9697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-69922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1" y="0"/>
                  </a:moveTo>
                  <a:lnTo>
                    <a:pt x="1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-42870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-158175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12350" y="2303495"/>
              <a:ext cx="25" cy="1626266"/>
            </a:xfrm>
            <a:custGeom>
              <a:avLst/>
              <a:gdLst/>
              <a:ahLst/>
              <a:cxnLst/>
              <a:rect l="l" t="t" r="r" b="b"/>
              <a:pathLst>
                <a:path w="1" h="108635" fill="none" extrusionOk="0">
                  <a:moveTo>
                    <a:pt x="0" y="0"/>
                  </a:moveTo>
                  <a:lnTo>
                    <a:pt x="0" y="108634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-1784350" y="39281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-1784350" y="365687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-1784350" y="338635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-1784350" y="31158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-1784350" y="28453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-1784350" y="2574025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0"/>
                  </a:moveTo>
                  <a:lnTo>
                    <a:pt x="227452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-1784350" y="2303500"/>
              <a:ext cx="1896950" cy="25"/>
            </a:xfrm>
            <a:custGeom>
              <a:avLst/>
              <a:gdLst/>
              <a:ahLst/>
              <a:cxnLst/>
              <a:rect l="l" t="t" r="r" b="b"/>
              <a:pathLst>
                <a:path w="227452" h="1" fill="none" extrusionOk="0">
                  <a:moveTo>
                    <a:pt x="0" y="1"/>
                  </a:moveTo>
                  <a:lnTo>
                    <a:pt x="227452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45"/>
          <p:cNvGrpSpPr/>
          <p:nvPr/>
        </p:nvGrpSpPr>
        <p:grpSpPr>
          <a:xfrm flipH="1">
            <a:off x="5871013" y="2103775"/>
            <a:ext cx="949888" cy="1310750"/>
            <a:chOff x="-1654537" y="2262150"/>
            <a:chExt cx="949888" cy="1310750"/>
          </a:xfrm>
        </p:grpSpPr>
        <p:sp>
          <p:nvSpPr>
            <p:cNvPr id="1664" name="Google Shape;1664;p45"/>
            <p:cNvSpPr/>
            <p:nvPr/>
          </p:nvSpPr>
          <p:spPr>
            <a:xfrm>
              <a:off x="-1607350" y="3242300"/>
              <a:ext cx="902700" cy="330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5" name="Google Shape;1665;p45"/>
            <p:cNvGrpSpPr/>
            <p:nvPr/>
          </p:nvGrpSpPr>
          <p:grpSpPr>
            <a:xfrm>
              <a:off x="-1654537" y="2262150"/>
              <a:ext cx="902775" cy="1228775"/>
              <a:chOff x="-1452462" y="1100200"/>
              <a:chExt cx="902775" cy="1228775"/>
            </a:xfrm>
          </p:grpSpPr>
          <p:sp>
            <p:nvSpPr>
              <p:cNvPr id="1666" name="Google Shape;1666;p45"/>
              <p:cNvSpPr/>
              <p:nvPr/>
            </p:nvSpPr>
            <p:spPr>
              <a:xfrm flipH="1">
                <a:off x="-884837" y="1480600"/>
                <a:ext cx="278900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6" h="11156" extrusionOk="0">
                    <a:moveTo>
                      <a:pt x="5593" y="0"/>
                    </a:moveTo>
                    <a:cubicBezTo>
                      <a:pt x="2493" y="0"/>
                      <a:pt x="0" y="2493"/>
                      <a:pt x="0" y="5593"/>
                    </a:cubicBezTo>
                    <a:cubicBezTo>
                      <a:pt x="0" y="8663"/>
                      <a:pt x="2493" y="11156"/>
                      <a:pt x="5593" y="11156"/>
                    </a:cubicBezTo>
                    <a:cubicBezTo>
                      <a:pt x="8663" y="11156"/>
                      <a:pt x="11155" y="8663"/>
                      <a:pt x="11155" y="5593"/>
                    </a:cubicBezTo>
                    <a:cubicBezTo>
                      <a:pt x="11155" y="2493"/>
                      <a:pt x="8663" y="0"/>
                      <a:pt x="55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 flipH="1">
                <a:off x="-1452462" y="1100200"/>
                <a:ext cx="902775" cy="644100"/>
              </a:xfrm>
              <a:custGeom>
                <a:avLst/>
                <a:gdLst/>
                <a:ahLst/>
                <a:cxnLst/>
                <a:rect l="l" t="t" r="r" b="b"/>
                <a:pathLst>
                  <a:path w="36111" h="25764" extrusionOk="0">
                    <a:moveTo>
                      <a:pt x="14126" y="0"/>
                    </a:moveTo>
                    <a:cubicBezTo>
                      <a:pt x="11408" y="0"/>
                      <a:pt x="8590" y="713"/>
                      <a:pt x="6354" y="2906"/>
                    </a:cubicBezTo>
                    <a:cubicBezTo>
                      <a:pt x="1" y="9168"/>
                      <a:pt x="6202" y="18104"/>
                      <a:pt x="6202" y="18104"/>
                    </a:cubicBezTo>
                    <a:lnTo>
                      <a:pt x="26597" y="25764"/>
                    </a:lnTo>
                    <a:cubicBezTo>
                      <a:pt x="26597" y="25764"/>
                      <a:pt x="36111" y="17405"/>
                      <a:pt x="35655" y="12359"/>
                    </a:cubicBezTo>
                    <a:cubicBezTo>
                      <a:pt x="35199" y="7314"/>
                      <a:pt x="31704" y="6706"/>
                      <a:pt x="31704" y="6706"/>
                    </a:cubicBezTo>
                    <a:cubicBezTo>
                      <a:pt x="31083" y="2876"/>
                      <a:pt x="28384" y="2110"/>
                      <a:pt x="26324" y="2110"/>
                    </a:cubicBezTo>
                    <a:cubicBezTo>
                      <a:pt x="24951" y="2110"/>
                      <a:pt x="23861" y="2450"/>
                      <a:pt x="23861" y="2450"/>
                    </a:cubicBezTo>
                    <a:cubicBezTo>
                      <a:pt x="23861" y="2450"/>
                      <a:pt x="19166" y="0"/>
                      <a:pt x="14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 flipH="1">
                <a:off x="-1235912" y="1965000"/>
                <a:ext cx="545525" cy="363975"/>
              </a:xfrm>
              <a:custGeom>
                <a:avLst/>
                <a:gdLst/>
                <a:ahLst/>
                <a:cxnLst/>
                <a:rect l="l" t="t" r="r" b="b"/>
                <a:pathLst>
                  <a:path w="21821" h="14559" extrusionOk="0">
                    <a:moveTo>
                      <a:pt x="13135" y="1"/>
                    </a:moveTo>
                    <a:cubicBezTo>
                      <a:pt x="10192" y="1"/>
                      <a:pt x="7686" y="686"/>
                      <a:pt x="7686" y="686"/>
                    </a:cubicBezTo>
                    <a:cubicBezTo>
                      <a:pt x="7686" y="686"/>
                      <a:pt x="4434" y="2570"/>
                      <a:pt x="2458" y="6248"/>
                    </a:cubicBezTo>
                    <a:cubicBezTo>
                      <a:pt x="1114" y="8758"/>
                      <a:pt x="0" y="12077"/>
                      <a:pt x="3077" y="12077"/>
                    </a:cubicBezTo>
                    <a:cubicBezTo>
                      <a:pt x="4173" y="12077"/>
                      <a:pt x="5802" y="11655"/>
                      <a:pt x="8142" y="10625"/>
                    </a:cubicBezTo>
                    <a:cubicBezTo>
                      <a:pt x="8142" y="10625"/>
                      <a:pt x="10109" y="14558"/>
                      <a:pt x="12807" y="14558"/>
                    </a:cubicBezTo>
                    <a:cubicBezTo>
                      <a:pt x="13344" y="14558"/>
                      <a:pt x="13910" y="14402"/>
                      <a:pt x="14495" y="14029"/>
                    </a:cubicBezTo>
                    <a:cubicBezTo>
                      <a:pt x="18021" y="11750"/>
                      <a:pt x="21820" y="2175"/>
                      <a:pt x="17534" y="655"/>
                    </a:cubicBezTo>
                    <a:cubicBezTo>
                      <a:pt x="16125" y="165"/>
                      <a:pt x="14577" y="1"/>
                      <a:pt x="13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 flipH="1">
                <a:off x="-1394962" y="1204850"/>
                <a:ext cx="737350" cy="100397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40159" extrusionOk="0">
                    <a:moveTo>
                      <a:pt x="13740" y="0"/>
                    </a:moveTo>
                    <a:cubicBezTo>
                      <a:pt x="3640" y="0"/>
                      <a:pt x="1568" y="14954"/>
                      <a:pt x="1033" y="18781"/>
                    </a:cubicBezTo>
                    <a:cubicBezTo>
                      <a:pt x="0" y="26076"/>
                      <a:pt x="4772" y="30240"/>
                      <a:pt x="8511" y="31122"/>
                    </a:cubicBezTo>
                    <a:lnTo>
                      <a:pt x="7629" y="35560"/>
                    </a:lnTo>
                    <a:cubicBezTo>
                      <a:pt x="7629" y="35560"/>
                      <a:pt x="6839" y="39420"/>
                      <a:pt x="10487" y="40058"/>
                    </a:cubicBezTo>
                    <a:cubicBezTo>
                      <a:pt x="10898" y="40127"/>
                      <a:pt x="11293" y="40159"/>
                      <a:pt x="11670" y="40159"/>
                    </a:cubicBezTo>
                    <a:cubicBezTo>
                      <a:pt x="15782" y="40159"/>
                      <a:pt x="17873" y="36411"/>
                      <a:pt x="17873" y="36411"/>
                    </a:cubicBezTo>
                    <a:lnTo>
                      <a:pt x="22371" y="22246"/>
                    </a:lnTo>
                    <a:cubicBezTo>
                      <a:pt x="22371" y="22246"/>
                      <a:pt x="23955" y="23038"/>
                      <a:pt x="25577" y="23038"/>
                    </a:cubicBezTo>
                    <a:cubicBezTo>
                      <a:pt x="26953" y="23038"/>
                      <a:pt x="28357" y="22468"/>
                      <a:pt x="28846" y="20362"/>
                    </a:cubicBezTo>
                    <a:cubicBezTo>
                      <a:pt x="29494" y="17538"/>
                      <a:pt x="27580" y="16240"/>
                      <a:pt x="25531" y="16240"/>
                    </a:cubicBezTo>
                    <a:cubicBezTo>
                      <a:pt x="24603" y="16240"/>
                      <a:pt x="23646" y="16507"/>
                      <a:pt x="22888" y="17018"/>
                    </a:cubicBezTo>
                    <a:cubicBezTo>
                      <a:pt x="22888" y="17018"/>
                      <a:pt x="28694" y="3097"/>
                      <a:pt x="16323" y="301"/>
                    </a:cubicBezTo>
                    <a:cubicBezTo>
                      <a:pt x="15408" y="96"/>
                      <a:pt x="14548" y="0"/>
                      <a:pt x="13740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 flipH="1">
                <a:off x="-909912" y="1546325"/>
                <a:ext cx="50950" cy="1478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5913" extrusionOk="0">
                    <a:moveTo>
                      <a:pt x="1455" y="0"/>
                    </a:moveTo>
                    <a:cubicBezTo>
                      <a:pt x="1308" y="0"/>
                      <a:pt x="1176" y="109"/>
                      <a:pt x="1126" y="259"/>
                    </a:cubicBezTo>
                    <a:lnTo>
                      <a:pt x="153" y="3329"/>
                    </a:lnTo>
                    <a:cubicBezTo>
                      <a:pt x="1" y="3876"/>
                      <a:pt x="31" y="4423"/>
                      <a:pt x="305" y="4910"/>
                    </a:cubicBezTo>
                    <a:cubicBezTo>
                      <a:pt x="578" y="5396"/>
                      <a:pt x="1034" y="5761"/>
                      <a:pt x="1581" y="5882"/>
                    </a:cubicBezTo>
                    <a:cubicBezTo>
                      <a:pt x="1612" y="5913"/>
                      <a:pt x="1612" y="5913"/>
                      <a:pt x="1673" y="5913"/>
                    </a:cubicBezTo>
                    <a:cubicBezTo>
                      <a:pt x="1825" y="5913"/>
                      <a:pt x="1946" y="5791"/>
                      <a:pt x="2007" y="5639"/>
                    </a:cubicBezTo>
                    <a:cubicBezTo>
                      <a:pt x="2037" y="5457"/>
                      <a:pt x="1946" y="5274"/>
                      <a:pt x="1733" y="5214"/>
                    </a:cubicBezTo>
                    <a:cubicBezTo>
                      <a:pt x="1399" y="5122"/>
                      <a:pt x="1095" y="4910"/>
                      <a:pt x="913" y="4575"/>
                    </a:cubicBezTo>
                    <a:cubicBezTo>
                      <a:pt x="730" y="4271"/>
                      <a:pt x="700" y="3907"/>
                      <a:pt x="822" y="3542"/>
                    </a:cubicBezTo>
                    <a:lnTo>
                      <a:pt x="1794" y="472"/>
                    </a:lnTo>
                    <a:cubicBezTo>
                      <a:pt x="1855" y="259"/>
                      <a:pt x="1733" y="77"/>
                      <a:pt x="1551" y="16"/>
                    </a:cubicBezTo>
                    <a:cubicBezTo>
                      <a:pt x="1519" y="5"/>
                      <a:pt x="1486" y="0"/>
                      <a:pt x="1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 flipH="1">
                <a:off x="-882362" y="1457900"/>
                <a:ext cx="10637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4255" h="1753" extrusionOk="0">
                    <a:moveTo>
                      <a:pt x="3087" y="1"/>
                    </a:moveTo>
                    <a:cubicBezTo>
                      <a:pt x="1806" y="1"/>
                      <a:pt x="1" y="557"/>
                      <a:pt x="736" y="1456"/>
                    </a:cubicBezTo>
                    <a:cubicBezTo>
                      <a:pt x="905" y="1664"/>
                      <a:pt x="1231" y="1752"/>
                      <a:pt x="1618" y="1752"/>
                    </a:cubicBezTo>
                    <a:cubicBezTo>
                      <a:pt x="2697" y="1752"/>
                      <a:pt x="4254" y="1071"/>
                      <a:pt x="4232" y="422"/>
                    </a:cubicBezTo>
                    <a:cubicBezTo>
                      <a:pt x="4212" y="133"/>
                      <a:pt x="3712" y="1"/>
                      <a:pt x="3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 flipH="1">
                <a:off x="-1023137" y="1552750"/>
                <a:ext cx="67650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708" extrusionOk="0">
                    <a:moveTo>
                      <a:pt x="1392" y="1"/>
                    </a:moveTo>
                    <a:cubicBezTo>
                      <a:pt x="1374" y="1"/>
                      <a:pt x="1356" y="1"/>
                      <a:pt x="1338" y="2"/>
                    </a:cubicBezTo>
                    <a:cubicBezTo>
                      <a:pt x="578" y="2"/>
                      <a:pt x="0" y="610"/>
                      <a:pt x="0" y="1370"/>
                    </a:cubicBezTo>
                    <a:cubicBezTo>
                      <a:pt x="0" y="2099"/>
                      <a:pt x="608" y="2707"/>
                      <a:pt x="1368" y="2707"/>
                    </a:cubicBezTo>
                    <a:cubicBezTo>
                      <a:pt x="2128" y="2677"/>
                      <a:pt x="2705" y="2069"/>
                      <a:pt x="2705" y="1339"/>
                    </a:cubicBezTo>
                    <a:cubicBezTo>
                      <a:pt x="2705" y="598"/>
                      <a:pt x="2126" y="1"/>
                      <a:pt x="1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 flipH="1">
                <a:off x="-860512" y="1532275"/>
                <a:ext cx="68400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736" extrusionOk="0">
                    <a:moveTo>
                      <a:pt x="1368" y="0"/>
                    </a:moveTo>
                    <a:cubicBezTo>
                      <a:pt x="608" y="31"/>
                      <a:pt x="0" y="639"/>
                      <a:pt x="30" y="1368"/>
                    </a:cubicBezTo>
                    <a:cubicBezTo>
                      <a:pt x="30" y="2128"/>
                      <a:pt x="638" y="2736"/>
                      <a:pt x="1398" y="2736"/>
                    </a:cubicBezTo>
                    <a:cubicBezTo>
                      <a:pt x="2128" y="2706"/>
                      <a:pt x="2736" y="2098"/>
                      <a:pt x="2736" y="1338"/>
                    </a:cubicBezTo>
                    <a:cubicBezTo>
                      <a:pt x="2736" y="608"/>
                      <a:pt x="2097" y="0"/>
                      <a:pt x="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5"/>
              <p:cNvSpPr/>
              <p:nvPr/>
            </p:nvSpPr>
            <p:spPr>
              <a:xfrm flipH="1">
                <a:off x="-1343037" y="1653100"/>
                <a:ext cx="105650" cy="631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524" extrusionOk="0">
                    <a:moveTo>
                      <a:pt x="2627" y="1"/>
                    </a:moveTo>
                    <a:cubicBezTo>
                      <a:pt x="2272" y="1"/>
                      <a:pt x="1916" y="72"/>
                      <a:pt x="1582" y="213"/>
                    </a:cubicBezTo>
                    <a:cubicBezTo>
                      <a:pt x="791" y="547"/>
                      <a:pt x="214" y="1246"/>
                      <a:pt x="31" y="2098"/>
                    </a:cubicBezTo>
                    <a:cubicBezTo>
                      <a:pt x="1" y="2280"/>
                      <a:pt x="123" y="2462"/>
                      <a:pt x="305" y="2493"/>
                    </a:cubicBezTo>
                    <a:cubicBezTo>
                      <a:pt x="335" y="2523"/>
                      <a:pt x="335" y="2523"/>
                      <a:pt x="366" y="2523"/>
                    </a:cubicBezTo>
                    <a:cubicBezTo>
                      <a:pt x="518" y="2523"/>
                      <a:pt x="670" y="2401"/>
                      <a:pt x="700" y="2250"/>
                    </a:cubicBezTo>
                    <a:cubicBezTo>
                      <a:pt x="852" y="1642"/>
                      <a:pt x="1278" y="1094"/>
                      <a:pt x="1855" y="851"/>
                    </a:cubicBezTo>
                    <a:cubicBezTo>
                      <a:pt x="2091" y="752"/>
                      <a:pt x="2347" y="703"/>
                      <a:pt x="2603" y="703"/>
                    </a:cubicBezTo>
                    <a:cubicBezTo>
                      <a:pt x="2973" y="703"/>
                      <a:pt x="3343" y="805"/>
                      <a:pt x="3648" y="1003"/>
                    </a:cubicBezTo>
                    <a:cubicBezTo>
                      <a:pt x="3697" y="1033"/>
                      <a:pt x="3752" y="1046"/>
                      <a:pt x="3808" y="1046"/>
                    </a:cubicBezTo>
                    <a:cubicBezTo>
                      <a:pt x="3927" y="1046"/>
                      <a:pt x="4052" y="985"/>
                      <a:pt x="4135" y="882"/>
                    </a:cubicBezTo>
                    <a:cubicBezTo>
                      <a:pt x="4226" y="730"/>
                      <a:pt x="4165" y="517"/>
                      <a:pt x="4013" y="395"/>
                    </a:cubicBezTo>
                    <a:cubicBezTo>
                      <a:pt x="3592" y="132"/>
                      <a:pt x="3111" y="1"/>
                      <a:pt x="262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5"/>
              <p:cNvSpPr/>
              <p:nvPr/>
            </p:nvSpPr>
            <p:spPr>
              <a:xfrm flipH="1">
                <a:off x="-1064937" y="1904625"/>
                <a:ext cx="197600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47" extrusionOk="0">
                    <a:moveTo>
                      <a:pt x="7903" y="0"/>
                    </a:moveTo>
                    <a:cubicBezTo>
                      <a:pt x="7903" y="1"/>
                      <a:pt x="5126" y="2704"/>
                      <a:pt x="1361" y="2704"/>
                    </a:cubicBezTo>
                    <a:cubicBezTo>
                      <a:pt x="920" y="2704"/>
                      <a:pt x="465" y="2667"/>
                      <a:pt x="0" y="2584"/>
                    </a:cubicBezTo>
                    <a:lnTo>
                      <a:pt x="0" y="3921"/>
                    </a:lnTo>
                    <a:cubicBezTo>
                      <a:pt x="250" y="3939"/>
                      <a:pt x="494" y="3947"/>
                      <a:pt x="730" y="3947"/>
                    </a:cubicBezTo>
                    <a:cubicBezTo>
                      <a:pt x="5902" y="3947"/>
                      <a:pt x="7903" y="1"/>
                      <a:pt x="79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5"/>
              <p:cNvSpPr/>
              <p:nvPr/>
            </p:nvSpPr>
            <p:spPr>
              <a:xfrm flipH="1">
                <a:off x="-1052762" y="167402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9" y="0"/>
                    </a:moveTo>
                    <a:cubicBezTo>
                      <a:pt x="1024" y="0"/>
                      <a:pt x="968" y="5"/>
                      <a:pt x="912" y="14"/>
                    </a:cubicBezTo>
                    <a:cubicBezTo>
                      <a:pt x="365" y="106"/>
                      <a:pt x="0" y="622"/>
                      <a:pt x="91" y="1169"/>
                    </a:cubicBezTo>
                    <a:cubicBezTo>
                      <a:pt x="172" y="1656"/>
                      <a:pt x="590" y="1975"/>
                      <a:pt x="1067" y="1975"/>
                    </a:cubicBezTo>
                    <a:cubicBezTo>
                      <a:pt x="1126" y="1975"/>
                      <a:pt x="1186" y="1970"/>
                      <a:pt x="1246" y="1960"/>
                    </a:cubicBezTo>
                    <a:cubicBezTo>
                      <a:pt x="1793" y="1868"/>
                      <a:pt x="2128" y="1382"/>
                      <a:pt x="2037" y="835"/>
                    </a:cubicBezTo>
                    <a:cubicBezTo>
                      <a:pt x="1955" y="344"/>
                      <a:pt x="1555" y="0"/>
                      <a:pt x="1079" y="0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5"/>
              <p:cNvSpPr/>
              <p:nvPr/>
            </p:nvSpPr>
            <p:spPr>
              <a:xfrm flipH="1">
                <a:off x="-763237" y="1640575"/>
                <a:ext cx="532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75" extrusionOk="0">
                    <a:moveTo>
                      <a:pt x="1072" y="1"/>
                    </a:moveTo>
                    <a:cubicBezTo>
                      <a:pt x="1019" y="1"/>
                      <a:pt x="966" y="5"/>
                      <a:pt x="912" y="15"/>
                    </a:cubicBezTo>
                    <a:cubicBezTo>
                      <a:pt x="365" y="106"/>
                      <a:pt x="0" y="623"/>
                      <a:pt x="92" y="1140"/>
                    </a:cubicBezTo>
                    <a:cubicBezTo>
                      <a:pt x="173" y="1630"/>
                      <a:pt x="597" y="1974"/>
                      <a:pt x="1079" y="1974"/>
                    </a:cubicBezTo>
                    <a:cubicBezTo>
                      <a:pt x="1134" y="1974"/>
                      <a:pt x="1190" y="1970"/>
                      <a:pt x="1247" y="1960"/>
                    </a:cubicBezTo>
                    <a:cubicBezTo>
                      <a:pt x="1763" y="1869"/>
                      <a:pt x="2128" y="1352"/>
                      <a:pt x="2037" y="805"/>
                    </a:cubicBezTo>
                    <a:cubicBezTo>
                      <a:pt x="1955" y="342"/>
                      <a:pt x="1531" y="1"/>
                      <a:pt x="1072" y="1"/>
                    </a:cubicBezTo>
                    <a:close/>
                  </a:path>
                </a:pathLst>
              </a:custGeom>
              <a:solidFill>
                <a:srgbClr val="F9D5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 flipH="1">
                <a:off x="-1333937" y="1161450"/>
                <a:ext cx="646700" cy="592825"/>
              </a:xfrm>
              <a:custGeom>
                <a:avLst/>
                <a:gdLst/>
                <a:ahLst/>
                <a:cxnLst/>
                <a:rect l="l" t="t" r="r" b="b"/>
                <a:pathLst>
                  <a:path w="25868" h="23713" extrusionOk="0">
                    <a:moveTo>
                      <a:pt x="12645" y="0"/>
                    </a:moveTo>
                    <a:lnTo>
                      <a:pt x="8207" y="1216"/>
                    </a:lnTo>
                    <a:lnTo>
                      <a:pt x="4560" y="2918"/>
                    </a:lnTo>
                    <a:lnTo>
                      <a:pt x="1247" y="7538"/>
                    </a:lnTo>
                    <a:lnTo>
                      <a:pt x="0" y="11490"/>
                    </a:lnTo>
                    <a:lnTo>
                      <a:pt x="700" y="15654"/>
                    </a:lnTo>
                    <a:cubicBezTo>
                      <a:pt x="700" y="15654"/>
                      <a:pt x="1703" y="10487"/>
                      <a:pt x="6292" y="7721"/>
                    </a:cubicBezTo>
                    <a:cubicBezTo>
                      <a:pt x="6292" y="7721"/>
                      <a:pt x="8876" y="11855"/>
                      <a:pt x="18359" y="16991"/>
                    </a:cubicBezTo>
                    <a:cubicBezTo>
                      <a:pt x="18359" y="16991"/>
                      <a:pt x="16688" y="23557"/>
                      <a:pt x="17539" y="23709"/>
                    </a:cubicBezTo>
                    <a:cubicBezTo>
                      <a:pt x="17558" y="23712"/>
                      <a:pt x="17577" y="23713"/>
                      <a:pt x="17597" y="23713"/>
                    </a:cubicBezTo>
                    <a:cubicBezTo>
                      <a:pt x="18459" y="23713"/>
                      <a:pt x="19979" y="21132"/>
                      <a:pt x="21703" y="18754"/>
                    </a:cubicBezTo>
                    <a:cubicBezTo>
                      <a:pt x="23496" y="16323"/>
                      <a:pt x="25867" y="14256"/>
                      <a:pt x="25867" y="14256"/>
                    </a:cubicBezTo>
                    <a:lnTo>
                      <a:pt x="21065" y="2766"/>
                    </a:lnTo>
                    <a:lnTo>
                      <a:pt x="17326" y="882"/>
                    </a:lnTo>
                    <a:lnTo>
                      <a:pt x="1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 flipH="1">
                <a:off x="-1229812" y="1586225"/>
                <a:ext cx="572975" cy="418325"/>
              </a:xfrm>
              <a:custGeom>
                <a:avLst/>
                <a:gdLst/>
                <a:ahLst/>
                <a:cxnLst/>
                <a:rect l="l" t="t" r="r" b="b"/>
                <a:pathLst>
                  <a:path w="22919" h="16733" extrusionOk="0">
                    <a:moveTo>
                      <a:pt x="19575" y="0"/>
                    </a:moveTo>
                    <a:lnTo>
                      <a:pt x="15958" y="7569"/>
                    </a:lnTo>
                    <a:cubicBezTo>
                      <a:pt x="15958" y="7569"/>
                      <a:pt x="12828" y="5107"/>
                      <a:pt x="9028" y="4712"/>
                    </a:cubicBezTo>
                    <a:cubicBezTo>
                      <a:pt x="8707" y="4681"/>
                      <a:pt x="8382" y="4667"/>
                      <a:pt x="8057" y="4667"/>
                    </a:cubicBezTo>
                    <a:cubicBezTo>
                      <a:pt x="4530" y="4667"/>
                      <a:pt x="912" y="6323"/>
                      <a:pt x="912" y="6323"/>
                    </a:cubicBezTo>
                    <a:cubicBezTo>
                      <a:pt x="912" y="6323"/>
                      <a:pt x="1" y="15563"/>
                      <a:pt x="8420" y="16657"/>
                    </a:cubicBezTo>
                    <a:cubicBezTo>
                      <a:pt x="8812" y="16708"/>
                      <a:pt x="9194" y="16732"/>
                      <a:pt x="9569" y="16732"/>
                    </a:cubicBezTo>
                    <a:cubicBezTo>
                      <a:pt x="18847" y="16732"/>
                      <a:pt x="22919" y="1763"/>
                      <a:pt x="22919" y="1763"/>
                    </a:cubicBezTo>
                    <a:lnTo>
                      <a:pt x="19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 flipH="1">
                <a:off x="-950937" y="1735150"/>
                <a:ext cx="135275" cy="60225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240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774" y="2409"/>
                      <a:pt x="2907" y="2409"/>
                    </a:cubicBezTo>
                    <a:cubicBezTo>
                      <a:pt x="2970" y="2409"/>
                      <a:pt x="3035" y="2407"/>
                      <a:pt x="3101" y="2402"/>
                    </a:cubicBezTo>
                    <a:cubicBezTo>
                      <a:pt x="5411" y="2250"/>
                      <a:pt x="5259" y="62"/>
                      <a:pt x="5259" y="62"/>
                    </a:cubicBezTo>
                    <a:lnTo>
                      <a:pt x="5259" y="62"/>
                    </a:lnTo>
                    <a:cubicBezTo>
                      <a:pt x="4441" y="389"/>
                      <a:pt x="3565" y="556"/>
                      <a:pt x="2688" y="556"/>
                    </a:cubicBezTo>
                    <a:cubicBezTo>
                      <a:pt x="1772" y="556"/>
                      <a:pt x="854" y="37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 flipH="1">
                <a:off x="-1418287" y="1566475"/>
                <a:ext cx="278925" cy="278900"/>
              </a:xfrm>
              <a:custGeom>
                <a:avLst/>
                <a:gdLst/>
                <a:ahLst/>
                <a:cxnLst/>
                <a:rect l="l" t="t" r="r" b="b"/>
                <a:pathLst>
                  <a:path w="11157" h="11156" extrusionOk="0">
                    <a:moveTo>
                      <a:pt x="5563" y="0"/>
                    </a:moveTo>
                    <a:cubicBezTo>
                      <a:pt x="2493" y="0"/>
                      <a:pt x="1" y="2493"/>
                      <a:pt x="1" y="5593"/>
                    </a:cubicBezTo>
                    <a:cubicBezTo>
                      <a:pt x="1" y="8663"/>
                      <a:pt x="2493" y="11155"/>
                      <a:pt x="5563" y="11155"/>
                    </a:cubicBezTo>
                    <a:cubicBezTo>
                      <a:pt x="8664" y="11155"/>
                      <a:pt x="11156" y="8663"/>
                      <a:pt x="11156" y="5593"/>
                    </a:cubicBezTo>
                    <a:cubicBezTo>
                      <a:pt x="11156" y="2493"/>
                      <a:pt x="8664" y="0"/>
                      <a:pt x="5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 flipH="1">
                <a:off x="-1333937" y="1161450"/>
                <a:ext cx="187725" cy="487100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94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24" y="2280"/>
                      <a:pt x="2888" y="16991"/>
                      <a:pt x="2493" y="19484"/>
                    </a:cubicBezTo>
                    <a:lnTo>
                      <a:pt x="5745" y="18785"/>
                    </a:lnTo>
                    <a:cubicBezTo>
                      <a:pt x="5745" y="18785"/>
                      <a:pt x="7508" y="11855"/>
                      <a:pt x="6444" y="6900"/>
                    </a:cubicBezTo>
                    <a:cubicBezTo>
                      <a:pt x="5016" y="274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3" name="Google Shape;1683;p45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684" name="Google Shape;1684;p45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45"/>
          <p:cNvGrpSpPr/>
          <p:nvPr/>
        </p:nvGrpSpPr>
        <p:grpSpPr>
          <a:xfrm>
            <a:off x="6445575" y="443950"/>
            <a:ext cx="1375660" cy="309600"/>
            <a:chOff x="1508000" y="519775"/>
            <a:chExt cx="1375660" cy="309600"/>
          </a:xfrm>
        </p:grpSpPr>
        <p:sp>
          <p:nvSpPr>
            <p:cNvPr id="1687" name="Google Shape;1687;p45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240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1"/>
          <p:cNvSpPr txBox="1">
            <a:spLocks noGrp="1"/>
          </p:cNvSpPr>
          <p:nvPr>
            <p:ph type="body" idx="1"/>
          </p:nvPr>
        </p:nvSpPr>
        <p:spPr>
          <a:xfrm>
            <a:off x="1642426" y="1256548"/>
            <a:ext cx="5880930" cy="249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Learning from experts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Networking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Skill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Q&amp;A sessions</a:t>
            </a:r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880930" cy="35679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Why to Attend  ?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45;p41">
            <a:extLst>
              <a:ext uri="{FF2B5EF4-FFF2-40B4-BE49-F238E27FC236}">
                <a16:creationId xmlns:a16="http://schemas.microsoft.com/office/drawing/2014/main" id="{A02740F9-C9A6-84A4-42FD-15D99E7E7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52879"/>
            <a:ext cx="6631711" cy="47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</a:rPr>
              <a:t>Benefits of Attending the Event : </a:t>
            </a:r>
            <a:endParaRPr sz="1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2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1"/>
          <p:cNvSpPr txBox="1">
            <a:spLocks noGrp="1"/>
          </p:cNvSpPr>
          <p:nvPr>
            <p:ph type="title"/>
          </p:nvPr>
        </p:nvSpPr>
        <p:spPr>
          <a:xfrm>
            <a:off x="-221283" y="1319349"/>
            <a:ext cx="6631711" cy="474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2"/>
                </a:solidFill>
              </a:rPr>
              <a:t>Online Engagement Ideas :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46" name="Google Shape;1446;p41"/>
          <p:cNvSpPr txBox="1">
            <a:spLocks noGrp="1"/>
          </p:cNvSpPr>
          <p:nvPr>
            <p:ph type="body" idx="1"/>
          </p:nvPr>
        </p:nvSpPr>
        <p:spPr>
          <a:xfrm>
            <a:off x="1642426" y="1627669"/>
            <a:ext cx="5880930" cy="2490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Live Q&amp;A sessions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Interactive polls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Virtual breakout rooms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Hackathons or coding challenges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1447" name="Google Shape;1447;p41"/>
          <p:cNvSpPr/>
          <p:nvPr/>
        </p:nvSpPr>
        <p:spPr>
          <a:xfrm>
            <a:off x="1642426" y="396505"/>
            <a:ext cx="5773874" cy="474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IN" b="1"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Exo"/>
              </a:rPr>
              <a:t>Attracting Students -</a:t>
            </a:r>
            <a:endParaRPr b="1" i="0" dirty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Exo"/>
            </a:endParaRPr>
          </a:p>
        </p:txBody>
      </p:sp>
      <p:grpSp>
        <p:nvGrpSpPr>
          <p:cNvPr id="1448" name="Google Shape;1448;p41"/>
          <p:cNvGrpSpPr/>
          <p:nvPr/>
        </p:nvGrpSpPr>
        <p:grpSpPr>
          <a:xfrm>
            <a:off x="7664275" y="443950"/>
            <a:ext cx="1375660" cy="309600"/>
            <a:chOff x="1508000" y="519775"/>
            <a:chExt cx="1375660" cy="309600"/>
          </a:xfrm>
        </p:grpSpPr>
        <p:sp>
          <p:nvSpPr>
            <p:cNvPr id="1449" name="Google Shape;1449;p41"/>
            <p:cNvSpPr/>
            <p:nvPr/>
          </p:nvSpPr>
          <p:spPr>
            <a:xfrm>
              <a:off x="1508000" y="519775"/>
              <a:ext cx="309600" cy="309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903260" y="519775"/>
              <a:ext cx="980400" cy="3096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435425" y="443575"/>
            <a:ext cx="945900" cy="309725"/>
            <a:chOff x="435425" y="519775"/>
            <a:chExt cx="945900" cy="309725"/>
          </a:xfrm>
        </p:grpSpPr>
        <p:sp>
          <p:nvSpPr>
            <p:cNvPr id="1452" name="Google Shape;1452;p41"/>
            <p:cNvSpPr/>
            <p:nvPr/>
          </p:nvSpPr>
          <p:spPr>
            <a:xfrm>
              <a:off x="435425" y="519775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5425" y="710100"/>
              <a:ext cx="945900" cy="1194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576930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 Talk Show Podcast Pitch Deck by Slidesgo">
  <a:themeElements>
    <a:clrScheme name="Simple Light">
      <a:dk1>
        <a:srgbClr val="000000"/>
      </a:dk1>
      <a:lt1>
        <a:srgbClr val="FFFFFF"/>
      </a:lt1>
      <a:dk2>
        <a:srgbClr val="E3362C"/>
      </a:dk2>
      <a:lt2>
        <a:srgbClr val="FFBF00"/>
      </a:lt2>
      <a:accent1>
        <a:srgbClr val="3950C3"/>
      </a:accent1>
      <a:accent2>
        <a:srgbClr val="F3E7C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376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Heebo Black</vt:lpstr>
      <vt:lpstr>Söhne</vt:lpstr>
      <vt:lpstr>Exo</vt:lpstr>
      <vt:lpstr>Epilogue Black</vt:lpstr>
      <vt:lpstr>Roboto</vt:lpstr>
      <vt:lpstr>Anaheim</vt:lpstr>
      <vt:lpstr>Arial</vt:lpstr>
      <vt:lpstr>Indian Talk Show Podcast Pitch Deck by Slidesgo</vt:lpstr>
      <vt:lpstr>An Online event for Enthusiastic Learners..</vt:lpstr>
      <vt:lpstr>Introduction :</vt:lpstr>
      <vt:lpstr>Unlocking Opportunities in the Digital world</vt:lpstr>
      <vt:lpstr>PowerPoint Presentation</vt:lpstr>
      <vt:lpstr>Key – Speakers </vt:lpstr>
      <vt:lpstr>Key – Speakers </vt:lpstr>
      <vt:lpstr>Key – Speakers </vt:lpstr>
      <vt:lpstr>Benefits of Attending the Event : </vt:lpstr>
      <vt:lpstr>Online Engagement Ideas : </vt:lpstr>
      <vt:lpstr>Online Engagement Ideas : </vt:lpstr>
      <vt:lpstr> Emphasizing Inclusivity and Diversity :  Unity in Diversity - Everyone's Welcome!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Talks</dc:title>
  <dc:creator>Abhishek Kumar</dc:creator>
  <cp:lastModifiedBy>Abhishek Kumar</cp:lastModifiedBy>
  <cp:revision>5</cp:revision>
  <dcterms:modified xsi:type="dcterms:W3CDTF">2023-11-16T16:35:30Z</dcterms:modified>
</cp:coreProperties>
</file>