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118"/>
  </p:normalViewPr>
  <p:slideViewPr>
    <p:cSldViewPr snapToGrid="0" snapToObjects="1">
      <p:cViewPr>
        <p:scale>
          <a:sx n="89" d="100"/>
          <a:sy n="89"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A0CE9F-0E04-40BC-88FF-E43337D08D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03580D-45E3-4898-8F7D-AF61B34019B4}">
      <dgm:prSet/>
      <dgm:spPr/>
      <dgm:t>
        <a:bodyPr/>
        <a:lstStyle/>
        <a:p>
          <a:r>
            <a:rPr lang="en-US" b="1"/>
            <a:t>Use Case 1: Case Reporter - Case Volunteer Work Request</a:t>
          </a:r>
          <a:endParaRPr lang="en-US"/>
        </a:p>
      </dgm:t>
    </dgm:pt>
    <dgm:pt modelId="{EBEA8D60-2077-4F9B-ABD7-91FB475D0369}" type="parTrans" cxnId="{5CC98E82-586A-4D38-AF1A-26CC1EB982D9}">
      <dgm:prSet/>
      <dgm:spPr/>
      <dgm:t>
        <a:bodyPr/>
        <a:lstStyle/>
        <a:p>
          <a:endParaRPr lang="en-US"/>
        </a:p>
      </dgm:t>
    </dgm:pt>
    <dgm:pt modelId="{D6AA8953-5E57-41BD-8A8D-3BA7BEE596EF}" type="sibTrans" cxnId="{5CC98E82-586A-4D38-AF1A-26CC1EB982D9}">
      <dgm:prSet/>
      <dgm:spPr/>
      <dgm:t>
        <a:bodyPr/>
        <a:lstStyle/>
        <a:p>
          <a:endParaRPr lang="en-US"/>
        </a:p>
      </dgm:t>
    </dgm:pt>
    <dgm:pt modelId="{7F214EA3-D939-4D64-B411-3083F63924E4}">
      <dgm:prSet/>
      <dgm:spPr/>
      <dgm:t>
        <a:bodyPr/>
        <a:lstStyle/>
        <a:p>
          <a:r>
            <a:rPr lang="en-US" dirty="0"/>
            <a:t>Case Reporter registers a report with all the details regarding the assault.</a:t>
          </a:r>
        </a:p>
      </dgm:t>
    </dgm:pt>
    <dgm:pt modelId="{A12C5113-8EC6-4494-9019-FBEB495B8AE7}" type="parTrans" cxnId="{385E7E1A-7005-4320-A71C-C11AF6D080AF}">
      <dgm:prSet/>
      <dgm:spPr/>
      <dgm:t>
        <a:bodyPr/>
        <a:lstStyle/>
        <a:p>
          <a:endParaRPr lang="en-US"/>
        </a:p>
      </dgm:t>
    </dgm:pt>
    <dgm:pt modelId="{E0477C4F-29A1-40A3-BC4F-BA3671E77EE7}" type="sibTrans" cxnId="{385E7E1A-7005-4320-A71C-C11AF6D080AF}">
      <dgm:prSet/>
      <dgm:spPr/>
      <dgm:t>
        <a:bodyPr/>
        <a:lstStyle/>
        <a:p>
          <a:endParaRPr lang="en-US"/>
        </a:p>
      </dgm:t>
    </dgm:pt>
    <dgm:pt modelId="{34D305CA-B593-4E10-A14C-8295861EFA2A}">
      <dgm:prSet/>
      <dgm:spPr/>
      <dgm:t>
        <a:bodyPr/>
        <a:lstStyle/>
        <a:p>
          <a:r>
            <a:rPr lang="en-US"/>
            <a:t>The request is sent to the Case Volunteer who accepts and assigns the case to concerned entities for further proceedings</a:t>
          </a:r>
        </a:p>
      </dgm:t>
    </dgm:pt>
    <dgm:pt modelId="{FACE2B59-B687-4B22-8F6D-CC2F9E0F25BF}" type="parTrans" cxnId="{DE31F9AD-4537-420E-AACD-8AFBA9FABA00}">
      <dgm:prSet/>
      <dgm:spPr/>
      <dgm:t>
        <a:bodyPr/>
        <a:lstStyle/>
        <a:p>
          <a:endParaRPr lang="en-US"/>
        </a:p>
      </dgm:t>
    </dgm:pt>
    <dgm:pt modelId="{2EC9A1D1-A687-4111-8CBF-B5D15C3F510D}" type="sibTrans" cxnId="{DE31F9AD-4537-420E-AACD-8AFBA9FABA00}">
      <dgm:prSet/>
      <dgm:spPr/>
      <dgm:t>
        <a:bodyPr/>
        <a:lstStyle/>
        <a:p>
          <a:endParaRPr lang="en-US"/>
        </a:p>
      </dgm:t>
    </dgm:pt>
    <dgm:pt modelId="{0180158A-B2B7-428C-9942-0424E0516812}">
      <dgm:prSet/>
      <dgm:spPr/>
      <dgm:t>
        <a:bodyPr/>
        <a:lstStyle/>
        <a:p>
          <a:r>
            <a:rPr lang="en-US" b="1"/>
            <a:t>Use Case 2: Case Volunteer - Doctor Work Request</a:t>
          </a:r>
          <a:endParaRPr lang="en-US"/>
        </a:p>
      </dgm:t>
    </dgm:pt>
    <dgm:pt modelId="{3C171AA3-A54E-4111-82D1-D25A46F04B11}" type="parTrans" cxnId="{B0712361-C1D9-464D-8D8A-833C1FB36345}">
      <dgm:prSet/>
      <dgm:spPr/>
      <dgm:t>
        <a:bodyPr/>
        <a:lstStyle/>
        <a:p>
          <a:endParaRPr lang="en-US"/>
        </a:p>
      </dgm:t>
    </dgm:pt>
    <dgm:pt modelId="{4FB6C593-14E1-4908-A3BE-BB5636BAC2AD}" type="sibTrans" cxnId="{B0712361-C1D9-464D-8D8A-833C1FB36345}">
      <dgm:prSet/>
      <dgm:spPr/>
      <dgm:t>
        <a:bodyPr/>
        <a:lstStyle/>
        <a:p>
          <a:endParaRPr lang="en-US"/>
        </a:p>
      </dgm:t>
    </dgm:pt>
    <dgm:pt modelId="{BBFEE83E-EDD0-453C-8AA3-928E969FB8B5}">
      <dgm:prSet/>
      <dgm:spPr/>
      <dgm:t>
        <a:bodyPr/>
        <a:lstStyle/>
        <a:p>
          <a:r>
            <a:rPr lang="en-US" dirty="0"/>
            <a:t>Case Volunteer reads the report regarding the assault and request is sent to Doctor.</a:t>
          </a:r>
        </a:p>
      </dgm:t>
    </dgm:pt>
    <dgm:pt modelId="{BC756A27-BDDA-4C63-85E8-5BE3A1C7D50E}" type="parTrans" cxnId="{C96F418F-B14F-4EFF-AF55-EE153C819696}">
      <dgm:prSet/>
      <dgm:spPr/>
      <dgm:t>
        <a:bodyPr/>
        <a:lstStyle/>
        <a:p>
          <a:endParaRPr lang="en-US"/>
        </a:p>
      </dgm:t>
    </dgm:pt>
    <dgm:pt modelId="{803382CF-3B4E-421D-B79C-293C4E0D47F4}" type="sibTrans" cxnId="{C96F418F-B14F-4EFF-AF55-EE153C819696}">
      <dgm:prSet/>
      <dgm:spPr/>
      <dgm:t>
        <a:bodyPr/>
        <a:lstStyle/>
        <a:p>
          <a:endParaRPr lang="en-US"/>
        </a:p>
      </dgm:t>
    </dgm:pt>
    <dgm:pt modelId="{9682F8AF-015E-4652-9645-0786711BCBC1}">
      <dgm:prSet/>
      <dgm:spPr/>
      <dgm:t>
        <a:bodyPr/>
        <a:lstStyle/>
        <a:p>
          <a:r>
            <a:rPr lang="en-US" dirty="0"/>
            <a:t>The Doctor accepts a case and sends invite to the patient for appointment</a:t>
          </a:r>
        </a:p>
      </dgm:t>
    </dgm:pt>
    <dgm:pt modelId="{3A5A5298-7A3C-42EF-99FA-1F654DAB9EB3}" type="parTrans" cxnId="{0D5FD525-38C8-4EF5-BE23-F60B113227DC}">
      <dgm:prSet/>
      <dgm:spPr/>
      <dgm:t>
        <a:bodyPr/>
        <a:lstStyle/>
        <a:p>
          <a:endParaRPr lang="en-US"/>
        </a:p>
      </dgm:t>
    </dgm:pt>
    <dgm:pt modelId="{BE5092B7-DEA6-4879-BBDF-B825D38984D9}" type="sibTrans" cxnId="{0D5FD525-38C8-4EF5-BE23-F60B113227DC}">
      <dgm:prSet/>
      <dgm:spPr/>
      <dgm:t>
        <a:bodyPr/>
        <a:lstStyle/>
        <a:p>
          <a:endParaRPr lang="en-US"/>
        </a:p>
      </dgm:t>
    </dgm:pt>
    <dgm:pt modelId="{17D24A8B-AE03-084B-B720-27E01CA7EB92}" type="pres">
      <dgm:prSet presAssocID="{C6A0CE9F-0E04-40BC-88FF-E43337D08D80}" presName="diagram" presStyleCnt="0">
        <dgm:presLayoutVars>
          <dgm:dir/>
          <dgm:resizeHandles val="exact"/>
        </dgm:presLayoutVars>
      </dgm:prSet>
      <dgm:spPr/>
    </dgm:pt>
    <dgm:pt modelId="{14276C29-1428-3B4F-B69A-660DBC59D637}" type="pres">
      <dgm:prSet presAssocID="{DB03580D-45E3-4898-8F7D-AF61B34019B4}" presName="node" presStyleLbl="node1" presStyleIdx="0" presStyleCnt="2">
        <dgm:presLayoutVars>
          <dgm:bulletEnabled val="1"/>
        </dgm:presLayoutVars>
      </dgm:prSet>
      <dgm:spPr/>
    </dgm:pt>
    <dgm:pt modelId="{8F6BF3F9-1936-734C-A403-23D167B61EC0}" type="pres">
      <dgm:prSet presAssocID="{D6AA8953-5E57-41BD-8A8D-3BA7BEE596EF}" presName="sibTrans" presStyleCnt="0"/>
      <dgm:spPr/>
    </dgm:pt>
    <dgm:pt modelId="{01FC566A-9A7E-B64F-BDFE-4FA183269F55}" type="pres">
      <dgm:prSet presAssocID="{0180158A-B2B7-428C-9942-0424E0516812}" presName="node" presStyleLbl="node1" presStyleIdx="1" presStyleCnt="2">
        <dgm:presLayoutVars>
          <dgm:bulletEnabled val="1"/>
        </dgm:presLayoutVars>
      </dgm:prSet>
      <dgm:spPr/>
    </dgm:pt>
  </dgm:ptLst>
  <dgm:cxnLst>
    <dgm:cxn modelId="{8EF45200-9597-3846-A9F6-E8CA8AEBD9CD}" type="presOf" srcId="{BBFEE83E-EDD0-453C-8AA3-928E969FB8B5}" destId="{01FC566A-9A7E-B64F-BDFE-4FA183269F55}" srcOrd="0" destOrd="1" presId="urn:microsoft.com/office/officeart/2005/8/layout/default"/>
    <dgm:cxn modelId="{164DA70B-5FF5-714A-AB03-5DF9CB86526C}" type="presOf" srcId="{C6A0CE9F-0E04-40BC-88FF-E43337D08D80}" destId="{17D24A8B-AE03-084B-B720-27E01CA7EB92}" srcOrd="0" destOrd="0" presId="urn:microsoft.com/office/officeart/2005/8/layout/default"/>
    <dgm:cxn modelId="{385E7E1A-7005-4320-A71C-C11AF6D080AF}" srcId="{DB03580D-45E3-4898-8F7D-AF61B34019B4}" destId="{7F214EA3-D939-4D64-B411-3083F63924E4}" srcOrd="0" destOrd="0" parTransId="{A12C5113-8EC6-4494-9019-FBEB495B8AE7}" sibTransId="{E0477C4F-29A1-40A3-BC4F-BA3671E77EE7}"/>
    <dgm:cxn modelId="{0D5FD525-38C8-4EF5-BE23-F60B113227DC}" srcId="{0180158A-B2B7-428C-9942-0424E0516812}" destId="{9682F8AF-015E-4652-9645-0786711BCBC1}" srcOrd="1" destOrd="0" parTransId="{3A5A5298-7A3C-42EF-99FA-1F654DAB9EB3}" sibTransId="{BE5092B7-DEA6-4879-BBDF-B825D38984D9}"/>
    <dgm:cxn modelId="{5FA91756-39BA-0D48-A16B-D81FA52257FB}" type="presOf" srcId="{DB03580D-45E3-4898-8F7D-AF61B34019B4}" destId="{14276C29-1428-3B4F-B69A-660DBC59D637}" srcOrd="0" destOrd="0" presId="urn:microsoft.com/office/officeart/2005/8/layout/default"/>
    <dgm:cxn modelId="{1EC6D357-7DFC-3D43-9F94-5E0E7FEF8D44}" type="presOf" srcId="{9682F8AF-015E-4652-9645-0786711BCBC1}" destId="{01FC566A-9A7E-B64F-BDFE-4FA183269F55}" srcOrd="0" destOrd="2" presId="urn:microsoft.com/office/officeart/2005/8/layout/default"/>
    <dgm:cxn modelId="{CBFB6C5D-059C-6841-9197-5108916BF775}" type="presOf" srcId="{0180158A-B2B7-428C-9942-0424E0516812}" destId="{01FC566A-9A7E-B64F-BDFE-4FA183269F55}" srcOrd="0" destOrd="0" presId="urn:microsoft.com/office/officeart/2005/8/layout/default"/>
    <dgm:cxn modelId="{B0712361-C1D9-464D-8D8A-833C1FB36345}" srcId="{C6A0CE9F-0E04-40BC-88FF-E43337D08D80}" destId="{0180158A-B2B7-428C-9942-0424E0516812}" srcOrd="1" destOrd="0" parTransId="{3C171AA3-A54E-4111-82D1-D25A46F04B11}" sibTransId="{4FB6C593-14E1-4908-A3BE-BB5636BAC2AD}"/>
    <dgm:cxn modelId="{5CC98E82-586A-4D38-AF1A-26CC1EB982D9}" srcId="{C6A0CE9F-0E04-40BC-88FF-E43337D08D80}" destId="{DB03580D-45E3-4898-8F7D-AF61B34019B4}" srcOrd="0" destOrd="0" parTransId="{EBEA8D60-2077-4F9B-ABD7-91FB475D0369}" sibTransId="{D6AA8953-5E57-41BD-8A8D-3BA7BEE596EF}"/>
    <dgm:cxn modelId="{C96F418F-B14F-4EFF-AF55-EE153C819696}" srcId="{0180158A-B2B7-428C-9942-0424E0516812}" destId="{BBFEE83E-EDD0-453C-8AA3-928E969FB8B5}" srcOrd="0" destOrd="0" parTransId="{BC756A27-BDDA-4C63-85E8-5BE3A1C7D50E}" sibTransId="{803382CF-3B4E-421D-B79C-293C4E0D47F4}"/>
    <dgm:cxn modelId="{DE31F9AD-4537-420E-AACD-8AFBA9FABA00}" srcId="{DB03580D-45E3-4898-8F7D-AF61B34019B4}" destId="{34D305CA-B593-4E10-A14C-8295861EFA2A}" srcOrd="1" destOrd="0" parTransId="{FACE2B59-B687-4B22-8F6D-CC2F9E0F25BF}" sibTransId="{2EC9A1D1-A687-4111-8CBF-B5D15C3F510D}"/>
    <dgm:cxn modelId="{3683EAB6-7CBB-7644-A23C-1061A30B6805}" type="presOf" srcId="{7F214EA3-D939-4D64-B411-3083F63924E4}" destId="{14276C29-1428-3B4F-B69A-660DBC59D637}" srcOrd="0" destOrd="1" presId="urn:microsoft.com/office/officeart/2005/8/layout/default"/>
    <dgm:cxn modelId="{A83ADFB7-5583-2C4A-A108-39E8EA89A539}" type="presOf" srcId="{34D305CA-B593-4E10-A14C-8295861EFA2A}" destId="{14276C29-1428-3B4F-B69A-660DBC59D637}" srcOrd="0" destOrd="2" presId="urn:microsoft.com/office/officeart/2005/8/layout/default"/>
    <dgm:cxn modelId="{8CF801DF-90F7-2E4C-95A1-88B5961B02A5}" type="presParOf" srcId="{17D24A8B-AE03-084B-B720-27E01CA7EB92}" destId="{14276C29-1428-3B4F-B69A-660DBC59D637}" srcOrd="0" destOrd="0" presId="urn:microsoft.com/office/officeart/2005/8/layout/default"/>
    <dgm:cxn modelId="{A16D32A4-9146-4D47-A032-34CCA1D73572}" type="presParOf" srcId="{17D24A8B-AE03-084B-B720-27E01CA7EB92}" destId="{8F6BF3F9-1936-734C-A403-23D167B61EC0}" srcOrd="1" destOrd="0" presId="urn:microsoft.com/office/officeart/2005/8/layout/default"/>
    <dgm:cxn modelId="{0F42F1C9-3A85-BB4A-B374-9F0DCE49C1BC}" type="presParOf" srcId="{17D24A8B-AE03-084B-B720-27E01CA7EB92}" destId="{01FC566A-9A7E-B64F-BDFE-4FA183269F5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0CE9F-0E04-40BC-88FF-E43337D08D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03580D-45E3-4898-8F7D-AF61B34019B4}">
      <dgm:prSet/>
      <dgm:spPr/>
      <dgm:t>
        <a:bodyPr/>
        <a:lstStyle/>
        <a:p>
          <a:r>
            <a:rPr lang="en-US" b="1" dirty="0"/>
            <a:t>Use Case 3: Doctor – Lab Assistant Work Request</a:t>
          </a:r>
          <a:endParaRPr lang="en-US" dirty="0"/>
        </a:p>
      </dgm:t>
    </dgm:pt>
    <dgm:pt modelId="{EBEA8D60-2077-4F9B-ABD7-91FB475D0369}" type="parTrans" cxnId="{5CC98E82-586A-4D38-AF1A-26CC1EB982D9}">
      <dgm:prSet/>
      <dgm:spPr/>
      <dgm:t>
        <a:bodyPr/>
        <a:lstStyle/>
        <a:p>
          <a:endParaRPr lang="en-US"/>
        </a:p>
      </dgm:t>
    </dgm:pt>
    <dgm:pt modelId="{D6AA8953-5E57-41BD-8A8D-3BA7BEE596EF}" type="sibTrans" cxnId="{5CC98E82-586A-4D38-AF1A-26CC1EB982D9}">
      <dgm:prSet/>
      <dgm:spPr/>
      <dgm:t>
        <a:bodyPr/>
        <a:lstStyle/>
        <a:p>
          <a:endParaRPr lang="en-US"/>
        </a:p>
      </dgm:t>
    </dgm:pt>
    <dgm:pt modelId="{7F214EA3-D939-4D64-B411-3083F63924E4}">
      <dgm:prSet/>
      <dgm:spPr/>
      <dgm:t>
        <a:bodyPr/>
        <a:lstStyle/>
        <a:p>
          <a:r>
            <a:rPr lang="en-US" dirty="0">
              <a:ea typeface="+mn-lt"/>
              <a:cs typeface="+mn-lt"/>
            </a:rPr>
            <a:t>Doctor</a:t>
          </a:r>
          <a:r>
            <a:rPr lang="en-US" dirty="0"/>
            <a:t> reads the report regarding the assault and request is sent to Lab Assistant for conducting the Lab Tests.</a:t>
          </a:r>
        </a:p>
      </dgm:t>
    </dgm:pt>
    <dgm:pt modelId="{A12C5113-8EC6-4494-9019-FBEB495B8AE7}" type="parTrans" cxnId="{385E7E1A-7005-4320-A71C-C11AF6D080AF}">
      <dgm:prSet/>
      <dgm:spPr/>
      <dgm:t>
        <a:bodyPr/>
        <a:lstStyle/>
        <a:p>
          <a:endParaRPr lang="en-US"/>
        </a:p>
      </dgm:t>
    </dgm:pt>
    <dgm:pt modelId="{E0477C4F-29A1-40A3-BC4F-BA3671E77EE7}" type="sibTrans" cxnId="{385E7E1A-7005-4320-A71C-C11AF6D080AF}">
      <dgm:prSet/>
      <dgm:spPr/>
      <dgm:t>
        <a:bodyPr/>
        <a:lstStyle/>
        <a:p>
          <a:endParaRPr lang="en-US"/>
        </a:p>
      </dgm:t>
    </dgm:pt>
    <dgm:pt modelId="{34D305CA-B593-4E10-A14C-8295861EFA2A}">
      <dgm:prSet/>
      <dgm:spPr/>
      <dgm:t>
        <a:bodyPr/>
        <a:lstStyle/>
        <a:p>
          <a:r>
            <a:rPr lang="en-US" dirty="0"/>
            <a:t>The Lab Assistant accepts a lab test requests and sends results to the doctor</a:t>
          </a:r>
        </a:p>
      </dgm:t>
    </dgm:pt>
    <dgm:pt modelId="{FACE2B59-B687-4B22-8F6D-CC2F9E0F25BF}" type="parTrans" cxnId="{DE31F9AD-4537-420E-AACD-8AFBA9FABA00}">
      <dgm:prSet/>
      <dgm:spPr/>
      <dgm:t>
        <a:bodyPr/>
        <a:lstStyle/>
        <a:p>
          <a:endParaRPr lang="en-US"/>
        </a:p>
      </dgm:t>
    </dgm:pt>
    <dgm:pt modelId="{2EC9A1D1-A687-4111-8CBF-B5D15C3F510D}" type="sibTrans" cxnId="{DE31F9AD-4537-420E-AACD-8AFBA9FABA00}">
      <dgm:prSet/>
      <dgm:spPr/>
      <dgm:t>
        <a:bodyPr/>
        <a:lstStyle/>
        <a:p>
          <a:endParaRPr lang="en-US"/>
        </a:p>
      </dgm:t>
    </dgm:pt>
    <dgm:pt modelId="{0180158A-B2B7-428C-9942-0424E0516812}">
      <dgm:prSet/>
      <dgm:spPr/>
      <dgm:t>
        <a:bodyPr/>
        <a:lstStyle/>
        <a:p>
          <a:r>
            <a:rPr lang="en-US" b="1" dirty="0"/>
            <a:t>Use Case 4: Doctor - Pharmacy Work Request</a:t>
          </a:r>
          <a:endParaRPr lang="en-US" dirty="0"/>
        </a:p>
      </dgm:t>
    </dgm:pt>
    <dgm:pt modelId="{3C171AA3-A54E-4111-82D1-D25A46F04B11}" type="parTrans" cxnId="{B0712361-C1D9-464D-8D8A-833C1FB36345}">
      <dgm:prSet/>
      <dgm:spPr/>
      <dgm:t>
        <a:bodyPr/>
        <a:lstStyle/>
        <a:p>
          <a:endParaRPr lang="en-US"/>
        </a:p>
      </dgm:t>
    </dgm:pt>
    <dgm:pt modelId="{4FB6C593-14E1-4908-A3BE-BB5636BAC2AD}" type="sibTrans" cxnId="{B0712361-C1D9-464D-8D8A-833C1FB36345}">
      <dgm:prSet/>
      <dgm:spPr/>
      <dgm:t>
        <a:bodyPr/>
        <a:lstStyle/>
        <a:p>
          <a:endParaRPr lang="en-US"/>
        </a:p>
      </dgm:t>
    </dgm:pt>
    <dgm:pt modelId="{BBFEE83E-EDD0-453C-8AA3-928E969FB8B5}">
      <dgm:prSet/>
      <dgm:spPr/>
      <dgm:t>
        <a:bodyPr/>
        <a:lstStyle/>
        <a:p>
          <a:r>
            <a:rPr lang="en-US" dirty="0"/>
            <a:t>Doctor sends the</a:t>
          </a:r>
          <a:r>
            <a:rPr lang="en-US" dirty="0">
              <a:ea typeface="+mn-lt"/>
              <a:cs typeface="+mn-lt"/>
            </a:rPr>
            <a:t> request</a:t>
          </a:r>
          <a:r>
            <a:rPr lang="en-US" dirty="0"/>
            <a:t> to Pharmacist after the health check-up.</a:t>
          </a:r>
        </a:p>
      </dgm:t>
    </dgm:pt>
    <dgm:pt modelId="{BC756A27-BDDA-4C63-85E8-5BE3A1C7D50E}" type="parTrans" cxnId="{C96F418F-B14F-4EFF-AF55-EE153C819696}">
      <dgm:prSet/>
      <dgm:spPr/>
      <dgm:t>
        <a:bodyPr/>
        <a:lstStyle/>
        <a:p>
          <a:endParaRPr lang="en-US"/>
        </a:p>
      </dgm:t>
    </dgm:pt>
    <dgm:pt modelId="{803382CF-3B4E-421D-B79C-293C4E0D47F4}" type="sibTrans" cxnId="{C96F418F-B14F-4EFF-AF55-EE153C819696}">
      <dgm:prSet/>
      <dgm:spPr/>
      <dgm:t>
        <a:bodyPr/>
        <a:lstStyle/>
        <a:p>
          <a:endParaRPr lang="en-US"/>
        </a:p>
      </dgm:t>
    </dgm:pt>
    <dgm:pt modelId="{9682F8AF-015E-4652-9645-0786711BCBC1}">
      <dgm:prSet/>
      <dgm:spPr/>
      <dgm:t>
        <a:bodyPr/>
        <a:lstStyle/>
        <a:p>
          <a:r>
            <a:rPr lang="en-US" dirty="0"/>
            <a:t>The Pharmacists views the prescription request and sends invite to patient for pickup</a:t>
          </a:r>
        </a:p>
      </dgm:t>
    </dgm:pt>
    <dgm:pt modelId="{3A5A5298-7A3C-42EF-99FA-1F654DAB9EB3}" type="parTrans" cxnId="{0D5FD525-38C8-4EF5-BE23-F60B113227DC}">
      <dgm:prSet/>
      <dgm:spPr/>
      <dgm:t>
        <a:bodyPr/>
        <a:lstStyle/>
        <a:p>
          <a:endParaRPr lang="en-US"/>
        </a:p>
      </dgm:t>
    </dgm:pt>
    <dgm:pt modelId="{BE5092B7-DEA6-4879-BBDF-B825D38984D9}" type="sibTrans" cxnId="{0D5FD525-38C8-4EF5-BE23-F60B113227DC}">
      <dgm:prSet/>
      <dgm:spPr/>
      <dgm:t>
        <a:bodyPr/>
        <a:lstStyle/>
        <a:p>
          <a:endParaRPr lang="en-US"/>
        </a:p>
      </dgm:t>
    </dgm:pt>
    <dgm:pt modelId="{5FCFE4C8-1BE7-4942-A769-25369970E398}">
      <dgm:prSet/>
      <dgm:spPr/>
      <dgm:t>
        <a:bodyPr/>
        <a:lstStyle/>
        <a:p>
          <a:r>
            <a:rPr lang="en-US" dirty="0"/>
            <a:t>The Doctor can then view the results.</a:t>
          </a:r>
        </a:p>
      </dgm:t>
    </dgm:pt>
    <dgm:pt modelId="{80291205-E384-C249-9E32-D7548C5A8CFF}" type="parTrans" cxnId="{C5997CA6-203C-A149-851E-FF184B4EE172}">
      <dgm:prSet/>
      <dgm:spPr/>
    </dgm:pt>
    <dgm:pt modelId="{3A46D9F2-FDA3-A84E-867D-C2E1C734C2C9}" type="sibTrans" cxnId="{C5997CA6-203C-A149-851E-FF184B4EE172}">
      <dgm:prSet/>
      <dgm:spPr/>
    </dgm:pt>
    <dgm:pt modelId="{17D24A8B-AE03-084B-B720-27E01CA7EB92}" type="pres">
      <dgm:prSet presAssocID="{C6A0CE9F-0E04-40BC-88FF-E43337D08D80}" presName="diagram" presStyleCnt="0">
        <dgm:presLayoutVars>
          <dgm:dir/>
          <dgm:resizeHandles val="exact"/>
        </dgm:presLayoutVars>
      </dgm:prSet>
      <dgm:spPr/>
    </dgm:pt>
    <dgm:pt modelId="{14276C29-1428-3B4F-B69A-660DBC59D637}" type="pres">
      <dgm:prSet presAssocID="{DB03580D-45E3-4898-8F7D-AF61B34019B4}" presName="node" presStyleLbl="node1" presStyleIdx="0" presStyleCnt="2">
        <dgm:presLayoutVars>
          <dgm:bulletEnabled val="1"/>
        </dgm:presLayoutVars>
      </dgm:prSet>
      <dgm:spPr/>
    </dgm:pt>
    <dgm:pt modelId="{8F6BF3F9-1936-734C-A403-23D167B61EC0}" type="pres">
      <dgm:prSet presAssocID="{D6AA8953-5E57-41BD-8A8D-3BA7BEE596EF}" presName="sibTrans" presStyleCnt="0"/>
      <dgm:spPr/>
    </dgm:pt>
    <dgm:pt modelId="{01FC566A-9A7E-B64F-BDFE-4FA183269F55}" type="pres">
      <dgm:prSet presAssocID="{0180158A-B2B7-428C-9942-0424E0516812}" presName="node" presStyleLbl="node1" presStyleIdx="1" presStyleCnt="2">
        <dgm:presLayoutVars>
          <dgm:bulletEnabled val="1"/>
        </dgm:presLayoutVars>
      </dgm:prSet>
      <dgm:spPr/>
    </dgm:pt>
  </dgm:ptLst>
  <dgm:cxnLst>
    <dgm:cxn modelId="{8EF45200-9597-3846-A9F6-E8CA8AEBD9CD}" type="presOf" srcId="{BBFEE83E-EDD0-453C-8AA3-928E969FB8B5}" destId="{01FC566A-9A7E-B64F-BDFE-4FA183269F55}" srcOrd="0" destOrd="1" presId="urn:microsoft.com/office/officeart/2005/8/layout/default"/>
    <dgm:cxn modelId="{164DA70B-5FF5-714A-AB03-5DF9CB86526C}" type="presOf" srcId="{C6A0CE9F-0E04-40BC-88FF-E43337D08D80}" destId="{17D24A8B-AE03-084B-B720-27E01CA7EB92}" srcOrd="0" destOrd="0" presId="urn:microsoft.com/office/officeart/2005/8/layout/default"/>
    <dgm:cxn modelId="{6A330311-F4E9-4047-A43A-3D7A18A307BB}" type="presOf" srcId="{5FCFE4C8-1BE7-4942-A769-25369970E398}" destId="{14276C29-1428-3B4F-B69A-660DBC59D637}" srcOrd="0" destOrd="3" presId="urn:microsoft.com/office/officeart/2005/8/layout/default"/>
    <dgm:cxn modelId="{385E7E1A-7005-4320-A71C-C11AF6D080AF}" srcId="{DB03580D-45E3-4898-8F7D-AF61B34019B4}" destId="{7F214EA3-D939-4D64-B411-3083F63924E4}" srcOrd="0" destOrd="0" parTransId="{A12C5113-8EC6-4494-9019-FBEB495B8AE7}" sibTransId="{E0477C4F-29A1-40A3-BC4F-BA3671E77EE7}"/>
    <dgm:cxn modelId="{0D5FD525-38C8-4EF5-BE23-F60B113227DC}" srcId="{0180158A-B2B7-428C-9942-0424E0516812}" destId="{9682F8AF-015E-4652-9645-0786711BCBC1}" srcOrd="1" destOrd="0" parTransId="{3A5A5298-7A3C-42EF-99FA-1F654DAB9EB3}" sibTransId="{BE5092B7-DEA6-4879-BBDF-B825D38984D9}"/>
    <dgm:cxn modelId="{5FA91756-39BA-0D48-A16B-D81FA52257FB}" type="presOf" srcId="{DB03580D-45E3-4898-8F7D-AF61B34019B4}" destId="{14276C29-1428-3B4F-B69A-660DBC59D637}" srcOrd="0" destOrd="0" presId="urn:microsoft.com/office/officeart/2005/8/layout/default"/>
    <dgm:cxn modelId="{1EC6D357-7DFC-3D43-9F94-5E0E7FEF8D44}" type="presOf" srcId="{9682F8AF-015E-4652-9645-0786711BCBC1}" destId="{01FC566A-9A7E-B64F-BDFE-4FA183269F55}" srcOrd="0" destOrd="2" presId="urn:microsoft.com/office/officeart/2005/8/layout/default"/>
    <dgm:cxn modelId="{CBFB6C5D-059C-6841-9197-5108916BF775}" type="presOf" srcId="{0180158A-B2B7-428C-9942-0424E0516812}" destId="{01FC566A-9A7E-B64F-BDFE-4FA183269F55}" srcOrd="0" destOrd="0" presId="urn:microsoft.com/office/officeart/2005/8/layout/default"/>
    <dgm:cxn modelId="{B0712361-C1D9-464D-8D8A-833C1FB36345}" srcId="{C6A0CE9F-0E04-40BC-88FF-E43337D08D80}" destId="{0180158A-B2B7-428C-9942-0424E0516812}" srcOrd="1" destOrd="0" parTransId="{3C171AA3-A54E-4111-82D1-D25A46F04B11}" sibTransId="{4FB6C593-14E1-4908-A3BE-BB5636BAC2AD}"/>
    <dgm:cxn modelId="{5CC98E82-586A-4D38-AF1A-26CC1EB982D9}" srcId="{C6A0CE9F-0E04-40BC-88FF-E43337D08D80}" destId="{DB03580D-45E3-4898-8F7D-AF61B34019B4}" srcOrd="0" destOrd="0" parTransId="{EBEA8D60-2077-4F9B-ABD7-91FB475D0369}" sibTransId="{D6AA8953-5E57-41BD-8A8D-3BA7BEE596EF}"/>
    <dgm:cxn modelId="{C96F418F-B14F-4EFF-AF55-EE153C819696}" srcId="{0180158A-B2B7-428C-9942-0424E0516812}" destId="{BBFEE83E-EDD0-453C-8AA3-928E969FB8B5}" srcOrd="0" destOrd="0" parTransId="{BC756A27-BDDA-4C63-85E8-5BE3A1C7D50E}" sibTransId="{803382CF-3B4E-421D-B79C-293C4E0D47F4}"/>
    <dgm:cxn modelId="{C5997CA6-203C-A149-851E-FF184B4EE172}" srcId="{DB03580D-45E3-4898-8F7D-AF61B34019B4}" destId="{5FCFE4C8-1BE7-4942-A769-25369970E398}" srcOrd="2" destOrd="0" parTransId="{80291205-E384-C249-9E32-D7548C5A8CFF}" sibTransId="{3A46D9F2-FDA3-A84E-867D-C2E1C734C2C9}"/>
    <dgm:cxn modelId="{DE31F9AD-4537-420E-AACD-8AFBA9FABA00}" srcId="{DB03580D-45E3-4898-8F7D-AF61B34019B4}" destId="{34D305CA-B593-4E10-A14C-8295861EFA2A}" srcOrd="1" destOrd="0" parTransId="{FACE2B59-B687-4B22-8F6D-CC2F9E0F25BF}" sibTransId="{2EC9A1D1-A687-4111-8CBF-B5D15C3F510D}"/>
    <dgm:cxn modelId="{3683EAB6-7CBB-7644-A23C-1061A30B6805}" type="presOf" srcId="{7F214EA3-D939-4D64-B411-3083F63924E4}" destId="{14276C29-1428-3B4F-B69A-660DBC59D637}" srcOrd="0" destOrd="1" presId="urn:microsoft.com/office/officeart/2005/8/layout/default"/>
    <dgm:cxn modelId="{A83ADFB7-5583-2C4A-A108-39E8EA89A539}" type="presOf" srcId="{34D305CA-B593-4E10-A14C-8295861EFA2A}" destId="{14276C29-1428-3B4F-B69A-660DBC59D637}" srcOrd="0" destOrd="2" presId="urn:microsoft.com/office/officeart/2005/8/layout/default"/>
    <dgm:cxn modelId="{8CF801DF-90F7-2E4C-95A1-88B5961B02A5}" type="presParOf" srcId="{17D24A8B-AE03-084B-B720-27E01CA7EB92}" destId="{14276C29-1428-3B4F-B69A-660DBC59D637}" srcOrd="0" destOrd="0" presId="urn:microsoft.com/office/officeart/2005/8/layout/default"/>
    <dgm:cxn modelId="{A16D32A4-9146-4D47-A032-34CCA1D73572}" type="presParOf" srcId="{17D24A8B-AE03-084B-B720-27E01CA7EB92}" destId="{8F6BF3F9-1936-734C-A403-23D167B61EC0}" srcOrd="1" destOrd="0" presId="urn:microsoft.com/office/officeart/2005/8/layout/default"/>
    <dgm:cxn modelId="{0F42F1C9-3A85-BB4A-B374-9F0DCE49C1BC}" type="presParOf" srcId="{17D24A8B-AE03-084B-B720-27E01CA7EB92}" destId="{01FC566A-9A7E-B64F-BDFE-4FA183269F5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A0CE9F-0E04-40BC-88FF-E43337D08D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03580D-45E3-4898-8F7D-AF61B34019B4}">
      <dgm:prSet/>
      <dgm:spPr/>
      <dgm:t>
        <a:bodyPr/>
        <a:lstStyle/>
        <a:p>
          <a:r>
            <a:rPr lang="en-US" b="1" dirty="0"/>
            <a:t>Use Case 5: Case Volunteer – Counsellor Work Request</a:t>
          </a:r>
          <a:endParaRPr lang="en-US" dirty="0"/>
        </a:p>
      </dgm:t>
    </dgm:pt>
    <dgm:pt modelId="{EBEA8D60-2077-4F9B-ABD7-91FB475D0369}" type="parTrans" cxnId="{5CC98E82-586A-4D38-AF1A-26CC1EB982D9}">
      <dgm:prSet/>
      <dgm:spPr/>
      <dgm:t>
        <a:bodyPr/>
        <a:lstStyle/>
        <a:p>
          <a:endParaRPr lang="en-US"/>
        </a:p>
      </dgm:t>
    </dgm:pt>
    <dgm:pt modelId="{D6AA8953-5E57-41BD-8A8D-3BA7BEE596EF}" type="sibTrans" cxnId="{5CC98E82-586A-4D38-AF1A-26CC1EB982D9}">
      <dgm:prSet/>
      <dgm:spPr/>
      <dgm:t>
        <a:bodyPr/>
        <a:lstStyle/>
        <a:p>
          <a:endParaRPr lang="en-US"/>
        </a:p>
      </dgm:t>
    </dgm:pt>
    <dgm:pt modelId="{7F214EA3-D939-4D64-B411-3083F63924E4}">
      <dgm:prSet/>
      <dgm:spPr/>
      <dgm:t>
        <a:bodyPr/>
        <a:lstStyle/>
        <a:p>
          <a:r>
            <a:rPr lang="en-US" dirty="0"/>
            <a:t>Case Volunteer reads the report regarding the assault and request is sent to Counsellor.</a:t>
          </a:r>
        </a:p>
      </dgm:t>
    </dgm:pt>
    <dgm:pt modelId="{A12C5113-8EC6-4494-9019-FBEB495B8AE7}" type="parTrans" cxnId="{385E7E1A-7005-4320-A71C-C11AF6D080AF}">
      <dgm:prSet/>
      <dgm:spPr/>
      <dgm:t>
        <a:bodyPr/>
        <a:lstStyle/>
        <a:p>
          <a:endParaRPr lang="en-US"/>
        </a:p>
      </dgm:t>
    </dgm:pt>
    <dgm:pt modelId="{E0477C4F-29A1-40A3-BC4F-BA3671E77EE7}" type="sibTrans" cxnId="{385E7E1A-7005-4320-A71C-C11AF6D080AF}">
      <dgm:prSet/>
      <dgm:spPr/>
      <dgm:t>
        <a:bodyPr/>
        <a:lstStyle/>
        <a:p>
          <a:endParaRPr lang="en-US"/>
        </a:p>
      </dgm:t>
    </dgm:pt>
    <dgm:pt modelId="{0180158A-B2B7-428C-9942-0424E0516812}">
      <dgm:prSet/>
      <dgm:spPr/>
      <dgm:t>
        <a:bodyPr/>
        <a:lstStyle/>
        <a:p>
          <a:r>
            <a:rPr lang="en-US" b="1" dirty="0"/>
            <a:t>Use Case 6: Case Volunteer – Lawyer Work Request</a:t>
          </a:r>
          <a:endParaRPr lang="en-US" dirty="0"/>
        </a:p>
      </dgm:t>
    </dgm:pt>
    <dgm:pt modelId="{3C171AA3-A54E-4111-82D1-D25A46F04B11}" type="parTrans" cxnId="{B0712361-C1D9-464D-8D8A-833C1FB36345}">
      <dgm:prSet/>
      <dgm:spPr/>
      <dgm:t>
        <a:bodyPr/>
        <a:lstStyle/>
        <a:p>
          <a:endParaRPr lang="en-US"/>
        </a:p>
      </dgm:t>
    </dgm:pt>
    <dgm:pt modelId="{4FB6C593-14E1-4908-A3BE-BB5636BAC2AD}" type="sibTrans" cxnId="{B0712361-C1D9-464D-8D8A-833C1FB36345}">
      <dgm:prSet/>
      <dgm:spPr/>
      <dgm:t>
        <a:bodyPr/>
        <a:lstStyle/>
        <a:p>
          <a:endParaRPr lang="en-US"/>
        </a:p>
      </dgm:t>
    </dgm:pt>
    <dgm:pt modelId="{BBFEE83E-EDD0-453C-8AA3-928E969FB8B5}">
      <dgm:prSet/>
      <dgm:spPr/>
      <dgm:t>
        <a:bodyPr/>
        <a:lstStyle/>
        <a:p>
          <a:r>
            <a:rPr lang="en-US" dirty="0"/>
            <a:t>Case Volunteer reads the report regarding the assault and request is sent to Lawyer.</a:t>
          </a:r>
        </a:p>
      </dgm:t>
    </dgm:pt>
    <dgm:pt modelId="{BC756A27-BDDA-4C63-85E8-5BE3A1C7D50E}" type="parTrans" cxnId="{C96F418F-B14F-4EFF-AF55-EE153C819696}">
      <dgm:prSet/>
      <dgm:spPr/>
      <dgm:t>
        <a:bodyPr/>
        <a:lstStyle/>
        <a:p>
          <a:endParaRPr lang="en-US"/>
        </a:p>
      </dgm:t>
    </dgm:pt>
    <dgm:pt modelId="{803382CF-3B4E-421D-B79C-293C4E0D47F4}" type="sibTrans" cxnId="{C96F418F-B14F-4EFF-AF55-EE153C819696}">
      <dgm:prSet/>
      <dgm:spPr/>
      <dgm:t>
        <a:bodyPr/>
        <a:lstStyle/>
        <a:p>
          <a:endParaRPr lang="en-US"/>
        </a:p>
      </dgm:t>
    </dgm:pt>
    <dgm:pt modelId="{9682F8AF-015E-4652-9645-0786711BCBC1}">
      <dgm:prSet/>
      <dgm:spPr/>
      <dgm:t>
        <a:bodyPr/>
        <a:lstStyle/>
        <a:p>
          <a:r>
            <a:rPr lang="en-US" dirty="0"/>
            <a:t>The Lawyer accepts a case and sends invite to the patient for appointment</a:t>
          </a:r>
        </a:p>
      </dgm:t>
    </dgm:pt>
    <dgm:pt modelId="{3A5A5298-7A3C-42EF-99FA-1F654DAB9EB3}" type="parTrans" cxnId="{0D5FD525-38C8-4EF5-BE23-F60B113227DC}">
      <dgm:prSet/>
      <dgm:spPr/>
      <dgm:t>
        <a:bodyPr/>
        <a:lstStyle/>
        <a:p>
          <a:endParaRPr lang="en-US"/>
        </a:p>
      </dgm:t>
    </dgm:pt>
    <dgm:pt modelId="{BE5092B7-DEA6-4879-BBDF-B825D38984D9}" type="sibTrans" cxnId="{0D5FD525-38C8-4EF5-BE23-F60B113227DC}">
      <dgm:prSet/>
      <dgm:spPr/>
      <dgm:t>
        <a:bodyPr/>
        <a:lstStyle/>
        <a:p>
          <a:endParaRPr lang="en-US"/>
        </a:p>
      </dgm:t>
    </dgm:pt>
    <dgm:pt modelId="{5FCFE4C8-1BE7-4942-A769-25369970E398}">
      <dgm:prSet/>
      <dgm:spPr/>
      <dgm:t>
        <a:bodyPr/>
        <a:lstStyle/>
        <a:p>
          <a:r>
            <a:rPr lang="en-US" dirty="0"/>
            <a:t>The counselor keeps a record of each encounter</a:t>
          </a:r>
        </a:p>
      </dgm:t>
    </dgm:pt>
    <dgm:pt modelId="{80291205-E384-C249-9E32-D7548C5A8CFF}" type="parTrans" cxnId="{C5997CA6-203C-A149-851E-FF184B4EE172}">
      <dgm:prSet/>
      <dgm:spPr/>
    </dgm:pt>
    <dgm:pt modelId="{3A46D9F2-FDA3-A84E-867D-C2E1C734C2C9}" type="sibTrans" cxnId="{C5997CA6-203C-A149-851E-FF184B4EE172}">
      <dgm:prSet/>
      <dgm:spPr/>
    </dgm:pt>
    <dgm:pt modelId="{63F4F9F9-0E3D-B441-ABDA-B884F8EEFE72}">
      <dgm:prSet/>
      <dgm:spPr/>
      <dgm:t>
        <a:bodyPr/>
        <a:lstStyle/>
        <a:p>
          <a:r>
            <a:rPr lang="en-US" dirty="0"/>
            <a:t>The Counselor accepts a case and sends invite to the patient for appointment</a:t>
          </a:r>
        </a:p>
      </dgm:t>
    </dgm:pt>
    <dgm:pt modelId="{D9E9F855-2344-A947-AC7E-6B60C57AB41B}" type="parTrans" cxnId="{39A0705E-3BDE-D04A-ABDA-28F4FC7EDC26}">
      <dgm:prSet/>
      <dgm:spPr/>
      <dgm:t>
        <a:bodyPr/>
        <a:lstStyle/>
        <a:p>
          <a:endParaRPr lang="en-US"/>
        </a:p>
      </dgm:t>
    </dgm:pt>
    <dgm:pt modelId="{AF0E9424-0CE2-8142-9EBE-23442227D327}" type="sibTrans" cxnId="{39A0705E-3BDE-D04A-ABDA-28F4FC7EDC26}">
      <dgm:prSet/>
      <dgm:spPr/>
      <dgm:t>
        <a:bodyPr/>
        <a:lstStyle/>
        <a:p>
          <a:endParaRPr lang="en-US"/>
        </a:p>
      </dgm:t>
    </dgm:pt>
    <dgm:pt modelId="{779F3F6C-FA62-6A45-923C-3372ACF8F8E6}">
      <dgm:prSet/>
      <dgm:spPr/>
      <dgm:t>
        <a:bodyPr/>
        <a:lstStyle/>
        <a:p>
          <a:r>
            <a:rPr lang="en-US" dirty="0">
              <a:ea typeface="+mn-lt"/>
              <a:cs typeface="+mn-lt"/>
            </a:rPr>
            <a:t>The Lawyer keeps a record of each encounter</a:t>
          </a:r>
          <a:endParaRPr lang="en-US" dirty="0"/>
        </a:p>
      </dgm:t>
    </dgm:pt>
    <dgm:pt modelId="{E534DFEF-CAEF-F24D-BBAC-21FF842D6FA6}" type="parTrans" cxnId="{01FFA4AD-2219-764E-B6F3-4DD0E7D951AE}">
      <dgm:prSet/>
      <dgm:spPr/>
    </dgm:pt>
    <dgm:pt modelId="{6C332590-1E7C-1F48-8F43-1C003DC0CEAC}" type="sibTrans" cxnId="{01FFA4AD-2219-764E-B6F3-4DD0E7D951AE}">
      <dgm:prSet/>
      <dgm:spPr/>
    </dgm:pt>
    <dgm:pt modelId="{17D24A8B-AE03-084B-B720-27E01CA7EB92}" type="pres">
      <dgm:prSet presAssocID="{C6A0CE9F-0E04-40BC-88FF-E43337D08D80}" presName="diagram" presStyleCnt="0">
        <dgm:presLayoutVars>
          <dgm:dir/>
          <dgm:resizeHandles val="exact"/>
        </dgm:presLayoutVars>
      </dgm:prSet>
      <dgm:spPr/>
    </dgm:pt>
    <dgm:pt modelId="{14276C29-1428-3B4F-B69A-660DBC59D637}" type="pres">
      <dgm:prSet presAssocID="{DB03580D-45E3-4898-8F7D-AF61B34019B4}" presName="node" presStyleLbl="node1" presStyleIdx="0" presStyleCnt="2">
        <dgm:presLayoutVars>
          <dgm:bulletEnabled val="1"/>
        </dgm:presLayoutVars>
      </dgm:prSet>
      <dgm:spPr/>
    </dgm:pt>
    <dgm:pt modelId="{8F6BF3F9-1936-734C-A403-23D167B61EC0}" type="pres">
      <dgm:prSet presAssocID="{D6AA8953-5E57-41BD-8A8D-3BA7BEE596EF}" presName="sibTrans" presStyleCnt="0"/>
      <dgm:spPr/>
    </dgm:pt>
    <dgm:pt modelId="{01FC566A-9A7E-B64F-BDFE-4FA183269F55}" type="pres">
      <dgm:prSet presAssocID="{0180158A-B2B7-428C-9942-0424E0516812}" presName="node" presStyleLbl="node1" presStyleIdx="1" presStyleCnt="2">
        <dgm:presLayoutVars>
          <dgm:bulletEnabled val="1"/>
        </dgm:presLayoutVars>
      </dgm:prSet>
      <dgm:spPr/>
    </dgm:pt>
  </dgm:ptLst>
  <dgm:cxnLst>
    <dgm:cxn modelId="{8EF45200-9597-3846-A9F6-E8CA8AEBD9CD}" type="presOf" srcId="{BBFEE83E-EDD0-453C-8AA3-928E969FB8B5}" destId="{01FC566A-9A7E-B64F-BDFE-4FA183269F55}" srcOrd="0" destOrd="1" presId="urn:microsoft.com/office/officeart/2005/8/layout/default"/>
    <dgm:cxn modelId="{164DA70B-5FF5-714A-AB03-5DF9CB86526C}" type="presOf" srcId="{C6A0CE9F-0E04-40BC-88FF-E43337D08D80}" destId="{17D24A8B-AE03-084B-B720-27E01CA7EB92}" srcOrd="0" destOrd="0" presId="urn:microsoft.com/office/officeart/2005/8/layout/default"/>
    <dgm:cxn modelId="{6A330311-F4E9-4047-A43A-3D7A18A307BB}" type="presOf" srcId="{5FCFE4C8-1BE7-4942-A769-25369970E398}" destId="{14276C29-1428-3B4F-B69A-660DBC59D637}" srcOrd="0" destOrd="3" presId="urn:microsoft.com/office/officeart/2005/8/layout/default"/>
    <dgm:cxn modelId="{385E7E1A-7005-4320-A71C-C11AF6D080AF}" srcId="{DB03580D-45E3-4898-8F7D-AF61B34019B4}" destId="{7F214EA3-D939-4D64-B411-3083F63924E4}" srcOrd="0" destOrd="0" parTransId="{A12C5113-8EC6-4494-9019-FBEB495B8AE7}" sibTransId="{E0477C4F-29A1-40A3-BC4F-BA3671E77EE7}"/>
    <dgm:cxn modelId="{0D5FD525-38C8-4EF5-BE23-F60B113227DC}" srcId="{0180158A-B2B7-428C-9942-0424E0516812}" destId="{9682F8AF-015E-4652-9645-0786711BCBC1}" srcOrd="1" destOrd="0" parTransId="{3A5A5298-7A3C-42EF-99FA-1F654DAB9EB3}" sibTransId="{BE5092B7-DEA6-4879-BBDF-B825D38984D9}"/>
    <dgm:cxn modelId="{035A0A4A-810F-C149-8222-742E6B1E0C20}" type="presOf" srcId="{63F4F9F9-0E3D-B441-ABDA-B884F8EEFE72}" destId="{14276C29-1428-3B4F-B69A-660DBC59D637}" srcOrd="0" destOrd="2" presId="urn:microsoft.com/office/officeart/2005/8/layout/default"/>
    <dgm:cxn modelId="{5FA91756-39BA-0D48-A16B-D81FA52257FB}" type="presOf" srcId="{DB03580D-45E3-4898-8F7D-AF61B34019B4}" destId="{14276C29-1428-3B4F-B69A-660DBC59D637}" srcOrd="0" destOrd="0" presId="urn:microsoft.com/office/officeart/2005/8/layout/default"/>
    <dgm:cxn modelId="{1EC6D357-7DFC-3D43-9F94-5E0E7FEF8D44}" type="presOf" srcId="{9682F8AF-015E-4652-9645-0786711BCBC1}" destId="{01FC566A-9A7E-B64F-BDFE-4FA183269F55}" srcOrd="0" destOrd="2" presId="urn:microsoft.com/office/officeart/2005/8/layout/default"/>
    <dgm:cxn modelId="{CBFB6C5D-059C-6841-9197-5108916BF775}" type="presOf" srcId="{0180158A-B2B7-428C-9942-0424E0516812}" destId="{01FC566A-9A7E-B64F-BDFE-4FA183269F55}" srcOrd="0" destOrd="0" presId="urn:microsoft.com/office/officeart/2005/8/layout/default"/>
    <dgm:cxn modelId="{39A0705E-3BDE-D04A-ABDA-28F4FC7EDC26}" srcId="{DB03580D-45E3-4898-8F7D-AF61B34019B4}" destId="{63F4F9F9-0E3D-B441-ABDA-B884F8EEFE72}" srcOrd="1" destOrd="0" parTransId="{D9E9F855-2344-A947-AC7E-6B60C57AB41B}" sibTransId="{AF0E9424-0CE2-8142-9EBE-23442227D327}"/>
    <dgm:cxn modelId="{B0712361-C1D9-464D-8D8A-833C1FB36345}" srcId="{C6A0CE9F-0E04-40BC-88FF-E43337D08D80}" destId="{0180158A-B2B7-428C-9942-0424E0516812}" srcOrd="1" destOrd="0" parTransId="{3C171AA3-A54E-4111-82D1-D25A46F04B11}" sibTransId="{4FB6C593-14E1-4908-A3BE-BB5636BAC2AD}"/>
    <dgm:cxn modelId="{5CC98E82-586A-4D38-AF1A-26CC1EB982D9}" srcId="{C6A0CE9F-0E04-40BC-88FF-E43337D08D80}" destId="{DB03580D-45E3-4898-8F7D-AF61B34019B4}" srcOrd="0" destOrd="0" parTransId="{EBEA8D60-2077-4F9B-ABD7-91FB475D0369}" sibTransId="{D6AA8953-5E57-41BD-8A8D-3BA7BEE596EF}"/>
    <dgm:cxn modelId="{C96F418F-B14F-4EFF-AF55-EE153C819696}" srcId="{0180158A-B2B7-428C-9942-0424E0516812}" destId="{BBFEE83E-EDD0-453C-8AA3-928E969FB8B5}" srcOrd="0" destOrd="0" parTransId="{BC756A27-BDDA-4C63-85E8-5BE3A1C7D50E}" sibTransId="{803382CF-3B4E-421D-B79C-293C4E0D47F4}"/>
    <dgm:cxn modelId="{F41B0D9E-ECF2-8F4E-8B26-9D081A8A9943}" type="presOf" srcId="{779F3F6C-FA62-6A45-923C-3372ACF8F8E6}" destId="{01FC566A-9A7E-B64F-BDFE-4FA183269F55}" srcOrd="0" destOrd="3" presId="urn:microsoft.com/office/officeart/2005/8/layout/default"/>
    <dgm:cxn modelId="{C5997CA6-203C-A149-851E-FF184B4EE172}" srcId="{DB03580D-45E3-4898-8F7D-AF61B34019B4}" destId="{5FCFE4C8-1BE7-4942-A769-25369970E398}" srcOrd="2" destOrd="0" parTransId="{80291205-E384-C249-9E32-D7548C5A8CFF}" sibTransId="{3A46D9F2-FDA3-A84E-867D-C2E1C734C2C9}"/>
    <dgm:cxn modelId="{01FFA4AD-2219-764E-B6F3-4DD0E7D951AE}" srcId="{0180158A-B2B7-428C-9942-0424E0516812}" destId="{779F3F6C-FA62-6A45-923C-3372ACF8F8E6}" srcOrd="2" destOrd="0" parTransId="{E534DFEF-CAEF-F24D-BBAC-21FF842D6FA6}" sibTransId="{6C332590-1E7C-1F48-8F43-1C003DC0CEAC}"/>
    <dgm:cxn modelId="{3683EAB6-7CBB-7644-A23C-1061A30B6805}" type="presOf" srcId="{7F214EA3-D939-4D64-B411-3083F63924E4}" destId="{14276C29-1428-3B4F-B69A-660DBC59D637}" srcOrd="0" destOrd="1" presId="urn:microsoft.com/office/officeart/2005/8/layout/default"/>
    <dgm:cxn modelId="{8CF801DF-90F7-2E4C-95A1-88B5961B02A5}" type="presParOf" srcId="{17D24A8B-AE03-084B-B720-27E01CA7EB92}" destId="{14276C29-1428-3B4F-B69A-660DBC59D637}" srcOrd="0" destOrd="0" presId="urn:microsoft.com/office/officeart/2005/8/layout/default"/>
    <dgm:cxn modelId="{A16D32A4-9146-4D47-A032-34CCA1D73572}" type="presParOf" srcId="{17D24A8B-AE03-084B-B720-27E01CA7EB92}" destId="{8F6BF3F9-1936-734C-A403-23D167B61EC0}" srcOrd="1" destOrd="0" presId="urn:microsoft.com/office/officeart/2005/8/layout/default"/>
    <dgm:cxn modelId="{0F42F1C9-3A85-BB4A-B374-9F0DCE49C1BC}" type="presParOf" srcId="{17D24A8B-AE03-084B-B720-27E01CA7EB92}" destId="{01FC566A-9A7E-B64F-BDFE-4FA183269F5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A0CE9F-0E04-40BC-88FF-E43337D08D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03580D-45E3-4898-8F7D-AF61B34019B4}">
      <dgm:prSet/>
      <dgm:spPr/>
      <dgm:t>
        <a:bodyPr/>
        <a:lstStyle/>
        <a:p>
          <a:r>
            <a:rPr lang="en-US" b="1" dirty="0"/>
            <a:t>Use Case 7: Case Volunteer – Psychiatrist Work Request</a:t>
          </a:r>
          <a:endParaRPr lang="en-US" dirty="0"/>
        </a:p>
      </dgm:t>
    </dgm:pt>
    <dgm:pt modelId="{EBEA8D60-2077-4F9B-ABD7-91FB475D0369}" type="parTrans" cxnId="{5CC98E82-586A-4D38-AF1A-26CC1EB982D9}">
      <dgm:prSet/>
      <dgm:spPr/>
      <dgm:t>
        <a:bodyPr/>
        <a:lstStyle/>
        <a:p>
          <a:endParaRPr lang="en-US"/>
        </a:p>
      </dgm:t>
    </dgm:pt>
    <dgm:pt modelId="{D6AA8953-5E57-41BD-8A8D-3BA7BEE596EF}" type="sibTrans" cxnId="{5CC98E82-586A-4D38-AF1A-26CC1EB982D9}">
      <dgm:prSet/>
      <dgm:spPr/>
      <dgm:t>
        <a:bodyPr/>
        <a:lstStyle/>
        <a:p>
          <a:endParaRPr lang="en-US"/>
        </a:p>
      </dgm:t>
    </dgm:pt>
    <dgm:pt modelId="{7F214EA3-D939-4D64-B411-3083F63924E4}">
      <dgm:prSet/>
      <dgm:spPr/>
      <dgm:t>
        <a:bodyPr/>
        <a:lstStyle/>
        <a:p>
          <a:r>
            <a:rPr lang="en-US" dirty="0"/>
            <a:t>Case Volunteer reads the report regarding the assault and request is sent to Psychiatrist.</a:t>
          </a:r>
        </a:p>
      </dgm:t>
    </dgm:pt>
    <dgm:pt modelId="{A12C5113-8EC6-4494-9019-FBEB495B8AE7}" type="parTrans" cxnId="{385E7E1A-7005-4320-A71C-C11AF6D080AF}">
      <dgm:prSet/>
      <dgm:spPr/>
      <dgm:t>
        <a:bodyPr/>
        <a:lstStyle/>
        <a:p>
          <a:endParaRPr lang="en-US"/>
        </a:p>
      </dgm:t>
    </dgm:pt>
    <dgm:pt modelId="{E0477C4F-29A1-40A3-BC4F-BA3671E77EE7}" type="sibTrans" cxnId="{385E7E1A-7005-4320-A71C-C11AF6D080AF}">
      <dgm:prSet/>
      <dgm:spPr/>
      <dgm:t>
        <a:bodyPr/>
        <a:lstStyle/>
        <a:p>
          <a:endParaRPr lang="en-US"/>
        </a:p>
      </dgm:t>
    </dgm:pt>
    <dgm:pt modelId="{5FCFE4C8-1BE7-4942-A769-25369970E398}">
      <dgm:prSet/>
      <dgm:spPr/>
      <dgm:t>
        <a:bodyPr/>
        <a:lstStyle/>
        <a:p>
          <a:r>
            <a:rPr lang="en-US" dirty="0"/>
            <a:t>The Psychiatrist </a:t>
          </a:r>
          <a:r>
            <a:rPr lang="en-US" dirty="0">
              <a:ea typeface="+mn-lt"/>
              <a:cs typeface="+mn-lt"/>
            </a:rPr>
            <a:t>keeps a track of each encounter and progress</a:t>
          </a:r>
          <a:endParaRPr lang="en-US" dirty="0"/>
        </a:p>
      </dgm:t>
    </dgm:pt>
    <dgm:pt modelId="{80291205-E384-C249-9E32-D7548C5A8CFF}" type="parTrans" cxnId="{C5997CA6-203C-A149-851E-FF184B4EE172}">
      <dgm:prSet/>
      <dgm:spPr/>
      <dgm:t>
        <a:bodyPr/>
        <a:lstStyle/>
        <a:p>
          <a:endParaRPr lang="en-US"/>
        </a:p>
      </dgm:t>
    </dgm:pt>
    <dgm:pt modelId="{3A46D9F2-FDA3-A84E-867D-C2E1C734C2C9}" type="sibTrans" cxnId="{C5997CA6-203C-A149-851E-FF184B4EE172}">
      <dgm:prSet/>
      <dgm:spPr/>
      <dgm:t>
        <a:bodyPr/>
        <a:lstStyle/>
        <a:p>
          <a:endParaRPr lang="en-US"/>
        </a:p>
      </dgm:t>
    </dgm:pt>
    <dgm:pt modelId="{63F4F9F9-0E3D-B441-ABDA-B884F8EEFE72}">
      <dgm:prSet/>
      <dgm:spPr/>
      <dgm:t>
        <a:bodyPr/>
        <a:lstStyle/>
        <a:p>
          <a:r>
            <a:rPr lang="en-US" dirty="0"/>
            <a:t>The Psychiatrist accepts a case and sends invite to the patient for appointment.</a:t>
          </a:r>
        </a:p>
      </dgm:t>
    </dgm:pt>
    <dgm:pt modelId="{D9E9F855-2344-A947-AC7E-6B60C57AB41B}" type="parTrans" cxnId="{39A0705E-3BDE-D04A-ABDA-28F4FC7EDC26}">
      <dgm:prSet/>
      <dgm:spPr/>
      <dgm:t>
        <a:bodyPr/>
        <a:lstStyle/>
        <a:p>
          <a:endParaRPr lang="en-US"/>
        </a:p>
      </dgm:t>
    </dgm:pt>
    <dgm:pt modelId="{AF0E9424-0CE2-8142-9EBE-23442227D327}" type="sibTrans" cxnId="{39A0705E-3BDE-D04A-ABDA-28F4FC7EDC26}">
      <dgm:prSet/>
      <dgm:spPr/>
      <dgm:t>
        <a:bodyPr/>
        <a:lstStyle/>
        <a:p>
          <a:endParaRPr lang="en-US"/>
        </a:p>
      </dgm:t>
    </dgm:pt>
    <dgm:pt modelId="{17D24A8B-AE03-084B-B720-27E01CA7EB92}" type="pres">
      <dgm:prSet presAssocID="{C6A0CE9F-0E04-40BC-88FF-E43337D08D80}" presName="diagram" presStyleCnt="0">
        <dgm:presLayoutVars>
          <dgm:dir/>
          <dgm:resizeHandles val="exact"/>
        </dgm:presLayoutVars>
      </dgm:prSet>
      <dgm:spPr/>
    </dgm:pt>
    <dgm:pt modelId="{14276C29-1428-3B4F-B69A-660DBC59D637}" type="pres">
      <dgm:prSet presAssocID="{DB03580D-45E3-4898-8F7D-AF61B34019B4}" presName="node" presStyleLbl="node1" presStyleIdx="0" presStyleCnt="1">
        <dgm:presLayoutVars>
          <dgm:bulletEnabled val="1"/>
        </dgm:presLayoutVars>
      </dgm:prSet>
      <dgm:spPr/>
    </dgm:pt>
  </dgm:ptLst>
  <dgm:cxnLst>
    <dgm:cxn modelId="{164DA70B-5FF5-714A-AB03-5DF9CB86526C}" type="presOf" srcId="{C6A0CE9F-0E04-40BC-88FF-E43337D08D80}" destId="{17D24A8B-AE03-084B-B720-27E01CA7EB92}" srcOrd="0" destOrd="0" presId="urn:microsoft.com/office/officeart/2005/8/layout/default"/>
    <dgm:cxn modelId="{6A330311-F4E9-4047-A43A-3D7A18A307BB}" type="presOf" srcId="{5FCFE4C8-1BE7-4942-A769-25369970E398}" destId="{14276C29-1428-3B4F-B69A-660DBC59D637}" srcOrd="0" destOrd="3" presId="urn:microsoft.com/office/officeart/2005/8/layout/default"/>
    <dgm:cxn modelId="{385E7E1A-7005-4320-A71C-C11AF6D080AF}" srcId="{DB03580D-45E3-4898-8F7D-AF61B34019B4}" destId="{7F214EA3-D939-4D64-B411-3083F63924E4}" srcOrd="0" destOrd="0" parTransId="{A12C5113-8EC6-4494-9019-FBEB495B8AE7}" sibTransId="{E0477C4F-29A1-40A3-BC4F-BA3671E77EE7}"/>
    <dgm:cxn modelId="{035A0A4A-810F-C149-8222-742E6B1E0C20}" type="presOf" srcId="{63F4F9F9-0E3D-B441-ABDA-B884F8EEFE72}" destId="{14276C29-1428-3B4F-B69A-660DBC59D637}" srcOrd="0" destOrd="2" presId="urn:microsoft.com/office/officeart/2005/8/layout/default"/>
    <dgm:cxn modelId="{5FA91756-39BA-0D48-A16B-D81FA52257FB}" type="presOf" srcId="{DB03580D-45E3-4898-8F7D-AF61B34019B4}" destId="{14276C29-1428-3B4F-B69A-660DBC59D637}" srcOrd="0" destOrd="0" presId="urn:microsoft.com/office/officeart/2005/8/layout/default"/>
    <dgm:cxn modelId="{39A0705E-3BDE-D04A-ABDA-28F4FC7EDC26}" srcId="{DB03580D-45E3-4898-8F7D-AF61B34019B4}" destId="{63F4F9F9-0E3D-B441-ABDA-B884F8EEFE72}" srcOrd="1" destOrd="0" parTransId="{D9E9F855-2344-A947-AC7E-6B60C57AB41B}" sibTransId="{AF0E9424-0CE2-8142-9EBE-23442227D327}"/>
    <dgm:cxn modelId="{5CC98E82-586A-4D38-AF1A-26CC1EB982D9}" srcId="{C6A0CE9F-0E04-40BC-88FF-E43337D08D80}" destId="{DB03580D-45E3-4898-8F7D-AF61B34019B4}" srcOrd="0" destOrd="0" parTransId="{EBEA8D60-2077-4F9B-ABD7-91FB475D0369}" sibTransId="{D6AA8953-5E57-41BD-8A8D-3BA7BEE596EF}"/>
    <dgm:cxn modelId="{C5997CA6-203C-A149-851E-FF184B4EE172}" srcId="{DB03580D-45E3-4898-8F7D-AF61B34019B4}" destId="{5FCFE4C8-1BE7-4942-A769-25369970E398}" srcOrd="2" destOrd="0" parTransId="{80291205-E384-C249-9E32-D7548C5A8CFF}" sibTransId="{3A46D9F2-FDA3-A84E-867D-C2E1C734C2C9}"/>
    <dgm:cxn modelId="{3683EAB6-7CBB-7644-A23C-1061A30B6805}" type="presOf" srcId="{7F214EA3-D939-4D64-B411-3083F63924E4}" destId="{14276C29-1428-3B4F-B69A-660DBC59D637}" srcOrd="0" destOrd="1" presId="urn:microsoft.com/office/officeart/2005/8/layout/default"/>
    <dgm:cxn modelId="{8CF801DF-90F7-2E4C-95A1-88B5961B02A5}" type="presParOf" srcId="{17D24A8B-AE03-084B-B720-27E01CA7EB92}" destId="{14276C29-1428-3B4F-B69A-660DBC59D63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6C29-1428-3B4F-B69A-660DBC59D637}">
      <dsp:nvSpPr>
        <dsp:cNvPr id="0" name=""/>
        <dsp:cNvSpPr/>
      </dsp:nvSpPr>
      <dsp:spPr>
        <a:xfrm>
          <a:off x="1238"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Use Case 1: Case Reporter - Case Volunteer Work Request</a:t>
          </a:r>
          <a:endParaRPr lang="en-US" sz="2600" kern="1200"/>
        </a:p>
        <a:p>
          <a:pPr marL="228600" lvl="1" indent="-228600" algn="l" defTabSz="889000">
            <a:lnSpc>
              <a:spcPct val="90000"/>
            </a:lnSpc>
            <a:spcBef>
              <a:spcPct val="0"/>
            </a:spcBef>
            <a:spcAft>
              <a:spcPct val="15000"/>
            </a:spcAft>
            <a:buChar char="•"/>
          </a:pPr>
          <a:r>
            <a:rPr lang="en-US" sz="2000" kern="1200" dirty="0"/>
            <a:t>Case Reporter registers a report with all the details regarding the assault.</a:t>
          </a:r>
        </a:p>
        <a:p>
          <a:pPr marL="228600" lvl="1" indent="-228600" algn="l" defTabSz="889000">
            <a:lnSpc>
              <a:spcPct val="90000"/>
            </a:lnSpc>
            <a:spcBef>
              <a:spcPct val="0"/>
            </a:spcBef>
            <a:spcAft>
              <a:spcPct val="15000"/>
            </a:spcAft>
            <a:buChar char="•"/>
          </a:pPr>
          <a:r>
            <a:rPr lang="en-US" sz="2000" kern="1200"/>
            <a:t>The request is sent to the Case Volunteer who accepts and assigns the case to concerned entities for further proceedings</a:t>
          </a:r>
        </a:p>
      </dsp:txBody>
      <dsp:txXfrm>
        <a:off x="1238" y="535854"/>
        <a:ext cx="4831015" cy="2898609"/>
      </dsp:txXfrm>
    </dsp:sp>
    <dsp:sp modelId="{01FC566A-9A7E-B64F-BDFE-4FA183269F55}">
      <dsp:nvSpPr>
        <dsp:cNvPr id="0" name=""/>
        <dsp:cNvSpPr/>
      </dsp:nvSpPr>
      <dsp:spPr>
        <a:xfrm>
          <a:off x="5315355"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Use Case 2: Case Volunteer - Doctor Work Request</a:t>
          </a:r>
          <a:endParaRPr lang="en-US" sz="2600" kern="1200"/>
        </a:p>
        <a:p>
          <a:pPr marL="228600" lvl="1" indent="-228600" algn="l" defTabSz="889000">
            <a:lnSpc>
              <a:spcPct val="90000"/>
            </a:lnSpc>
            <a:spcBef>
              <a:spcPct val="0"/>
            </a:spcBef>
            <a:spcAft>
              <a:spcPct val="15000"/>
            </a:spcAft>
            <a:buChar char="•"/>
          </a:pPr>
          <a:r>
            <a:rPr lang="en-US" sz="2000" kern="1200" dirty="0"/>
            <a:t>Case Volunteer reads the report regarding the assault and request is sent to Doctor.</a:t>
          </a:r>
        </a:p>
        <a:p>
          <a:pPr marL="228600" lvl="1" indent="-228600" algn="l" defTabSz="889000">
            <a:lnSpc>
              <a:spcPct val="90000"/>
            </a:lnSpc>
            <a:spcBef>
              <a:spcPct val="0"/>
            </a:spcBef>
            <a:spcAft>
              <a:spcPct val="15000"/>
            </a:spcAft>
            <a:buChar char="•"/>
          </a:pPr>
          <a:r>
            <a:rPr lang="en-US" sz="2000" kern="1200" dirty="0"/>
            <a:t>The Doctor accepts a case and sends invite to the patient for appointment</a:t>
          </a:r>
        </a:p>
      </dsp:txBody>
      <dsp:txXfrm>
        <a:off x="5315355" y="535854"/>
        <a:ext cx="4831015" cy="2898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6C29-1428-3B4F-B69A-660DBC59D637}">
      <dsp:nvSpPr>
        <dsp:cNvPr id="0" name=""/>
        <dsp:cNvSpPr/>
      </dsp:nvSpPr>
      <dsp:spPr>
        <a:xfrm>
          <a:off x="1238"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Use Case 3: Doctor – Lab Assistant Work Request</a:t>
          </a:r>
          <a:endParaRPr lang="en-US" sz="2600" kern="1200" dirty="0"/>
        </a:p>
        <a:p>
          <a:pPr marL="228600" lvl="1" indent="-228600" algn="l" defTabSz="889000">
            <a:lnSpc>
              <a:spcPct val="90000"/>
            </a:lnSpc>
            <a:spcBef>
              <a:spcPct val="0"/>
            </a:spcBef>
            <a:spcAft>
              <a:spcPct val="15000"/>
            </a:spcAft>
            <a:buChar char="•"/>
          </a:pPr>
          <a:r>
            <a:rPr lang="en-US" sz="2000" kern="1200" dirty="0">
              <a:ea typeface="+mn-lt"/>
              <a:cs typeface="+mn-lt"/>
            </a:rPr>
            <a:t>Doctor</a:t>
          </a:r>
          <a:r>
            <a:rPr lang="en-US" sz="2000" kern="1200" dirty="0"/>
            <a:t> reads the report regarding the assault and request is sent to Lab Assistant for conducting the Lab Tests.</a:t>
          </a:r>
        </a:p>
        <a:p>
          <a:pPr marL="228600" lvl="1" indent="-228600" algn="l" defTabSz="889000">
            <a:lnSpc>
              <a:spcPct val="90000"/>
            </a:lnSpc>
            <a:spcBef>
              <a:spcPct val="0"/>
            </a:spcBef>
            <a:spcAft>
              <a:spcPct val="15000"/>
            </a:spcAft>
            <a:buChar char="•"/>
          </a:pPr>
          <a:r>
            <a:rPr lang="en-US" sz="2000" kern="1200" dirty="0"/>
            <a:t>The Lab Assistant accepts a lab test requests and sends results to the doctor</a:t>
          </a:r>
        </a:p>
        <a:p>
          <a:pPr marL="228600" lvl="1" indent="-228600" algn="l" defTabSz="889000">
            <a:lnSpc>
              <a:spcPct val="90000"/>
            </a:lnSpc>
            <a:spcBef>
              <a:spcPct val="0"/>
            </a:spcBef>
            <a:spcAft>
              <a:spcPct val="15000"/>
            </a:spcAft>
            <a:buChar char="•"/>
          </a:pPr>
          <a:r>
            <a:rPr lang="en-US" sz="2000" kern="1200" dirty="0"/>
            <a:t>The Doctor can then view the results.</a:t>
          </a:r>
        </a:p>
      </dsp:txBody>
      <dsp:txXfrm>
        <a:off x="1238" y="535854"/>
        <a:ext cx="4831015" cy="2898609"/>
      </dsp:txXfrm>
    </dsp:sp>
    <dsp:sp modelId="{01FC566A-9A7E-B64F-BDFE-4FA183269F55}">
      <dsp:nvSpPr>
        <dsp:cNvPr id="0" name=""/>
        <dsp:cNvSpPr/>
      </dsp:nvSpPr>
      <dsp:spPr>
        <a:xfrm>
          <a:off x="5315355"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Use Case 4: Doctor - Pharmacy Work Request</a:t>
          </a:r>
          <a:endParaRPr lang="en-US" sz="2600" kern="1200" dirty="0"/>
        </a:p>
        <a:p>
          <a:pPr marL="228600" lvl="1" indent="-228600" algn="l" defTabSz="889000">
            <a:lnSpc>
              <a:spcPct val="90000"/>
            </a:lnSpc>
            <a:spcBef>
              <a:spcPct val="0"/>
            </a:spcBef>
            <a:spcAft>
              <a:spcPct val="15000"/>
            </a:spcAft>
            <a:buChar char="•"/>
          </a:pPr>
          <a:r>
            <a:rPr lang="en-US" sz="2000" kern="1200" dirty="0"/>
            <a:t>Doctor sends the</a:t>
          </a:r>
          <a:r>
            <a:rPr lang="en-US" sz="2000" kern="1200" dirty="0">
              <a:ea typeface="+mn-lt"/>
              <a:cs typeface="+mn-lt"/>
            </a:rPr>
            <a:t> request</a:t>
          </a:r>
          <a:r>
            <a:rPr lang="en-US" sz="2000" kern="1200" dirty="0"/>
            <a:t> to Pharmacist after the health check-up.</a:t>
          </a:r>
        </a:p>
        <a:p>
          <a:pPr marL="228600" lvl="1" indent="-228600" algn="l" defTabSz="889000">
            <a:lnSpc>
              <a:spcPct val="90000"/>
            </a:lnSpc>
            <a:spcBef>
              <a:spcPct val="0"/>
            </a:spcBef>
            <a:spcAft>
              <a:spcPct val="15000"/>
            </a:spcAft>
            <a:buChar char="•"/>
          </a:pPr>
          <a:r>
            <a:rPr lang="en-US" sz="2000" kern="1200" dirty="0"/>
            <a:t>The Pharmacists views the prescription request and sends invite to patient for pickup</a:t>
          </a:r>
        </a:p>
      </dsp:txBody>
      <dsp:txXfrm>
        <a:off x="5315355" y="535854"/>
        <a:ext cx="4831015" cy="28986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6C29-1428-3B4F-B69A-660DBC59D637}">
      <dsp:nvSpPr>
        <dsp:cNvPr id="0" name=""/>
        <dsp:cNvSpPr/>
      </dsp:nvSpPr>
      <dsp:spPr>
        <a:xfrm>
          <a:off x="1238"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Use Case 5: Case Volunteer – Counsellor Work Request</a:t>
          </a:r>
          <a:endParaRPr lang="en-US" sz="2400" kern="1200" dirty="0"/>
        </a:p>
        <a:p>
          <a:pPr marL="171450" lvl="1" indent="-171450" algn="l" defTabSz="844550">
            <a:lnSpc>
              <a:spcPct val="90000"/>
            </a:lnSpc>
            <a:spcBef>
              <a:spcPct val="0"/>
            </a:spcBef>
            <a:spcAft>
              <a:spcPct val="15000"/>
            </a:spcAft>
            <a:buChar char="•"/>
          </a:pPr>
          <a:r>
            <a:rPr lang="en-US" sz="1900" kern="1200" dirty="0"/>
            <a:t>Case Volunteer reads the report regarding the assault and request is sent to Counsellor.</a:t>
          </a:r>
        </a:p>
        <a:p>
          <a:pPr marL="171450" lvl="1" indent="-171450" algn="l" defTabSz="844550">
            <a:lnSpc>
              <a:spcPct val="90000"/>
            </a:lnSpc>
            <a:spcBef>
              <a:spcPct val="0"/>
            </a:spcBef>
            <a:spcAft>
              <a:spcPct val="15000"/>
            </a:spcAft>
            <a:buChar char="•"/>
          </a:pPr>
          <a:r>
            <a:rPr lang="en-US" sz="1900" kern="1200" dirty="0"/>
            <a:t>The Counselor accepts a case and sends invite to the patient for appointment</a:t>
          </a:r>
        </a:p>
        <a:p>
          <a:pPr marL="171450" lvl="1" indent="-171450" algn="l" defTabSz="844550">
            <a:lnSpc>
              <a:spcPct val="90000"/>
            </a:lnSpc>
            <a:spcBef>
              <a:spcPct val="0"/>
            </a:spcBef>
            <a:spcAft>
              <a:spcPct val="15000"/>
            </a:spcAft>
            <a:buChar char="•"/>
          </a:pPr>
          <a:r>
            <a:rPr lang="en-US" sz="1900" kern="1200" dirty="0"/>
            <a:t>The counselor keeps a record of each encounter</a:t>
          </a:r>
        </a:p>
      </dsp:txBody>
      <dsp:txXfrm>
        <a:off x="1238" y="535854"/>
        <a:ext cx="4831015" cy="2898609"/>
      </dsp:txXfrm>
    </dsp:sp>
    <dsp:sp modelId="{01FC566A-9A7E-B64F-BDFE-4FA183269F55}">
      <dsp:nvSpPr>
        <dsp:cNvPr id="0" name=""/>
        <dsp:cNvSpPr/>
      </dsp:nvSpPr>
      <dsp:spPr>
        <a:xfrm>
          <a:off x="5315355" y="535854"/>
          <a:ext cx="4831015" cy="2898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Use Case 6: Case Volunteer – Lawyer Work Request</a:t>
          </a:r>
          <a:endParaRPr lang="en-US" sz="2400" kern="1200" dirty="0"/>
        </a:p>
        <a:p>
          <a:pPr marL="171450" lvl="1" indent="-171450" algn="l" defTabSz="844550">
            <a:lnSpc>
              <a:spcPct val="90000"/>
            </a:lnSpc>
            <a:spcBef>
              <a:spcPct val="0"/>
            </a:spcBef>
            <a:spcAft>
              <a:spcPct val="15000"/>
            </a:spcAft>
            <a:buChar char="•"/>
          </a:pPr>
          <a:r>
            <a:rPr lang="en-US" sz="1900" kern="1200" dirty="0"/>
            <a:t>Case Volunteer reads the report regarding the assault and request is sent to Lawyer.</a:t>
          </a:r>
        </a:p>
        <a:p>
          <a:pPr marL="171450" lvl="1" indent="-171450" algn="l" defTabSz="844550">
            <a:lnSpc>
              <a:spcPct val="90000"/>
            </a:lnSpc>
            <a:spcBef>
              <a:spcPct val="0"/>
            </a:spcBef>
            <a:spcAft>
              <a:spcPct val="15000"/>
            </a:spcAft>
            <a:buChar char="•"/>
          </a:pPr>
          <a:r>
            <a:rPr lang="en-US" sz="1900" kern="1200" dirty="0"/>
            <a:t>The Lawyer accepts a case and sends invite to the patient for appointment</a:t>
          </a:r>
        </a:p>
        <a:p>
          <a:pPr marL="171450" lvl="1" indent="-171450" algn="l" defTabSz="844550">
            <a:lnSpc>
              <a:spcPct val="90000"/>
            </a:lnSpc>
            <a:spcBef>
              <a:spcPct val="0"/>
            </a:spcBef>
            <a:spcAft>
              <a:spcPct val="15000"/>
            </a:spcAft>
            <a:buChar char="•"/>
          </a:pPr>
          <a:r>
            <a:rPr lang="en-US" sz="1900" kern="1200" dirty="0">
              <a:ea typeface="+mn-lt"/>
              <a:cs typeface="+mn-lt"/>
            </a:rPr>
            <a:t>The Lawyer keeps a record of each encounter</a:t>
          </a:r>
          <a:endParaRPr lang="en-US" sz="1900" kern="1200" dirty="0"/>
        </a:p>
      </dsp:txBody>
      <dsp:txXfrm>
        <a:off x="5315355" y="535854"/>
        <a:ext cx="4831015" cy="2898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6C29-1428-3B4F-B69A-660DBC59D637}">
      <dsp:nvSpPr>
        <dsp:cNvPr id="0" name=""/>
        <dsp:cNvSpPr/>
      </dsp:nvSpPr>
      <dsp:spPr>
        <a:xfrm>
          <a:off x="1768894" y="2212"/>
          <a:ext cx="6609820" cy="3965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Use Case 7: Case Volunteer – Psychiatrist Work Request</a:t>
          </a:r>
          <a:endParaRPr lang="en-US" sz="3300" kern="1200" dirty="0"/>
        </a:p>
        <a:p>
          <a:pPr marL="228600" lvl="1" indent="-228600" algn="l" defTabSz="1155700">
            <a:lnSpc>
              <a:spcPct val="90000"/>
            </a:lnSpc>
            <a:spcBef>
              <a:spcPct val="0"/>
            </a:spcBef>
            <a:spcAft>
              <a:spcPct val="15000"/>
            </a:spcAft>
            <a:buChar char="•"/>
          </a:pPr>
          <a:r>
            <a:rPr lang="en-US" sz="2600" kern="1200" dirty="0"/>
            <a:t>Case Volunteer reads the report regarding the assault and request is sent to Psychiatrist.</a:t>
          </a:r>
        </a:p>
        <a:p>
          <a:pPr marL="228600" lvl="1" indent="-228600" algn="l" defTabSz="1155700">
            <a:lnSpc>
              <a:spcPct val="90000"/>
            </a:lnSpc>
            <a:spcBef>
              <a:spcPct val="0"/>
            </a:spcBef>
            <a:spcAft>
              <a:spcPct val="15000"/>
            </a:spcAft>
            <a:buChar char="•"/>
          </a:pPr>
          <a:r>
            <a:rPr lang="en-US" sz="2600" kern="1200" dirty="0"/>
            <a:t>The Psychiatrist accepts a case and sends invite to the patient for appointment.</a:t>
          </a:r>
        </a:p>
        <a:p>
          <a:pPr marL="228600" lvl="1" indent="-228600" algn="l" defTabSz="1155700">
            <a:lnSpc>
              <a:spcPct val="90000"/>
            </a:lnSpc>
            <a:spcBef>
              <a:spcPct val="0"/>
            </a:spcBef>
            <a:spcAft>
              <a:spcPct val="15000"/>
            </a:spcAft>
            <a:buChar char="•"/>
          </a:pPr>
          <a:r>
            <a:rPr lang="en-US" sz="2600" kern="1200" dirty="0"/>
            <a:t>The Psychiatrist </a:t>
          </a:r>
          <a:r>
            <a:rPr lang="en-US" sz="2600" kern="1200" dirty="0">
              <a:ea typeface="+mn-lt"/>
              <a:cs typeface="+mn-lt"/>
            </a:rPr>
            <a:t>keeps a track of each encounter and progress</a:t>
          </a:r>
          <a:endParaRPr lang="en-US" sz="2600" kern="1200" dirty="0"/>
        </a:p>
      </dsp:txBody>
      <dsp:txXfrm>
        <a:off x="1768894" y="2212"/>
        <a:ext cx="6609820" cy="39658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81F3-B4A7-3841-A5EC-25733CD7B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288AC-D227-DD48-BE3E-C3ADF171D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F0AA8-D8DC-A64F-80E8-69B4EBA89704}"/>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4F9790BD-D2B7-AB40-B8F6-CE1598CF3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B116-193D-804D-9F7A-161C1B6D8E09}"/>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136156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C144-4108-D545-B89C-300761095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EA235-BE4C-D741-81BE-33A1CF732F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6124F-2741-3945-8581-9A1996567EBD}"/>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79327DD3-9653-6944-A05D-011BF847D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E59C-0D2B-B043-B3A9-FE6C0F6A4023}"/>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178246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7459D-0334-E241-A01A-28D445FDA7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EC405F-5F26-344C-AFFB-35A520D17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3900C-CC8E-1A4E-9D0E-791CE3D9EE49}"/>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5AB689A5-F061-9849-A9BA-C45682CFC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EE056-9B58-8440-A947-0F4AE566462B}"/>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31314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BD19-BD6E-4543-9CF6-BF9F8F132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376BB-9CE9-FD4E-8141-B8E7C53D85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DD988-D8B9-E543-A336-5847684DBDE5}"/>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D79D1AA3-1DCF-C441-9069-D4D478013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FBF69-63F2-6B42-BA60-A65AF5DE475E}"/>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125677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89A0-1FBE-DF4B-8D2E-D274CF718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CABB7-CD46-A94D-B2D7-8C115A7AB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97B12-45AF-DB45-AC12-C07B6514AAD0}"/>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94F2F2B8-45C0-1D47-A684-753F277B4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3B421-624A-9D43-8619-3B7EDB095499}"/>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361351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B09D-3BF3-FE48-86EE-4DAE016D4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77387-64AC-4748-B126-804F0D44F6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EC81C-8B1E-EF4B-8F8A-7C2649ECFB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84035-7455-5A41-84CB-8CF4FFD9CBE7}"/>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6" name="Footer Placeholder 5">
            <a:extLst>
              <a:ext uri="{FF2B5EF4-FFF2-40B4-BE49-F238E27FC236}">
                <a16:creationId xmlns:a16="http://schemas.microsoft.com/office/drawing/2014/main" id="{05662B11-51C7-B142-BAB6-E001A44DB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CE15A-B1EF-8942-9B48-25105BF6A7A1}"/>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53938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4FB-4A5E-0B48-90AD-9AE5F8E75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81797-E402-8643-AF3E-C19C2CB17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14ED6-E81C-2C49-8C84-172637745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07E63D-9679-124D-B847-B8DC74CEA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83161-927E-CD4E-8F73-EA292DCEC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4D089-4A5E-BE4D-9CFD-9AA5BBCC08EC}"/>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8" name="Footer Placeholder 7">
            <a:extLst>
              <a:ext uri="{FF2B5EF4-FFF2-40B4-BE49-F238E27FC236}">
                <a16:creationId xmlns:a16="http://schemas.microsoft.com/office/drawing/2014/main" id="{44877881-6476-F941-B147-9304C6D8E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334123-BFB2-6041-8D1F-D6B8FE6AA29E}"/>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261252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298E-45FF-C847-BD81-958598DF8C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A24F9-6CE6-D34B-A0B3-281A924586D1}"/>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4" name="Footer Placeholder 3">
            <a:extLst>
              <a:ext uri="{FF2B5EF4-FFF2-40B4-BE49-F238E27FC236}">
                <a16:creationId xmlns:a16="http://schemas.microsoft.com/office/drawing/2014/main" id="{91109DB7-3475-1B4C-9F06-17A202DC4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4D3CA-5B33-DC45-AEEE-49C111C1669B}"/>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419535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A2FB3-B3CC-5044-A536-22F560C9F09B}"/>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3" name="Footer Placeholder 2">
            <a:extLst>
              <a:ext uri="{FF2B5EF4-FFF2-40B4-BE49-F238E27FC236}">
                <a16:creationId xmlns:a16="http://schemas.microsoft.com/office/drawing/2014/main" id="{0BB3EAC1-EA1C-D544-8E38-41AA5E999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D2EECC-1F93-F34D-B257-B6EB0E9AB73A}"/>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365492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C7CB-ED5B-8A42-933D-B09F9D574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2DE09-076E-AA43-9314-99B12FBAC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229EC-77B0-3349-BFEA-3DFE33FF2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B396D-406C-0D41-8A41-A657FDC8E855}"/>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6" name="Footer Placeholder 5">
            <a:extLst>
              <a:ext uri="{FF2B5EF4-FFF2-40B4-BE49-F238E27FC236}">
                <a16:creationId xmlns:a16="http://schemas.microsoft.com/office/drawing/2014/main" id="{4763F17A-27FC-E341-81D4-FCFFE595D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DA209-AD0A-A845-86A0-6E992751433B}"/>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413652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F948-D56A-3B40-9F8D-5584DA7A1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08340-36EB-A74D-BC55-51A30E653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4F24A-10D5-194B-B8A8-29A4B9F1A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74FCC-47B5-F641-B433-0CFFE134D016}"/>
              </a:ext>
            </a:extLst>
          </p:cNvPr>
          <p:cNvSpPr>
            <a:spLocks noGrp="1"/>
          </p:cNvSpPr>
          <p:nvPr>
            <p:ph type="dt" sz="half" idx="10"/>
          </p:nvPr>
        </p:nvSpPr>
        <p:spPr/>
        <p:txBody>
          <a:bodyPr/>
          <a:lstStyle/>
          <a:p>
            <a:fld id="{60EB8EFA-A830-434E-A5C7-CF8B0AC56955}" type="datetimeFigureOut">
              <a:rPr lang="en-US" smtClean="0"/>
              <a:t>12/12/21</a:t>
            </a:fld>
            <a:endParaRPr lang="en-US"/>
          </a:p>
        </p:txBody>
      </p:sp>
      <p:sp>
        <p:nvSpPr>
          <p:cNvPr id="6" name="Footer Placeholder 5">
            <a:extLst>
              <a:ext uri="{FF2B5EF4-FFF2-40B4-BE49-F238E27FC236}">
                <a16:creationId xmlns:a16="http://schemas.microsoft.com/office/drawing/2014/main" id="{383F1CAA-0D5E-ED4A-A778-31899F33A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14E6B-5FBA-B848-9ABF-533906DD5C90}"/>
              </a:ext>
            </a:extLst>
          </p:cNvPr>
          <p:cNvSpPr>
            <a:spLocks noGrp="1"/>
          </p:cNvSpPr>
          <p:nvPr>
            <p:ph type="sldNum" sz="quarter" idx="12"/>
          </p:nvPr>
        </p:nvSpPr>
        <p:spPr/>
        <p:txBody>
          <a:bodyPr/>
          <a:lstStyle/>
          <a:p>
            <a:fld id="{E12771AE-3665-784F-BABC-B6DFDFF38557}" type="slidenum">
              <a:rPr lang="en-US" smtClean="0"/>
              <a:t>‹#›</a:t>
            </a:fld>
            <a:endParaRPr lang="en-US"/>
          </a:p>
        </p:txBody>
      </p:sp>
    </p:spTree>
    <p:extLst>
      <p:ext uri="{BB962C8B-B14F-4D97-AF65-F5344CB8AC3E}">
        <p14:creationId xmlns:p14="http://schemas.microsoft.com/office/powerpoint/2010/main" val="393553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B2491-29BD-EA4D-A7DC-41907F42C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E812-13EF-D142-9F93-6055B25A5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AF7B1-CED5-E446-BBF4-B0FD60E9C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B8EFA-A830-434E-A5C7-CF8B0AC56955}" type="datetimeFigureOut">
              <a:rPr lang="en-US" smtClean="0"/>
              <a:t>12/12/21</a:t>
            </a:fld>
            <a:endParaRPr lang="en-US"/>
          </a:p>
        </p:txBody>
      </p:sp>
      <p:sp>
        <p:nvSpPr>
          <p:cNvPr id="5" name="Footer Placeholder 4">
            <a:extLst>
              <a:ext uri="{FF2B5EF4-FFF2-40B4-BE49-F238E27FC236}">
                <a16:creationId xmlns:a16="http://schemas.microsoft.com/office/drawing/2014/main" id="{70EAD846-EDE8-4643-A48D-5ABC93055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33A120-073C-EC4B-B7FA-6ADCCBE76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771AE-3665-784F-BABC-B6DFDFF38557}" type="slidenum">
              <a:rPr lang="en-US" smtClean="0"/>
              <a:t>‹#›</a:t>
            </a:fld>
            <a:endParaRPr lang="en-US"/>
          </a:p>
        </p:txBody>
      </p:sp>
    </p:spTree>
    <p:extLst>
      <p:ext uri="{BB962C8B-B14F-4D97-AF65-F5344CB8AC3E}">
        <p14:creationId xmlns:p14="http://schemas.microsoft.com/office/powerpoint/2010/main" val="179137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ee, sunset&#10;&#10;Description automatically generated">
            <a:extLst>
              <a:ext uri="{FF2B5EF4-FFF2-40B4-BE49-F238E27FC236}">
                <a16:creationId xmlns:a16="http://schemas.microsoft.com/office/drawing/2014/main" id="{806E00C2-AD9F-1649-AA81-2BF2D5783952}"/>
              </a:ext>
            </a:extLst>
          </p:cNvPr>
          <p:cNvPicPr>
            <a:picLocks noChangeAspect="1"/>
          </p:cNvPicPr>
          <p:nvPr/>
        </p:nvPicPr>
        <p:blipFill>
          <a:blip r:embed="rId2"/>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48E97816-DEEF-474A-9FDD-BC5E5C742C29}"/>
              </a:ext>
            </a:extLst>
          </p:cNvPr>
          <p:cNvSpPr/>
          <p:nvPr/>
        </p:nvSpPr>
        <p:spPr>
          <a:xfrm>
            <a:off x="0" y="0"/>
            <a:ext cx="12191999"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501E9F-7C44-5D48-B701-F6E0834BE4CE}"/>
              </a:ext>
            </a:extLst>
          </p:cNvPr>
          <p:cNvSpPr/>
          <p:nvPr/>
        </p:nvSpPr>
        <p:spPr>
          <a:xfrm>
            <a:off x="-2" y="1310216"/>
            <a:ext cx="7721600" cy="4375151"/>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latin typeface="Segoe UI" panose="020B0502040204020203" pitchFamily="34" charset="0"/>
                <a:cs typeface="Segoe UI" panose="020B0502040204020203" pitchFamily="34" charset="0"/>
              </a:rPr>
              <a:t>CHILD RESCUE &amp; REHABILITATION</a:t>
            </a:r>
          </a:p>
        </p:txBody>
      </p:sp>
      <p:sp>
        <p:nvSpPr>
          <p:cNvPr id="8" name="Rectangle 7">
            <a:extLst>
              <a:ext uri="{FF2B5EF4-FFF2-40B4-BE49-F238E27FC236}">
                <a16:creationId xmlns:a16="http://schemas.microsoft.com/office/drawing/2014/main" id="{AA81734E-B013-BE48-9136-47C8D032C4F1}"/>
              </a:ext>
            </a:extLst>
          </p:cNvPr>
          <p:cNvSpPr/>
          <p:nvPr/>
        </p:nvSpPr>
        <p:spPr>
          <a:xfrm>
            <a:off x="0" y="4423833"/>
            <a:ext cx="7721600" cy="1261534"/>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lumMod val="75000"/>
                    <a:lumOff val="25000"/>
                  </a:schemeClr>
                </a:solidFill>
                <a:latin typeface="Segoe UI" panose="020B0502040204020203" pitchFamily="34" charset="0"/>
                <a:cs typeface="Segoe UI" panose="020B0502040204020203" pitchFamily="34" charset="0"/>
              </a:rPr>
              <a:t>Abhishek Bagdare, Viraj Shah &amp; Dhaval Patel</a:t>
            </a:r>
          </a:p>
        </p:txBody>
      </p:sp>
    </p:spTree>
    <p:extLst>
      <p:ext uri="{BB962C8B-B14F-4D97-AF65-F5344CB8AC3E}">
        <p14:creationId xmlns:p14="http://schemas.microsoft.com/office/powerpoint/2010/main" val="175023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1"/>
            <a:ext cx="7721600" cy="700088"/>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Screenshots</a:t>
            </a:r>
          </a:p>
        </p:txBody>
      </p:sp>
      <p:sp>
        <p:nvSpPr>
          <p:cNvPr id="8" name="Rectangle 7">
            <a:extLst>
              <a:ext uri="{FF2B5EF4-FFF2-40B4-BE49-F238E27FC236}">
                <a16:creationId xmlns:a16="http://schemas.microsoft.com/office/drawing/2014/main" id="{AA81734E-B013-BE48-9136-47C8D032C4F1}"/>
              </a:ext>
            </a:extLst>
          </p:cNvPr>
          <p:cNvSpPr/>
          <p:nvPr/>
        </p:nvSpPr>
        <p:spPr>
          <a:xfrm>
            <a:off x="2235200" y="700089"/>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descr="Graphical user interface, table&#10;&#10;Description automatically generated">
            <a:extLst>
              <a:ext uri="{FF2B5EF4-FFF2-40B4-BE49-F238E27FC236}">
                <a16:creationId xmlns:a16="http://schemas.microsoft.com/office/drawing/2014/main" id="{CC362F0D-2E50-094C-8CE2-3B9B821D8E8E}"/>
              </a:ext>
            </a:extLst>
          </p:cNvPr>
          <p:cNvPicPr>
            <a:picLocks noChangeAspect="1"/>
          </p:cNvPicPr>
          <p:nvPr/>
        </p:nvPicPr>
        <p:blipFill>
          <a:blip r:embed="rId2"/>
          <a:stretch>
            <a:fillRect/>
          </a:stretch>
        </p:blipFill>
        <p:spPr>
          <a:xfrm>
            <a:off x="2311400" y="1574800"/>
            <a:ext cx="7569200" cy="3708400"/>
          </a:xfrm>
          <a:prstGeom prst="rect">
            <a:avLst/>
          </a:prstGeom>
        </p:spPr>
      </p:pic>
    </p:spTree>
    <p:extLst>
      <p:ext uri="{BB962C8B-B14F-4D97-AF65-F5344CB8AC3E}">
        <p14:creationId xmlns:p14="http://schemas.microsoft.com/office/powerpoint/2010/main" val="274352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1"/>
            <a:ext cx="7721600" cy="700088"/>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Screenshots</a:t>
            </a:r>
          </a:p>
        </p:txBody>
      </p:sp>
      <p:sp>
        <p:nvSpPr>
          <p:cNvPr id="8" name="Rectangle 7">
            <a:extLst>
              <a:ext uri="{FF2B5EF4-FFF2-40B4-BE49-F238E27FC236}">
                <a16:creationId xmlns:a16="http://schemas.microsoft.com/office/drawing/2014/main" id="{AA81734E-B013-BE48-9136-47C8D032C4F1}"/>
              </a:ext>
            </a:extLst>
          </p:cNvPr>
          <p:cNvSpPr/>
          <p:nvPr/>
        </p:nvSpPr>
        <p:spPr>
          <a:xfrm>
            <a:off x="2235200" y="700089"/>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9D5F0E94-594E-0646-9384-743ECFBFC30F}"/>
              </a:ext>
            </a:extLst>
          </p:cNvPr>
          <p:cNvPicPr>
            <a:picLocks noChangeAspect="1"/>
          </p:cNvPicPr>
          <p:nvPr/>
        </p:nvPicPr>
        <p:blipFill>
          <a:blip r:embed="rId2"/>
          <a:stretch>
            <a:fillRect/>
          </a:stretch>
        </p:blipFill>
        <p:spPr>
          <a:xfrm>
            <a:off x="2425700" y="1739900"/>
            <a:ext cx="7340600" cy="3378200"/>
          </a:xfrm>
          <a:prstGeom prst="rect">
            <a:avLst/>
          </a:prstGeom>
        </p:spPr>
      </p:pic>
    </p:spTree>
    <p:extLst>
      <p:ext uri="{BB962C8B-B14F-4D97-AF65-F5344CB8AC3E}">
        <p14:creationId xmlns:p14="http://schemas.microsoft.com/office/powerpoint/2010/main" val="428415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1"/>
            <a:ext cx="7721600" cy="700088"/>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Screenshots</a:t>
            </a:r>
          </a:p>
        </p:txBody>
      </p:sp>
      <p:sp>
        <p:nvSpPr>
          <p:cNvPr id="8" name="Rectangle 7">
            <a:extLst>
              <a:ext uri="{FF2B5EF4-FFF2-40B4-BE49-F238E27FC236}">
                <a16:creationId xmlns:a16="http://schemas.microsoft.com/office/drawing/2014/main" id="{AA81734E-B013-BE48-9136-47C8D032C4F1}"/>
              </a:ext>
            </a:extLst>
          </p:cNvPr>
          <p:cNvSpPr/>
          <p:nvPr/>
        </p:nvSpPr>
        <p:spPr>
          <a:xfrm>
            <a:off x="2235200" y="700089"/>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7DBB8A3F-7871-664F-9D05-F5A238221457}"/>
              </a:ext>
            </a:extLst>
          </p:cNvPr>
          <p:cNvPicPr>
            <a:picLocks noChangeAspect="1"/>
          </p:cNvPicPr>
          <p:nvPr/>
        </p:nvPicPr>
        <p:blipFill>
          <a:blip r:embed="rId2"/>
          <a:stretch>
            <a:fillRect/>
          </a:stretch>
        </p:blipFill>
        <p:spPr>
          <a:xfrm>
            <a:off x="2203450" y="1320800"/>
            <a:ext cx="7785100" cy="4216400"/>
          </a:xfrm>
          <a:prstGeom prst="rect">
            <a:avLst/>
          </a:prstGeom>
        </p:spPr>
      </p:pic>
    </p:spTree>
    <p:extLst>
      <p:ext uri="{BB962C8B-B14F-4D97-AF65-F5344CB8AC3E}">
        <p14:creationId xmlns:p14="http://schemas.microsoft.com/office/powerpoint/2010/main" val="187612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1"/>
            <a:ext cx="7721600" cy="700088"/>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Screenshots</a:t>
            </a:r>
          </a:p>
        </p:txBody>
      </p:sp>
      <p:sp>
        <p:nvSpPr>
          <p:cNvPr id="8" name="Rectangle 7">
            <a:extLst>
              <a:ext uri="{FF2B5EF4-FFF2-40B4-BE49-F238E27FC236}">
                <a16:creationId xmlns:a16="http://schemas.microsoft.com/office/drawing/2014/main" id="{AA81734E-B013-BE48-9136-47C8D032C4F1}"/>
              </a:ext>
            </a:extLst>
          </p:cNvPr>
          <p:cNvSpPr/>
          <p:nvPr/>
        </p:nvSpPr>
        <p:spPr>
          <a:xfrm>
            <a:off x="2235200" y="700089"/>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26BAF797-C3BF-DE46-9BCB-F663440B625A}"/>
              </a:ext>
            </a:extLst>
          </p:cNvPr>
          <p:cNvPicPr>
            <a:picLocks noChangeAspect="1"/>
          </p:cNvPicPr>
          <p:nvPr/>
        </p:nvPicPr>
        <p:blipFill>
          <a:blip r:embed="rId2"/>
          <a:stretch>
            <a:fillRect/>
          </a:stretch>
        </p:blipFill>
        <p:spPr>
          <a:xfrm>
            <a:off x="2044700" y="1289050"/>
            <a:ext cx="8102600" cy="4279900"/>
          </a:xfrm>
          <a:prstGeom prst="rect">
            <a:avLst/>
          </a:prstGeom>
        </p:spPr>
      </p:pic>
    </p:spTree>
    <p:extLst>
      <p:ext uri="{BB962C8B-B14F-4D97-AF65-F5344CB8AC3E}">
        <p14:creationId xmlns:p14="http://schemas.microsoft.com/office/powerpoint/2010/main" val="413961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ee, sunset&#10;&#10;Description automatically generated">
            <a:extLst>
              <a:ext uri="{FF2B5EF4-FFF2-40B4-BE49-F238E27FC236}">
                <a16:creationId xmlns:a16="http://schemas.microsoft.com/office/drawing/2014/main" id="{806E00C2-AD9F-1649-AA81-2BF2D5783952}"/>
              </a:ext>
            </a:extLst>
          </p:cNvPr>
          <p:cNvPicPr>
            <a:picLocks noChangeAspect="1"/>
          </p:cNvPicPr>
          <p:nvPr/>
        </p:nvPicPr>
        <p:blipFill>
          <a:blip r:embed="rId2"/>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48E97816-DEEF-474A-9FDD-BC5E5C742C29}"/>
              </a:ext>
            </a:extLst>
          </p:cNvPr>
          <p:cNvSpPr/>
          <p:nvPr/>
        </p:nvSpPr>
        <p:spPr>
          <a:xfrm>
            <a:off x="0" y="0"/>
            <a:ext cx="12191999"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14F26D-84CF-AC45-BDA5-EDA48CECD45C}"/>
              </a:ext>
            </a:extLst>
          </p:cNvPr>
          <p:cNvSpPr/>
          <p:nvPr/>
        </p:nvSpPr>
        <p:spPr>
          <a:xfrm>
            <a:off x="-2" y="1310216"/>
            <a:ext cx="7721600" cy="4375151"/>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31582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ee, sunset&#10;&#10;Description automatically generated">
            <a:extLst>
              <a:ext uri="{FF2B5EF4-FFF2-40B4-BE49-F238E27FC236}">
                <a16:creationId xmlns:a16="http://schemas.microsoft.com/office/drawing/2014/main" id="{806E00C2-AD9F-1649-AA81-2BF2D5783952}"/>
              </a:ext>
            </a:extLst>
          </p:cNvPr>
          <p:cNvPicPr>
            <a:picLocks noChangeAspect="1"/>
          </p:cNvPicPr>
          <p:nvPr/>
        </p:nvPicPr>
        <p:blipFill>
          <a:blip r:embed="rId2"/>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48E97816-DEEF-474A-9FDD-BC5E5C742C29}"/>
              </a:ext>
            </a:extLst>
          </p:cNvPr>
          <p:cNvSpPr/>
          <p:nvPr/>
        </p:nvSpPr>
        <p:spPr>
          <a:xfrm>
            <a:off x="0" y="0"/>
            <a:ext cx="12191999"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PROBLEM STATEMENT</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DEDD33A6-59D3-1C42-A65C-3613B68EBEBC}"/>
              </a:ext>
            </a:extLst>
          </p:cNvPr>
          <p:cNvSpPr/>
          <p:nvPr/>
        </p:nvSpPr>
        <p:spPr>
          <a:xfrm>
            <a:off x="609599" y="1591734"/>
            <a:ext cx="11243733" cy="4690534"/>
          </a:xfrm>
          <a:prstGeom prst="rect">
            <a:avLst/>
          </a:prstGeom>
          <a:solidFill>
            <a:schemeClr val="bg1">
              <a:lumMod val="95000"/>
              <a:alpha val="7023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a:solidFill>
                <a:schemeClr val="tx1"/>
              </a:solidFill>
              <a:latin typeface="Segoe UI" panose="020B0502040204020203" pitchFamily="34" charset="0"/>
              <a:cs typeface="Segoe UI" panose="020B0502040204020203" pitchFamily="34" charset="0"/>
            </a:endParaRPr>
          </a:p>
        </p:txBody>
      </p:sp>
      <p:sp>
        <p:nvSpPr>
          <p:cNvPr id="10" name="Content Placeholder 2">
            <a:extLst>
              <a:ext uri="{FF2B5EF4-FFF2-40B4-BE49-F238E27FC236}">
                <a16:creationId xmlns:a16="http://schemas.microsoft.com/office/drawing/2014/main" id="{1F29A746-A83A-FB46-ADF9-2DFD56EE910B}"/>
              </a:ext>
            </a:extLst>
          </p:cNvPr>
          <p:cNvSpPr txBox="1">
            <a:spLocks/>
          </p:cNvSpPr>
          <p:nvPr/>
        </p:nvSpPr>
        <p:spPr>
          <a:xfrm>
            <a:off x="761258" y="1896531"/>
            <a:ext cx="10940413" cy="387689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According to data from Census 2011, the number of child laborers in India is 10.1 million of which 5.6 million are boys and 4.5 million are girls</a:t>
            </a:r>
          </a:p>
          <a:p>
            <a:pPr marL="0" indent="0">
              <a:buNone/>
            </a:pPr>
            <a:endParaRPr lang="en-US" sz="2400" i="1" dirty="0">
              <a:solidFill>
                <a:srgbClr val="252423"/>
              </a:solidFill>
            </a:endParaRPr>
          </a:p>
          <a:p>
            <a:r>
              <a:rPr lang="en-US" sz="2400" i="1" dirty="0"/>
              <a:t>3 out of Every 7 Children face some form of abuse during their childhood</a:t>
            </a:r>
          </a:p>
          <a:p>
            <a:pPr marL="0" indent="0">
              <a:buNone/>
            </a:pPr>
            <a:endParaRPr lang="en-US" sz="2400" i="1" dirty="0">
              <a:solidFill>
                <a:srgbClr val="252423"/>
              </a:solidFill>
            </a:endParaRPr>
          </a:p>
          <a:p>
            <a:r>
              <a:rPr lang="en-US" sz="2400" i="1" dirty="0"/>
              <a:t>Many orphans are taken hostages as child labors, No resources or system to fight or rescue and rehabilitate them.</a:t>
            </a:r>
          </a:p>
          <a:p>
            <a:endParaRPr lang="en-US" sz="2400" i="1" dirty="0"/>
          </a:p>
          <a:p>
            <a:r>
              <a:rPr lang="en-US" sz="2400" i="1" dirty="0"/>
              <a:t>NGOs do not have a centralized system that can help interact with multiple parties to rescue and rehabilitate children who are victims of multiple atrocities.</a:t>
            </a:r>
          </a:p>
        </p:txBody>
      </p:sp>
    </p:spTree>
    <p:extLst>
      <p:ext uri="{BB962C8B-B14F-4D97-AF65-F5344CB8AC3E}">
        <p14:creationId xmlns:p14="http://schemas.microsoft.com/office/powerpoint/2010/main" val="291759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ee, sunset&#10;&#10;Description automatically generated">
            <a:extLst>
              <a:ext uri="{FF2B5EF4-FFF2-40B4-BE49-F238E27FC236}">
                <a16:creationId xmlns:a16="http://schemas.microsoft.com/office/drawing/2014/main" id="{806E00C2-AD9F-1649-AA81-2BF2D5783952}"/>
              </a:ext>
            </a:extLst>
          </p:cNvPr>
          <p:cNvPicPr>
            <a:picLocks noChangeAspect="1"/>
          </p:cNvPicPr>
          <p:nvPr/>
        </p:nvPicPr>
        <p:blipFill>
          <a:blip r:embed="rId2"/>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48E97816-DEEF-474A-9FDD-BC5E5C742C29}"/>
              </a:ext>
            </a:extLst>
          </p:cNvPr>
          <p:cNvSpPr/>
          <p:nvPr/>
        </p:nvSpPr>
        <p:spPr>
          <a:xfrm>
            <a:off x="0" y="0"/>
            <a:ext cx="12191999"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APPROACH</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DEDD33A6-59D3-1C42-A65C-3613B68EBEBC}"/>
              </a:ext>
            </a:extLst>
          </p:cNvPr>
          <p:cNvSpPr/>
          <p:nvPr/>
        </p:nvSpPr>
        <p:spPr>
          <a:xfrm>
            <a:off x="609599" y="1540934"/>
            <a:ext cx="11243733" cy="5130800"/>
          </a:xfrm>
          <a:prstGeom prst="rect">
            <a:avLst/>
          </a:prstGeom>
          <a:solidFill>
            <a:schemeClr val="bg1">
              <a:lumMod val="95000"/>
              <a:alpha val="7023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a:solidFill>
                <a:schemeClr val="tx1"/>
              </a:solidFill>
              <a:latin typeface="Segoe UI" panose="020B0502040204020203" pitchFamily="34" charset="0"/>
              <a:cs typeface="Segoe UI" panose="020B0502040204020203" pitchFamily="34" charset="0"/>
            </a:endParaRPr>
          </a:p>
        </p:txBody>
      </p:sp>
      <p:sp>
        <p:nvSpPr>
          <p:cNvPr id="10" name="Content Placeholder 2">
            <a:extLst>
              <a:ext uri="{FF2B5EF4-FFF2-40B4-BE49-F238E27FC236}">
                <a16:creationId xmlns:a16="http://schemas.microsoft.com/office/drawing/2014/main" id="{5C2E306B-2327-6B4B-A8D8-752EE653CE20}"/>
              </a:ext>
            </a:extLst>
          </p:cNvPr>
          <p:cNvSpPr txBox="1">
            <a:spLocks/>
          </p:cNvSpPr>
          <p:nvPr/>
        </p:nvSpPr>
        <p:spPr>
          <a:xfrm>
            <a:off x="761258" y="1719571"/>
            <a:ext cx="10940413" cy="46981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Design a software system for NGOs that can initiate a restoration process for a child who has been a victim of atrocities through reporting to NGO</a:t>
            </a:r>
          </a:p>
          <a:p>
            <a:pPr marL="0" indent="0">
              <a:buNone/>
            </a:pPr>
            <a:endParaRPr lang="en-US" sz="2400" i="1" dirty="0">
              <a:solidFill>
                <a:srgbClr val="252423"/>
              </a:solidFill>
            </a:endParaRPr>
          </a:p>
          <a:p>
            <a:r>
              <a:rPr lang="en-US" sz="2400" i="1" dirty="0"/>
              <a:t>A Volunteer from NGO would be assigned to the case, he would then examine the case and redirect the case to the necessary stakeholder.</a:t>
            </a:r>
          </a:p>
          <a:p>
            <a:pPr marL="0" indent="0">
              <a:buNone/>
            </a:pPr>
            <a:endParaRPr lang="en-US" sz="2400" i="1" dirty="0">
              <a:solidFill>
                <a:srgbClr val="252423"/>
              </a:solidFill>
            </a:endParaRPr>
          </a:p>
          <a:p>
            <a:r>
              <a:rPr lang="en-US" sz="2400" i="1" dirty="0"/>
              <a:t>Children who faced physical abuse would be sent to doctors, mental abuse would be sent to counsellor or psychiatrist depending on their state of need. Incase of any unlawful situation, the case can be sent to a lawyer.</a:t>
            </a:r>
          </a:p>
          <a:p>
            <a:r>
              <a:rPr lang="en-US" sz="2400" i="1" dirty="0"/>
              <a:t>After his treatment , the child would be sent to a rehabilitation home where his safety would be safeguarded.</a:t>
            </a:r>
          </a:p>
          <a:p>
            <a:endParaRPr lang="en-US" sz="2400" i="1" dirty="0"/>
          </a:p>
          <a:p>
            <a:pPr marL="0" indent="0">
              <a:buNone/>
            </a:pPr>
            <a:endParaRPr lang="en-US" sz="2400" i="1" dirty="0"/>
          </a:p>
        </p:txBody>
      </p:sp>
    </p:spTree>
    <p:extLst>
      <p:ext uri="{BB962C8B-B14F-4D97-AF65-F5344CB8AC3E}">
        <p14:creationId xmlns:p14="http://schemas.microsoft.com/office/powerpoint/2010/main" val="337794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96639" y="83937"/>
            <a:ext cx="3271029"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OBJECT MODEL</a:t>
            </a:r>
          </a:p>
        </p:txBody>
      </p:sp>
      <p:sp>
        <p:nvSpPr>
          <p:cNvPr id="8" name="Rectangle 7">
            <a:extLst>
              <a:ext uri="{FF2B5EF4-FFF2-40B4-BE49-F238E27FC236}">
                <a16:creationId xmlns:a16="http://schemas.microsoft.com/office/drawing/2014/main" id="{AA81734E-B013-BE48-9136-47C8D032C4F1}"/>
              </a:ext>
            </a:extLst>
          </p:cNvPr>
          <p:cNvSpPr/>
          <p:nvPr/>
        </p:nvSpPr>
        <p:spPr>
          <a:xfrm>
            <a:off x="96639" y="1345473"/>
            <a:ext cx="3271029" cy="143202"/>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 name="Picture 9" descr="Graphical user interface&#10;&#10;Description automatically generated">
            <a:extLst>
              <a:ext uri="{FF2B5EF4-FFF2-40B4-BE49-F238E27FC236}">
                <a16:creationId xmlns:a16="http://schemas.microsoft.com/office/drawing/2014/main" id="{A12DD66D-A855-0D48-8974-6CC319DEF4F9}"/>
              </a:ext>
            </a:extLst>
          </p:cNvPr>
          <p:cNvPicPr>
            <a:picLocks noChangeAspect="1"/>
          </p:cNvPicPr>
          <p:nvPr/>
        </p:nvPicPr>
        <p:blipFill>
          <a:blip r:embed="rId2"/>
          <a:stretch>
            <a:fillRect/>
          </a:stretch>
        </p:blipFill>
        <p:spPr>
          <a:xfrm>
            <a:off x="4258235" y="0"/>
            <a:ext cx="3675529" cy="6858000"/>
          </a:xfrm>
          <a:prstGeom prst="rect">
            <a:avLst/>
          </a:prstGeom>
        </p:spPr>
      </p:pic>
    </p:spTree>
    <p:extLst>
      <p:ext uri="{BB962C8B-B14F-4D97-AF65-F5344CB8AC3E}">
        <p14:creationId xmlns:p14="http://schemas.microsoft.com/office/powerpoint/2010/main" val="12086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ee, sunset&#10;&#10;Description automatically generated">
            <a:extLst>
              <a:ext uri="{FF2B5EF4-FFF2-40B4-BE49-F238E27FC236}">
                <a16:creationId xmlns:a16="http://schemas.microsoft.com/office/drawing/2014/main" id="{806E00C2-AD9F-1649-AA81-2BF2D5783952}"/>
              </a:ext>
            </a:extLst>
          </p:cNvPr>
          <p:cNvPicPr>
            <a:picLocks noChangeAspect="1"/>
          </p:cNvPicPr>
          <p:nvPr/>
        </p:nvPicPr>
        <p:blipFill>
          <a:blip r:embed="rId2"/>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48E97816-DEEF-474A-9FDD-BC5E5C742C29}"/>
              </a:ext>
            </a:extLst>
          </p:cNvPr>
          <p:cNvSpPr/>
          <p:nvPr/>
        </p:nvSpPr>
        <p:spPr>
          <a:xfrm>
            <a:off x="0" y="0"/>
            <a:ext cx="12191999"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ENTERPRISES</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DEDD33A6-59D3-1C42-A65C-3613B68EBEBC}"/>
              </a:ext>
            </a:extLst>
          </p:cNvPr>
          <p:cNvSpPr/>
          <p:nvPr/>
        </p:nvSpPr>
        <p:spPr>
          <a:xfrm>
            <a:off x="609599" y="1778000"/>
            <a:ext cx="11243733" cy="4504267"/>
          </a:xfrm>
          <a:prstGeom prst="rect">
            <a:avLst/>
          </a:prstGeom>
          <a:solidFill>
            <a:schemeClr val="bg1">
              <a:lumMod val="95000"/>
              <a:alpha val="7023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a:solidFill>
                <a:schemeClr val="tx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839AD4AF-D84E-F34F-8569-E50426213EA4}"/>
              </a:ext>
            </a:extLst>
          </p:cNvPr>
          <p:cNvSpPr/>
          <p:nvPr/>
        </p:nvSpPr>
        <p:spPr>
          <a:xfrm>
            <a:off x="1253065" y="1917697"/>
            <a:ext cx="9956800" cy="694269"/>
          </a:xfrm>
          <a:prstGeom prst="rect">
            <a:avLst/>
          </a:prstGeom>
          <a:solidFill>
            <a:schemeClr val="tx1">
              <a:lumMod val="75000"/>
              <a:lumOff val="25000"/>
              <a:alpha val="549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System Admin </a:t>
            </a:r>
            <a:r>
              <a:rPr lang="en-US" sz="2000" dirty="0">
                <a:solidFill>
                  <a:schemeClr val="bg1"/>
                </a:solidFill>
                <a:latin typeface="Segoe UI" panose="020B0502040204020203" pitchFamily="34" charset="0"/>
                <a:cs typeface="Segoe UI" panose="020B0502040204020203" pitchFamily="34" charset="0"/>
              </a:rPr>
              <a:t>: </a:t>
            </a:r>
            <a:r>
              <a:rPr lang="en-US" sz="2000" dirty="0">
                <a:solidFill>
                  <a:schemeClr val="bg1">
                    <a:lumMod val="85000"/>
                  </a:schemeClr>
                </a:solidFill>
                <a:latin typeface="Segoe UI" panose="020B0502040204020203" pitchFamily="34" charset="0"/>
                <a:cs typeface="Segoe UI" panose="020B0502040204020203" pitchFamily="34" charset="0"/>
              </a:rPr>
              <a:t>Manages the entire System, Adds Networks, Enterprises and Logins</a:t>
            </a:r>
          </a:p>
        </p:txBody>
      </p:sp>
      <p:sp>
        <p:nvSpPr>
          <p:cNvPr id="11" name="Rectangle 10">
            <a:extLst>
              <a:ext uri="{FF2B5EF4-FFF2-40B4-BE49-F238E27FC236}">
                <a16:creationId xmlns:a16="http://schemas.microsoft.com/office/drawing/2014/main" id="{A616D791-41C5-AD48-ABBD-898119CCC42A}"/>
              </a:ext>
            </a:extLst>
          </p:cNvPr>
          <p:cNvSpPr/>
          <p:nvPr/>
        </p:nvSpPr>
        <p:spPr>
          <a:xfrm>
            <a:off x="1253065" y="2751663"/>
            <a:ext cx="9956800" cy="694269"/>
          </a:xfrm>
          <a:prstGeom prst="rect">
            <a:avLst/>
          </a:prstGeom>
          <a:solidFill>
            <a:schemeClr val="tx1">
              <a:lumMod val="75000"/>
              <a:lumOff val="25000"/>
              <a:alpha val="549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NGO </a:t>
            </a:r>
            <a:r>
              <a:rPr lang="en-US" sz="2000" dirty="0">
                <a:solidFill>
                  <a:schemeClr val="bg1"/>
                </a:solidFill>
                <a:latin typeface="Segoe UI" panose="020B0502040204020203" pitchFamily="34" charset="0"/>
                <a:cs typeface="Segoe UI" panose="020B0502040204020203" pitchFamily="34" charset="0"/>
              </a:rPr>
              <a:t>: </a:t>
            </a:r>
            <a:r>
              <a:rPr lang="en-US" sz="2000" dirty="0">
                <a:solidFill>
                  <a:schemeClr val="bg1">
                    <a:lumMod val="85000"/>
                  </a:schemeClr>
                </a:solidFill>
                <a:latin typeface="Segoe UI" panose="020B0502040204020203" pitchFamily="34" charset="0"/>
                <a:cs typeface="Segoe UI" panose="020B0502040204020203" pitchFamily="34" charset="0"/>
              </a:rPr>
              <a:t>Contains Organizations that can provide Initial response support to the child</a:t>
            </a:r>
          </a:p>
        </p:txBody>
      </p:sp>
      <p:sp>
        <p:nvSpPr>
          <p:cNvPr id="12" name="Rectangle 11">
            <a:extLst>
              <a:ext uri="{FF2B5EF4-FFF2-40B4-BE49-F238E27FC236}">
                <a16:creationId xmlns:a16="http://schemas.microsoft.com/office/drawing/2014/main" id="{96ADF593-41FD-E64B-948C-81345BCE11A5}"/>
              </a:ext>
            </a:extLst>
          </p:cNvPr>
          <p:cNvSpPr/>
          <p:nvPr/>
        </p:nvSpPr>
        <p:spPr>
          <a:xfrm>
            <a:off x="1253065" y="3572931"/>
            <a:ext cx="9956800" cy="694269"/>
          </a:xfrm>
          <a:prstGeom prst="rect">
            <a:avLst/>
          </a:prstGeom>
          <a:solidFill>
            <a:schemeClr val="tx1">
              <a:lumMod val="75000"/>
              <a:lumOff val="25000"/>
              <a:alpha val="549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Justice </a:t>
            </a:r>
            <a:r>
              <a:rPr lang="en-US" sz="2000" dirty="0">
                <a:solidFill>
                  <a:schemeClr val="bg1"/>
                </a:solidFill>
                <a:latin typeface="Segoe UI" panose="020B0502040204020203" pitchFamily="34" charset="0"/>
                <a:cs typeface="Segoe UI" panose="020B0502040204020203" pitchFamily="34" charset="0"/>
              </a:rPr>
              <a:t>: </a:t>
            </a:r>
            <a:r>
              <a:rPr lang="en-US" sz="2000" dirty="0">
                <a:solidFill>
                  <a:schemeClr val="bg1">
                    <a:lumMod val="85000"/>
                  </a:schemeClr>
                </a:solidFill>
                <a:latin typeface="Segoe UI" panose="020B0502040204020203" pitchFamily="34" charset="0"/>
                <a:cs typeface="Segoe UI" panose="020B0502040204020203" pitchFamily="34" charset="0"/>
              </a:rPr>
              <a:t>Contains Organizations that can provide Legal support to the child</a:t>
            </a:r>
          </a:p>
        </p:txBody>
      </p:sp>
      <p:sp>
        <p:nvSpPr>
          <p:cNvPr id="13" name="Rectangle 12">
            <a:extLst>
              <a:ext uri="{FF2B5EF4-FFF2-40B4-BE49-F238E27FC236}">
                <a16:creationId xmlns:a16="http://schemas.microsoft.com/office/drawing/2014/main" id="{20DB745D-D5B6-7C43-832B-47211DF8E3C7}"/>
              </a:ext>
            </a:extLst>
          </p:cNvPr>
          <p:cNvSpPr/>
          <p:nvPr/>
        </p:nvSpPr>
        <p:spPr>
          <a:xfrm>
            <a:off x="1253065" y="4468276"/>
            <a:ext cx="9956800" cy="694269"/>
          </a:xfrm>
          <a:prstGeom prst="rect">
            <a:avLst/>
          </a:prstGeom>
          <a:solidFill>
            <a:schemeClr val="tx1">
              <a:lumMod val="75000"/>
              <a:lumOff val="25000"/>
              <a:alpha val="549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Wellness</a:t>
            </a:r>
            <a:r>
              <a:rPr lang="en-US" sz="2000" dirty="0">
                <a:solidFill>
                  <a:schemeClr val="bg1"/>
                </a:solidFill>
                <a:latin typeface="Segoe UI" panose="020B0502040204020203" pitchFamily="34" charset="0"/>
                <a:cs typeface="Segoe UI" panose="020B0502040204020203" pitchFamily="34" charset="0"/>
              </a:rPr>
              <a:t>: </a:t>
            </a:r>
            <a:r>
              <a:rPr lang="en-US" sz="2000" dirty="0">
                <a:solidFill>
                  <a:schemeClr val="bg1">
                    <a:lumMod val="85000"/>
                  </a:schemeClr>
                </a:solidFill>
                <a:latin typeface="Segoe UI" panose="020B0502040204020203" pitchFamily="34" charset="0"/>
                <a:cs typeface="Segoe UI" panose="020B0502040204020203" pitchFamily="34" charset="0"/>
              </a:rPr>
              <a:t>Contains Organizations that can provide Hospital support to the child</a:t>
            </a:r>
          </a:p>
        </p:txBody>
      </p:sp>
      <p:sp>
        <p:nvSpPr>
          <p:cNvPr id="14" name="Rectangle 13">
            <a:extLst>
              <a:ext uri="{FF2B5EF4-FFF2-40B4-BE49-F238E27FC236}">
                <a16:creationId xmlns:a16="http://schemas.microsoft.com/office/drawing/2014/main" id="{A8B70EAB-94EB-4845-9BA8-51D0E3E91806}"/>
              </a:ext>
            </a:extLst>
          </p:cNvPr>
          <p:cNvSpPr/>
          <p:nvPr/>
        </p:nvSpPr>
        <p:spPr>
          <a:xfrm>
            <a:off x="1253065" y="5331878"/>
            <a:ext cx="9956800" cy="694269"/>
          </a:xfrm>
          <a:prstGeom prst="rect">
            <a:avLst/>
          </a:prstGeom>
          <a:solidFill>
            <a:schemeClr val="tx1">
              <a:lumMod val="75000"/>
              <a:lumOff val="25000"/>
              <a:alpha val="549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Rehabilitation </a:t>
            </a:r>
            <a:r>
              <a:rPr lang="en-US" sz="2000" dirty="0">
                <a:solidFill>
                  <a:schemeClr val="bg1"/>
                </a:solidFill>
                <a:latin typeface="Segoe UI" panose="020B0502040204020203" pitchFamily="34" charset="0"/>
                <a:cs typeface="Segoe UI" panose="020B0502040204020203" pitchFamily="34" charset="0"/>
              </a:rPr>
              <a:t>: </a:t>
            </a:r>
            <a:r>
              <a:rPr lang="en-US" sz="2000" dirty="0">
                <a:solidFill>
                  <a:schemeClr val="bg1">
                    <a:lumMod val="85000"/>
                  </a:schemeClr>
                </a:solidFill>
                <a:latin typeface="Segoe UI" panose="020B0502040204020203" pitchFamily="34" charset="0"/>
                <a:cs typeface="Segoe UI" panose="020B0502040204020203" pitchFamily="34" charset="0"/>
              </a:rPr>
              <a:t>Contains Organizations that can provide Rehab to the child</a:t>
            </a:r>
          </a:p>
        </p:txBody>
      </p:sp>
    </p:spTree>
    <p:extLst>
      <p:ext uri="{BB962C8B-B14F-4D97-AF65-F5344CB8AC3E}">
        <p14:creationId xmlns:p14="http://schemas.microsoft.com/office/powerpoint/2010/main" val="9815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1"/>
            <a:ext cx="7721600" cy="892098"/>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USE CASES (WORK REQUESTS) </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892099"/>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10" name="TextBox 1">
            <a:extLst>
              <a:ext uri="{FF2B5EF4-FFF2-40B4-BE49-F238E27FC236}">
                <a16:creationId xmlns:a16="http://schemas.microsoft.com/office/drawing/2014/main" id="{0CA6966A-E741-4818-BF2C-81187695975F}"/>
              </a:ext>
            </a:extLst>
          </p:cNvPr>
          <p:cNvGraphicFramePr/>
          <p:nvPr>
            <p:extLst>
              <p:ext uri="{D42A27DB-BD31-4B8C-83A1-F6EECF244321}">
                <p14:modId xmlns:p14="http://schemas.microsoft.com/office/powerpoint/2010/main" val="1523403706"/>
              </p:ext>
            </p:extLst>
          </p:nvPr>
        </p:nvGraphicFramePr>
        <p:xfrm>
          <a:off x="796615" y="1276118"/>
          <a:ext cx="1014761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08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USE CASES (WORK REQUESTS) </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10" name="TextBox 1">
            <a:extLst>
              <a:ext uri="{FF2B5EF4-FFF2-40B4-BE49-F238E27FC236}">
                <a16:creationId xmlns:a16="http://schemas.microsoft.com/office/drawing/2014/main" id="{01CAB094-5401-4749-AF08-6A256A01D4F9}"/>
              </a:ext>
            </a:extLst>
          </p:cNvPr>
          <p:cNvGraphicFramePr/>
          <p:nvPr>
            <p:extLst>
              <p:ext uri="{D42A27DB-BD31-4B8C-83A1-F6EECF244321}">
                <p14:modId xmlns:p14="http://schemas.microsoft.com/office/powerpoint/2010/main" val="1112894138"/>
              </p:ext>
            </p:extLst>
          </p:nvPr>
        </p:nvGraphicFramePr>
        <p:xfrm>
          <a:off x="796615" y="1276118"/>
          <a:ext cx="1014761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36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USE CASES (WORK REQUESTS) </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10" name="TextBox 1">
            <a:extLst>
              <a:ext uri="{FF2B5EF4-FFF2-40B4-BE49-F238E27FC236}">
                <a16:creationId xmlns:a16="http://schemas.microsoft.com/office/drawing/2014/main" id="{01CAB094-5401-4749-AF08-6A256A01D4F9}"/>
              </a:ext>
            </a:extLst>
          </p:cNvPr>
          <p:cNvGraphicFramePr/>
          <p:nvPr>
            <p:extLst>
              <p:ext uri="{D42A27DB-BD31-4B8C-83A1-F6EECF244321}">
                <p14:modId xmlns:p14="http://schemas.microsoft.com/office/powerpoint/2010/main" val="3747607847"/>
              </p:ext>
            </p:extLst>
          </p:nvPr>
        </p:nvGraphicFramePr>
        <p:xfrm>
          <a:off x="796615" y="1276118"/>
          <a:ext cx="1014761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92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501E9F-7C44-5D48-B701-F6E0834BE4CE}"/>
              </a:ext>
            </a:extLst>
          </p:cNvPr>
          <p:cNvSpPr/>
          <p:nvPr/>
        </p:nvSpPr>
        <p:spPr>
          <a:xfrm>
            <a:off x="2235199" y="0"/>
            <a:ext cx="7721600" cy="1261535"/>
          </a:xfrm>
          <a:prstGeom prst="rect">
            <a:avLst/>
          </a:prstGeom>
          <a:solidFill>
            <a:schemeClr val="bg1">
              <a:lumMod val="95000"/>
              <a:alpha val="80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Segoe UI" panose="020B0502040204020203" pitchFamily="34" charset="0"/>
                <a:cs typeface="Segoe UI" panose="020B0502040204020203" pitchFamily="34" charset="0"/>
              </a:rPr>
              <a:t>USE CASES (WORK REQUESTS) </a:t>
            </a:r>
          </a:p>
        </p:txBody>
      </p:sp>
      <p:sp>
        <p:nvSpPr>
          <p:cNvPr id="8" name="Rectangle 7">
            <a:extLst>
              <a:ext uri="{FF2B5EF4-FFF2-40B4-BE49-F238E27FC236}">
                <a16:creationId xmlns:a16="http://schemas.microsoft.com/office/drawing/2014/main" id="{AA81734E-B013-BE48-9136-47C8D032C4F1}"/>
              </a:ext>
            </a:extLst>
          </p:cNvPr>
          <p:cNvSpPr/>
          <p:nvPr/>
        </p:nvSpPr>
        <p:spPr>
          <a:xfrm>
            <a:off x="2235199" y="1261536"/>
            <a:ext cx="7721600" cy="118530"/>
          </a:xfrm>
          <a:prstGeom prst="rect">
            <a:avLst/>
          </a:prstGeom>
          <a:solidFill>
            <a:schemeClr val="accent4">
              <a:alpha val="801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10" name="TextBox 1">
            <a:extLst>
              <a:ext uri="{FF2B5EF4-FFF2-40B4-BE49-F238E27FC236}">
                <a16:creationId xmlns:a16="http://schemas.microsoft.com/office/drawing/2014/main" id="{01CAB094-5401-4749-AF08-6A256A01D4F9}"/>
              </a:ext>
            </a:extLst>
          </p:cNvPr>
          <p:cNvGraphicFramePr/>
          <p:nvPr>
            <p:extLst>
              <p:ext uri="{D42A27DB-BD31-4B8C-83A1-F6EECF244321}">
                <p14:modId xmlns:p14="http://schemas.microsoft.com/office/powerpoint/2010/main" val="807237119"/>
              </p:ext>
            </p:extLst>
          </p:nvPr>
        </p:nvGraphicFramePr>
        <p:xfrm>
          <a:off x="910915" y="1947631"/>
          <a:ext cx="1014761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622</Words>
  <Application>Microsoft Macintosh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Bagdare</dc:creator>
  <cp:lastModifiedBy>Viraj Shah</cp:lastModifiedBy>
  <cp:revision>3</cp:revision>
  <dcterms:created xsi:type="dcterms:W3CDTF">2021-12-12T23:08:23Z</dcterms:created>
  <dcterms:modified xsi:type="dcterms:W3CDTF">2021-12-13T03:16:50Z</dcterms:modified>
</cp:coreProperties>
</file>