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Quarterly 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Revenue up 30%</a:t>
            </a:r>
          </a:p>
          <a:p>
            <a:pPr>
              <a:defRPr sz="1800"/>
            </a:pPr>
            <a:r>
              <a:t>Holiday boost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>
              <a:defRPr sz="1800"/>
            </a:pPr>
            <a:r>
              <a:t>Drop in retail demand</a:t>
            </a:r>
          </a:p>
          <a:p>
            <a:pPr>
              <a:defRPr sz="1800"/>
            </a:pPr>
            <a:r>
              <a:t>Inventory buildup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pic>
        <p:nvPicPr>
          <p:cNvPr id="5" name="Picture 4" descr="yue_sai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6002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