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Report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SmartSlideGen 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covers insights from the uploaded document.</a:t>
            </a:r>
          </a:p>
        </p:txBody>
      </p:sp>
      <p:pic>
        <p:nvPicPr>
          <p:cNvPr id="4" name="Picture 3" descr="page18_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566224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Point one</a:t>
            </a:r>
          </a:p>
          <a:p>
            <a:r>
              <a:t>2. Point two</a:t>
            </a:r>
          </a:p>
          <a:p>
            <a:r>
              <a:t>3. Point three</a:t>
            </a:r>
          </a:p>
        </p:txBody>
      </p:sp>
      <p:pic>
        <p:nvPicPr>
          <p:cNvPr id="4" name="Picture 3" descr="page2_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9930008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document highlights several important trends...</a:t>
            </a:r>
          </a:p>
        </p:txBody>
      </p:sp>
      <p:pic>
        <p:nvPicPr>
          <p:cNvPr id="4" name="Picture 3" descr="page4_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030047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62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Alternative 1 - Yue Sai for Modern Young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Alternative 2 - Yue Sai For All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sz="1000"/>
                        <a:t>Target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18-35 affluent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18-59 women and men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sz="1000"/>
                        <a:t>Positioning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Luxury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- Yue Sai (YS) Select - luxury</a:t>
                      </a:r>
                    </a:p>
                    <a:p>
                      <a:r>
                        <a:rPr sz="1000"/>
                        <a:t>- Yue Sai (YS) Essentials - value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sz="1000"/>
                        <a:t>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- Downplay link with L’Oreal (distinctive colors and brand identity)</a:t>
                      </a:r>
                    </a:p>
                    <a:p>
                      <a:r>
                        <a:rPr sz="1000"/>
                        <a:t>- Combining benefits of TCM and modern science for the modern Chinese woman</a:t>
                      </a:r>
                    </a:p>
                    <a:p>
                      <a:r>
                        <a:rPr sz="1000"/>
                        <a:t>- Supermodels / famous actresses as brand ambassadors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Downplay link with L’Oreal across the board</a:t>
                      </a:r>
                    </a:p>
                    <a:p/>
                    <a:p>
                      <a:r>
                        <a:rPr sz="1000"/>
                        <a:t>- YS Select - Luxury - Combining benefits of TCM and modern science, supermodels as ambassadors</a:t>
                      </a:r>
                    </a:p>
                    <a:p>
                      <a:r>
                        <a:rPr sz="1000"/>
                        <a:t>- YS Essentials - Value - Benefits of TCM for all, less famous models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sz="1000"/>
                        <a:t>Product Line(s)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Skincare</a:t>
                      </a:r>
                    </a:p>
                    <a:p>
                      <a:r>
                        <a:rPr sz="1000"/>
                        <a:t>Premium price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Skincare and make-up</a:t>
                      </a:r>
                    </a:p>
                    <a:p>
                      <a:r>
                        <a:rPr sz="1000"/>
                        <a:t>Multiple price points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sz="1000"/>
                        <a:t>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- E-commerce</a:t>
                      </a:r>
                    </a:p>
                    <a:p>
                      <a:r>
                        <a:rPr sz="1000"/>
                        <a:t>- Standalone stores in tier - 1 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- YS Select - E-commerce, standalone stores in tier - 1 cities</a:t>
                      </a:r>
                    </a:p>
                    <a:p>
                      <a:r>
                        <a:rPr sz="1000"/>
                        <a:t>- YS Essentials - class - 2 department stores, small local shops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62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Alternative 1 - Target Modern Young 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Alternative 2 - Yue Sai for All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sz="100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High Potential of Sales and Profitability via premium skincare, aligned with modern lifestyle aspirations.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High Potential of Sales and Profitability as broad coverage across segments.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sz="1000"/>
                        <a:t>Product Market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Excellent fit with modern, urban women seeking authenticity, TCM benefits, and digitally engaging luxury.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Moderate fit - covers more segments, but risks brand identity.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sz="1000"/>
                        <a:t>Strategic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Strong fit - Reinforces L’Oreal’s luxury strategy with culturally rooted skincare innovation via TCM.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Fits L’Oreal’s inclusive “beauty for all” vision.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sz="1000"/>
                        <a:t>Attrition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Moderate Risk - alienates older loyalists, highly competitive digital space with strong local rivals i.e., Herborist, Chando.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Low - appeals to a wider demographic; smoother retention path but risks dilution of brand prestige.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sz="1000"/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Moderate - Requires focused digital campaigns, TCM R&amp;D and expansion in premium tiers.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Very High - managing multiple channels increases complexity and cost substantially.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