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SmartSlideGen 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Be a Food Hero. Cook together. Eat together. Talk together.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Table of 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Overview of recipes and tips included in this book.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All About the Recipes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Recipes in this book are easy to make with common ingredients and basic tools. Customize each recipe to your liking.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Nutrition Facts Disclaimer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Nutrition labels are estimates and may vary based on ingredients used. Visit the website for more information.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Fruit Storage and Cooking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Tips on storing and using fruits effectively. List of essential cooking tools.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Apple Spice Oatmeal Recipe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Instructions for making a delicious apple spice oatmeal dish.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Whole Grains Storage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Proper storage tips for whole grains to maintain freshness.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Any Berry Sauce Recipe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828800"/>
            <a:ext cx="5486400" cy="2286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800" b="0" i="0">
                <a:latin typeface="Calibri"/>
              </a:rPr>
              <a:t>Simple steps to prepare a tasty berry sauce using fresh or frozen berries.</a:t>
            </a:r>
            <a:endParaRPr sz="18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