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SmartSlideGen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SmartSlideGen 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1: Case Write Up - L’Oréal China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Yue Sai, a once prestigious Chinese cosmetics brand, lost relevance post-acquisition by L’Oréal in 2004. Reviving it poses challenges in a competitive market shaped by rising local players and digital trends.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2: Current Market Landscape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Younger Chinese consumers prefer skincare over cosmetics, influenced by tradition. Competitors like Herborist blend traditional Chinese medicine with modern branding for success.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3: Decision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How can L'Oréal reposition Yue Sai to regain relevance in China's cosmetics market?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4: Evaluation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Key criteria include sales performance, product-market fit, strategic alignment, risk of attrition, and execution complexity.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5: Alternative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Recommendation: Alternative 1 - Yue Sai for Modern Young Women. Offers a clear strategy to rebuild brand appeal and cultural relevance, targeting digitally-engaged, health-conscious consumers.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6: Alternative Comparison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Table 1: Comparison of Alternative 1 - Yue Sai for Modern Young Women and Alternative 2 - Yue Sai For All.</a:t>
            </a:r>
            <a:endParaRPr sz="1800" b="0" i="0"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657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Alternative 1 - Target Modern Young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Alternative 2 - Yue Sai for All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00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High Potential of Sales and Profitability via premium skincare, aligned with modern lifestyle aspirations.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High Potential of Sales and Profitability as broad coverage across segments.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000"/>
                        <a:t>Product Market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Excellent fit with modern, urban women seeking authenticity, TCM benefits, and digitally engaging luxury.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Moderate fit - covers more segments, but risks brand identity.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000"/>
                        <a:t>Strategic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Strong fit - Reinforces L’Oreal’s luxury strategy with culturally rooted skincare innovation via TCM.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Fits L’Oreal’s inclusive “beauty for all” vision.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000"/>
                        <a:t>Attrition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Moderate Risk - alienates older loyalists, highly competitive digital space with strong local rivals i.e., Herborist, Chando.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Low - appeals to a wider demographic; smoother retention path but risks dilution of brand prestige.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000"/>
                        <a:t>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Moderate - Requires focused digital campaigns, TCM R&amp;D and expansion in premium tiers.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Very High - managing multiple channels increases complexity and cost substantially.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7: Target Audience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Table 2: Comparison of Target Modern Young Women and Yue Sai for All.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8: Recommendation Rationale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Alternative 1 offers a unique position in L’Oréal’s portfolio, distinct from other luxury brands, with a focus on modern young women and cultural relevance.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