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83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5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6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8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3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1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77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2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1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5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6146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DEFFE3-FDF9-47A5-B0C6-F37D9ECFA90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3AF916-5614-4B93-AB34-1547A22493C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4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Airbnb: The First Five Years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the Abhisheks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Founding of Airbnb and Early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400"/>
            </a:pPr>
            <a:r>
              <a:t>In May 2023, Brian Chesky reflects on Airbnb's journey and vision for the future.</a:t>
            </a:r>
          </a:p>
          <a:p>
            <a:pPr>
              <a:defRPr sz="1400"/>
            </a:pPr>
            <a:r>
              <a:t>Airbnb founders offered airbeds in their San Francisco apartment to fund rent in October 2007.</a:t>
            </a:r>
          </a:p>
          <a:p>
            <a:pPr>
              <a:defRPr sz="1400"/>
            </a:pPr>
            <a:r>
              <a:t>Addition of Nathan Blecharczyk as technical lead marked a significant milestone in February 2008.</a:t>
            </a:r>
          </a:p>
          <a:p>
            <a:pPr>
              <a:defRPr sz="1400"/>
            </a:pPr>
            <a:r>
              <a:t>Launch at the South by Southwest Festival in March 2008 garnered positive reviews.</a:t>
            </a:r>
          </a:p>
          <a:p>
            <a:pPr>
              <a:defRPr sz="1400"/>
            </a:pPr>
            <a:r>
              <a:t>Early success showcased a new way for hosts to earn money and guests to enjoy unique travel experiences.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airbnb_launch_at_the_democratic_national_convent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24883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Airbnb's Innovative Fundraising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400"/>
            </a:pPr>
            <a:r>
              <a:t>In 2008, Airbnb founders designed and sold Obama O's and Cap'n McCain's cereal boxes to generate revenue.</a:t>
            </a:r>
          </a:p>
          <a:p>
            <a:pPr>
              <a:defRPr sz="1400"/>
            </a:pPr>
            <a:r>
              <a:t>Securing funding was challenging due to investor skepticism and lack of tech expertise.</a:t>
            </a:r>
          </a:p>
          <a:p>
            <a:pPr>
              <a:defRPr sz="1400"/>
            </a:pPr>
            <a:r>
              <a:t>Pivotal decision to give the startup three more months with full dedication led to growth.</a:t>
            </a:r>
          </a:p>
          <a:p>
            <a:pPr>
              <a:defRPr sz="1400"/>
            </a:pPr>
            <a:r>
              <a:t>In January 2009, Airbnb saw growth with 1,000 listings and 150 bookings.</a:t>
            </a:r>
          </a:p>
          <a:p>
            <a:pPr>
              <a:defRPr sz="1400"/>
            </a:pPr>
            <a:r>
              <a:t>Strategic focus on the NYC market and addressing hosts' challenges with property photos.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obama_o's_and_cap'n_mccain's_cereal_box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35623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Sequoia Capital's Investment and User Experience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400"/>
            </a:pPr>
            <a:r>
              <a:t>In April 2009, Airbnb secured $600,000 seed funding led by Sequoia Capital.</a:t>
            </a:r>
          </a:p>
          <a:p>
            <a:pPr>
              <a:defRPr sz="1400"/>
            </a:pPr>
            <a:r>
              <a:t>Investment driven by recognition of Airbnb's disruptive business model and network effects.</a:t>
            </a:r>
          </a:p>
          <a:p>
            <a:pPr>
              <a:defRPr sz="1400"/>
            </a:pPr>
            <a:r>
              <a:t>Focus on enhancing user experience led to increased conversion rates and doubled revenues in NYC.</a:t>
            </a:r>
          </a:p>
          <a:p>
            <a:pPr>
              <a:defRPr sz="1400"/>
            </a:pPr>
            <a:r>
              <a:t>Introduction of a free professional photography service to enhance listing quality.</a:t>
            </a:r>
          </a:p>
          <a:p>
            <a:pPr>
              <a:defRPr sz="1400"/>
            </a:pPr>
            <a:r>
              <a:t>Emphasis on 'do things that don't scale' strategy for prioritizing quality over scalability.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airbnb's_professional_photography_service_laun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38489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Greylock Partners and Series A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400"/>
            </a:pPr>
            <a:r>
              <a:t>Airbnb secures a $7.2 million Series A funding round from Greylock Partners and Sequoia Capital.</a:t>
            </a:r>
          </a:p>
          <a:p>
            <a:pPr>
              <a:defRPr sz="1400"/>
            </a:pPr>
            <a:r>
              <a:t>Reid Hoffman's investment decision reflects mixed reactions within Greylock.</a:t>
            </a:r>
          </a:p>
          <a:p>
            <a:pPr>
              <a:defRPr sz="1400"/>
            </a:pPr>
            <a:r>
              <a:t>Announcement of a million cumulative bookings in February 2011.</a:t>
            </a:r>
          </a:p>
          <a:p>
            <a:pPr>
              <a:defRPr sz="1400"/>
            </a:pPr>
            <a:r>
              <a:t>Competitive landscape shifts with the launch of Wimdu in March 2011.</a:t>
            </a:r>
          </a:p>
          <a:p>
            <a:pPr>
              <a:defRPr sz="1400"/>
            </a:pPr>
            <a:r>
              <a:t>Chesky's reaction to competition and the need for differentiation in the market.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wimdu_launch_announc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31111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Critical Juncture and Strategic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Airbnb faces intense competition from Wimdu, prompting strategic reevaluation.</a:t>
            </a:r>
          </a:p>
          <a:p>
            <a:pPr>
              <a:defRPr sz="1600"/>
            </a:pPr>
            <a:r>
              <a:t>Decision-making process between acquiring Wimdu (Plan A) or pursuing an alternative (Plan B).</a:t>
            </a:r>
          </a:p>
          <a:p>
            <a:pPr>
              <a:defRPr sz="1600"/>
            </a:pPr>
            <a:r>
              <a:t>Opting for Plan B reflects commitment to core values and mission.</a:t>
            </a:r>
          </a:p>
          <a:p>
            <a:pPr>
              <a:defRPr sz="1600"/>
            </a:pPr>
            <a:r>
              <a:t>Significant funding round in May-June 2011 raises $115 million at a valuation of $1.3 billion.</a:t>
            </a:r>
          </a:p>
          <a:p>
            <a:pPr>
              <a:defRPr sz="1600"/>
            </a:pPr>
            <a:r>
              <a:t>Acquisition of Accoleo in Germany to establish a foothold in Europe and expand globally.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airbnb's_localization_strategy_implem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19209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Evolution and Global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400"/>
            </a:pPr>
            <a:r>
              <a:t>In July 2011, a host incident prompts TechCrunch report questioning Airbnb's reliability.</a:t>
            </a:r>
          </a:p>
          <a:p>
            <a:pPr>
              <a:defRPr sz="1400"/>
            </a:pPr>
            <a:r>
              <a:t>Launch of international professional photography service in October 2011.</a:t>
            </a:r>
          </a:p>
          <a:p>
            <a:pPr>
              <a:defRPr sz="1400"/>
            </a:pPr>
            <a:r>
              <a:t>Evolution from commission-based model to enhance property listings with high-quality photos.</a:t>
            </a:r>
          </a:p>
          <a:p>
            <a:pPr>
              <a:defRPr sz="1400"/>
            </a:pPr>
            <a:r>
              <a:t>Aggressive international expansion with offices in multiple countries and multilingual support.</a:t>
            </a:r>
          </a:p>
          <a:p>
            <a:pPr>
              <a:defRPr sz="1400"/>
            </a:pPr>
            <a:r>
              <a:t>Three-quarters of reservations being international, indicating Airbnb's global reach.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airbnb's_professional_photography_service_laun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38489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Growth and Market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Airbnb operated on a commission-based model, offering unique travel experiences at affordable rates.</a:t>
            </a:r>
          </a:p>
          <a:p>
            <a:pPr>
              <a:defRPr sz="1600"/>
            </a:pPr>
            <a:r>
              <a:t>Preference over traditional hotels driven by cost-effectiveness and diverse accommodation options.</a:t>
            </a:r>
          </a:p>
          <a:p>
            <a:pPr>
              <a:defRPr sz="1600"/>
            </a:pPr>
            <a:r>
              <a:t>Focus on community, product quality, and mission-driven ethos sets Airbnb apart.</a:t>
            </a:r>
          </a:p>
          <a:p>
            <a:pPr>
              <a:defRPr sz="1600"/>
            </a:pPr>
            <a:r>
              <a:t>Global expansion includes establishing offices in various countries and supporting multiple currencies.</a:t>
            </a:r>
          </a:p>
          <a:p>
            <a:pPr>
              <a:defRPr sz="1600"/>
            </a:pPr>
            <a:r>
              <a:t>Strategic move towards enhancing visual appeal of listings to attract more bookings.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airbnb_global_office_loca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20" y="2286000"/>
            <a:ext cx="4754880" cy="407797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Baskar</dc:creator>
  <cp:lastModifiedBy>Abhishek Baskar</cp:lastModifiedBy>
  <cp:revision>10</cp:revision>
  <dcterms:created xsi:type="dcterms:W3CDTF">2025-05-15T20:12:02Z</dcterms:created>
  <dcterms:modified xsi:type="dcterms:W3CDTF">2025-05-20T05:22:30Z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2025-05-15T20:12:24Z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f32e51a3-33a8-4f8d-ae2c-a2c3b0fc54b4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10, 3, 0, 1</vt:lpwstr>
  </property>
</Properties>
</file>