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Targeting Modern, Health-Conscious Young Women in China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554480"/>
            <a:ext cx="420624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Developing products tailored to health and wellness trends</a:t>
            </a:r>
          </a:p>
          <a:p>
            <a:pPr>
              <a:defRPr sz="1600"/>
            </a:pPr>
            <a:r>
              <a:t>• Utilizing digital marketing channels to reach the target demographic</a:t>
            </a:r>
          </a:p>
          <a:p>
            <a:pPr>
              <a:defRPr sz="1600"/>
            </a:pPr>
            <a:r>
              <a:t>• Emphasizing natural ingredients and sustainability in product offerings</a:t>
            </a:r>
          </a:p>
        </p:txBody>
      </p:sp>
      <p:pic>
        <p:nvPicPr>
          <p:cNvPr id="4" name="Picture 3" descr="img_p0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554480"/>
            <a:ext cx="329184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Yue Sai's Relevance Decline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554480"/>
            <a:ext cx="420624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• Multiple unsuccessful attempts to reposition the brand</a:t>
            </a:r>
          </a:p>
          <a:p>
            <a:pPr>
              <a:defRPr sz="1800"/>
            </a:pPr>
            <a:r>
              <a:t>• Failing to adapt to changing consumer preferences</a:t>
            </a:r>
          </a:p>
          <a:p>
            <a:pPr>
              <a:defRPr sz="1800"/>
            </a:pPr>
            <a:r>
              <a:t>• Losing market share to competitors with more innovative strategies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554480"/>
            <a:ext cx="3291840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