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Brief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• Yue Sai's repositioning efforts failed, leading to lost relevance.</a:t>
            </a:r>
          </a:p>
          <a:p>
            <a:pPr>
              <a:defRPr sz="1400"/>
            </a:pPr>
            <a:r>
              <a:t>• Intensifying competition from emerging local brands.</a:t>
            </a:r>
          </a:p>
          <a:p>
            <a:pPr>
              <a:defRPr sz="1400"/>
            </a:pPr>
            <a:r>
              <a:t>• Digital platforms provide superior customer engagement.</a:t>
            </a:r>
          </a:p>
        </p:txBody>
      </p:sp>
      <p:pic>
        <p:nvPicPr>
          <p:cNvPr id="4" name="Picture 3" descr="img_p0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Very High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383280"/>
            <a:ext cx="3749039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Handling diverse communication channels</a:t>
            </a:r>
          </a:p>
          <a:p>
            <a:pPr>
              <a:defRPr sz="1600"/>
            </a:pPr>
            <a:r>
              <a:t>• Navigating increased operational complexity</a:t>
            </a:r>
          </a:p>
          <a:p>
            <a:pPr>
              <a:defRPr sz="1600"/>
            </a:pPr>
            <a:r>
              <a:t>• Managing rising costs of operations</a:t>
            </a:r>
          </a:p>
        </p:txBody>
      </p:sp>
      <p:pic>
        <p:nvPicPr>
          <p:cNvPr id="4" name="Picture 3" descr="a_collage_of_various_communication_platforms_like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3383280"/>
            <a:ext cx="3749039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383280"/>
            <a:ext cx="3749039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Revitalize brand with a focus on luxury appeal.</a:t>
            </a:r>
          </a:p>
          <a:p>
            <a:pPr>
              <a:defRPr sz="1600"/>
            </a:pPr>
            <a:r>
              <a:t>• Target health-conscious young female consumers.</a:t>
            </a:r>
          </a:p>
          <a:p>
            <a:pPr>
              <a:defRPr sz="1600"/>
            </a:pPr>
            <a:r>
              <a:t>• Differentiate from existing luxury brands.</a:t>
            </a:r>
          </a:p>
        </p:txBody>
      </p:sp>
      <p:pic>
        <p:nvPicPr>
          <p:cNvPr id="4" name="Picture 3" descr="luxury_skincare_products_displayed_elegantl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3383280"/>
            <a:ext cx="3749039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Decision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46888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Capitalize on established heritage and reputation</a:t>
            </a:r>
          </a:p>
          <a:p>
            <a:pPr>
              <a:defRPr sz="1600"/>
            </a:pPr>
            <a:r>
              <a:t>• Implement cutting-edge marketing techniques</a:t>
            </a:r>
          </a:p>
          <a:p>
            <a:pPr>
              <a:defRPr sz="1600"/>
            </a:pPr>
            <a:r>
              <a:t>• Offer customized product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6576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Analyze projected sales data trends.</a:t>
            </a:r>
          </a:p>
          <a:p>
            <a:pPr>
              <a:defRPr sz="1600"/>
            </a:pPr>
            <a:r>
              <a:t>• Summarize key market research findings.</a:t>
            </a:r>
          </a:p>
          <a:p>
            <a:pPr>
              <a:defRPr sz="1600"/>
            </a:pPr>
            <a:r>
              <a:t>• Align strategies with customer preferences.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Strategic Fit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2926080"/>
            <a:ext cx="6949440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options through the lens of brand values</a:t>
            </a:r>
          </a:p>
          <a:p>
            <a:pPr>
              <a:defRPr sz="1600"/>
            </a:pPr>
            <a:r>
              <a:t>• Prioritize alternatives that align with our core principles</a:t>
            </a:r>
          </a:p>
          <a:p>
            <a:pPr>
              <a:defRPr sz="1600"/>
            </a:pPr>
            <a:r>
              <a:t>• Assess the strategic impact of each choice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Risk of Attrition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383280"/>
            <a:ext cx="3749039" cy="1920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Analyze customer retention metrics</a:t>
            </a:r>
          </a:p>
          <a:p>
            <a:pPr>
              <a:defRPr sz="1600"/>
            </a:pPr>
            <a:r>
              <a:t>• Study purchase behavior patterns</a:t>
            </a:r>
          </a:p>
          <a:p>
            <a:pPr>
              <a:defRPr sz="1600"/>
            </a:pPr>
            <a:r>
              <a:t>• Assess impact of demographic changes</a:t>
            </a:r>
          </a:p>
        </p:txBody>
      </p:sp>
      <p:pic>
        <p:nvPicPr>
          <p:cNvPr id="4" name="Picture 3" descr="a_diverse_group_of_customers_shopping_in_a_sto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3383280"/>
            <a:ext cx="3749039" cy="19202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 Complexity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Evaluate cost implications</a:t>
            </a:r>
          </a:p>
          <a:p>
            <a:pPr>
              <a:defRPr sz="1600"/>
            </a:pPr>
            <a:r>
              <a:t>• Optimize resource distribution</a:t>
            </a:r>
          </a:p>
          <a:p>
            <a:pPr>
              <a:defRPr sz="1600"/>
            </a:pPr>
            <a:r>
              <a:t>• Address logistical hurdles</a:t>
            </a:r>
          </a:p>
        </p:txBody>
      </p:sp>
      <p:pic>
        <p:nvPicPr>
          <p:cNvPr id="4" name="Picture 3" descr="a_team_discussing_resource_allocation_strategi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Moderate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Intense competition in the digital space</a:t>
            </a:r>
          </a:p>
          <a:p>
            <a:pPr>
              <a:defRPr sz="1600"/>
            </a:pPr>
            <a:r>
              <a:t>• Challenges from local competitors</a:t>
            </a:r>
          </a:p>
          <a:p>
            <a:pPr>
              <a:defRPr sz="1600"/>
            </a:pPr>
            <a:r>
              <a:t>• Risk of alienating older loyal customers</a:t>
            </a:r>
          </a:p>
        </p:txBody>
      </p:sp>
      <p:pic>
        <p:nvPicPr>
          <p:cNvPr id="4" name="Picture 3" descr="a_digital_marketplace_with_various_competing_bra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291840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Attrition Risk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3291840"/>
            <a:ext cx="393192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Focus on strategies to boost employee retention.</a:t>
            </a:r>
          </a:p>
          <a:p>
            <a:pPr>
              <a:defRPr sz="1600"/>
            </a:pPr>
            <a:r>
              <a:t>• Address potential impacts on brand prestige.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/>
            </a:pPr>
            <a:r>
              <a:t>Execution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3749039" cy="2377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• Launch targeted digital marketing campaigns.</a:t>
            </a:r>
          </a:p>
          <a:p>
            <a:pPr>
              <a:defRPr sz="1600"/>
            </a:pPr>
            <a:r>
              <a:t>• Invest in Traditional Chinese Medicine (TCM) research.</a:t>
            </a:r>
          </a:p>
          <a:p>
            <a:pPr>
              <a:defRPr sz="1600"/>
            </a:pPr>
            <a:r>
              <a:t>• Expand the premium product tier.</a:t>
            </a:r>
          </a:p>
        </p:txBody>
      </p:sp>
      <p:pic>
        <p:nvPicPr>
          <p:cNvPr id="4" name="Picture 3" descr="digital_marketing_campaign_strategy_illustr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1828800"/>
            <a:ext cx="3749039" cy="2377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