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Brief Assessment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3108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Yue Sai struggled with brand repositioning.</a:t>
            </a:r>
          </a:p>
          <a:p>
            <a:pPr>
              <a:defRPr sz="1600"/>
            </a:pPr>
            <a:r>
              <a:t>• Local competitors are gaining market share.</a:t>
            </a:r>
          </a:p>
          <a:p>
            <a:pPr>
              <a:defRPr sz="1600"/>
            </a:pPr>
            <a:r>
              <a:t>• Digital platforms enhance customer engagement.</a:t>
            </a:r>
          </a:p>
        </p:txBody>
      </p:sp>
      <p:pic>
        <p:nvPicPr>
          <p:cNvPr id="4" name="Picture 3" descr="img_p0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828800"/>
            <a:ext cx="329184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Very High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3749039" cy="2377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Challenges of managing multiple communication channels</a:t>
            </a:r>
          </a:p>
          <a:p>
            <a:pPr>
              <a:defRPr sz="1600"/>
            </a:pPr>
            <a:r>
              <a:t>• Increased operational complexity</a:t>
            </a:r>
          </a:p>
          <a:p>
            <a:pPr>
              <a:defRPr sz="1600"/>
            </a:pPr>
            <a:r>
              <a:t>• Rising costs associated with channel management</a:t>
            </a:r>
          </a:p>
        </p:txBody>
      </p:sp>
      <p:pic>
        <p:nvPicPr>
          <p:cNvPr id="4" name="Picture 3" descr="a_network_of_interconnected_communication_channel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2011680"/>
            <a:ext cx="3749039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Recommendation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2377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Rebuild brand with a focus on luxury appeal</a:t>
            </a:r>
          </a:p>
          <a:p>
            <a:pPr>
              <a:defRPr sz="1600"/>
            </a:pPr>
            <a:r>
              <a:t>• Target health-conscious young women</a:t>
            </a:r>
          </a:p>
          <a:p>
            <a:pPr>
              <a:defRPr sz="1600"/>
            </a:pPr>
            <a:r>
              <a:t>• Differentiate from other luxury brands</a:t>
            </a:r>
          </a:p>
        </p:txBody>
      </p:sp>
      <p:pic>
        <p:nvPicPr>
          <p:cNvPr id="4" name="Picture 3" descr="elegant_luxury_product_display_targeting_young_wo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828800"/>
            <a:ext cx="3749039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Decision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Utilize heritage and reputation for brand strength</a:t>
            </a:r>
          </a:p>
          <a:p>
            <a:pPr>
              <a:defRPr sz="1600"/>
            </a:pPr>
            <a:r>
              <a:t>• Implement innovative marketing strategies</a:t>
            </a:r>
          </a:p>
          <a:p>
            <a:pPr>
              <a:defRPr sz="1600"/>
            </a:pPr>
            <a:r>
              <a:t>• Offer products tailored to customer needs</a:t>
            </a:r>
          </a:p>
        </p:txBody>
      </p:sp>
      <p:pic>
        <p:nvPicPr>
          <p:cNvPr id="4" name="Picture 3" descr="a_historic_brand_logo_symbolizing_heritage_and_re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828800"/>
            <a:ext cx="3291840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Criteria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3383280"/>
            <a:ext cx="6949440" cy="1920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Analyze projected sales data trends.</a:t>
            </a:r>
          </a:p>
          <a:p>
            <a:pPr>
              <a:defRPr sz="1600"/>
            </a:pPr>
            <a:r>
              <a:t>• Summarize key market research findings.</a:t>
            </a:r>
          </a:p>
          <a:p>
            <a:pPr>
              <a:defRPr sz="1600"/>
            </a:pPr>
            <a:r>
              <a:t>• Align strategies with customer preferences.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Strategic Fit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3383280"/>
            <a:ext cx="694944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Evaluate alternatives against brand values</a:t>
            </a:r>
          </a:p>
          <a:p>
            <a:pPr>
              <a:defRPr sz="1600"/>
            </a:pPr>
            <a:r>
              <a:t>• Prioritize options that align with strategic goals</a:t>
            </a:r>
          </a:p>
          <a:p>
            <a:pPr>
              <a:defRPr sz="1600"/>
            </a:pPr>
            <a:r>
              <a:t>• Assess potential impact on brand perception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Risk of Attrition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Analyze customer retention metrics</a:t>
            </a:r>
          </a:p>
          <a:p>
            <a:pPr>
              <a:defRPr sz="1600"/>
            </a:pPr>
            <a:r>
              <a:t>• Evaluate purchase behavior trends</a:t>
            </a:r>
          </a:p>
          <a:p>
            <a:pPr>
              <a:defRPr sz="1600"/>
            </a:pPr>
            <a:r>
              <a:t>• Assess impact of demographic changes</a:t>
            </a:r>
          </a:p>
        </p:txBody>
      </p:sp>
      <p:pic>
        <p:nvPicPr>
          <p:cNvPr id="4" name="Picture 3" descr="graph_illustrating_customer_retention_rates_over_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0" y="1828800"/>
            <a:ext cx="3566160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Execution Complexity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3749039" cy="2377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Evaluate cost implications</a:t>
            </a:r>
          </a:p>
          <a:p>
            <a:pPr>
              <a:defRPr sz="1600"/>
            </a:pPr>
            <a:r>
              <a:t>• Optimize resource distribution</a:t>
            </a:r>
          </a:p>
          <a:p>
            <a:pPr>
              <a:defRPr sz="1600"/>
            </a:pPr>
            <a:r>
              <a:t>• Address logistical hurdles</a:t>
            </a:r>
          </a:p>
        </p:txBody>
      </p:sp>
      <p:pic>
        <p:nvPicPr>
          <p:cNvPr id="4" name="Picture 3" descr="a_warehouse_with_organized_shelves_and_resourc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2011680"/>
            <a:ext cx="3749039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Moderate Risk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926080"/>
            <a:ext cx="3749039" cy="1920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Intense competition in the digital space</a:t>
            </a:r>
          </a:p>
          <a:p>
            <a:pPr>
              <a:defRPr sz="1600"/>
            </a:pPr>
            <a:r>
              <a:t>• Challenges from local competitors</a:t>
            </a:r>
          </a:p>
          <a:p>
            <a:pPr>
              <a:defRPr sz="1600"/>
            </a:pPr>
            <a:r>
              <a:t>• Risk of alienating older loyal customers</a:t>
            </a:r>
          </a:p>
        </p:txBody>
      </p:sp>
      <p:pic>
        <p:nvPicPr>
          <p:cNvPr id="4" name="Picture 3" descr="a_digital_marketplace_with_multiple_brand_logo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2926080"/>
            <a:ext cx="3749039" cy="19202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Attrition Risk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Focus on strategies to boost employee retention.</a:t>
            </a:r>
          </a:p>
          <a:p>
            <a:pPr>
              <a:defRPr sz="1600"/>
            </a:pPr>
            <a:r>
              <a:t>• Address potential risks to brand reputation.</a:t>
            </a:r>
          </a:p>
          <a:p>
            <a:pPr>
              <a:defRPr sz="1600"/>
            </a:pPr>
            <a:r>
              <a:t>• Analyze factors contributing to attrition.</a:t>
            </a:r>
          </a:p>
        </p:txBody>
      </p:sp>
      <p:pic>
        <p:nvPicPr>
          <p:cNvPr id="4" name="Picture 3" descr="a_diverse_group_of_professionals_collaborating_in_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828800"/>
            <a:ext cx="3291840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Execution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7315200"/>
            <a:ext cx="-5486400" cy="-685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Implement targeted digital marketing campaigns.</a:t>
            </a:r>
          </a:p>
          <a:p>
            <a:pPr>
              <a:defRPr sz="1600"/>
            </a:pPr>
            <a:r>
              <a:t>• Invest in Traditional Chinese Medicine (TCM) research.</a:t>
            </a:r>
          </a:p>
          <a:p>
            <a:pPr>
              <a:defRPr sz="1600"/>
            </a:pPr>
            <a:r>
              <a:t>• Expand the premium product tier.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