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2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0" autoAdjust="0"/>
    <p:restoredTop sz="94240" autoAdjust="0"/>
  </p:normalViewPr>
  <p:slideViewPr>
    <p:cSldViewPr snapToGrid="0">
      <p:cViewPr varScale="1">
        <p:scale>
          <a:sx n="104" d="100"/>
          <a:sy n="104" d="100"/>
        </p:scale>
        <p:origin x="642" y="108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2816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76609C33-D605-6146-1378-F67C572F05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04800 w 12192000"/>
              <a:gd name="connsiteY0" fmla="*/ 266701 h 6858000"/>
              <a:gd name="connsiteX1" fmla="*/ 304800 w 12192000"/>
              <a:gd name="connsiteY1" fmla="*/ 6591300 h 6858000"/>
              <a:gd name="connsiteX2" fmla="*/ 11887200 w 12192000"/>
              <a:gd name="connsiteY2" fmla="*/ 6591300 h 6858000"/>
              <a:gd name="connsiteX3" fmla="*/ 11887200 w 12192000"/>
              <a:gd name="connsiteY3" fmla="*/ 266701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04800" y="266701"/>
                </a:moveTo>
                <a:lnTo>
                  <a:pt x="304800" y="6591300"/>
                </a:lnTo>
                <a:lnTo>
                  <a:pt x="11887200" y="6591300"/>
                </a:lnTo>
                <a:lnTo>
                  <a:pt x="11887200" y="26670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7320"/>
            <a:ext cx="10515600" cy="4023360"/>
          </a:xfrm>
        </p:spPr>
        <p:txBody>
          <a:bodyPr anchor="ctr"/>
          <a:lstStyle>
            <a:lvl1pPr algn="ctr">
              <a:defRPr sz="54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DC5B68-548C-395D-B9A9-EA694F6CB59F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BC2AC2-003C-AACD-1271-F2F8FBE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0656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758F50-A87C-F2A1-40E8-08F07081E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572000" cy="3429000"/>
          </a:xfrm>
          <a:noFill/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400"/>
              </a:spcBef>
              <a:buSzPct val="80000"/>
              <a:defRPr sz="1800" b="1"/>
            </a:lvl1pPr>
            <a:lvl2pPr marL="457200" indent="0">
              <a:lnSpc>
                <a:spcPct val="90000"/>
              </a:lnSpc>
              <a:spcBef>
                <a:spcPts val="1400"/>
              </a:spcBef>
              <a:buSzPct val="80000"/>
              <a:buNone/>
              <a:defRPr sz="1800"/>
            </a:lvl2pPr>
            <a:lvl3pPr marL="914400">
              <a:lnSpc>
                <a:spcPct val="90000"/>
              </a:lnSpc>
              <a:spcBef>
                <a:spcPts val="1400"/>
              </a:spcBef>
              <a:buSzPct val="80000"/>
              <a:defRPr sz="1800"/>
            </a:lvl3pPr>
            <a:lvl4pPr marL="914400" indent="0">
              <a:lnSpc>
                <a:spcPct val="90000"/>
              </a:lnSpc>
              <a:spcBef>
                <a:spcPts val="1400"/>
              </a:spcBef>
              <a:buSzPct val="80000"/>
              <a:buNone/>
              <a:defRPr sz="1800"/>
            </a:lvl4pPr>
            <a:lvl5pPr marL="1371600">
              <a:lnSpc>
                <a:spcPct val="90000"/>
              </a:lnSpc>
              <a:spcBef>
                <a:spcPts val="1400"/>
              </a:spcBef>
              <a:buSzPct val="80000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23B02AB-1DB6-AF79-E1B3-175C76BE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7064" y="2377440"/>
            <a:ext cx="4645152" cy="342900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800"/>
            </a:lvl2pPr>
            <a:lvl3pPr marL="1371600">
              <a:buSzPct val="80000"/>
              <a:defRPr sz="1800"/>
            </a:lvl3pPr>
            <a:lvl4pPr marL="1828800">
              <a:buSzPct val="80000"/>
              <a:defRPr sz="1800"/>
            </a:lvl4pPr>
            <a:lvl5pPr marL="2286000">
              <a:buSzPct val="80000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041A78-2CBE-4D73-EF5D-E65139C79DC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42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659BA83-0C6E-2A70-AED3-E386CABE6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601200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280160" y="2377440"/>
            <a:ext cx="9619488" cy="3429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612406-06E6-DCE4-7F2F-D98836A802A6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889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4"/>
          </a:solidFill>
        </p:spPr>
        <p:txBody>
          <a:bodyPr lIns="365760" tIns="365760" rIns="365760" bIns="365760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buClr>
                <a:schemeClr val="tx1"/>
              </a:buClr>
              <a:buSzPct val="80000"/>
              <a:defRPr sz="1600"/>
            </a:lvl2pPr>
            <a:lvl3pPr marL="1371600">
              <a:buClr>
                <a:schemeClr val="tx1"/>
              </a:buClr>
              <a:buSzPct val="80000"/>
              <a:defRPr sz="1400"/>
            </a:lvl3pPr>
            <a:lvl4pPr marL="1828800">
              <a:buClr>
                <a:schemeClr val="tx1"/>
              </a:buClr>
              <a:buSzPct val="80000"/>
              <a:defRPr sz="1200"/>
            </a:lvl4pPr>
            <a:lvl5pPr marL="2286000"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4"/>
          </a:solidFill>
        </p:spPr>
        <p:txBody>
          <a:bodyPr lIns="365760" tIns="365760" rIns="365760" bIns="365760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sz="1800" cap="all" baseline="0"/>
            </a:lvl1pPr>
            <a:lvl2pPr marL="914400">
              <a:buClr>
                <a:schemeClr val="tx1"/>
              </a:buClr>
              <a:buSzPct val="80000"/>
              <a:defRPr sz="1600"/>
            </a:lvl2pPr>
            <a:lvl3pPr marL="1371600">
              <a:buClr>
                <a:schemeClr val="tx1"/>
              </a:buClr>
              <a:buSzPct val="80000"/>
              <a:defRPr sz="1400"/>
            </a:lvl3pPr>
            <a:lvl4pPr marL="1828800">
              <a:buClr>
                <a:schemeClr val="tx1"/>
              </a:buClr>
              <a:buSzPct val="80000"/>
              <a:defRPr sz="1200"/>
            </a:lvl4pPr>
            <a:lvl5pPr marL="2286000"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1554B7-BB36-76F6-DD79-11088AA69E8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39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163824"/>
            <a:ext cx="10515600" cy="2322576"/>
          </a:xfrm>
          <a:prstGeom prst="rect">
            <a:avLst/>
          </a:prstGeom>
          <a:noFill/>
        </p:spPr>
        <p:txBody>
          <a:bodyPr wrap="square" bIns="0" anchor="ctr">
            <a:no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548640"/>
            <a:ext cx="2286000" cy="2286000"/>
          </a:xfrm>
          <a:prstGeom prst="ellipse">
            <a:avLst/>
          </a:prstGeom>
        </p:spPr>
        <p:txBody>
          <a:bodyPr anchor="t"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6044184"/>
            <a:ext cx="9116568" cy="365760"/>
          </a:xfrm>
        </p:spPr>
        <p:txBody>
          <a:bodyPr anchor="t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CE7D81-1954-1B1F-C0AC-21C85AFD3C1E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738F023-8BDF-71DB-D6AB-776F7C6413B2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3581400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  <a:gd name="connsiteX4" fmla="*/ 0 w 3581400"/>
              <a:gd name="connsiteY4" fmla="*/ 6172201 h 6858000"/>
              <a:gd name="connsiteX5" fmla="*/ 2971800 w 3581400"/>
              <a:gd name="connsiteY5" fmla="*/ 6172201 h 6858000"/>
              <a:gd name="connsiteX6" fmla="*/ 2971800 w 3581400"/>
              <a:gd name="connsiteY6" fmla="*/ 685800 h 6858000"/>
              <a:gd name="connsiteX7" fmla="*/ 0 w 3581400"/>
              <a:gd name="connsiteY7" fmla="*/ 6858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3581400" y="0"/>
                </a:lnTo>
                <a:lnTo>
                  <a:pt x="3581400" y="6858000"/>
                </a:lnTo>
                <a:lnTo>
                  <a:pt x="0" y="6858000"/>
                </a:lnTo>
                <a:lnTo>
                  <a:pt x="0" y="6172201"/>
                </a:lnTo>
                <a:lnTo>
                  <a:pt x="2971800" y="6172201"/>
                </a:lnTo>
                <a:lnTo>
                  <a:pt x="2971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4114800" cy="2286000"/>
          </a:xfrm>
        </p:spPr>
        <p:txBody>
          <a:bodyPr/>
          <a:lstStyle>
            <a:lvl1pPr>
              <a:defRPr sz="32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3566160"/>
            <a:ext cx="4114800" cy="2651760"/>
          </a:xfrm>
        </p:spPr>
        <p:txBody>
          <a:bodyPr>
            <a:normAutofit/>
          </a:bodyPr>
          <a:lstStyle>
            <a:lvl1pPr marL="457200" indent="-457200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400" cap="all" spc="0" baseline="0"/>
            </a:lvl1pPr>
            <a:lvl2pPr marL="914400">
              <a:defRPr spc="0" baseline="0"/>
            </a:lvl2pPr>
            <a:lvl3pPr marL="1371600">
              <a:defRPr spc="0" baseline="0"/>
            </a:lvl3pPr>
            <a:lvl4pPr marL="1828800">
              <a:defRPr spc="0" baseline="0"/>
            </a:lvl4pPr>
            <a:lvl5pPr marL="2286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7568" y="1435608"/>
            <a:ext cx="5897880" cy="397764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3EB7E3-3953-BAB4-1B15-383082C6C31E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2697480"/>
            <a:ext cx="10515600" cy="2606040"/>
          </a:xfr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6044184"/>
            <a:ext cx="10515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952" cy="23682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3AD4F0-8C4C-FC68-2450-06419A6D0131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5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A510974D-B222-2876-052D-21F0E075D288}"/>
              </a:ext>
            </a:extLst>
          </p:cNvPr>
          <p:cNvSpPr/>
          <p:nvPr userDrawn="1"/>
        </p:nvSpPr>
        <p:spPr>
          <a:xfrm>
            <a:off x="0" y="0"/>
            <a:ext cx="12192000" cy="4457700"/>
          </a:xfrm>
          <a:custGeom>
            <a:avLst/>
            <a:gdLst>
              <a:gd name="connsiteX0" fmla="*/ 0 w 12192000"/>
              <a:gd name="connsiteY0" fmla="*/ 0 h 4457700"/>
              <a:gd name="connsiteX1" fmla="*/ 12192000 w 12192000"/>
              <a:gd name="connsiteY1" fmla="*/ 0 h 4457700"/>
              <a:gd name="connsiteX2" fmla="*/ 12192000 w 12192000"/>
              <a:gd name="connsiteY2" fmla="*/ 4457700 h 4457700"/>
              <a:gd name="connsiteX3" fmla="*/ 11563350 w 12192000"/>
              <a:gd name="connsiteY3" fmla="*/ 4457700 h 4457700"/>
              <a:gd name="connsiteX4" fmla="*/ 11563350 w 12192000"/>
              <a:gd name="connsiteY4" fmla="*/ 685800 h 4457700"/>
              <a:gd name="connsiteX5" fmla="*/ 628650 w 12192000"/>
              <a:gd name="connsiteY5" fmla="*/ 685800 h 4457700"/>
              <a:gd name="connsiteX6" fmla="*/ 628650 w 12192000"/>
              <a:gd name="connsiteY6" fmla="*/ 4457700 h 4457700"/>
              <a:gd name="connsiteX7" fmla="*/ 0 w 12192000"/>
              <a:gd name="connsiteY7" fmla="*/ 4457700 h 445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457700">
                <a:moveTo>
                  <a:pt x="0" y="0"/>
                </a:moveTo>
                <a:lnTo>
                  <a:pt x="12192000" y="0"/>
                </a:lnTo>
                <a:lnTo>
                  <a:pt x="12192000" y="4457700"/>
                </a:lnTo>
                <a:lnTo>
                  <a:pt x="11563350" y="4457700"/>
                </a:lnTo>
                <a:lnTo>
                  <a:pt x="11563350" y="685800"/>
                </a:lnTo>
                <a:lnTo>
                  <a:pt x="628650" y="685800"/>
                </a:lnTo>
                <a:lnTo>
                  <a:pt x="628650" y="4457700"/>
                </a:lnTo>
                <a:lnTo>
                  <a:pt x="0" y="44577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408" y="1143000"/>
            <a:ext cx="10241280" cy="22860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5688" y="3803904"/>
            <a:ext cx="8046720" cy="9144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1A471A-8A28-B00F-72E9-849D5E6B7257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BB82FF-5339-5456-4D30-0C2DA7907AAE}"/>
              </a:ext>
            </a:extLst>
          </p:cNvPr>
          <p:cNvSpPr/>
          <p:nvPr userDrawn="1"/>
        </p:nvSpPr>
        <p:spPr>
          <a:xfrm>
            <a:off x="0" y="0"/>
            <a:ext cx="35661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096" y="1097280"/>
            <a:ext cx="6217920" cy="1828800"/>
          </a:xfrm>
        </p:spPr>
        <p:txBody>
          <a:bodyPr/>
          <a:lstStyle>
            <a:lvl1pPr>
              <a:defRPr sz="32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C39A257-2366-FF6B-67AD-9342B6B0B6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096" y="3429000"/>
            <a:ext cx="6217920" cy="2743200"/>
          </a:xfrm>
        </p:spPr>
        <p:txBody>
          <a:bodyPr>
            <a:normAutofit/>
          </a:bodyPr>
          <a:lstStyle>
            <a:lvl1pPr marL="457200">
              <a:spcBef>
                <a:spcPts val="1400"/>
              </a:spcBef>
              <a:buSzPct val="80000"/>
              <a:defRPr cap="all" spc="0" baseline="0"/>
            </a:lvl1pPr>
            <a:lvl2pPr marL="914400">
              <a:buSzPct val="80000"/>
              <a:defRPr spc="0" baseline="0"/>
            </a:lvl2pPr>
            <a:lvl3pPr marL="1371600">
              <a:buSzPct val="80000"/>
              <a:defRPr spc="0" baseline="0"/>
            </a:lvl3pPr>
            <a:lvl4pPr marL="1828800">
              <a:buSzPct val="80000"/>
              <a:defRPr spc="0" baseline="0"/>
            </a:lvl4pPr>
            <a:lvl5pPr marL="2286000">
              <a:buSzPct val="80000"/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A4A755-28B6-5A01-94AB-C3CCC4368885}"/>
              </a:ext>
            </a:extLst>
          </p:cNvPr>
          <p:cNvCxnSpPr>
            <a:cxnSpLocks/>
          </p:cNvCxnSpPr>
          <p:nvPr userDrawn="1"/>
        </p:nvCxnSpPr>
        <p:spPr>
          <a:xfrm>
            <a:off x="5340096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000" y="1481328"/>
            <a:ext cx="9144000" cy="389534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248" y="1920240"/>
            <a:ext cx="8229600" cy="3017520"/>
          </a:xfrm>
        </p:spPr>
        <p:txBody>
          <a:bodyPr anchor="ctr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48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BCF04C-49F6-66E8-41A0-B3C371944EA1}"/>
              </a:ext>
            </a:extLst>
          </p:cNvPr>
          <p:cNvSpPr/>
          <p:nvPr userDrawn="1"/>
        </p:nvSpPr>
        <p:spPr>
          <a:xfrm>
            <a:off x="6705600" y="0"/>
            <a:ext cx="54864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3931920"/>
            <a:ext cx="5029200" cy="18288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DDE351D0-FB9C-3473-AF28-52927741728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0160" y="548640"/>
            <a:ext cx="3017520" cy="301752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5472" y="731520"/>
            <a:ext cx="4306824" cy="5394960"/>
          </a:xfrm>
        </p:spPr>
        <p:txBody>
          <a:bodyPr anchor="b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cap="all" baseline="0"/>
            </a:lvl1pPr>
            <a:lvl2pPr marL="914400">
              <a:buClr>
                <a:schemeClr val="tx1"/>
              </a:buClr>
              <a:buSzPct val="80000"/>
              <a:defRPr/>
            </a:lvl2pPr>
            <a:lvl3pPr marL="1371600">
              <a:buClr>
                <a:schemeClr val="tx1"/>
              </a:buClr>
              <a:buSzPct val="80000"/>
              <a:defRPr/>
            </a:lvl3pPr>
            <a:lvl4pPr marL="1828800">
              <a:buClr>
                <a:schemeClr val="tx1"/>
              </a:buClr>
              <a:buSzPct val="80000"/>
              <a:defRPr/>
            </a:lvl4pPr>
            <a:lvl5pPr marL="2286000">
              <a:buClr>
                <a:schemeClr val="tx1"/>
              </a:buClr>
              <a:buSzPct val="8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171EC5-29BE-C106-1E9B-0CBDB598A131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21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365760" tIns="365760" rIns="365760" bIns="365760">
            <a:normAutofit/>
          </a:bodyPr>
          <a:lstStyle>
            <a:lvl1pPr marL="45720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lnSpc>
                <a:spcPct val="90000"/>
              </a:lnSpc>
              <a:buClr>
                <a:schemeClr val="tx1"/>
              </a:buClr>
              <a:buSzPct val="80000"/>
              <a:defRPr sz="1600"/>
            </a:lvl2pPr>
            <a:lvl3pPr marL="1371600">
              <a:lnSpc>
                <a:spcPct val="90000"/>
              </a:lnSpc>
              <a:buClr>
                <a:schemeClr val="tx1"/>
              </a:buClr>
              <a:buSzPct val="80000"/>
              <a:defRPr sz="1400"/>
            </a:lvl3pPr>
            <a:lvl4pPr marL="1828800">
              <a:lnSpc>
                <a:spcPct val="90000"/>
              </a:lnSpc>
              <a:buClr>
                <a:schemeClr val="tx1"/>
              </a:buClr>
              <a:buSzPct val="80000"/>
              <a:defRPr sz="1200"/>
            </a:lvl4pPr>
            <a:lvl5pPr marL="2286000">
              <a:lnSpc>
                <a:spcPct val="90000"/>
              </a:lnSpc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365760" tIns="365760" rIns="365760" bIns="365760">
            <a:normAutofit/>
          </a:bodyPr>
          <a:lstStyle>
            <a:lvl1pPr marL="45720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lnSpc>
                <a:spcPct val="90000"/>
              </a:lnSpc>
              <a:buClr>
                <a:schemeClr val="tx1"/>
              </a:buClr>
              <a:buSzPct val="80000"/>
              <a:defRPr sz="1600"/>
            </a:lvl2pPr>
            <a:lvl3pPr marL="1371600">
              <a:lnSpc>
                <a:spcPct val="90000"/>
              </a:lnSpc>
              <a:buClr>
                <a:schemeClr val="tx1"/>
              </a:buClr>
              <a:buSzPct val="80000"/>
              <a:defRPr sz="1400"/>
            </a:lvl3pPr>
            <a:lvl4pPr marL="1828800">
              <a:lnSpc>
                <a:spcPct val="90000"/>
              </a:lnSpc>
              <a:buClr>
                <a:schemeClr val="tx1"/>
              </a:buClr>
              <a:buSzPct val="80000"/>
              <a:defRPr sz="1200"/>
            </a:lvl4pPr>
            <a:lvl5pPr marL="2286000">
              <a:lnSpc>
                <a:spcPct val="90000"/>
              </a:lnSpc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1554B7-BB36-76F6-DD79-11088AA69E8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10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BC2AC2-003C-AACD-1271-F2F8FBE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5029200" cy="18288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758F50-A87C-F2A1-40E8-08F07081E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84848" y="1097280"/>
            <a:ext cx="4572000" cy="182880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600"/>
            </a:lvl2pPr>
            <a:lvl3pPr marL="1371600">
              <a:buSzPct val="80000"/>
              <a:defRPr sz="1400"/>
            </a:lvl3pPr>
            <a:lvl4pPr marL="1828800">
              <a:buSzPct val="80000"/>
              <a:defRPr sz="1200"/>
            </a:lvl4pPr>
            <a:lvl5pPr marL="2286000"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23B02AB-1DB6-AF79-E1B3-175C76BE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60" y="3172968"/>
            <a:ext cx="10076688" cy="310896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600"/>
            </a:lvl2pPr>
            <a:lvl3pPr marL="1371600">
              <a:buSzPct val="80000"/>
              <a:defRPr sz="1400"/>
            </a:lvl3pPr>
            <a:lvl4pPr marL="1828800">
              <a:buSzPct val="80000"/>
              <a:defRPr sz="1200"/>
            </a:lvl4pPr>
            <a:lvl5pPr marL="2286000"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041A78-2CBE-4D73-EF5D-E65139C79DC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77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74" r:id="rId3"/>
    <p:sldLayoutId id="2147483675" r:id="rId4"/>
    <p:sldLayoutId id="2147483664" r:id="rId5"/>
    <p:sldLayoutId id="2147483676" r:id="rId6"/>
    <p:sldLayoutId id="2147483677" r:id="rId7"/>
    <p:sldLayoutId id="2147483681" r:id="rId8"/>
    <p:sldLayoutId id="2147483682" r:id="rId9"/>
    <p:sldLayoutId id="2147483683" r:id="rId10"/>
    <p:sldLayoutId id="2147483680" r:id="rId11"/>
    <p:sldLayoutId id="2147483684" r:id="rId12"/>
    <p:sldLayoutId id="2147483673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4572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Courier New" panose="02070309020205020404" pitchFamily="49" charset="0"/>
        <a:buChar char="o"/>
        <a:defRPr sz="2400" b="0" i="0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7320"/>
            <a:ext cx="10515600" cy="4023360"/>
          </a:xfrm>
        </p:spPr>
        <p:txBody>
          <a:bodyPr/>
          <a:lstStyle/>
          <a:p>
            <a:r>
              <a:rPr lang="en-US" dirty="0"/>
              <a:t>Scientific discovery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Aidyn Zhanbolat</a:t>
            </a:r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 discovery_V1_win32_EF_v4.potx" id="{C76E1CB0-558D-4FB9-AA8B-DAB0BFDB970A}" vid="{87D4F3E9-C3BB-413B-A87E-0B7BB674A5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81D8D6-8849-400B-8BC9-21D401C7DD0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F8397A0-8C35-4EEE-8E61-47C914415B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A734A7-6096-47AA-9737-CDF62701A0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{48D98DE3-4EBE-44E1-B4AF-9213F1CC5610}tf67061901_win32</Template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Courier New</vt:lpstr>
      <vt:lpstr>Daytona Condensed Light</vt:lpstr>
      <vt:lpstr>Posterama</vt:lpstr>
      <vt:lpstr>Custom</vt:lpstr>
      <vt:lpstr>Scientific discovery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 Bagepalli</dc:creator>
  <cp:lastModifiedBy>Abhishek Bagepalli</cp:lastModifiedBy>
  <cp:revision>1</cp:revision>
  <dcterms:created xsi:type="dcterms:W3CDTF">2025-05-20T22:03:55Z</dcterms:created>
  <dcterms:modified xsi:type="dcterms:W3CDTF">2025-05-20T22:07:51Z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MSIP_Label_f7606f69-b0ae-4874-be30-7d43a3c7be10_Enabled">
    <vt:lpwstr>true</vt:lpwstr>
  </property>
  <property fmtid="{D5CDD505-2E9C-101B-9397-08002B2CF9AE}" pid="5" name="MSIP_Label_f7606f69-b0ae-4874-be30-7d43a3c7be10_SetDate">
    <vt:lpwstr>2025-05-20T22:07:38Z</vt:lpwstr>
  </property>
  <property fmtid="{D5CDD505-2E9C-101B-9397-08002B2CF9AE}" pid="6" name="MSIP_Label_f7606f69-b0ae-4874-be30-7d43a3c7be10_Method">
    <vt:lpwstr>Standard</vt:lpwstr>
  </property>
  <property fmtid="{D5CDD505-2E9C-101B-9397-08002B2CF9AE}" pid="7" name="MSIP_Label_f7606f69-b0ae-4874-be30-7d43a3c7be10_Name">
    <vt:lpwstr>defa4170-0d19-0005-0001-bc88714345d2</vt:lpwstr>
  </property>
  <property fmtid="{D5CDD505-2E9C-101B-9397-08002B2CF9AE}" pid="8" name="MSIP_Label_f7606f69-b0ae-4874-be30-7d43a3c7be10_SiteId">
    <vt:lpwstr>4130bd39-7c53-419c-b1e5-8758d6d63f21</vt:lpwstr>
  </property>
  <property fmtid="{D5CDD505-2E9C-101B-9397-08002B2CF9AE}" pid="9" name="MSIP_Label_f7606f69-b0ae-4874-be30-7d43a3c7be10_ActionId">
    <vt:lpwstr>bbc8a8ba-65d0-4a21-9c1c-9101fb8a7a97</vt:lpwstr>
  </property>
  <property fmtid="{D5CDD505-2E9C-101B-9397-08002B2CF9AE}" pid="10" name="MSIP_Label_f7606f69-b0ae-4874-be30-7d43a3c7be10_ContentBits">
    <vt:lpwstr>0</vt:lpwstr>
  </property>
  <property fmtid="{D5CDD505-2E9C-101B-9397-08002B2CF9AE}" pid="11" name="MSIP_Label_f7606f69-b0ae-4874-be30-7d43a3c7be10_Tag">
    <vt:lpwstr>10, 3, 0, 1</vt:lpwstr>
  </property>
</Properties>
</file>