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25" r:id="rId5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94240" autoAdjust="0"/>
  </p:normalViewPr>
  <p:slideViewPr>
    <p:cSldViewPr snapToGrid="0">
      <p:cViewPr varScale="1">
        <p:scale>
          <a:sx n="104" d="100"/>
          <a:sy n="104" d="100"/>
        </p:scale>
        <p:origin x="642" y="10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commentAuthors" Target="commentAuthor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microsoft.com/office/2018/10/relationships/authors" Target="authors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Brian Chesky reflects on the importance of maintaining curiosity and challenging oneself.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strategic decision to focus on New York City and improve property visuals played a crucial role in Airbnb's early expansion and user experience enhancement.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charts provide visual representations of Airbnb's growth strategies and financial milestones. Image paths: ramen_profitability_threshold_progression.jpg, market_growth_strategy_impact.jpg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images highlight key moments and improvements in Airbnb's journey. Image paths: cofounders'_goal_taped_to_bathroom_mirror.jpg, before_and_after_property_photo_improvement.jpg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Emphasize the importance of visuals in driving conversions and setting the stage for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the strategy of taking high-quality photos and its immediate impact on revenue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Discuss the founders' focus on user experience and the unconventional methods they employed.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Describe the hands-on approach of empathizing with hosts to enhance the platform's user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Highlight the early investment and recognition of Airbnb's innovative business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Airbnb underwent significant funding in 2011 to expand into Europe, acquiring Accoleo in Germany.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decision to establish local offices in Germany enabled Airbnb to effectively cater to diverse markets.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Airbnb had profitable third quarters in 2018, 2019, and 2020 despite challenges.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Airbnb faced competition from Wimdu but remained committed to its mission-driven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Insights into the early days of Airbnb and its founders.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Launch of AirBed&amp;Breakfast in August 2008 during Democratic National Convention.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Setting the stage for Airbnb's growth and innovations.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Discuss the creative approach taken by the cofounders during financial challenges and investor skepticism.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Highlight the pivotal moment when the cofounders chose to persevere and focus on Airbnb's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Discuss how initial challenges led to recognition by investors and the company's rebranding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founders set a goal of 'ramen profitability' to achieve financial independence and reduce reliance on external investors, marking a key milestone in Airbnb's growth.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Scientific discovery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Aidyn Zhanbolat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Airbnb's Goal: 'Ramen Profitability'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Market Focus: New York City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3" sz="quarter"/>
          </p:nvPr>
        </p:nvSpPr>
        <p:spPr/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3" sz="quarter"/>
          </p:nvPr>
        </p:nvSpPr>
        <p:spPr/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Quest for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High-Quality Photos Strategy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User Experience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Enlightened Empathy Approach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4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Investment and Growth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In April 2009, Airbnb secured a seed round of $600,000 led by Sequoia Capital, recognizing the company's global network effects and disruptive business model.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Airbnb Series A Funding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Airbnb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Investor Skepticism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3" sz="quarter"/>
          </p:nvPr>
        </p:nvSpPr>
        <p:spPr/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Competitive Challenge from Wimdu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3" sz="quarter"/>
          </p:nvPr>
        </p:nvSpPr>
        <p:spPr/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Decision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Airbnb's Expansion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3" sz="quarter"/>
          </p:nvPr>
        </p:nvSpPr>
        <p:spPr/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Localization Strategy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3" sz="quarter"/>
          </p:nvPr>
        </p:nvSpPr>
        <p:spPr/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Facing Competition from Wimdu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Achievements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Founding of Airbnb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Airbnb's Early Days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3" sz="quarter"/>
          </p:nvPr>
        </p:nvSpPr>
        <p:spPr/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Vision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Airbnb's exponential growth and future vision based on challenging assumptions.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Airbnb's Creative Beginnings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Turning Point: Renewed Commitment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Recognition and Investment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{48D98DE3-4EBE-44E1-B4AF-9213F1CC5610}tf67061901_win32</Template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Daytona Condensed Light</vt:lpstr>
      <vt:lpstr>Posterama</vt:lpstr>
      <vt:lpstr>Custom</vt:lpstr>
      <vt:lpstr>Scientific discovery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Bagepalli</dc:creator>
  <cp:lastModifiedBy>Abhishek Bagepalli</cp:lastModifiedBy>
  <cp:revision>1</cp:revision>
  <dcterms:created xsi:type="dcterms:W3CDTF">2025-05-20T22:03:55Z</dcterms:created>
  <dcterms:modified xsi:type="dcterms:W3CDTF">2025-05-20T22:07:51Z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f7606f69-b0ae-4874-be30-7d43a3c7be10_Enabled">
    <vt:lpwstr>true</vt:lpwstr>
  </property>
  <property fmtid="{D5CDD505-2E9C-101B-9397-08002B2CF9AE}" pid="5" name="MSIP_Label_f7606f69-b0ae-4874-be30-7d43a3c7be10_SetDate">
    <vt:lpwstr>2025-05-20T22:07:38Z</vt:lpwstr>
  </property>
  <property fmtid="{D5CDD505-2E9C-101B-9397-08002B2CF9AE}" pid="6" name="MSIP_Label_f7606f69-b0ae-4874-be30-7d43a3c7be10_Method">
    <vt:lpwstr>Standard</vt:lpwstr>
  </property>
  <property fmtid="{D5CDD505-2E9C-101B-9397-08002B2CF9AE}" pid="7" name="MSIP_Label_f7606f69-b0ae-4874-be30-7d43a3c7be10_Name">
    <vt:lpwstr>defa4170-0d19-0005-0001-bc88714345d2</vt:lpwstr>
  </property>
  <property fmtid="{D5CDD505-2E9C-101B-9397-08002B2CF9AE}" pid="8" name="MSIP_Label_f7606f69-b0ae-4874-be30-7d43a3c7be10_SiteId">
    <vt:lpwstr>4130bd39-7c53-419c-b1e5-8758d6d63f21</vt:lpwstr>
  </property>
  <property fmtid="{D5CDD505-2E9C-101B-9397-08002B2CF9AE}" pid="9" name="MSIP_Label_f7606f69-b0ae-4874-be30-7d43a3c7be10_ActionId">
    <vt:lpwstr>bbc8a8ba-65d0-4a21-9c1c-9101fb8a7a97</vt:lpwstr>
  </property>
  <property fmtid="{D5CDD505-2E9C-101B-9397-08002B2CF9AE}" pid="10" name="MSIP_Label_f7606f69-b0ae-4874-be30-7d43a3c7be10_ContentBits">
    <vt:lpwstr>0</vt:lpwstr>
  </property>
  <property fmtid="{D5CDD505-2E9C-101B-9397-08002B2CF9AE}" pid="11" name="MSIP_Label_f7606f69-b0ae-4874-be30-7d43a3c7be10_Tag">
    <vt:lpwstr>10, 3, 0, 1</vt:lpwstr>
  </property>
</Properties>
</file>