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5" r:id="rId5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240" autoAdjust="0"/>
  </p:normalViewPr>
  <p:slideViewPr>
    <p:cSldViewPr snapToGrid="0">
      <p:cViewPr varScale="1">
        <p:scale>
          <a:sx n="104" d="100"/>
          <a:sy n="104" d="100"/>
        </p:scale>
        <p:origin x="642" y="10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Scientific discovery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Aidyn Zhanbolat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Early Days of Airbnb: Revolutionizing Travel</a:t>
            </a:r>
          </a:p>
        </p:txBody>
      </p:sp>
      <p:pic>
        <p:nvPicPr>
          <p:cNvPr id="4" name="Picture 3" descr="airbnb_launch_at_democratic_national_conv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1328"/>
            <a:ext cx="9144000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Financial Creativity and Growth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Designed and sold Obama O's and Cap'n McCain's cereal boxes in 2008</a:t>
            </a:r>
          </a:p>
          <a:p>
            <a:pPr>
              <a:defRPr sz="2000"/>
            </a:pPr>
            <a:r>
              <a:t>Struggles to secure funding due to skepticism and economic downturn</a:t>
            </a:r>
          </a:p>
          <a:p>
            <a:pPr>
              <a:defRPr sz="2000"/>
            </a:pPr>
            <a:r>
              <a:t>Renewed commitment after contemplating quitting in 2008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  <p:pic>
        <p:nvPicPr>
          <p:cNvPr id="5" name="Picture 4" descr="obama_o's_and_cap'n_mccain's_cereal_box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435608"/>
            <a:ext cx="589788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Ramen Profitability and Market Strategy</a:t>
            </a:r>
          </a:p>
        </p:txBody>
      </p:sp>
      <p:pic>
        <p:nvPicPr>
          <p:cNvPr id="4" name="Picture 3" descr="before_and_after_property_photo_improv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1328"/>
            <a:ext cx="9144000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Innovative User Experience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Capturing high-quality photos to drive conversion rates in NYC</a:t>
            </a:r>
          </a:p>
          <a:p>
            <a:pPr>
              <a:defRPr sz="2000"/>
            </a:pPr>
            <a:r>
              <a:t>Securing a seed round of $600,000 in April 2009</a:t>
            </a:r>
          </a:p>
          <a:p>
            <a:pPr>
              <a:defRPr sz="2000"/>
            </a:pPr>
            <a:r>
              <a:t>Focus on 'doing things that don't scale' to create the perfect user experience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  <p:pic>
        <p:nvPicPr>
          <p:cNvPr id="5" name="Picture 4" descr="chesky_and_gebbia_interacting_with_hosts_in_ny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435608"/>
            <a:ext cx="589788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Strategic Funding and Competitive Dynamics</a:t>
            </a:r>
          </a:p>
        </p:txBody>
      </p:sp>
      <p:pic>
        <p:nvPicPr>
          <p:cNvPr id="4" name="Picture 3" descr="funding_impact_on_airbnb's_grow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1328"/>
            <a:ext cx="9144000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Global Expansion and Localization Strategy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Major funding round in May 2011 for international expansion</a:t>
            </a:r>
          </a:p>
          <a:p>
            <a:pPr>
              <a:defRPr sz="2000"/>
            </a:pPr>
            <a:r>
              <a:t>Establishing local offices and hiring local teams for diverse markets</a:t>
            </a:r>
          </a:p>
          <a:p>
            <a:pPr>
              <a:defRPr sz="2000"/>
            </a:pPr>
            <a:r>
              <a:t>Acquisition of Accoleo in Germany to solidify presence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Sustaining Growth and Strategic Vision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Emphasis on community-centric values and long-term sustainability</a:t>
            </a:r>
          </a:p>
          <a:p>
            <a:pPr>
              <a:defRPr sz="2000"/>
            </a:pPr>
            <a:r>
              <a:t>Navigating competitive landscape and strategic decision-making</a:t>
            </a:r>
          </a:p>
          <a:p>
            <a:pPr>
              <a:defRPr sz="2000"/>
            </a:pPr>
            <a:r>
              <a:t>Commitment to unique identity and mission-driven focus</a:t>
            </a:r>
          </a:p>
        </p:txBody>
      </p:sp>
      <p:pic>
        <p:nvPicPr>
          <p:cNvPr id="5" name="Picture 4" descr="reid_hoffman's_investment_refle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4864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{48D98DE3-4EBE-44E1-B4AF-9213F1CC5610}tf67061901_win32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Daytona Condensed Light</vt:lpstr>
      <vt:lpstr>Posterama</vt:lpstr>
      <vt:lpstr>Custom</vt:lpstr>
      <vt:lpstr>Scientific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Bagepalli</dc:creator>
  <cp:lastModifiedBy>Abhishek Bagepalli</cp:lastModifiedBy>
  <cp:revision>1</cp:revision>
  <dcterms:created xsi:type="dcterms:W3CDTF">2025-05-20T22:03:55Z</dcterms:created>
  <dcterms:modified xsi:type="dcterms:W3CDTF">2025-05-20T22:07:51Z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f7606f69-b0ae-4874-be30-7d43a3c7be10_Enabled">
    <vt:lpwstr>true</vt:lpwstr>
  </property>
  <property fmtid="{D5CDD505-2E9C-101B-9397-08002B2CF9AE}" pid="5" name="MSIP_Label_f7606f69-b0ae-4874-be30-7d43a3c7be10_SetDate">
    <vt:lpwstr>2025-05-20T22:07:38Z</vt:lpwstr>
  </property>
  <property fmtid="{D5CDD505-2E9C-101B-9397-08002B2CF9AE}" pid="6" name="MSIP_Label_f7606f69-b0ae-4874-be30-7d43a3c7be10_Method">
    <vt:lpwstr>Standard</vt:lpwstr>
  </property>
  <property fmtid="{D5CDD505-2E9C-101B-9397-08002B2CF9AE}" pid="7" name="MSIP_Label_f7606f69-b0ae-4874-be30-7d43a3c7be10_Name">
    <vt:lpwstr>defa4170-0d19-0005-0001-bc88714345d2</vt:lpwstr>
  </property>
  <property fmtid="{D5CDD505-2E9C-101B-9397-08002B2CF9AE}" pid="8" name="MSIP_Label_f7606f69-b0ae-4874-be30-7d43a3c7be10_SiteId">
    <vt:lpwstr>4130bd39-7c53-419c-b1e5-8758d6d63f21</vt:lpwstr>
  </property>
  <property fmtid="{D5CDD505-2E9C-101B-9397-08002B2CF9AE}" pid="9" name="MSIP_Label_f7606f69-b0ae-4874-be30-7d43a3c7be10_ActionId">
    <vt:lpwstr>bbc8a8ba-65d0-4a21-9c1c-9101fb8a7a97</vt:lpwstr>
  </property>
  <property fmtid="{D5CDD505-2E9C-101B-9397-08002B2CF9AE}" pid="10" name="MSIP_Label_f7606f69-b0ae-4874-be30-7d43a3c7be10_ContentBits">
    <vt:lpwstr>0</vt:lpwstr>
  </property>
  <property fmtid="{D5CDD505-2E9C-101B-9397-08002B2CF9AE}" pid="11" name="MSIP_Label_f7606f69-b0ae-4874-be30-7d43a3c7be10_Tag">
    <vt:lpwstr>10, 3, 0, 1</vt:lpwstr>
  </property>
</Properties>
</file>