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  <p:sldId id="326" r:id="rId14"/>
    <p:sldId id="327" r:id="rId15"/>
    <p:sldId id="328" r:id="rId16"/>
    <p:sldId id="329" r:id="rId17"/>
    <p:sldId id="330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240" autoAdjust="0"/>
  </p:normalViewPr>
  <p:slideViewPr>
    <p:cSldViewPr snapToGrid="0">
      <p:cViewPr varScale="1">
        <p:scale>
          <a:sx n="104" d="100"/>
          <a:sy n="104" d="100"/>
        </p:scale>
        <p:origin x="64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The Founding Vision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Brian Chesky reflects on Airbnb's journey emphasizing curiosity and self-challenge</a:t>
            </a:r>
          </a:p>
          <a:p>
            <a:pPr>
              <a:defRPr sz="2000"/>
            </a:pPr>
            <a:r>
              <a:t>Airbnb becomes the leading lodging marketplace with millions of hosts and listings worldwide</a:t>
            </a:r>
          </a:p>
          <a:p>
            <a:pPr>
              <a:defRPr sz="2000"/>
            </a:pPr>
            <a:r>
              <a:t>Profitable quarters despite Covid-19 challenges and successful IPO</a:t>
            </a:r>
          </a:p>
        </p:txBody>
      </p:sp>
      <p:pic>
        <p:nvPicPr>
          <p:cNvPr id="5" name="Picture 4" descr="airbnb_growth_over_five_yea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Innovative Beginnings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Inflating airbeds in their apartment to fund rent led to Airbnb's inception</a:t>
            </a:r>
          </a:p>
          <a:p>
            <a:pPr>
              <a:defRPr sz="2000"/>
            </a:pPr>
            <a:r>
              <a:t>Unique experience at AirBed&amp;Breakfast attracted guests during the Democratic National Convention</a:t>
            </a:r>
          </a:p>
          <a:p>
            <a:pPr>
              <a:defRPr sz="2000"/>
            </a:pPr>
            <a:r>
              <a:t>First three guests' experience transformed initial assumptions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  <p:pic>
        <p:nvPicPr>
          <p:cNvPr id="5" name="Picture 4" descr="airbnb_launch_at_democratic_national_conven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568" y="1435608"/>
            <a:ext cx="589788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Financial Creativity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Generating revenue through cereal boxes during financial struggles</a:t>
            </a:r>
          </a:p>
          <a:p>
            <a:pPr>
              <a:defRPr sz="2000"/>
            </a:pPr>
            <a:r>
              <a:t>Initial challenges in securing funding due to skepticism</a:t>
            </a:r>
          </a:p>
          <a:p>
            <a:pPr>
              <a:defRPr sz="2000"/>
            </a:pPr>
            <a:r>
              <a:t>Commitment to growth leads to a pivotal moment in Airbnb's trajectory</a:t>
            </a:r>
          </a:p>
        </p:txBody>
      </p:sp>
      <p:pic>
        <p:nvPicPr>
          <p:cNvPr id="5" name="Picture 4" descr="img_p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Strategic Pivot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Focus on achieving 'ramen profitability' during Y-Combinator program</a:t>
            </a:r>
          </a:p>
          <a:p>
            <a:pPr>
              <a:defRPr sz="2000"/>
            </a:pPr>
            <a:r>
              <a:t>Enhancing property visuals in NYC to kickstart growth</a:t>
            </a:r>
          </a:p>
          <a:p>
            <a:pPr>
              <a:defRPr sz="2000"/>
            </a:pPr>
            <a:r>
              <a:t>Personalized approach leads to significant revenue growth</a:t>
            </a:r>
          </a:p>
        </p:txBody>
      </p:sp>
      <p:pic>
        <p:nvPicPr>
          <p:cNvPr id="5" name="Picture 4" descr="before_and_after_property_photo_improv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Investment Milestone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Securing $7.2 million Series A funding from Greylock Partners and Sequoia Capital</a:t>
            </a:r>
          </a:p>
          <a:p>
            <a:pPr>
              <a:defRPr sz="2000"/>
            </a:pPr>
            <a:r>
              <a:t>Facing competition from Wimdu and strategic decisions to maintain competitive edge</a:t>
            </a:r>
          </a:p>
          <a:p>
            <a:pPr>
              <a:defRPr sz="2000"/>
            </a:pPr>
            <a:r>
              <a:t>Balancing growth and mission-driven focus</a:t>
            </a:r>
          </a:p>
        </p:txBody>
      </p:sp>
      <p:pic>
        <p:nvPicPr>
          <p:cNvPr id="5" name="Picture 4" descr="reid_hoffman's_investment_reflec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548640"/>
            <a:ext cx="301752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Global Expansion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Significant funding round for international expansion and German market entry</a:t>
            </a:r>
          </a:p>
          <a:p>
            <a:pPr>
              <a:defRPr sz="2000"/>
            </a:pPr>
            <a:r>
              <a:t>Establishing local offices and hiring local teams for global success</a:t>
            </a:r>
          </a:p>
          <a:p>
            <a:pPr>
              <a:defRPr sz="2000"/>
            </a:pPr>
            <a:r>
              <a:t>Strategic decisions to retain identity amidst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Sustaining Growth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>
            <a:pPr>
              <a:defRPr sz="2000"/>
            </a:pPr>
            <a:r>
              <a:t>Ongoing success post-funding round and strategic maneuvers</a:t>
            </a:r>
          </a:p>
          <a:p>
            <a:pPr>
              <a:defRPr sz="2000"/>
            </a:pPr>
            <a:r>
              <a:t>Navigating competitive landscape with a focus on long-term sustainability</a:t>
            </a:r>
          </a:p>
          <a:p>
            <a:pPr>
              <a:defRPr sz="2000"/>
            </a:pPr>
            <a:r>
              <a:t>Community-centric values driving strategic decisions</a:t>
            </a:r>
          </a:p>
        </p:txBody>
      </p:sp>
      <p:pic>
        <p:nvPicPr>
          <p:cNvPr id="5" name="Picture 4" descr="funding_impact_on_airbnb's_grow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448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1</cp:revision>
  <dcterms:created xsi:type="dcterms:W3CDTF">2025-05-20T22:03:55Z</dcterms:created>
  <dcterms:modified xsi:type="dcterms:W3CDTF">2025-05-20T22:07:51Z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