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3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77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614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DEFFE3-FDF9-47A5-B0C6-F37D9ECFA90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4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Turning around Yue Sai - A Star Wars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the Abhisheks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Implement targeted digital marketing campaigns.</a:t>
            </a:r>
          </a:p>
          <a:p>
            <a:pPr>
              <a:defRPr sz="2400"/>
            </a:pPr>
            <a:r>
              <a:t>Invest in Traditional Chinese Medicine (TCM) research.</a:t>
            </a:r>
          </a:p>
          <a:p>
            <a:pPr>
              <a:defRPr sz="2400"/>
            </a:pPr>
            <a:r>
              <a:t>Expand the premium product tier.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Very High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400"/>
            </a:pPr>
            <a:r>
              <a:t>Challenges of managing multiple communication channels</a:t>
            </a:r>
          </a:p>
          <a:p>
            <a:pPr>
              <a:defRPr sz="2400"/>
            </a:pPr>
            <a:r>
              <a:t>Increased operational complexity</a:t>
            </a:r>
          </a:p>
          <a:p>
            <a:pPr>
              <a:defRPr sz="2400"/>
            </a:pPr>
            <a:r>
              <a:t>Rising costs associated with channel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llustration_of_various_communication_channels_in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4760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400"/>
            </a:pPr>
            <a:r>
              <a:t>Rebuild brand with a focus on luxury appeal</a:t>
            </a:r>
          </a:p>
          <a:p>
            <a:pPr>
              <a:defRPr sz="2400"/>
            </a:pPr>
            <a:r>
              <a:t>Target health-conscious young women</a:t>
            </a:r>
          </a:p>
          <a:p>
            <a:pPr>
              <a:defRPr sz="2400"/>
            </a:pPr>
            <a:r>
              <a:t>Differentiate from other luxury brands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_high-end_boutique_showcasing_luxury_produc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2151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400"/>
            </a:pPr>
            <a:r>
              <a:t>Yue Sai struggled with brand repositioning.</a:t>
            </a:r>
          </a:p>
          <a:p>
            <a:pPr>
              <a:defRPr sz="2400"/>
            </a:pPr>
            <a:r>
              <a:t>Local competitors are gaining market share.</a:t>
            </a:r>
          </a:p>
          <a:p>
            <a:pPr>
              <a:defRPr sz="2400"/>
            </a:pPr>
            <a:r>
              <a:t>Digital platforms enhance customer engagement.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400"/>
            </a:pPr>
            <a:r>
              <a:t>Utilize heritage and reputation for brand strength</a:t>
            </a:r>
          </a:p>
          <a:p>
            <a:pPr>
              <a:defRPr sz="2400"/>
            </a:pPr>
            <a:r>
              <a:t>Implement innovative marketing strategies</a:t>
            </a:r>
          </a:p>
          <a:p>
            <a:pPr>
              <a:defRPr sz="2400"/>
            </a:pPr>
            <a:r>
              <a:t>Offer products tailored to customer needs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Analyze projected sales data trends.</a:t>
            </a:r>
          </a:p>
          <a:p>
            <a:pPr>
              <a:defRPr sz="2400"/>
            </a:pPr>
            <a:r>
              <a:t>Summarize key market research findings.</a:t>
            </a:r>
          </a:p>
          <a:p>
            <a:pPr>
              <a:defRPr sz="2400"/>
            </a:pPr>
            <a:r>
              <a:t>Align strategies with customer preferences.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Evaluate alternatives against brand values</a:t>
            </a:r>
          </a:p>
          <a:p>
            <a:pPr>
              <a:defRPr sz="2400"/>
            </a:pPr>
            <a:r>
              <a:t>Prioritize options that align with strategic goals</a:t>
            </a:r>
          </a:p>
          <a:p>
            <a:pPr>
              <a:defRPr sz="2400"/>
            </a:pPr>
            <a:r>
              <a:t>Assess potential impact on brand perception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of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400"/>
            </a:pPr>
            <a:r>
              <a:t>Analyze customer retention metrics</a:t>
            </a:r>
          </a:p>
          <a:p>
            <a:pPr>
              <a:defRPr sz="2400"/>
            </a:pPr>
            <a:r>
              <a:t>Evaluate purchase behavior trends</a:t>
            </a:r>
          </a:p>
          <a:p>
            <a:pPr>
              <a:defRPr sz="2400"/>
            </a:pPr>
            <a:r>
              <a:t>Assess impact of demographic changes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llustration_of_customer_journey_st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4782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400"/>
            </a:pPr>
            <a:r>
              <a:t>Evaluate cost implications</a:t>
            </a:r>
          </a:p>
          <a:p>
            <a:pPr>
              <a:defRPr sz="2400"/>
            </a:pPr>
            <a:r>
              <a:t>Optimize resource distribution</a:t>
            </a:r>
          </a:p>
          <a:p>
            <a:pPr>
              <a:defRPr sz="2400"/>
            </a:pPr>
            <a:r>
              <a:t>Address logistical hurdles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_checklist_illustrating_brand_value_align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3881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400"/>
            </a:pPr>
            <a:r>
              <a:t>Intense competition in the digital space</a:t>
            </a:r>
          </a:p>
          <a:p>
            <a:pPr>
              <a:defRPr sz="2400"/>
            </a:pPr>
            <a:r>
              <a:t>Challenges from local competitors</a:t>
            </a:r>
          </a:p>
          <a:p>
            <a:pPr>
              <a:defRPr sz="2400"/>
            </a:pPr>
            <a:r>
              <a:t>Risk of alienating older loyal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_digital_marketplace_with_various_competing_br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3560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Focus on strategies to boost employee retention.</a:t>
            </a:r>
          </a:p>
          <a:p>
            <a:pPr>
              <a:defRPr sz="2400"/>
            </a:pPr>
            <a:r>
              <a:t>Address potential risks to brand reputation.</a:t>
            </a:r>
          </a:p>
          <a:p>
            <a:pPr>
              <a:defRPr sz="2400"/>
            </a:pPr>
            <a:r>
              <a:t>Analyze factors contributing to attrition.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Baskar</dc:creator>
  <cp:lastModifiedBy>Abhishek Baskar</cp:lastModifiedBy>
  <cp:revision>6</cp:revision>
  <dcterms:created xsi:type="dcterms:W3CDTF">2025-05-15T20:12:02Z</dcterms:created>
  <dcterms:modified xsi:type="dcterms:W3CDTF">2025-05-16T00:34:59Z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2025-05-15T20:12:24Z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f32e51a3-33a8-4f8d-ae2c-a2c3b0fc54b4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</Properties>
</file>