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Brief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• Yue Sai struggled with brand repositioning.</a:t>
            </a:r>
          </a:p>
          <a:p>
            <a:pPr>
              <a:defRPr sz="1400"/>
            </a:pPr>
            <a:r>
              <a:t>• Local competitors are gaining market share.</a:t>
            </a:r>
          </a:p>
          <a:p>
            <a:pPr>
              <a:defRPr sz="1400"/>
            </a:pPr>
            <a:r>
              <a:t>• Digital platforms enhance customer engagement.</a:t>
            </a:r>
          </a:p>
        </p:txBody>
      </p:sp>
      <p:pic>
        <p:nvPicPr>
          <p:cNvPr id="4" name="Picture 3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2011680"/>
            <a:ext cx="356616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Very High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Challenges of managing diverse channels</a:t>
            </a:r>
          </a:p>
          <a:p>
            <a:pPr>
              <a:defRPr sz="1600"/>
            </a:pPr>
            <a:r>
              <a:t>• Increased operational complexity</a:t>
            </a:r>
          </a:p>
          <a:p>
            <a:pPr>
              <a:defRPr sz="1600"/>
            </a:pPr>
            <a:r>
              <a:t>• Rising costs associated with channel management</a:t>
            </a:r>
          </a:p>
        </p:txBody>
      </p:sp>
      <p:pic>
        <p:nvPicPr>
          <p:cNvPr id="4" name="Picture 3" descr="a_team_collaborating_on_a_multi-channel_strateg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383280"/>
            <a:ext cx="3749039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Rebuild brand with a focus on luxury appeal</a:t>
            </a:r>
          </a:p>
          <a:p>
            <a:pPr>
              <a:defRPr sz="1600"/>
            </a:pPr>
            <a:r>
              <a:t>• Target health-conscious young women</a:t>
            </a:r>
          </a:p>
          <a:p>
            <a:pPr>
              <a:defRPr sz="1600"/>
            </a:pPr>
            <a:r>
              <a:t>• Differentiate from other luxury brands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Decision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Capitalize on established brand heritage</a:t>
            </a:r>
          </a:p>
          <a:p>
            <a:pPr>
              <a:defRPr sz="1600"/>
            </a:pPr>
            <a:r>
              <a:t>• Implement cutting-edge marketing techniques</a:t>
            </a:r>
          </a:p>
          <a:p>
            <a:pPr>
              <a:defRPr sz="1600"/>
            </a:pPr>
            <a:r>
              <a:t>• Develop customized product solutions</a:t>
            </a:r>
          </a:p>
        </p:txBody>
      </p:sp>
      <p:pic>
        <p:nvPicPr>
          <p:cNvPr id="4" name="Picture 3" descr="a_historic_brand_logo_symbolizing_heritage_and_re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4688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projected sales data for upcoming quarters.</a:t>
            </a:r>
          </a:p>
          <a:p>
            <a:pPr>
              <a:defRPr sz="1600"/>
            </a:pPr>
            <a:r>
              <a:t>• Review key insights from recent market research.</a:t>
            </a:r>
          </a:p>
          <a:p>
            <a:pPr>
              <a:defRPr sz="1600"/>
            </a:pPr>
            <a:r>
              <a:t>• Align strategies with evolving customer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Strategic 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4688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options against brand values</a:t>
            </a:r>
          </a:p>
          <a:p>
            <a:pPr>
              <a:defRPr sz="1600"/>
            </a:pPr>
            <a:r>
              <a:t>• Prioritize alternatives that align with core principles</a:t>
            </a:r>
          </a:p>
          <a:p>
            <a:pPr>
              <a:defRPr sz="1600"/>
            </a:pPr>
            <a:r>
              <a:t>• Ensure strategic consistency across all initiatives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Risk of Attrition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customer retention trends</a:t>
            </a:r>
          </a:p>
          <a:p>
            <a:pPr>
              <a:defRPr sz="1600"/>
            </a:pPr>
            <a:r>
              <a:t>• Analyze purchase behavior patterns</a:t>
            </a:r>
          </a:p>
          <a:p>
            <a:pPr>
              <a:defRPr sz="1600"/>
            </a:pPr>
            <a:r>
              <a:t>• Assess demographic shifts and their effects</a:t>
            </a:r>
          </a:p>
        </p:txBody>
      </p:sp>
      <p:pic>
        <p:nvPicPr>
          <p:cNvPr id="4" name="Picture 3" descr="a_diverse_group_of_customers_shopping_in_a_retail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383280"/>
            <a:ext cx="3749039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cost implications thoroughly</a:t>
            </a:r>
          </a:p>
          <a:p>
            <a:pPr>
              <a:defRPr sz="1600"/>
            </a:pPr>
            <a:r>
              <a:t>• Optimize resource distribution effectively</a:t>
            </a:r>
          </a:p>
          <a:p>
            <a:pPr>
              <a:defRPr sz="1600"/>
            </a:pPr>
            <a:r>
              <a:t>• Address logistical hurdles proactively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Moderate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Intense competition in the digital marketplace</a:t>
            </a:r>
          </a:p>
          <a:p>
            <a:pPr>
              <a:defRPr sz="1600"/>
            </a:pPr>
            <a:r>
              <a:t>• Challenges from local competitors</a:t>
            </a:r>
          </a:p>
          <a:p>
            <a:pPr>
              <a:defRPr sz="1600"/>
            </a:pPr>
            <a:r>
              <a:t>• Risk of losing older loyal customers</a:t>
            </a:r>
          </a:p>
        </p:txBody>
      </p:sp>
      <p:pic>
        <p:nvPicPr>
          <p:cNvPr id="4" name="Picture 3" descr="a_bustling_digital_marketplace_with_various_brand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Attrition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3383280"/>
            <a:ext cx="694944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Focus on strategies to improve employee retention.</a:t>
            </a:r>
          </a:p>
          <a:p>
            <a:pPr>
              <a:defRPr sz="1600"/>
            </a:pPr>
            <a:r>
              <a:t>• Address potential impacts on brand reputation.</a:t>
            </a:r>
          </a:p>
          <a:p>
            <a:pPr>
              <a:defRPr sz="1600"/>
            </a:pPr>
            <a:r>
              <a:t>• Explore initiatives to mitigate attrition risks.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Launch targeted digital marketing campaigns</a:t>
            </a:r>
          </a:p>
          <a:p>
            <a:pPr>
              <a:defRPr sz="1600"/>
            </a:pPr>
            <a:r>
              <a:t>• Invest in Traditional Chinese Medicine (TCM) research</a:t>
            </a:r>
          </a:p>
          <a:p>
            <a:pPr>
              <a:defRPr sz="1600"/>
            </a:pPr>
            <a:r>
              <a:t>• Expand premium product tier offerings</a:t>
            </a:r>
          </a:p>
        </p:txBody>
      </p:sp>
      <p:pic>
        <p:nvPicPr>
          <p:cNvPr id="4" name="Picture 3" descr="digital_marketing_campaign_concept_illust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2377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