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Brief Assessment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Yue Sai's brand struggled with unsuccessful repositioning efforts.</a:t>
            </a:r>
          </a:p>
          <a:p>
            <a:pPr>
              <a:defRPr sz="1600"/>
            </a:pPr>
            <a:r>
              <a:t>• Increased competition from emerging local brands.</a:t>
            </a:r>
          </a:p>
          <a:p>
            <a:pPr>
              <a:defRPr sz="1600"/>
            </a:pPr>
            <a:r>
              <a:t>• Digital platforms provide superior customer engagement.</a:t>
            </a:r>
          </a:p>
        </p:txBody>
      </p:sp>
      <p:pic>
        <p:nvPicPr>
          <p:cNvPr id="4" name="Picture 3" descr="img_p0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29184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Very High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• Handling diverse communication channels</a:t>
            </a:r>
          </a:p>
          <a:p>
            <a:pPr>
              <a:defRPr sz="1400"/>
            </a:pPr>
            <a:r>
              <a:t>• Navigating increased operational complexity</a:t>
            </a:r>
          </a:p>
          <a:p>
            <a:pPr>
              <a:defRPr sz="1400"/>
            </a:pPr>
            <a:r>
              <a:t>• Managing rising costs effectively</a:t>
            </a:r>
          </a:p>
        </p:txBody>
      </p:sp>
      <p:pic>
        <p:nvPicPr>
          <p:cNvPr id="4" name="Picture 3" descr="a_variety_of_communication_channels_represented_b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749039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Recommendation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Rebuild brand with a luxury focus</a:t>
            </a:r>
          </a:p>
          <a:p>
            <a:pPr>
              <a:defRPr sz="1600"/>
            </a:pPr>
            <a:r>
              <a:t>• Target health-conscious young women</a:t>
            </a:r>
          </a:p>
          <a:p>
            <a:pPr>
              <a:defRPr sz="1600"/>
            </a:pPr>
            <a:r>
              <a:t>• Differentiate from other luxury brands</a:t>
            </a:r>
          </a:p>
        </p:txBody>
      </p:sp>
      <p:pic>
        <p:nvPicPr>
          <p:cNvPr id="4" name="Picture 3" descr="luxury_skincare_products_targeting_young_wom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749039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Decision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3383280"/>
            <a:ext cx="3749039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Capitalize on established heritage and reputation</a:t>
            </a:r>
          </a:p>
          <a:p>
            <a:pPr>
              <a:defRPr sz="1600"/>
            </a:pPr>
            <a:r>
              <a:t>• Implement cutting-edge marketing techniques</a:t>
            </a:r>
          </a:p>
          <a:p>
            <a:pPr>
              <a:defRPr sz="1600"/>
            </a:pPr>
            <a:r>
              <a:t>• Customize product offerings for diverse customer needs</a:t>
            </a:r>
          </a:p>
        </p:txBody>
      </p:sp>
      <p:pic>
        <p:nvPicPr>
          <p:cNvPr id="4" name="Picture 3" descr="a_brand_logo_symbolizing_heritage_and_reput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3383280"/>
            <a:ext cx="3291840" cy="1920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3657600"/>
            <a:ext cx="6400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Analyze sales data projections for future growth.</a:t>
            </a:r>
          </a:p>
          <a:p>
            <a:pPr>
              <a:defRPr sz="1600"/>
            </a:pPr>
            <a:r>
              <a:t>• Review key insights from recent market research.</a:t>
            </a:r>
          </a:p>
          <a:p>
            <a:pPr>
              <a:defRPr sz="1600"/>
            </a:pPr>
            <a:r>
              <a:t>• Align strategies with customer preferences.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Strategic Fit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40" y="2834640"/>
            <a:ext cx="7132320" cy="2103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Evaluate alternatives based on alignment with brand values</a:t>
            </a:r>
          </a:p>
          <a:p>
            <a:pPr>
              <a:defRPr sz="1600"/>
            </a:pPr>
            <a:r>
              <a:t>• Prioritize options that strengthen brand identity</a:t>
            </a:r>
          </a:p>
          <a:p>
            <a:pPr>
              <a:defRPr sz="1600"/>
            </a:pPr>
            <a:r>
              <a:t>• Ensure consistency with overall brand strategy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Risk of Attrition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Analyze customer retention metrics</a:t>
            </a:r>
          </a:p>
          <a:p>
            <a:pPr>
              <a:defRPr sz="1600"/>
            </a:pPr>
            <a:r>
              <a:t>• Examine purchase behavior trends</a:t>
            </a:r>
          </a:p>
          <a:p>
            <a:pPr>
              <a:defRPr sz="1600"/>
            </a:pPr>
            <a:r>
              <a:t>• Assess impact of demographic shifts</a:t>
            </a:r>
          </a:p>
        </p:txBody>
      </p:sp>
      <p:pic>
        <p:nvPicPr>
          <p:cNvPr id="4" name="Picture 3" descr="illustration_of_customer_retention_and_purchase_b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1828800"/>
            <a:ext cx="3566160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Execution Complexity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Consideration of costs involved in execution</a:t>
            </a:r>
          </a:p>
          <a:p>
            <a:pPr>
              <a:defRPr sz="1600"/>
            </a:pPr>
            <a:r>
              <a:t>• Efficient allocation of resources</a:t>
            </a:r>
          </a:p>
          <a:p>
            <a:pPr>
              <a:defRPr sz="1600"/>
            </a:pPr>
            <a:r>
              <a:t>• Overcoming logistical challenges</a:t>
            </a:r>
          </a:p>
        </p:txBody>
      </p:sp>
      <p:pic>
        <p:nvPicPr>
          <p:cNvPr id="4" name="Picture 3" descr="a_warehouse_with_stacked_pallets_representing_log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1828800"/>
            <a:ext cx="3566160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Moderate Risk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46888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Intense competition in the digital marketplace</a:t>
            </a:r>
          </a:p>
          <a:p>
            <a:pPr>
              <a:defRPr sz="1600"/>
            </a:pPr>
            <a:r>
              <a:t>• Influence of local competitors</a:t>
            </a:r>
          </a:p>
          <a:p>
            <a:pPr>
              <a:defRPr sz="1600"/>
            </a:pPr>
            <a:r>
              <a:t>• Risk of losing older, loyal customers</a:t>
            </a:r>
          </a:p>
        </p:txBody>
      </p:sp>
      <p:pic>
        <p:nvPicPr>
          <p:cNvPr id="4" name="Picture 3" descr="a_crowded_digital_marketplace_with_diverse_brands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2468880"/>
            <a:ext cx="3566160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Attrition Risk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3383280"/>
            <a:ext cx="329184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Focus on strategies to boost retention rates.</a:t>
            </a:r>
          </a:p>
          <a:p>
            <a:pPr>
              <a:defRPr sz="1600"/>
            </a:pPr>
            <a:r>
              <a:t>• Address potential impacts on brand prestige.</a:t>
            </a:r>
          </a:p>
          <a:p>
            <a:pPr>
              <a:defRPr sz="1600"/>
            </a:pPr>
            <a:r>
              <a:t>• Identify key factors contributing to attrition.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Execution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36576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Implement targeted digital campaigns</a:t>
            </a:r>
          </a:p>
          <a:p>
            <a:pPr>
              <a:defRPr sz="1600"/>
            </a:pPr>
            <a:r>
              <a:t>• Invest in Traditional Chinese Medicine (TCM) research</a:t>
            </a:r>
          </a:p>
          <a:p>
            <a:pPr>
              <a:defRPr sz="1600"/>
            </a:pPr>
            <a:r>
              <a:t>• Expand premium product tier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