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Yue Sai's repositioning attempts led to lost relevance.</a:t>
            </a:r>
          </a:p>
          <a:p>
            <a:pPr>
              <a:defRPr sz="1600"/>
            </a:pPr>
            <a:r>
              <a:t>• Local competitors are gaining market share.</a:t>
            </a:r>
          </a:p>
          <a:p>
            <a:pPr>
              <a:defRPr sz="1600"/>
            </a:pPr>
            <a:r>
              <a:t>• Digital platforms enhance customer engagement.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Challenges in managing multiple communication channels</a:t>
            </a:r>
          </a:p>
          <a:p>
            <a:pPr>
              <a:defRPr sz="1600"/>
            </a:pPr>
            <a:r>
              <a:t>• Complexity increases with each added channel</a:t>
            </a:r>
          </a:p>
          <a:p>
            <a:pPr>
              <a:defRPr sz="1600"/>
            </a:pPr>
            <a:r>
              <a:t>• Rising costs associated with channel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Revitalize brand with a luxury focus</a:t>
            </a:r>
          </a:p>
          <a:p>
            <a:pPr>
              <a:defRPr sz="1600"/>
            </a:pPr>
            <a:r>
              <a:t>• Appeal to health-conscious young women</a:t>
            </a:r>
          </a:p>
          <a:p>
            <a:pPr>
              <a:defRPr sz="1600"/>
            </a:pPr>
            <a:r>
              <a:t>• Differentiate from other luxury brands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Capitalize on brand heritage and reputation</a:t>
            </a:r>
          </a:p>
          <a:p>
            <a:pPr>
              <a:defRPr sz="1600"/>
            </a:pPr>
            <a:r>
              <a:t>• Implement innovative marketing strategies</a:t>
            </a:r>
          </a:p>
          <a:p>
            <a:pPr>
              <a:defRPr sz="1600"/>
            </a:pPr>
            <a:r>
              <a:t>• Offer customized products to meet diverse needs</a:t>
            </a:r>
          </a:p>
        </p:txBody>
      </p:sp>
      <p:pic>
        <p:nvPicPr>
          <p:cNvPr id="4" name="Picture 3" descr="brand_logos_showcasing_heritage_and_repu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383280"/>
            <a:ext cx="3749039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694944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future sales trends.</a:t>
            </a:r>
          </a:p>
          <a:p>
            <a:pPr>
              <a:defRPr sz="1600"/>
            </a:pPr>
            <a:r>
              <a:t>• Summarize key market research findings.</a:t>
            </a:r>
          </a:p>
          <a:p>
            <a:pPr>
              <a:defRPr sz="1600"/>
            </a:pPr>
            <a:r>
              <a:t>• Align strategies with customer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options against core brand values</a:t>
            </a:r>
          </a:p>
          <a:p>
            <a:pPr>
              <a:defRPr sz="1600"/>
            </a:pPr>
            <a:r>
              <a:t>• Prioritize alternatives that align with brand identity</a:t>
            </a:r>
          </a:p>
          <a:p>
            <a:pPr>
              <a:defRPr sz="1600"/>
            </a:pPr>
            <a:r>
              <a:t>• Ensure consistency with brand mission and vision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customer retention metrics</a:t>
            </a:r>
          </a:p>
          <a:p>
            <a:pPr>
              <a:defRPr sz="1600"/>
            </a:pPr>
            <a:r>
              <a:t>• Evaluate purchase behavior patterns</a:t>
            </a:r>
          </a:p>
          <a:p>
            <a:pPr>
              <a:defRPr sz="1600"/>
            </a:pPr>
            <a:r>
              <a:t>• Assess impact of demographic changes</a:t>
            </a:r>
          </a:p>
        </p:txBody>
      </p:sp>
      <p:pic>
        <p:nvPicPr>
          <p:cNvPr id="4" name="Picture 3" descr="a_diverse_group_of_people_representing_different_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01168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cost implications</a:t>
            </a:r>
          </a:p>
          <a:p>
            <a:pPr>
              <a:defRPr sz="1600"/>
            </a:pPr>
            <a:r>
              <a:t>• Optimize resource distribution</a:t>
            </a:r>
          </a:p>
          <a:p>
            <a:pPr>
              <a:defRPr sz="1600"/>
            </a:pPr>
            <a:r>
              <a:t>• Address logistical hurdles</a:t>
            </a:r>
          </a:p>
        </p:txBody>
      </p:sp>
      <p:pic>
        <p:nvPicPr>
          <p:cNvPr id="4" name="Picture 3" descr="a_team_brainstorming_around_a_table_with_docum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space</a:t>
            </a:r>
          </a:p>
          <a:p>
            <a:pPr>
              <a:defRPr sz="1600"/>
            </a:pPr>
            <a:r>
              <a:t>• Challenges from local competitors</a:t>
            </a:r>
          </a:p>
          <a:p>
            <a:pPr>
              <a:defRPr sz="1600"/>
            </a:pPr>
            <a:r>
              <a:t>• Risk of alienating older loyal customers</a:t>
            </a:r>
          </a:p>
        </p:txBody>
      </p:sp>
      <p:pic>
        <p:nvPicPr>
          <p:cNvPr id="4" name="Picture 3" descr="a_competitive_digital_marketplace_illustrating_v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improve retention rates.</a:t>
            </a:r>
          </a:p>
          <a:p>
            <a:pPr>
              <a:defRPr sz="1600"/>
            </a:pPr>
            <a:r>
              <a:t>• Address potential brand prestige dilution.</a:t>
            </a:r>
          </a:p>
          <a:p>
            <a:pPr>
              <a:defRPr sz="1600"/>
            </a:pPr>
            <a:r>
              <a:t>• Evaluate factors contributing to attrition risk.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Launch targeted digital campaigns</a:t>
            </a:r>
          </a:p>
          <a:p>
            <a:pPr>
              <a:defRPr sz="1600"/>
            </a:pPr>
            <a:r>
              <a:t>• Invest in TCM research</a:t>
            </a:r>
          </a:p>
          <a:p>
            <a:pPr>
              <a:defRPr sz="1600"/>
            </a:pPr>
            <a:r>
              <a:t>• Expand premium product tier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