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Brief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Yue Sai struggled with brand repositioning.</a:t>
            </a:r>
          </a:p>
          <a:p>
            <a:pPr>
              <a:defRPr sz="1600"/>
            </a:pPr>
            <a:r>
              <a:t>• Local competitors are gaining market share.</a:t>
            </a:r>
          </a:p>
          <a:p>
            <a:pPr>
              <a:defRPr sz="1600"/>
            </a:pPr>
            <a:r>
              <a:t>• Digital platforms enhance customer engagement.</a:t>
            </a:r>
          </a:p>
        </p:txBody>
      </p:sp>
      <p:pic>
        <p:nvPicPr>
          <p:cNvPr id="4" name="Picture 3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Very High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Challenges in managing multiple communication channels</a:t>
            </a:r>
          </a:p>
          <a:p>
            <a:pPr>
              <a:defRPr sz="1600"/>
            </a:pPr>
            <a:r>
              <a:t>• Increased operational complexity</a:t>
            </a:r>
          </a:p>
          <a:p>
            <a:pPr>
              <a:defRPr sz="1600"/>
            </a:pPr>
            <a:r>
              <a:t>• Rising costs associated with channel management</a:t>
            </a:r>
          </a:p>
        </p:txBody>
      </p:sp>
      <p:pic>
        <p:nvPicPr>
          <p:cNvPr id="4" name="Picture 3" descr="illustration_of_various_communication_channe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310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Rebuild brand with a focus on luxury appeal</a:t>
            </a:r>
          </a:p>
          <a:p>
            <a:pPr>
              <a:defRPr sz="1600"/>
            </a:pPr>
            <a:r>
              <a:t>• Target health-conscious young women</a:t>
            </a:r>
          </a:p>
          <a:p>
            <a:pPr>
              <a:defRPr sz="1600"/>
            </a:pPr>
            <a:r>
              <a:t>• Differentiate from other luxury brands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Decision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Capitalize on heritage and reputation</a:t>
            </a:r>
          </a:p>
          <a:p>
            <a:pPr>
              <a:defRPr sz="1600"/>
            </a:pPr>
            <a:r>
              <a:t>• Implement innovative marketing strategies</a:t>
            </a:r>
          </a:p>
          <a:p>
            <a:pPr>
              <a:defRPr sz="1600"/>
            </a:pPr>
            <a:r>
              <a:t>• Offer customized products to meet consumer needs</a:t>
            </a:r>
          </a:p>
        </p:txBody>
      </p:sp>
      <p:pic>
        <p:nvPicPr>
          <p:cNvPr id="4" name="Picture 3" descr="a_brand_logo_symbolizing_heritage_and_innov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projected sales data trends.</a:t>
            </a:r>
          </a:p>
          <a:p>
            <a:pPr>
              <a:defRPr sz="1600"/>
            </a:pPr>
            <a:r>
              <a:t>• Summarize key market research findings.</a:t>
            </a:r>
          </a:p>
          <a:p>
            <a:pPr>
              <a:defRPr sz="1600"/>
            </a:pPr>
            <a:r>
              <a:t>• Align strategies with customer preferences.</a:t>
            </a:r>
          </a:p>
        </p:txBody>
      </p:sp>
      <p:pic>
        <p:nvPicPr>
          <p:cNvPr id="4" name="Picture 3" descr="a_team_analyzing_sales_data_on_a_digital_dash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01168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Strategic 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3383280"/>
            <a:ext cx="69494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alternatives for alignment with brand values</a:t>
            </a:r>
          </a:p>
          <a:p>
            <a:pPr>
              <a:defRPr sz="1600"/>
            </a:pPr>
            <a:r>
              <a:t>• Prioritize options based on strategic importance</a:t>
            </a:r>
          </a:p>
          <a:p>
            <a:pPr>
              <a:defRPr sz="1600"/>
            </a:pPr>
            <a:r>
              <a:t>• Assess potential impact on brand reputation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Risk of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customer retention rates.</a:t>
            </a:r>
          </a:p>
          <a:p>
            <a:pPr>
              <a:defRPr sz="1600"/>
            </a:pPr>
            <a:r>
              <a:t>• Analyze purchase behavior trends.</a:t>
            </a:r>
          </a:p>
          <a:p>
            <a:pPr>
              <a:defRPr sz="1600"/>
            </a:pPr>
            <a:r>
              <a:t>• Assess impact of demographic shifts.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7863840" cy="310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cost implications for execution</a:t>
            </a:r>
          </a:p>
          <a:p>
            <a:pPr>
              <a:defRPr sz="1600"/>
            </a:pPr>
            <a:r>
              <a:t>• Strategize effective resource allocation</a:t>
            </a:r>
          </a:p>
          <a:p>
            <a:pPr>
              <a:defRPr sz="1600"/>
            </a:pPr>
            <a:r>
              <a:t>• Address logistical challenges proactively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Moderate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834640"/>
            <a:ext cx="3931920" cy="2103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Intense competition in the digital space</a:t>
            </a:r>
          </a:p>
          <a:p>
            <a:pPr>
              <a:defRPr sz="1600"/>
            </a:pPr>
            <a:r>
              <a:t>• Impact of local competitors</a:t>
            </a:r>
          </a:p>
          <a:p>
            <a:pPr>
              <a:defRPr sz="1600"/>
            </a:pPr>
            <a:r>
              <a:t>• Risk of alienating older loyal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Attrition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4688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Focus on strategies to boost employee retention.</a:t>
            </a:r>
          </a:p>
          <a:p>
            <a:pPr>
              <a:defRPr sz="1600"/>
            </a:pPr>
            <a:r>
              <a:t>• Address potential risks to brand reputation.</a:t>
            </a:r>
          </a:p>
          <a:p>
            <a:pPr>
              <a:defRPr sz="1600"/>
            </a:pPr>
            <a:r>
              <a:t>• Evaluate the impact of attrition on company culture.</a:t>
            </a:r>
          </a:p>
        </p:txBody>
      </p:sp>
      <p:pic>
        <p:nvPicPr>
          <p:cNvPr id="4" name="Picture 3" descr="a_diverse_team_collaborating_in_an_office_set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46888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Launch targeted digital marketing campaigns</a:t>
            </a:r>
          </a:p>
          <a:p>
            <a:pPr>
              <a:defRPr sz="1600"/>
            </a:pPr>
            <a:r>
              <a:t>• Invest in Traditional Chinese Medicine (TCM) research</a:t>
            </a:r>
          </a:p>
          <a:p>
            <a:pPr>
              <a:defRPr sz="1600"/>
            </a:pPr>
            <a:r>
              <a:t>• Expand premium product tiers</a:t>
            </a:r>
          </a:p>
        </p:txBody>
      </p:sp>
      <p:pic>
        <p:nvPicPr>
          <p:cNvPr id="4" name="Picture 3" descr="digital_marketing_strategy_on_a_laptop_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