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4"/>
    <p:sldMasterId id="214748369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Lexend Light"/>
      <p:regular r:id="rId20"/>
      <p:bold r:id="rId21"/>
    </p:embeddedFont>
    <p:embeddedFont>
      <p:font typeface="Lexend Medium"/>
      <p:regular r:id="rId22"/>
      <p:bold r:id="rId23"/>
    </p:embeddedFont>
    <p:embeddedFont>
      <p:font typeface="Lexen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Light-regular.fntdata"/><Relationship Id="rId22" Type="http://schemas.openxmlformats.org/officeDocument/2006/relationships/font" Target="fonts/LexendMedium-regular.fntdata"/><Relationship Id="rId21" Type="http://schemas.openxmlformats.org/officeDocument/2006/relationships/font" Target="fonts/LexendLight-bold.fntdata"/><Relationship Id="rId24" Type="http://schemas.openxmlformats.org/officeDocument/2006/relationships/font" Target="fonts/Lexend-regular.fntdata"/><Relationship Id="rId23" Type="http://schemas.openxmlformats.org/officeDocument/2006/relationships/font" Target="fonts/Lexend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schemas.openxmlformats.org/officeDocument/2006/relationships/font" Target="fonts/Lexen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31abb0272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31abb0272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6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g31abb0272ad_0_2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8" name="Google Shape;2028;g31abb0272ad_0_2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9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g31abb0272ad_0_20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1" name="Google Shape;2041;g31abb0272ad_0_2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g31abb0272ad_0_2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2" name="Google Shape;2052;g31abb0272ad_0_2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g31abb0272ad_0_2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3" name="Google Shape;2063;g31abb0272ad_0_2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g6644821feed5307d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5" name="Google Shape;1945;g6644821feed5307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g31abb0272ad_0_1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2" name="Google Shape;1952;g31abb0272ad_0_1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g31abb0272ad_0_1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3" name="Google Shape;1963;g31abb0272ad_0_1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8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Google Shape;1969;g31b43cdae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0" name="Google Shape;1970;g31b43cdae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g31abb0272ad_0_1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3" name="Google Shape;1983;g31abb0272ad_0_1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7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g6644821feed5307d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9" name="Google Shape;1999;g6644821feed5307d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8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31abb0272ad_0_2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0" name="Google Shape;2010;g31abb0272ad_0_2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9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g31abb0272ad_0_2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1" name="Google Shape;2021;g31abb0272ad_0_2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solid with header">
  <p:cSld name="CUSTOM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2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4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3168">
          <p15:clr>
            <a:srgbClr val="E46962"/>
          </p15:clr>
        </p15:guide>
        <p15:guide id="3" orient="horz" pos="936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grid with header">
  <p:cSld name="CUSTOM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4" name="Google Shape;64;p1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3" name="Google Shape;123;p1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27" name="Google Shape;127;p15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4" type="subTitle"/>
          </p:nvPr>
        </p:nvSpPr>
        <p:spPr>
          <a:xfrm>
            <a:off x="5767125" y="57270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type="title"/>
          </p:nvPr>
        </p:nvSpPr>
        <p:spPr>
          <a:xfrm>
            <a:off x="208725" y="344175"/>
            <a:ext cx="5340900" cy="18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header">
  <p:cSld name="CUSTOM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2" name="Google Shape;132;p1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91" name="Google Shape;191;p1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3" name="Google Shape;193;p16"/>
          <p:cNvSpPr txBox="1"/>
          <p:nvPr>
            <p:ph type="title"/>
          </p:nvPr>
        </p:nvSpPr>
        <p:spPr>
          <a:xfrm>
            <a:off x="1579100" y="491225"/>
            <a:ext cx="49662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4" name="Google Shape;194;p16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95" name="Google Shape;195;p16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96" name="Google Shape;196;p16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orient="horz" pos="720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with header">
  <p:cSld name="CUSTOM_1_1_1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99" name="Google Shape;199;p1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60" name="Google Shape;260;p17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61" name="Google Shape;261;p17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62" name="Google Shape;262;p17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3" name="Google Shape;263;p17"/>
          <p:cNvSpPr txBox="1"/>
          <p:nvPr>
            <p:ph idx="4" type="subTitle"/>
          </p:nvPr>
        </p:nvSpPr>
        <p:spPr>
          <a:xfrm>
            <a:off x="516425" y="2548200"/>
            <a:ext cx="37362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17"/>
          <p:cNvSpPr txBox="1"/>
          <p:nvPr>
            <p:ph idx="5" type="subTitle"/>
          </p:nvPr>
        </p:nvSpPr>
        <p:spPr>
          <a:xfrm>
            <a:off x="5128850" y="2548200"/>
            <a:ext cx="36795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7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_1_1_1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1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68" name="Google Shape;268;p1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27" name="Google Shape;327;p1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29" name="Google Shape;329;p18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30" name="Google Shape;330;p18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2" name="Google Shape;332;p18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boxes with header">
  <p:cSld name="CUSTOM_1_1_1_1_1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1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335" name="Google Shape;335;p1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94" name="Google Shape;394;p1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96" name="Google Shape;396;p19"/>
          <p:cNvSpPr txBox="1"/>
          <p:nvPr>
            <p:ph type="title"/>
          </p:nvPr>
        </p:nvSpPr>
        <p:spPr>
          <a:xfrm>
            <a:off x="209775" y="468575"/>
            <a:ext cx="50160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7" name="Google Shape;397;p19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98" name="Google Shape;398;p19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99" name="Google Shape;399;p19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es with header">
  <p:cSld name="CUSTOM_1_1_1_1_1_1_1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02" name="Google Shape;402;p2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61" name="Google Shape;461;p20"/>
          <p:cNvSpPr txBox="1"/>
          <p:nvPr>
            <p:ph type="title"/>
          </p:nvPr>
        </p:nvSpPr>
        <p:spPr>
          <a:xfrm>
            <a:off x="209775" y="468575"/>
            <a:ext cx="50160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2" name="Google Shape;462;p2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63" name="Google Shape;463;p20"/>
          <p:cNvSpPr txBox="1"/>
          <p:nvPr/>
        </p:nvSpPr>
        <p:spPr>
          <a:xfrm>
            <a:off x="0" y="-39600"/>
            <a:ext cx="26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▶ 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4" name="Google Shape;464;p2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0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66" name="Google Shape;466;p20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67" name="Google Shape;467;p20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8" name="Google Shape;468;p2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1_1_1_1_1_1_1_1_1_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2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71" name="Google Shape;471;p2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30" name="Google Shape;530;p2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31" name="Google Shape;531;p2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1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3" name="Google Shape;533;p21"/>
          <p:cNvSpPr txBox="1"/>
          <p:nvPr>
            <p:ph idx="1" type="subTitle"/>
          </p:nvPr>
        </p:nvSpPr>
        <p:spPr>
          <a:xfrm>
            <a:off x="5767125" y="425525"/>
            <a:ext cx="3238500" cy="3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2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_1_1_1_1_1_1_1_1_1_1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oogle Shape;536;p2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537" name="Google Shape;537;p2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96" name="Google Shape;596;p2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97" name="Google Shape;597;p2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2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9" name="Google Shape;599;p2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_1_1_1_1_1_1_1_1_1_2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2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02" name="Google Shape;602;p2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61" name="Google Shape;661;p2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62" name="Google Shape;662;p2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3"/>
          <p:cNvSpPr txBox="1"/>
          <p:nvPr>
            <p:ph type="title"/>
          </p:nvPr>
        </p:nvSpPr>
        <p:spPr>
          <a:xfrm>
            <a:off x="208725" y="344175"/>
            <a:ext cx="7640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4" name="Google Shape;664;p23"/>
          <p:cNvSpPr txBox="1"/>
          <p:nvPr>
            <p:ph idx="1" type="body"/>
          </p:nvPr>
        </p:nvSpPr>
        <p:spPr>
          <a:xfrm>
            <a:off x="208725" y="2320375"/>
            <a:ext cx="7353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65" name="Google Shape;665;p2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_1_1_1_1_1_1_1_1_2_1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2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68" name="Google Shape;668;p2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27" name="Google Shape;727;p2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28" name="Google Shape;728;p2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4"/>
          <p:cNvSpPr txBox="1"/>
          <p:nvPr>
            <p:ph type="title"/>
          </p:nvPr>
        </p:nvSpPr>
        <p:spPr>
          <a:xfrm>
            <a:off x="208725" y="344175"/>
            <a:ext cx="741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0" name="Google Shape;730;p24"/>
          <p:cNvSpPr txBox="1"/>
          <p:nvPr>
            <p:ph idx="1" type="body"/>
          </p:nvPr>
        </p:nvSpPr>
        <p:spPr>
          <a:xfrm>
            <a:off x="208725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731" name="Google Shape;731;p24"/>
          <p:cNvSpPr txBox="1"/>
          <p:nvPr>
            <p:ph idx="2" type="body"/>
          </p:nvPr>
        </p:nvSpPr>
        <p:spPr>
          <a:xfrm>
            <a:off x="4684150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732" name="Google Shape;732;p2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_1_1_1_1_1_1_1_1_1_2_1_1"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4" name="Google Shape;734;p2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735" name="Google Shape;735;p2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5" name="Google Shape;745;p2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6" name="Google Shape;746;p2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7" name="Google Shape;747;p2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9" name="Google Shape;749;p2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6" name="Google Shape;786;p2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7" name="Google Shape;787;p2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0" name="Google Shape;790;p2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1" name="Google Shape;791;p2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2" name="Google Shape;792;p2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94" name="Google Shape;794;p2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95" name="Google Shape;795;p2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5"/>
          <p:cNvSpPr txBox="1"/>
          <p:nvPr>
            <p:ph type="title"/>
          </p:nvPr>
        </p:nvSpPr>
        <p:spPr>
          <a:xfrm>
            <a:off x="208725" y="344175"/>
            <a:ext cx="76011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7" name="Google Shape;797;p2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CUSTOM_1_1_1_1_1_1_1_1_1_1_2_1_1_1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2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00" name="Google Shape;800;p2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59" name="Google Shape;859;p2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60" name="Google Shape;860;p2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26"/>
          <p:cNvSpPr txBox="1"/>
          <p:nvPr>
            <p:ph type="title"/>
          </p:nvPr>
        </p:nvSpPr>
        <p:spPr>
          <a:xfrm>
            <a:off x="208725" y="344175"/>
            <a:ext cx="555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2" name="Google Shape;862;p26"/>
          <p:cNvSpPr txBox="1"/>
          <p:nvPr>
            <p:ph idx="1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3" name="Google Shape;863;p26"/>
          <p:cNvSpPr txBox="1"/>
          <p:nvPr>
            <p:ph idx="2" type="body"/>
          </p:nvPr>
        </p:nvSpPr>
        <p:spPr>
          <a:xfrm>
            <a:off x="208725" y="3050325"/>
            <a:ext cx="6666600" cy="18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64" name="Google Shape;864;p2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1_1_1_1_1_1_1_1_1_1_2_1_1_1_1"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6" name="Google Shape;866;p2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67" name="Google Shape;867;p2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9" name="Google Shape;919;p2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0" name="Google Shape;920;p2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1" name="Google Shape;921;p2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2" name="Google Shape;922;p2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3" name="Google Shape;923;p2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4" name="Google Shape;924;p2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5" name="Google Shape;925;p2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26" name="Google Shape;926;p2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27" name="Google Shape;927;p2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27"/>
          <p:cNvSpPr txBox="1"/>
          <p:nvPr>
            <p:ph type="title"/>
          </p:nvPr>
        </p:nvSpPr>
        <p:spPr>
          <a:xfrm>
            <a:off x="836250" y="1569150"/>
            <a:ext cx="74715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9" name="Google Shape;929;p2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2" name="Google Shape;932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3" name="Google Shape;93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7" name="Google Shape;937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8" name="Google Shape;938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939" name="Google Shape;93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1_1_1_1_1_1_1_1_1_1_2_1_1_1_1_1"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3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942" name="Google Shape;942;p3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2" name="Google Shape;962;p3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3" name="Google Shape;963;p3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4" name="Google Shape;964;p3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5" name="Google Shape;965;p3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6" name="Google Shape;966;p3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7" name="Google Shape;967;p3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8" name="Google Shape;968;p3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9" name="Google Shape;969;p3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0" name="Google Shape;970;p3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2" name="Google Shape;972;p3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3" name="Google Shape;973;p3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4" name="Google Shape;974;p3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5" name="Google Shape;975;p3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6" name="Google Shape;976;p3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7" name="Google Shape;977;p3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8" name="Google Shape;978;p3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9" name="Google Shape;979;p3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0" name="Google Shape;980;p3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1" name="Google Shape;981;p3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2" name="Google Shape;982;p3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3" name="Google Shape;983;p3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4" name="Google Shape;984;p3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5" name="Google Shape;985;p3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01" name="Google Shape;1001;p3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02" name="Google Shape;1002;p3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4" name="Google Shape;1004;p30"/>
          <p:cNvSpPr txBox="1"/>
          <p:nvPr>
            <p:ph idx="1" type="subTitle"/>
          </p:nvPr>
        </p:nvSpPr>
        <p:spPr>
          <a:xfrm>
            <a:off x="208725" y="246495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5" name="Google Shape;1005;p3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1_1_1_1_1_1_1_1_1_1_2_1_1_1_1_1_1"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oogle Shape;1007;p3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08" name="Google Shape;1008;p3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9" name="Google Shape;1049;p3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0" name="Google Shape;1050;p3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67" name="Google Shape;1067;p3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68" name="Google Shape;1068;p3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1"/>
          <p:cNvSpPr txBox="1"/>
          <p:nvPr>
            <p:ph idx="1" type="body"/>
          </p:nvPr>
        </p:nvSpPr>
        <p:spPr>
          <a:xfrm>
            <a:off x="1578900" y="11350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70" name="Google Shape;1070;p3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1_1_1_1_1_1_1_1_1_1_2_1_1_1_1_1_1_1"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2" name="Google Shape;1072;p3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73" name="Google Shape;1073;p3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32" name="Google Shape;1132;p3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33" name="Google Shape;1133;p3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32"/>
          <p:cNvSpPr txBox="1"/>
          <p:nvPr>
            <p:ph idx="1" type="body"/>
          </p:nvPr>
        </p:nvSpPr>
        <p:spPr>
          <a:xfrm>
            <a:off x="2919350" y="14236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35" name="Google Shape;1135;p32"/>
          <p:cNvSpPr txBox="1"/>
          <p:nvPr>
            <p:ph type="title"/>
          </p:nvPr>
        </p:nvSpPr>
        <p:spPr>
          <a:xfrm>
            <a:off x="221150" y="1423650"/>
            <a:ext cx="2510100" cy="22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6" name="Google Shape;1136;p3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id">
  <p:cSld name="CUSTOM_1_1_1_1_1_1_1_1_1_1_2_1_1_1_1_1_1_1_1"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Google Shape;1138;p3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139" name="Google Shape;1139;p3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6" name="Google Shape;1146;p3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5" name="Google Shape;1195;p3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98" name="Google Shape;1198;p3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99" name="Google Shape;1199;p3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3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_1_1_1_1_1_1_1_1_1_2_1_1_1_1_1_1_1_1_1"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3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203" name="Google Shape;1203;p3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3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_1_1_1_1_1_1_1_1_1_2_1_1_1_1_1_1_1_1_1_1"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3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207" name="Google Shape;1207;p3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08" name="Google Shape;1208;p3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67" name="Google Shape;1267;p3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35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9" name="Google Shape;1269;p35"/>
          <p:cNvSpPr txBox="1"/>
          <p:nvPr>
            <p:ph idx="1" type="subTitle"/>
          </p:nvPr>
        </p:nvSpPr>
        <p:spPr>
          <a:xfrm>
            <a:off x="20872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0" name="Google Shape;1270;p35"/>
          <p:cNvSpPr txBox="1"/>
          <p:nvPr>
            <p:ph idx="2" type="subTitle"/>
          </p:nvPr>
        </p:nvSpPr>
        <p:spPr>
          <a:xfrm>
            <a:off x="3281550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1" name="Google Shape;1271;p35"/>
          <p:cNvSpPr txBox="1"/>
          <p:nvPr>
            <p:ph idx="3" type="subTitle"/>
          </p:nvPr>
        </p:nvSpPr>
        <p:spPr>
          <a:xfrm>
            <a:off x="635437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2" name="Google Shape;1272;p35"/>
          <p:cNvSpPr txBox="1"/>
          <p:nvPr>
            <p:ph idx="4" type="subTitle"/>
          </p:nvPr>
        </p:nvSpPr>
        <p:spPr>
          <a:xfrm>
            <a:off x="20872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3" name="Google Shape;1273;p35"/>
          <p:cNvSpPr txBox="1"/>
          <p:nvPr>
            <p:ph idx="5" type="subTitle"/>
          </p:nvPr>
        </p:nvSpPr>
        <p:spPr>
          <a:xfrm>
            <a:off x="3281550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4" name="Google Shape;1274;p35"/>
          <p:cNvSpPr txBox="1"/>
          <p:nvPr>
            <p:ph idx="6" type="subTitle"/>
          </p:nvPr>
        </p:nvSpPr>
        <p:spPr>
          <a:xfrm>
            <a:off x="635437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5" name="Google Shape;1275;p3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_1_1_1_1_1_1_1_1_1_2_1_1_1_1_1_1_1_1_1_1_1"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3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278" name="Google Shape;1278;p3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79" name="Google Shape;1279;p3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0" name="Google Shape;1280;p3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1" name="Google Shape;1281;p3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6" name="Google Shape;1296;p3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7" name="Google Shape;1297;p3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8" name="Google Shape;1298;p3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9" name="Google Shape;1299;p3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0" name="Google Shape;1300;p3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1" name="Google Shape;1301;p3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2" name="Google Shape;1302;p3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3" name="Google Shape;1303;p3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4" name="Google Shape;1304;p3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5" name="Google Shape;1305;p3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8" name="Google Shape;1328;p3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2" name="Google Shape;1332;p3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5" name="Google Shape;1335;p3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6" name="Google Shape;1336;p3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7" name="Google Shape;1337;p3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38" name="Google Shape;1338;p3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36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0" name="Google Shape;1340;p36"/>
          <p:cNvSpPr txBox="1"/>
          <p:nvPr>
            <p:ph idx="1" type="body"/>
          </p:nvPr>
        </p:nvSpPr>
        <p:spPr>
          <a:xfrm>
            <a:off x="208725" y="2304400"/>
            <a:ext cx="33528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41" name="Google Shape;1341;p36"/>
          <p:cNvSpPr/>
          <p:nvPr>
            <p:ph idx="2" type="pic"/>
          </p:nvPr>
        </p:nvSpPr>
        <p:spPr>
          <a:xfrm>
            <a:off x="3769050" y="2304400"/>
            <a:ext cx="5156700" cy="25686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342" name="Google Shape;1342;p3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_1_1_1_1_1_1_1_1_2_1_1_1_1_1_1_1_1_1_1_1_1"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3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345" name="Google Shape;1345;p3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46" name="Google Shape;1346;p3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3" name="Google Shape;1363;p3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0" name="Google Shape;1370;p3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1" name="Google Shape;1371;p3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3" name="Google Shape;1373;p3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4" name="Google Shape;1374;p3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05" name="Google Shape;1405;p3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37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7" name="Google Shape;1407;p37"/>
          <p:cNvSpPr txBox="1"/>
          <p:nvPr>
            <p:ph idx="1" type="body"/>
          </p:nvPr>
        </p:nvSpPr>
        <p:spPr>
          <a:xfrm>
            <a:off x="11736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08" name="Google Shape;1408;p37"/>
          <p:cNvSpPr txBox="1"/>
          <p:nvPr>
            <p:ph idx="2" type="subTitle"/>
          </p:nvPr>
        </p:nvSpPr>
        <p:spPr>
          <a:xfrm>
            <a:off x="11736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9" name="Google Shape;1409;p37"/>
          <p:cNvSpPr txBox="1"/>
          <p:nvPr>
            <p:ph idx="3" type="body"/>
          </p:nvPr>
        </p:nvSpPr>
        <p:spPr>
          <a:xfrm>
            <a:off x="49161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10" name="Google Shape;1410;p37"/>
          <p:cNvSpPr txBox="1"/>
          <p:nvPr>
            <p:ph idx="4" type="subTitle"/>
          </p:nvPr>
        </p:nvSpPr>
        <p:spPr>
          <a:xfrm>
            <a:off x="49161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1" name="Google Shape;1411;p3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1_1_1_1_1_1_1_1_1_1_2_1_1_1_1_1_1_1_1_1_1_1_1_1"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3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414" name="Google Shape;1414;p3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15" name="Google Shape;1415;p3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7" name="Google Shape;1417;p3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8" name="Google Shape;1418;p3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9" name="Google Shape;1419;p3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0" name="Google Shape;1420;p3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3" name="Google Shape;1423;p3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5" name="Google Shape;1425;p3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7" name="Google Shape;1427;p3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8" name="Google Shape;1428;p3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9" name="Google Shape;1429;p3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0" name="Google Shape;1430;p3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4" name="Google Shape;1434;p3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5" name="Google Shape;1435;p3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6" name="Google Shape;1436;p3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7" name="Google Shape;1437;p3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8" name="Google Shape;1438;p3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74" name="Google Shape;1474;p3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38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6" name="Google Shape;1476;p38"/>
          <p:cNvSpPr txBox="1"/>
          <p:nvPr>
            <p:ph idx="1" type="body"/>
          </p:nvPr>
        </p:nvSpPr>
        <p:spPr>
          <a:xfrm>
            <a:off x="208725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77" name="Google Shape;1477;p38"/>
          <p:cNvSpPr txBox="1"/>
          <p:nvPr>
            <p:ph idx="2" type="subTitle"/>
          </p:nvPr>
        </p:nvSpPr>
        <p:spPr>
          <a:xfrm>
            <a:off x="208725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8" name="Google Shape;1478;p38"/>
          <p:cNvSpPr txBox="1"/>
          <p:nvPr>
            <p:ph idx="3" type="body"/>
          </p:nvPr>
        </p:nvSpPr>
        <p:spPr>
          <a:xfrm>
            <a:off x="3310098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79" name="Google Shape;1479;p38"/>
          <p:cNvSpPr txBox="1"/>
          <p:nvPr>
            <p:ph idx="4" type="subTitle"/>
          </p:nvPr>
        </p:nvSpPr>
        <p:spPr>
          <a:xfrm>
            <a:off x="3310098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0" name="Google Shape;1480;p38"/>
          <p:cNvSpPr txBox="1"/>
          <p:nvPr>
            <p:ph idx="5" type="body"/>
          </p:nvPr>
        </p:nvSpPr>
        <p:spPr>
          <a:xfrm>
            <a:off x="6411471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81" name="Google Shape;1481;p38"/>
          <p:cNvSpPr txBox="1"/>
          <p:nvPr>
            <p:ph idx="6" type="subTitle"/>
          </p:nvPr>
        </p:nvSpPr>
        <p:spPr>
          <a:xfrm>
            <a:off x="6411471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2" name="Google Shape;1482;p3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">
  <p:cSld name="CUSTOM_1_1_1_1_1_1_1_1_1_1_2_1_1_1_1_1_1_1_1_1_1_1_1_1_1"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485" name="Google Shape;1485;p3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86" name="Google Shape;1486;p3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9" name="Google Shape;1489;p3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0" name="Google Shape;1490;p3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1" name="Google Shape;1491;p3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2" name="Google Shape;1492;p3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5" name="Google Shape;1495;p3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6" name="Google Shape;1496;p3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2" name="Google Shape;1512;p3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3" name="Google Shape;1513;p3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4" name="Google Shape;1514;p3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5" name="Google Shape;1515;p3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6" name="Google Shape;1516;p3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0" name="Google Shape;1520;p3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1" name="Google Shape;1521;p3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2" name="Google Shape;1522;p3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3" name="Google Shape;1523;p3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6" name="Google Shape;1526;p3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7" name="Google Shape;1527;p3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8" name="Google Shape;1528;p3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9" name="Google Shape;1529;p3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0" name="Google Shape;1530;p3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1" name="Google Shape;1531;p3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2" name="Google Shape;1532;p3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3" name="Google Shape;1533;p3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5" name="Google Shape;1535;p3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9" name="Google Shape;1539;p3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0" name="Google Shape;1540;p3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4" name="Google Shape;1544;p3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45" name="Google Shape;1545;p3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39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7" name="Google Shape;1547;p39"/>
          <p:cNvSpPr txBox="1"/>
          <p:nvPr>
            <p:ph idx="1" type="body"/>
          </p:nvPr>
        </p:nvSpPr>
        <p:spPr>
          <a:xfrm>
            <a:off x="208725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48" name="Google Shape;1548;p39"/>
          <p:cNvSpPr txBox="1"/>
          <p:nvPr>
            <p:ph idx="2" type="subTitle"/>
          </p:nvPr>
        </p:nvSpPr>
        <p:spPr>
          <a:xfrm>
            <a:off x="208725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9" name="Google Shape;1549;p39"/>
          <p:cNvSpPr txBox="1"/>
          <p:nvPr>
            <p:ph idx="3" type="body"/>
          </p:nvPr>
        </p:nvSpPr>
        <p:spPr>
          <a:xfrm>
            <a:off x="2500573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0" name="Google Shape;1550;p39"/>
          <p:cNvSpPr txBox="1"/>
          <p:nvPr>
            <p:ph idx="4" type="subTitle"/>
          </p:nvPr>
        </p:nvSpPr>
        <p:spPr>
          <a:xfrm>
            <a:off x="2500573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1" name="Google Shape;1551;p39"/>
          <p:cNvSpPr txBox="1"/>
          <p:nvPr>
            <p:ph idx="5" type="body"/>
          </p:nvPr>
        </p:nvSpPr>
        <p:spPr>
          <a:xfrm>
            <a:off x="479242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2" name="Google Shape;1552;p39"/>
          <p:cNvSpPr txBox="1"/>
          <p:nvPr>
            <p:ph idx="6" type="subTitle"/>
          </p:nvPr>
        </p:nvSpPr>
        <p:spPr>
          <a:xfrm>
            <a:off x="479242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3" name="Google Shape;1553;p39"/>
          <p:cNvSpPr txBox="1"/>
          <p:nvPr>
            <p:ph idx="7" type="body"/>
          </p:nvPr>
        </p:nvSpPr>
        <p:spPr>
          <a:xfrm>
            <a:off x="708427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4" name="Google Shape;1554;p39"/>
          <p:cNvSpPr txBox="1"/>
          <p:nvPr>
            <p:ph idx="8" type="subTitle"/>
          </p:nvPr>
        </p:nvSpPr>
        <p:spPr>
          <a:xfrm>
            <a:off x="708427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5" name="Google Shape;1555;p3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1_1_1_1_1_1_1_1_1_1_2_1_1_1_1_1_1_1_1_1_1_1_1_1_1_1"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4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558" name="Google Shape;1558;p4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59" name="Google Shape;1559;p4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4" name="Google Shape;1564;p4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5" name="Google Shape;1565;p4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7" name="Google Shape;1567;p4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8" name="Google Shape;1568;p4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9" name="Google Shape;1569;p4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1" name="Google Shape;1571;p4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2" name="Google Shape;1572;p4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3" name="Google Shape;1573;p4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4" name="Google Shape;1574;p4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5" name="Google Shape;1575;p4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6" name="Google Shape;1576;p4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8" name="Google Shape;1578;p4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0" name="Google Shape;1580;p4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1" name="Google Shape;1581;p4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2" name="Google Shape;1582;p4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3" name="Google Shape;1583;p4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4" name="Google Shape;1584;p4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5" name="Google Shape;1585;p4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6" name="Google Shape;1586;p4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7" name="Google Shape;1587;p4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8" name="Google Shape;1588;p4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9" name="Google Shape;1589;p4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0" name="Google Shape;1590;p4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1" name="Google Shape;1591;p4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2" name="Google Shape;1592;p4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3" name="Google Shape;1593;p4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4" name="Google Shape;1594;p4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5" name="Google Shape;1595;p4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6" name="Google Shape;1596;p4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7" name="Google Shape;1597;p4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8" name="Google Shape;1598;p4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9" name="Google Shape;1599;p4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0" name="Google Shape;1600;p4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1" name="Google Shape;1601;p4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2" name="Google Shape;1602;p4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3" name="Google Shape;1603;p4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4" name="Google Shape;1604;p4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5" name="Google Shape;1605;p4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6" name="Google Shape;1606;p4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7" name="Google Shape;1607;p4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8" name="Google Shape;1608;p4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9" name="Google Shape;1609;p4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0" name="Google Shape;1610;p4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1" name="Google Shape;1611;p4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2" name="Google Shape;1612;p4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3" name="Google Shape;1613;p4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4" name="Google Shape;1614;p4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5" name="Google Shape;1615;p4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6" name="Google Shape;1616;p4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7" name="Google Shape;1617;p4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18" name="Google Shape;1618;p4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4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0" name="Google Shape;1620;p40"/>
          <p:cNvSpPr/>
          <p:nvPr>
            <p:ph idx="2" type="pic"/>
          </p:nvPr>
        </p:nvSpPr>
        <p:spPr>
          <a:xfrm>
            <a:off x="213450" y="2022825"/>
            <a:ext cx="8717100" cy="28377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621" name="Google Shape;1621;p4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_1_1_1_1_1_1_1_1_1_2_1_1_1_1_1_1_1_1_1_1_1_1_1_1_1_1"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4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24" name="Google Shape;1624;p4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25" name="Google Shape;1625;p4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7" name="Google Shape;1627;p4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1" name="Google Shape;1631;p4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2" name="Google Shape;1632;p4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3" name="Google Shape;1633;p4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4" name="Google Shape;1634;p4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5" name="Google Shape;1635;p4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6" name="Google Shape;1636;p4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7" name="Google Shape;1637;p4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8" name="Google Shape;1638;p4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9" name="Google Shape;1639;p4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0" name="Google Shape;1640;p4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1" name="Google Shape;1641;p4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4" name="Google Shape;1654;p4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5" name="Google Shape;1655;p4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6" name="Google Shape;1656;p4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3" name="Google Shape;1663;p4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4" name="Google Shape;1664;p4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5" name="Google Shape;1665;p4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6" name="Google Shape;1666;p4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8" name="Google Shape;1668;p4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9" name="Google Shape;1669;p4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2" name="Google Shape;1672;p4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3" name="Google Shape;1673;p4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4" name="Google Shape;1674;p4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5" name="Google Shape;1675;p4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6" name="Google Shape;1676;p4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7" name="Google Shape;1677;p4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8" name="Google Shape;1678;p4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9" name="Google Shape;1679;p4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0" name="Google Shape;1680;p4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1" name="Google Shape;1681;p4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2" name="Google Shape;1682;p4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3" name="Google Shape;1683;p4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84" name="Google Shape;1684;p4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41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6" name="Google Shape;1686;p41"/>
          <p:cNvSpPr txBox="1"/>
          <p:nvPr>
            <p:ph idx="1" type="body"/>
          </p:nvPr>
        </p:nvSpPr>
        <p:spPr>
          <a:xfrm>
            <a:off x="11736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87" name="Google Shape;1687;p41"/>
          <p:cNvSpPr txBox="1"/>
          <p:nvPr>
            <p:ph idx="2" type="subTitle"/>
          </p:nvPr>
        </p:nvSpPr>
        <p:spPr>
          <a:xfrm>
            <a:off x="11736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8" name="Google Shape;1688;p41"/>
          <p:cNvSpPr txBox="1"/>
          <p:nvPr>
            <p:ph idx="3" type="body"/>
          </p:nvPr>
        </p:nvSpPr>
        <p:spPr>
          <a:xfrm>
            <a:off x="49161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89" name="Google Shape;1689;p41"/>
          <p:cNvSpPr txBox="1"/>
          <p:nvPr>
            <p:ph idx="4" type="subTitle"/>
          </p:nvPr>
        </p:nvSpPr>
        <p:spPr>
          <a:xfrm>
            <a:off x="49161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0" name="Google Shape;1690;p41"/>
          <p:cNvSpPr/>
          <p:nvPr>
            <p:ph idx="5" type="pic"/>
          </p:nvPr>
        </p:nvSpPr>
        <p:spPr>
          <a:xfrm>
            <a:off x="11736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91" name="Google Shape;1691;p41"/>
          <p:cNvSpPr/>
          <p:nvPr>
            <p:ph idx="6" type="pic"/>
          </p:nvPr>
        </p:nvSpPr>
        <p:spPr>
          <a:xfrm>
            <a:off x="49161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92" name="Google Shape;1692;p4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_1_1_1_1_1_1_1_1_1_2_1_1_1_1_1_1_1_1_1_1_1_1_1_1_1_1_1"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4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95" name="Google Shape;1695;p4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96" name="Google Shape;1696;p4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9" name="Google Shape;1699;p4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7" name="Google Shape;1707;p4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8" name="Google Shape;1708;p4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9" name="Google Shape;1709;p4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0" name="Google Shape;1710;p4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1" name="Google Shape;1711;p4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2" name="Google Shape;1712;p4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3" name="Google Shape;1713;p4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4" name="Google Shape;1714;p4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5" name="Google Shape;1715;p4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6" name="Google Shape;1716;p4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7" name="Google Shape;1717;p4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8" name="Google Shape;1718;p4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9" name="Google Shape;1719;p4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0" name="Google Shape;1720;p4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1" name="Google Shape;1721;p4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2" name="Google Shape;1722;p4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3" name="Google Shape;1723;p4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4" name="Google Shape;1724;p4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5" name="Google Shape;1725;p4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6" name="Google Shape;1726;p4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7" name="Google Shape;1727;p4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8" name="Google Shape;1728;p4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9" name="Google Shape;1729;p4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0" name="Google Shape;1730;p4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1" name="Google Shape;1731;p4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2" name="Google Shape;1732;p4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3" name="Google Shape;1733;p4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4" name="Google Shape;1734;p4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5" name="Google Shape;1735;p4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6" name="Google Shape;1736;p4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7" name="Google Shape;1737;p4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8" name="Google Shape;1738;p4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9" name="Google Shape;1739;p4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0" name="Google Shape;1740;p4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1" name="Google Shape;1741;p4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2" name="Google Shape;1742;p4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3" name="Google Shape;1743;p4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4" name="Google Shape;1744;p4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5" name="Google Shape;1745;p4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6" name="Google Shape;1746;p4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7" name="Google Shape;1747;p4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8" name="Google Shape;1748;p4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9" name="Google Shape;1749;p4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0" name="Google Shape;1750;p4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1" name="Google Shape;1751;p4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2" name="Google Shape;1752;p4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3" name="Google Shape;1753;p4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4" name="Google Shape;1754;p4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55" name="Google Shape;1755;p4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42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7" name="Google Shape;1757;p42"/>
          <p:cNvSpPr txBox="1"/>
          <p:nvPr>
            <p:ph idx="1" type="body"/>
          </p:nvPr>
        </p:nvSpPr>
        <p:spPr>
          <a:xfrm>
            <a:off x="423750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58" name="Google Shape;1758;p42"/>
          <p:cNvSpPr txBox="1"/>
          <p:nvPr>
            <p:ph idx="2" type="subTitle"/>
          </p:nvPr>
        </p:nvSpPr>
        <p:spPr>
          <a:xfrm>
            <a:off x="423750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9" name="Google Shape;1759;p42"/>
          <p:cNvSpPr txBox="1"/>
          <p:nvPr>
            <p:ph idx="3" type="body"/>
          </p:nvPr>
        </p:nvSpPr>
        <p:spPr>
          <a:xfrm>
            <a:off x="3276074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60" name="Google Shape;1760;p42"/>
          <p:cNvSpPr txBox="1"/>
          <p:nvPr>
            <p:ph idx="4" type="subTitle"/>
          </p:nvPr>
        </p:nvSpPr>
        <p:spPr>
          <a:xfrm>
            <a:off x="327607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1" name="Google Shape;1761;p42"/>
          <p:cNvSpPr/>
          <p:nvPr>
            <p:ph idx="5" type="pic"/>
          </p:nvPr>
        </p:nvSpPr>
        <p:spPr>
          <a:xfrm>
            <a:off x="423750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2" name="Google Shape;1762;p42"/>
          <p:cNvSpPr/>
          <p:nvPr>
            <p:ph idx="6" type="pic"/>
          </p:nvPr>
        </p:nvSpPr>
        <p:spPr>
          <a:xfrm>
            <a:off x="327607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3" name="Google Shape;1763;p42"/>
          <p:cNvSpPr txBox="1"/>
          <p:nvPr>
            <p:ph idx="7" type="body"/>
          </p:nvPr>
        </p:nvSpPr>
        <p:spPr>
          <a:xfrm>
            <a:off x="6128397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64" name="Google Shape;1764;p42"/>
          <p:cNvSpPr txBox="1"/>
          <p:nvPr>
            <p:ph idx="8" type="subTitle"/>
          </p:nvPr>
        </p:nvSpPr>
        <p:spPr>
          <a:xfrm>
            <a:off x="612839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5" name="Google Shape;1765;p42"/>
          <p:cNvSpPr/>
          <p:nvPr>
            <p:ph idx="9" type="pic"/>
          </p:nvPr>
        </p:nvSpPr>
        <p:spPr>
          <a:xfrm>
            <a:off x="612839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6" name="Google Shape;1766;p4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1_1_1_1_1_1_1_1_1_1_2_1_1_1_1_1_1_1_1_1_1_1_1_1_1_1_1_1_1"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769" name="Google Shape;1769;p4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70" name="Google Shape;1770;p4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1" name="Google Shape;1771;p4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2" name="Google Shape;1772;p4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3" name="Google Shape;1773;p4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4" name="Google Shape;1774;p4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5" name="Google Shape;1775;p4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6" name="Google Shape;1776;p4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7" name="Google Shape;1777;p4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8" name="Google Shape;1778;p4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9" name="Google Shape;1779;p4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0" name="Google Shape;1780;p4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1" name="Google Shape;1781;p4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2" name="Google Shape;1782;p4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3" name="Google Shape;1783;p4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4" name="Google Shape;1784;p4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5" name="Google Shape;1785;p4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6" name="Google Shape;1786;p4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7" name="Google Shape;1787;p4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8" name="Google Shape;1788;p4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9" name="Google Shape;1789;p4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0" name="Google Shape;1790;p4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1" name="Google Shape;1791;p4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2" name="Google Shape;1792;p4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3" name="Google Shape;1793;p4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4" name="Google Shape;1794;p4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5" name="Google Shape;1795;p4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6" name="Google Shape;1796;p4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7" name="Google Shape;1797;p4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8" name="Google Shape;1798;p4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9" name="Google Shape;1799;p4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0" name="Google Shape;1800;p4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1" name="Google Shape;1801;p4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2" name="Google Shape;1802;p4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3" name="Google Shape;1803;p4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4" name="Google Shape;1804;p4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5" name="Google Shape;1805;p4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6" name="Google Shape;1806;p4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7" name="Google Shape;1807;p4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8" name="Google Shape;1808;p4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9" name="Google Shape;1809;p4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0" name="Google Shape;1810;p4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1" name="Google Shape;1811;p4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2" name="Google Shape;1812;p4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3" name="Google Shape;1813;p4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4" name="Google Shape;1814;p4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5" name="Google Shape;1815;p4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6" name="Google Shape;1816;p4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7" name="Google Shape;1817;p4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8" name="Google Shape;1818;p4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9" name="Google Shape;1819;p4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0" name="Google Shape;1820;p4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1" name="Google Shape;1821;p4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2" name="Google Shape;1822;p4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3" name="Google Shape;1823;p4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4" name="Google Shape;1824;p4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5" name="Google Shape;1825;p4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6" name="Google Shape;1826;p4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7" name="Google Shape;1827;p4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8" name="Google Shape;1828;p4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29" name="Google Shape;1829;p4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43"/>
          <p:cNvSpPr/>
          <p:nvPr>
            <p:ph idx="2" type="pic"/>
          </p:nvPr>
        </p:nvSpPr>
        <p:spPr>
          <a:xfrm>
            <a:off x="436350" y="262350"/>
            <a:ext cx="8271300" cy="46188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31" name="Google Shape;1831;p4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1_1_1_1_1_1_1_1_1_1_2_1_1_1_1_1_1_1_1_1_1_1_1_1_1_1_1_1_1_1"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4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834" name="Google Shape;1834;p4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835" name="Google Shape;1835;p4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6" name="Google Shape;1836;p4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7" name="Google Shape;1837;p4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8" name="Google Shape;1838;p4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9" name="Google Shape;1839;p4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0" name="Google Shape;1840;p4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1" name="Google Shape;1841;p4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2" name="Google Shape;1842;p4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3" name="Google Shape;1843;p4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4" name="Google Shape;1844;p4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5" name="Google Shape;1845;p4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6" name="Google Shape;1846;p4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7" name="Google Shape;1847;p4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8" name="Google Shape;1848;p4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9" name="Google Shape;1849;p4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0" name="Google Shape;1850;p4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1" name="Google Shape;1851;p4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2" name="Google Shape;1852;p4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3" name="Google Shape;1853;p4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4" name="Google Shape;1854;p4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5" name="Google Shape;1855;p4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6" name="Google Shape;1856;p4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7" name="Google Shape;1857;p4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8" name="Google Shape;1858;p4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9" name="Google Shape;1859;p4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0" name="Google Shape;1860;p4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1" name="Google Shape;1861;p4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2" name="Google Shape;1862;p4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3" name="Google Shape;1863;p4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4" name="Google Shape;1864;p4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5" name="Google Shape;1865;p4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6" name="Google Shape;1866;p4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7" name="Google Shape;1867;p4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8" name="Google Shape;1868;p4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9" name="Google Shape;1869;p4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0" name="Google Shape;1870;p4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1" name="Google Shape;1871;p4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2" name="Google Shape;1872;p4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3" name="Google Shape;1873;p4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4" name="Google Shape;1874;p4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5" name="Google Shape;1875;p4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6" name="Google Shape;1876;p4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7" name="Google Shape;1877;p4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8" name="Google Shape;1878;p4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9" name="Google Shape;1879;p4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0" name="Google Shape;1880;p4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1" name="Google Shape;1881;p4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2" name="Google Shape;1882;p4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3" name="Google Shape;1883;p4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4" name="Google Shape;1884;p4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5" name="Google Shape;1885;p4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6" name="Google Shape;1886;p4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7" name="Google Shape;1887;p4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8" name="Google Shape;1888;p4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9" name="Google Shape;1889;p4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0" name="Google Shape;1890;p4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1" name="Google Shape;1891;p4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2" name="Google Shape;1892;p4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3" name="Google Shape;1893;p4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94" name="Google Shape;1894;p4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44"/>
          <p:cNvSpPr txBox="1"/>
          <p:nvPr>
            <p:ph type="title"/>
          </p:nvPr>
        </p:nvSpPr>
        <p:spPr>
          <a:xfrm>
            <a:off x="208725" y="344175"/>
            <a:ext cx="87297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96" name="Google Shape;1896;p44"/>
          <p:cNvSpPr/>
          <p:nvPr>
            <p:ph idx="2" type="pic"/>
          </p:nvPr>
        </p:nvSpPr>
        <p:spPr>
          <a:xfrm>
            <a:off x="208725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7" name="Google Shape;1897;p44"/>
          <p:cNvSpPr/>
          <p:nvPr>
            <p:ph idx="3" type="pic"/>
          </p:nvPr>
        </p:nvSpPr>
        <p:spPr>
          <a:xfrm>
            <a:off x="3154251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8" name="Google Shape;1898;p44"/>
          <p:cNvSpPr/>
          <p:nvPr>
            <p:ph idx="4" type="pic"/>
          </p:nvPr>
        </p:nvSpPr>
        <p:spPr>
          <a:xfrm>
            <a:off x="6099777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9" name="Google Shape;1899;p44"/>
          <p:cNvSpPr/>
          <p:nvPr>
            <p:ph idx="5" type="pic"/>
          </p:nvPr>
        </p:nvSpPr>
        <p:spPr>
          <a:xfrm>
            <a:off x="208725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0" name="Google Shape;1900;p44"/>
          <p:cNvSpPr/>
          <p:nvPr>
            <p:ph idx="6" type="pic"/>
          </p:nvPr>
        </p:nvSpPr>
        <p:spPr>
          <a:xfrm>
            <a:off x="3154251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1" name="Google Shape;1901;p44"/>
          <p:cNvSpPr/>
          <p:nvPr>
            <p:ph idx="7" type="pic"/>
          </p:nvPr>
        </p:nvSpPr>
        <p:spPr>
          <a:xfrm>
            <a:off x="6099777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2" name="Google Shape;1902;p44"/>
          <p:cNvSpPr/>
          <p:nvPr>
            <p:ph idx="8" type="pic"/>
          </p:nvPr>
        </p:nvSpPr>
        <p:spPr>
          <a:xfrm>
            <a:off x="208725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3" name="Google Shape;1903;p44"/>
          <p:cNvSpPr/>
          <p:nvPr>
            <p:ph idx="9" type="pic"/>
          </p:nvPr>
        </p:nvSpPr>
        <p:spPr>
          <a:xfrm>
            <a:off x="3154251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4" name="Google Shape;1904;p44"/>
          <p:cNvSpPr/>
          <p:nvPr>
            <p:ph idx="13" type="pic"/>
          </p:nvPr>
        </p:nvSpPr>
        <p:spPr>
          <a:xfrm>
            <a:off x="6099777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5" name="Google Shape;1905;p4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57925"/>
            <a:ext cx="641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"/>
              <a:buNone/>
              <a:defRPr sz="4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239450" y="2823325"/>
            <a:ext cx="3145800" cy="2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864">
          <p15:clr>
            <a:srgbClr val="E46962"/>
          </p15:clr>
        </p15:guide>
        <p15:guide id="6" pos="196">
          <p15:clr>
            <a:srgbClr val="E46962"/>
          </p15:clr>
        </p15:guide>
        <p15:guide id="7" orient="horz" pos="936">
          <p15:clr>
            <a:srgbClr val="E46962"/>
          </p15:clr>
        </p15:guide>
        <p15:guide id="8" orient="horz" pos="68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45"/>
          <p:cNvSpPr txBox="1"/>
          <p:nvPr>
            <p:ph idx="2" type="subTitle"/>
          </p:nvPr>
        </p:nvSpPr>
        <p:spPr>
          <a:xfrm>
            <a:off x="5495200" y="555775"/>
            <a:ext cx="3496800" cy="18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Team - Data Minors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Tirth Patel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Abhishek Bagepalli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Vishnu Anand</a:t>
            </a:r>
            <a:endParaRPr sz="1400"/>
          </a:p>
        </p:txBody>
      </p:sp>
      <p:sp>
        <p:nvSpPr>
          <p:cNvPr id="1911" name="Google Shape;1911;p45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Mining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Project Presentation</a:t>
            </a:r>
            <a:endParaRPr sz="3000"/>
          </a:p>
        </p:txBody>
      </p:sp>
      <p:grpSp>
        <p:nvGrpSpPr>
          <p:cNvPr id="1912" name="Google Shape;1912;p45"/>
          <p:cNvGrpSpPr/>
          <p:nvPr/>
        </p:nvGrpSpPr>
        <p:grpSpPr>
          <a:xfrm>
            <a:off x="1966534" y="2571650"/>
            <a:ext cx="5210945" cy="2242155"/>
            <a:chOff x="2267909" y="2831175"/>
            <a:chExt cx="4608193" cy="1982804"/>
          </a:xfrm>
        </p:grpSpPr>
        <p:grpSp>
          <p:nvGrpSpPr>
            <p:cNvPr id="1913" name="Google Shape;1913;p45"/>
            <p:cNvGrpSpPr/>
            <p:nvPr/>
          </p:nvGrpSpPr>
          <p:grpSpPr>
            <a:xfrm>
              <a:off x="2267909" y="3080044"/>
              <a:ext cx="4608193" cy="1733935"/>
              <a:chOff x="5485193" y="340487"/>
              <a:chExt cx="3462464" cy="1302829"/>
            </a:xfrm>
          </p:grpSpPr>
          <p:sp>
            <p:nvSpPr>
              <p:cNvPr id="1914" name="Google Shape;1914;p45"/>
              <p:cNvSpPr/>
              <p:nvPr/>
            </p:nvSpPr>
            <p:spPr>
              <a:xfrm>
                <a:off x="5485193" y="340487"/>
                <a:ext cx="3462464" cy="1296479"/>
              </a:xfrm>
              <a:custGeom>
                <a:rect b="b" l="l" r="r" t="t"/>
                <a:pathLst>
                  <a:path extrusionOk="0" h="1296479" w="3462464">
                    <a:moveTo>
                      <a:pt x="0" y="0"/>
                    </a:moveTo>
                    <a:lnTo>
                      <a:pt x="3462464" y="0"/>
                    </a:lnTo>
                    <a:lnTo>
                      <a:pt x="3462464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15" name="Google Shape;1915;p45"/>
              <p:cNvSpPr/>
              <p:nvPr/>
            </p:nvSpPr>
            <p:spPr>
              <a:xfrm>
                <a:off x="784021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16" name="Google Shape;1916;p45"/>
              <p:cNvSpPr/>
              <p:nvPr/>
            </p:nvSpPr>
            <p:spPr>
              <a:xfrm>
                <a:off x="802481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17" name="Google Shape;1917;p45"/>
              <p:cNvSpPr/>
              <p:nvPr/>
            </p:nvSpPr>
            <p:spPr>
              <a:xfrm>
                <a:off x="820934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18" name="Google Shape;1918;p45"/>
              <p:cNvSpPr/>
              <p:nvPr/>
            </p:nvSpPr>
            <p:spPr>
              <a:xfrm>
                <a:off x="839393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19" name="Google Shape;1919;p45"/>
              <p:cNvSpPr/>
              <p:nvPr/>
            </p:nvSpPr>
            <p:spPr>
              <a:xfrm>
                <a:off x="857853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0" name="Google Shape;1920;p45"/>
              <p:cNvSpPr/>
              <p:nvPr/>
            </p:nvSpPr>
            <p:spPr>
              <a:xfrm>
                <a:off x="876306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1" name="Google Shape;1921;p45"/>
              <p:cNvSpPr/>
              <p:nvPr/>
            </p:nvSpPr>
            <p:spPr>
              <a:xfrm>
                <a:off x="675500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2" name="Google Shape;1922;p45"/>
              <p:cNvSpPr/>
              <p:nvPr/>
            </p:nvSpPr>
            <p:spPr>
              <a:xfrm>
                <a:off x="69395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3" name="Google Shape;1923;p45"/>
              <p:cNvSpPr/>
              <p:nvPr/>
            </p:nvSpPr>
            <p:spPr>
              <a:xfrm>
                <a:off x="712412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4" name="Google Shape;1924;p45"/>
              <p:cNvSpPr/>
              <p:nvPr/>
            </p:nvSpPr>
            <p:spPr>
              <a:xfrm>
                <a:off x="730872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5" name="Google Shape;1925;p45"/>
              <p:cNvSpPr/>
              <p:nvPr/>
            </p:nvSpPr>
            <p:spPr>
              <a:xfrm>
                <a:off x="749331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6" name="Google Shape;1926;p45"/>
              <p:cNvSpPr/>
              <p:nvPr/>
            </p:nvSpPr>
            <p:spPr>
              <a:xfrm>
                <a:off x="7677911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7" name="Google Shape;1927;p45"/>
              <p:cNvSpPr/>
              <p:nvPr/>
            </p:nvSpPr>
            <p:spPr>
              <a:xfrm>
                <a:off x="566978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8" name="Google Shape;1928;p45"/>
              <p:cNvSpPr/>
              <p:nvPr/>
            </p:nvSpPr>
            <p:spPr>
              <a:xfrm>
                <a:off x="585438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9" name="Google Shape;1929;p45"/>
              <p:cNvSpPr/>
              <p:nvPr/>
            </p:nvSpPr>
            <p:spPr>
              <a:xfrm>
                <a:off x="603897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0" name="Google Shape;1930;p45"/>
              <p:cNvSpPr/>
              <p:nvPr/>
            </p:nvSpPr>
            <p:spPr>
              <a:xfrm>
                <a:off x="622350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1" name="Google Shape;1931;p45"/>
              <p:cNvSpPr/>
              <p:nvPr/>
            </p:nvSpPr>
            <p:spPr>
              <a:xfrm>
                <a:off x="640810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2" name="Google Shape;1932;p45"/>
              <p:cNvSpPr/>
              <p:nvPr/>
            </p:nvSpPr>
            <p:spPr>
              <a:xfrm>
                <a:off x="65926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3" name="Google Shape;1933;p45"/>
              <p:cNvSpPr/>
              <p:nvPr/>
            </p:nvSpPr>
            <p:spPr>
              <a:xfrm>
                <a:off x="5485193" y="525653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4" name="Google Shape;1934;p45"/>
              <p:cNvSpPr/>
              <p:nvPr/>
            </p:nvSpPr>
            <p:spPr>
              <a:xfrm>
                <a:off x="5485193" y="145173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5" name="Google Shape;1935;p45"/>
              <p:cNvSpPr/>
              <p:nvPr/>
            </p:nvSpPr>
            <p:spPr>
              <a:xfrm>
                <a:off x="5485193" y="1636966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6" name="Google Shape;1936;p45"/>
              <p:cNvSpPr/>
              <p:nvPr/>
            </p:nvSpPr>
            <p:spPr>
              <a:xfrm>
                <a:off x="5485193" y="126650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7" name="Google Shape;1937;p45"/>
              <p:cNvSpPr/>
              <p:nvPr/>
            </p:nvSpPr>
            <p:spPr>
              <a:xfrm>
                <a:off x="5485193" y="1081278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8" name="Google Shape;1938;p45"/>
              <p:cNvSpPr/>
              <p:nvPr/>
            </p:nvSpPr>
            <p:spPr>
              <a:xfrm>
                <a:off x="5485193" y="89611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9" name="Google Shape;1939;p45"/>
              <p:cNvSpPr/>
              <p:nvPr/>
            </p:nvSpPr>
            <p:spPr>
              <a:xfrm>
                <a:off x="5485193" y="71088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1940" name="Google Shape;1940;p45"/>
            <p:cNvSpPr/>
            <p:nvPr/>
          </p:nvSpPr>
          <p:spPr>
            <a:xfrm>
              <a:off x="2764500" y="3326025"/>
              <a:ext cx="1195167" cy="737592"/>
            </a:xfrm>
            <a:custGeom>
              <a:rect b="b" l="l" r="r" t="t"/>
              <a:pathLst>
                <a:path extrusionOk="0" h="555625" w="922909">
                  <a:moveTo>
                    <a:pt x="0" y="0"/>
                  </a:moveTo>
                  <a:lnTo>
                    <a:pt x="922909" y="0"/>
                  </a:lnTo>
                  <a:lnTo>
                    <a:pt x="922909" y="555625"/>
                  </a:lnTo>
                  <a:lnTo>
                    <a:pt x="0" y="5556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1" name="Google Shape;1941;p45"/>
            <p:cNvSpPr/>
            <p:nvPr/>
          </p:nvSpPr>
          <p:spPr>
            <a:xfrm>
              <a:off x="5406200" y="2831175"/>
              <a:ext cx="974139" cy="985252"/>
            </a:xfrm>
            <a:custGeom>
              <a:rect b="b" l="l" r="r" t="t"/>
              <a:pathLst>
                <a:path extrusionOk="0" h="740791" w="740790">
                  <a:moveTo>
                    <a:pt x="740791" y="370395"/>
                  </a:moveTo>
                  <a:cubicBezTo>
                    <a:pt x="740791" y="574959"/>
                    <a:pt x="574959" y="740791"/>
                    <a:pt x="370396" y="740791"/>
                  </a:cubicBezTo>
                  <a:cubicBezTo>
                    <a:pt x="165832" y="740791"/>
                    <a:pt x="0" y="574959"/>
                    <a:pt x="0" y="370395"/>
                  </a:cubicBezTo>
                  <a:cubicBezTo>
                    <a:pt x="0" y="165832"/>
                    <a:pt x="165832" y="0"/>
                    <a:pt x="370396" y="0"/>
                  </a:cubicBezTo>
                  <a:cubicBezTo>
                    <a:pt x="574959" y="0"/>
                    <a:pt x="740791" y="165832"/>
                    <a:pt x="740791" y="3703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2" name="Google Shape;1942;p45"/>
            <p:cNvSpPr/>
            <p:nvPr/>
          </p:nvSpPr>
          <p:spPr>
            <a:xfrm>
              <a:off x="4203775" y="3816425"/>
              <a:ext cx="736446" cy="738062"/>
            </a:xfrm>
            <a:custGeom>
              <a:rect b="b" l="l" r="r" t="t"/>
              <a:pathLst>
                <a:path extrusionOk="0" h="581151" w="553719">
                  <a:moveTo>
                    <a:pt x="553720" y="581152"/>
                  </a:moveTo>
                  <a:lnTo>
                    <a:pt x="0" y="581152"/>
                  </a:lnTo>
                  <a:lnTo>
                    <a:pt x="0" y="0"/>
                  </a:lnTo>
                  <a:lnTo>
                    <a:pt x="553720" y="5811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9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54"/>
          <p:cNvSpPr/>
          <p:nvPr/>
        </p:nvSpPr>
        <p:spPr>
          <a:xfrm>
            <a:off x="440825" y="1372000"/>
            <a:ext cx="4449600" cy="3113100"/>
          </a:xfrm>
          <a:prstGeom prst="roundRect">
            <a:avLst>
              <a:gd fmla="val 1969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1" name="Google Shape;2031;p54"/>
          <p:cNvGrpSpPr/>
          <p:nvPr/>
        </p:nvGrpSpPr>
        <p:grpSpPr>
          <a:xfrm>
            <a:off x="510971" y="1467658"/>
            <a:ext cx="277873" cy="68400"/>
            <a:chOff x="520925" y="1460325"/>
            <a:chExt cx="277873" cy="68400"/>
          </a:xfrm>
        </p:grpSpPr>
        <p:sp>
          <p:nvSpPr>
            <p:cNvPr id="2032" name="Google Shape;2032;p54"/>
            <p:cNvSpPr/>
            <p:nvPr/>
          </p:nvSpPr>
          <p:spPr>
            <a:xfrm>
              <a:off x="520925" y="14603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54"/>
            <p:cNvSpPr/>
            <p:nvPr/>
          </p:nvSpPr>
          <p:spPr>
            <a:xfrm>
              <a:off x="625661" y="14603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54"/>
            <p:cNvSpPr/>
            <p:nvPr/>
          </p:nvSpPr>
          <p:spPr>
            <a:xfrm>
              <a:off x="730398" y="14603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5" name="Google Shape;2035;p54"/>
          <p:cNvSpPr txBox="1"/>
          <p:nvPr>
            <p:ph type="title"/>
          </p:nvPr>
        </p:nvSpPr>
        <p:spPr>
          <a:xfrm>
            <a:off x="209775" y="468575"/>
            <a:ext cx="60489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/>
          </a:p>
        </p:txBody>
      </p:sp>
      <p:pic>
        <p:nvPicPr>
          <p:cNvPr id="2036" name="Google Shape;203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25" y="1651711"/>
            <a:ext cx="4449600" cy="2833389"/>
          </a:xfrm>
          <a:prstGeom prst="rect">
            <a:avLst/>
          </a:prstGeom>
          <a:noFill/>
          <a:ln>
            <a:noFill/>
          </a:ln>
        </p:spPr>
      </p:pic>
      <p:sp>
        <p:nvSpPr>
          <p:cNvPr id="2037" name="Google Shape;2037;p54"/>
          <p:cNvSpPr/>
          <p:nvPr/>
        </p:nvSpPr>
        <p:spPr>
          <a:xfrm>
            <a:off x="5109675" y="1372000"/>
            <a:ext cx="3775200" cy="31131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038" name="Google Shape;2038;p54"/>
          <p:cNvSpPr txBox="1"/>
          <p:nvPr/>
        </p:nvSpPr>
        <p:spPr>
          <a:xfrm>
            <a:off x="5175068" y="1601801"/>
            <a:ext cx="3644400" cy="26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27000" lvl="0" marL="127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E0E0E"/>
                </a:solidFill>
                <a:latin typeface="Lexend"/>
                <a:ea typeface="Lexend"/>
                <a:cs typeface="Lexend"/>
                <a:sym typeface="Lexend"/>
              </a:rPr>
              <a:t>Number of Iterations</a:t>
            </a:r>
            <a:r>
              <a:rPr lang="en" sz="1200">
                <a:solidFill>
                  <a:srgbClr val="0E0E0E"/>
                </a:solidFill>
                <a:latin typeface="Lexend"/>
                <a:ea typeface="Lexend"/>
                <a:cs typeface="Lexend"/>
                <a:sym typeface="Lexend"/>
              </a:rPr>
              <a:t>: </a:t>
            </a:r>
            <a:r>
              <a:rPr b="1" lang="en" sz="1200">
                <a:solidFill>
                  <a:srgbClr val="0E0E0E"/>
                </a:solidFill>
                <a:latin typeface="Lexend"/>
                <a:ea typeface="Lexend"/>
                <a:cs typeface="Lexend"/>
                <a:sym typeface="Lexend"/>
              </a:rPr>
              <a:t>355</a:t>
            </a:r>
            <a:endParaRPr b="1" sz="1200">
              <a:solidFill>
                <a:srgbClr val="0E0E0E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0E0E0E"/>
                </a:solidFill>
                <a:latin typeface="Lexend"/>
                <a:ea typeface="Lexend"/>
                <a:cs typeface="Lexend"/>
                <a:sym typeface="Lexend"/>
              </a:rPr>
              <a:t>This value was selected to ensure adequate training while avoiding overfitting or excessive computation time.</a:t>
            </a:r>
            <a:endParaRPr i="1" sz="1000">
              <a:solidFill>
                <a:srgbClr val="0E0E0E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127000" lvl="0" marL="127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E0E0E"/>
                </a:solidFill>
                <a:latin typeface="Lexend"/>
                <a:ea typeface="Lexend"/>
                <a:cs typeface="Lexend"/>
                <a:sym typeface="Lexend"/>
              </a:rPr>
              <a:t>Maximum Tree Depth</a:t>
            </a:r>
            <a:r>
              <a:rPr lang="en" sz="1200">
                <a:solidFill>
                  <a:srgbClr val="0E0E0E"/>
                </a:solidFill>
                <a:latin typeface="Lexend"/>
                <a:ea typeface="Lexend"/>
                <a:cs typeface="Lexend"/>
                <a:sym typeface="Lexend"/>
              </a:rPr>
              <a:t>: </a:t>
            </a:r>
            <a:r>
              <a:rPr b="1" lang="en" sz="1200">
                <a:solidFill>
                  <a:srgbClr val="0E0E0E"/>
                </a:solidFill>
                <a:latin typeface="Lexend"/>
                <a:ea typeface="Lexend"/>
                <a:cs typeface="Lexend"/>
                <a:sym typeface="Lexend"/>
              </a:rPr>
              <a:t>5</a:t>
            </a:r>
            <a:endParaRPr b="1" sz="1200">
              <a:solidFill>
                <a:srgbClr val="0E0E0E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0E0E0E"/>
                </a:solidFill>
                <a:latin typeface="Lexend"/>
                <a:ea typeface="Lexend"/>
                <a:cs typeface="Lexend"/>
                <a:sym typeface="Lexend"/>
              </a:rPr>
              <a:t>A depth of 5 was chosen to capture complex patterns in the data without making the model overly complex or prone to overfitting.</a:t>
            </a:r>
            <a:endParaRPr i="1" sz="1000">
              <a:solidFill>
                <a:srgbClr val="0E0E0E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127000" lvl="0" marL="127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E0E0E"/>
                </a:solidFill>
                <a:latin typeface="Lexend"/>
                <a:ea typeface="Lexend"/>
                <a:cs typeface="Lexend"/>
                <a:sym typeface="Lexend"/>
              </a:rPr>
              <a:t>Learning Rate</a:t>
            </a:r>
            <a:r>
              <a:rPr lang="en" sz="1200">
                <a:solidFill>
                  <a:srgbClr val="0E0E0E"/>
                </a:solidFill>
                <a:latin typeface="Lexend"/>
                <a:ea typeface="Lexend"/>
                <a:cs typeface="Lexend"/>
                <a:sym typeface="Lexend"/>
              </a:rPr>
              <a:t>: </a:t>
            </a:r>
            <a:r>
              <a:rPr b="1" lang="en" sz="1200">
                <a:solidFill>
                  <a:srgbClr val="0E0E0E"/>
                </a:solidFill>
                <a:latin typeface="Lexend"/>
                <a:ea typeface="Lexend"/>
                <a:cs typeface="Lexend"/>
                <a:sym typeface="Lexend"/>
              </a:rPr>
              <a:t>0.1</a:t>
            </a:r>
            <a:endParaRPr b="1" sz="1200">
              <a:solidFill>
                <a:srgbClr val="0E0E0E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0E0E0E"/>
                </a:solidFill>
                <a:latin typeface="Lexend"/>
                <a:ea typeface="Lexend"/>
                <a:cs typeface="Lexend"/>
                <a:sym typeface="Lexend"/>
              </a:rPr>
              <a:t>This learning rate provided the best balance between model accuracy and training stability during testing.</a:t>
            </a:r>
            <a:endParaRPr i="1" sz="1000">
              <a:solidFill>
                <a:srgbClr val="0E0E0E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55"/>
          <p:cNvSpPr txBox="1"/>
          <p:nvPr>
            <p:ph type="title"/>
          </p:nvPr>
        </p:nvSpPr>
        <p:spPr>
          <a:xfrm>
            <a:off x="209775" y="468575"/>
            <a:ext cx="79041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Misclassification Rate</a:t>
            </a:r>
            <a:endParaRPr/>
          </a:p>
        </p:txBody>
      </p:sp>
      <p:sp>
        <p:nvSpPr>
          <p:cNvPr id="2044" name="Google Shape;2044;p55"/>
          <p:cNvSpPr/>
          <p:nvPr/>
        </p:nvSpPr>
        <p:spPr>
          <a:xfrm>
            <a:off x="1030175" y="1371600"/>
            <a:ext cx="7083600" cy="3521100"/>
          </a:xfrm>
          <a:prstGeom prst="roundRect">
            <a:avLst>
              <a:gd fmla="val 1969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45" name="Google Shape;2045;p55"/>
          <p:cNvGrpSpPr/>
          <p:nvPr/>
        </p:nvGrpSpPr>
        <p:grpSpPr>
          <a:xfrm>
            <a:off x="1100321" y="1467258"/>
            <a:ext cx="277873" cy="68400"/>
            <a:chOff x="520925" y="1460325"/>
            <a:chExt cx="277873" cy="68400"/>
          </a:xfrm>
        </p:grpSpPr>
        <p:sp>
          <p:nvSpPr>
            <p:cNvPr id="2046" name="Google Shape;2046;p55"/>
            <p:cNvSpPr/>
            <p:nvPr/>
          </p:nvSpPr>
          <p:spPr>
            <a:xfrm>
              <a:off x="520925" y="14603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55"/>
            <p:cNvSpPr/>
            <p:nvPr/>
          </p:nvSpPr>
          <p:spPr>
            <a:xfrm>
              <a:off x="625661" y="14603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55"/>
            <p:cNvSpPr/>
            <p:nvPr/>
          </p:nvSpPr>
          <p:spPr>
            <a:xfrm>
              <a:off x="730398" y="14603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49" name="Google Shape;204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175" y="1617550"/>
            <a:ext cx="7083649" cy="327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3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56"/>
          <p:cNvSpPr txBox="1"/>
          <p:nvPr>
            <p:ph type="title"/>
          </p:nvPr>
        </p:nvSpPr>
        <p:spPr>
          <a:xfrm>
            <a:off x="209775" y="468575"/>
            <a:ext cx="79041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</a:t>
            </a:r>
            <a:endParaRPr/>
          </a:p>
        </p:txBody>
      </p:sp>
      <p:sp>
        <p:nvSpPr>
          <p:cNvPr id="2055" name="Google Shape;2055;p56"/>
          <p:cNvSpPr/>
          <p:nvPr/>
        </p:nvSpPr>
        <p:spPr>
          <a:xfrm>
            <a:off x="1030175" y="1371600"/>
            <a:ext cx="7083600" cy="3521100"/>
          </a:xfrm>
          <a:prstGeom prst="roundRect">
            <a:avLst>
              <a:gd fmla="val 1969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6" name="Google Shape;2056;p56"/>
          <p:cNvGrpSpPr/>
          <p:nvPr/>
        </p:nvGrpSpPr>
        <p:grpSpPr>
          <a:xfrm>
            <a:off x="1100321" y="1467258"/>
            <a:ext cx="277873" cy="68400"/>
            <a:chOff x="520925" y="1460325"/>
            <a:chExt cx="277873" cy="68400"/>
          </a:xfrm>
        </p:grpSpPr>
        <p:sp>
          <p:nvSpPr>
            <p:cNvPr id="2057" name="Google Shape;2057;p56"/>
            <p:cNvSpPr/>
            <p:nvPr/>
          </p:nvSpPr>
          <p:spPr>
            <a:xfrm>
              <a:off x="520925" y="14603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56"/>
            <p:cNvSpPr/>
            <p:nvPr/>
          </p:nvSpPr>
          <p:spPr>
            <a:xfrm>
              <a:off x="625661" y="14603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56"/>
            <p:cNvSpPr/>
            <p:nvPr/>
          </p:nvSpPr>
          <p:spPr>
            <a:xfrm>
              <a:off x="730398" y="14603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60" name="Google Shape;206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775" y="1592062"/>
            <a:ext cx="6718401" cy="308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4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p57"/>
          <p:cNvSpPr txBox="1"/>
          <p:nvPr>
            <p:ph type="title"/>
          </p:nvPr>
        </p:nvSpPr>
        <p:spPr>
          <a:xfrm>
            <a:off x="203025" y="353775"/>
            <a:ext cx="50160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066" name="Google Shape;2066;p57"/>
          <p:cNvSpPr/>
          <p:nvPr/>
        </p:nvSpPr>
        <p:spPr>
          <a:xfrm>
            <a:off x="357200" y="1355250"/>
            <a:ext cx="8475600" cy="3521100"/>
          </a:xfrm>
          <a:prstGeom prst="roundRect">
            <a:avLst>
              <a:gd fmla="val 1969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7" name="Google Shape;2067;p57"/>
          <p:cNvSpPr/>
          <p:nvPr/>
        </p:nvSpPr>
        <p:spPr>
          <a:xfrm>
            <a:off x="4722000" y="1776125"/>
            <a:ext cx="3841500" cy="2861700"/>
          </a:xfrm>
          <a:prstGeom prst="roundRect">
            <a:avLst>
              <a:gd fmla="val 4721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8" name="Google Shape;2068;p57"/>
          <p:cNvSpPr/>
          <p:nvPr/>
        </p:nvSpPr>
        <p:spPr>
          <a:xfrm>
            <a:off x="542100" y="1776125"/>
            <a:ext cx="3915000" cy="2861700"/>
          </a:xfrm>
          <a:prstGeom prst="roundRect">
            <a:avLst>
              <a:gd fmla="val 4721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9" name="Google Shape;2069;p57"/>
          <p:cNvGrpSpPr/>
          <p:nvPr/>
        </p:nvGrpSpPr>
        <p:grpSpPr>
          <a:xfrm>
            <a:off x="427350" y="1434150"/>
            <a:ext cx="277873" cy="68400"/>
            <a:chOff x="520925" y="1460325"/>
            <a:chExt cx="277873" cy="68400"/>
          </a:xfrm>
        </p:grpSpPr>
        <p:sp>
          <p:nvSpPr>
            <p:cNvPr id="2070" name="Google Shape;2070;p57"/>
            <p:cNvSpPr/>
            <p:nvPr/>
          </p:nvSpPr>
          <p:spPr>
            <a:xfrm>
              <a:off x="520925" y="14603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57"/>
            <p:cNvSpPr/>
            <p:nvPr/>
          </p:nvSpPr>
          <p:spPr>
            <a:xfrm>
              <a:off x="625661" y="14603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57"/>
            <p:cNvSpPr/>
            <p:nvPr/>
          </p:nvSpPr>
          <p:spPr>
            <a:xfrm>
              <a:off x="730398" y="14603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3" name="Google Shape;2073;p57"/>
          <p:cNvSpPr txBox="1"/>
          <p:nvPr/>
        </p:nvSpPr>
        <p:spPr>
          <a:xfrm>
            <a:off x="510075" y="1927600"/>
            <a:ext cx="394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Best Performing Model</a:t>
            </a:r>
            <a:endParaRPr sz="180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2074" name="Google Shape;2074;p57"/>
          <p:cNvSpPr txBox="1"/>
          <p:nvPr/>
        </p:nvSpPr>
        <p:spPr>
          <a:xfrm>
            <a:off x="4722000" y="1927600"/>
            <a:ext cx="391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Performance Metrics</a:t>
            </a:r>
            <a:endParaRPr sz="180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2075" name="Google Shape;2075;p57"/>
          <p:cNvSpPr txBox="1"/>
          <p:nvPr/>
        </p:nvSpPr>
        <p:spPr>
          <a:xfrm>
            <a:off x="510075" y="2699075"/>
            <a:ext cx="3947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Ensemble of Neural Network </a:t>
            </a:r>
            <a:endParaRPr sz="1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and </a:t>
            </a:r>
            <a:endParaRPr sz="1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Gradient Boosting Decision Trees</a:t>
            </a:r>
            <a:endParaRPr sz="1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76" name="Google Shape;2076;p57"/>
          <p:cNvSpPr txBox="1"/>
          <p:nvPr/>
        </p:nvSpPr>
        <p:spPr>
          <a:xfrm>
            <a:off x="4722002" y="2458500"/>
            <a:ext cx="3915000" cy="17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exend Light"/>
                <a:ea typeface="Lexend Light"/>
                <a:cs typeface="Lexend Light"/>
                <a:sym typeface="Lexend Light"/>
              </a:rPr>
              <a:t>Training AUC: 100%</a:t>
            </a:r>
            <a:endParaRPr sz="18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Lexend Light"/>
                <a:ea typeface="Lexend Light"/>
                <a:cs typeface="Lexend Light"/>
                <a:sym typeface="Lexend Light"/>
              </a:rPr>
              <a:t>Training Misclassification - 0.44%</a:t>
            </a:r>
            <a:endParaRPr sz="18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Performance on Test (Private): 96.8%</a:t>
            </a:r>
            <a:endParaRPr sz="1800"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6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46"/>
          <p:cNvSpPr/>
          <p:nvPr/>
        </p:nvSpPr>
        <p:spPr>
          <a:xfrm>
            <a:off x="327700" y="1420450"/>
            <a:ext cx="8584500" cy="34374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948" name="Google Shape;1948;p46"/>
          <p:cNvSpPr txBox="1"/>
          <p:nvPr>
            <p:ph type="title"/>
          </p:nvPr>
        </p:nvSpPr>
        <p:spPr>
          <a:xfrm>
            <a:off x="209775" y="468575"/>
            <a:ext cx="80832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949" name="Google Shape;1949;p46"/>
          <p:cNvSpPr txBox="1"/>
          <p:nvPr/>
        </p:nvSpPr>
        <p:spPr>
          <a:xfrm>
            <a:off x="428250" y="1609900"/>
            <a:ext cx="8287500" cy="23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Objective: Bankruptcy Prediction</a:t>
            </a:r>
            <a:endParaRPr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Challenges: </a:t>
            </a:r>
            <a:endParaRPr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exend"/>
              <a:buChar char="●"/>
            </a:pPr>
            <a:r>
              <a:rPr lang="en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Highly imbalanced classes - very few cases of bankruptcy.</a:t>
            </a:r>
            <a:endParaRPr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exend"/>
              <a:buChar char="●"/>
            </a:pPr>
            <a:r>
              <a:rPr lang="en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Model complexity - Manual Hyperparameter Tuning</a:t>
            </a:r>
            <a:endParaRPr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exend"/>
              <a:buChar char="●"/>
            </a:pPr>
            <a:r>
              <a:rPr lang="en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Data Partition vs Sampling</a:t>
            </a:r>
            <a:endParaRPr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exend"/>
              <a:buChar char="●"/>
            </a:pPr>
            <a:r>
              <a:rPr lang="en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Slow TAT for SAS-EM Software</a:t>
            </a:r>
            <a:endParaRPr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We took two approaches to solve this problem.</a:t>
            </a:r>
            <a:endParaRPr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47"/>
          <p:cNvSpPr/>
          <p:nvPr/>
        </p:nvSpPr>
        <p:spPr>
          <a:xfrm>
            <a:off x="385425" y="1372000"/>
            <a:ext cx="8373000" cy="3521100"/>
          </a:xfrm>
          <a:prstGeom prst="roundRect">
            <a:avLst>
              <a:gd fmla="val 1969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5" name="Google Shape;1955;p47"/>
          <p:cNvGrpSpPr/>
          <p:nvPr/>
        </p:nvGrpSpPr>
        <p:grpSpPr>
          <a:xfrm>
            <a:off x="455571" y="1467658"/>
            <a:ext cx="277873" cy="68400"/>
            <a:chOff x="520925" y="1460325"/>
            <a:chExt cx="277873" cy="68400"/>
          </a:xfrm>
        </p:grpSpPr>
        <p:sp>
          <p:nvSpPr>
            <p:cNvPr id="1956" name="Google Shape;1956;p47"/>
            <p:cNvSpPr/>
            <p:nvPr/>
          </p:nvSpPr>
          <p:spPr>
            <a:xfrm>
              <a:off x="520925" y="14603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47"/>
            <p:cNvSpPr/>
            <p:nvPr/>
          </p:nvSpPr>
          <p:spPr>
            <a:xfrm>
              <a:off x="625661" y="14603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47"/>
            <p:cNvSpPr/>
            <p:nvPr/>
          </p:nvSpPr>
          <p:spPr>
            <a:xfrm>
              <a:off x="730398" y="14603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9" name="Google Shape;1959;p47"/>
          <p:cNvSpPr txBox="1"/>
          <p:nvPr>
            <p:ph type="title"/>
          </p:nvPr>
        </p:nvSpPr>
        <p:spPr>
          <a:xfrm>
            <a:off x="203025" y="361525"/>
            <a:ext cx="60489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1</a:t>
            </a:r>
            <a:endParaRPr/>
          </a:p>
        </p:txBody>
      </p:sp>
      <p:pic>
        <p:nvPicPr>
          <p:cNvPr id="1960" name="Google Shape;196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575" y="1589025"/>
            <a:ext cx="8373002" cy="330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p48"/>
          <p:cNvSpPr/>
          <p:nvPr/>
        </p:nvSpPr>
        <p:spPr>
          <a:xfrm>
            <a:off x="327700" y="1420450"/>
            <a:ext cx="8584500" cy="34374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966" name="Google Shape;1966;p48"/>
          <p:cNvSpPr txBox="1"/>
          <p:nvPr>
            <p:ph type="title"/>
          </p:nvPr>
        </p:nvSpPr>
        <p:spPr>
          <a:xfrm>
            <a:off x="209775" y="468575"/>
            <a:ext cx="50160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1967" name="Google Shape;1967;p48"/>
          <p:cNvSpPr txBox="1"/>
          <p:nvPr/>
        </p:nvSpPr>
        <p:spPr>
          <a:xfrm>
            <a:off x="428250" y="1609900"/>
            <a:ext cx="82875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• File Import: Load Dataset.</a:t>
            </a:r>
            <a:endParaRPr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• Replacement: Handle outliers and ensure clean data.</a:t>
            </a:r>
            <a:endParaRPr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• Data Partition: Split data into training, validation, and test subsets. </a:t>
            </a:r>
            <a:endParaRPr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• Model Development: Train models like Regression, Neural Network, Gradient Boosting. </a:t>
            </a:r>
            <a:endParaRPr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• Ensemble: Combine models (e.g., Neural Networks and Gradient Boosting) for better predictions. </a:t>
            </a:r>
            <a:endParaRPr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• Evaluation: Compare models using metrics like AUC and Lift.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p49"/>
          <p:cNvSpPr/>
          <p:nvPr/>
        </p:nvSpPr>
        <p:spPr>
          <a:xfrm>
            <a:off x="440825" y="1372000"/>
            <a:ext cx="4449600" cy="3113100"/>
          </a:xfrm>
          <a:prstGeom prst="roundRect">
            <a:avLst>
              <a:gd fmla="val 1969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3" name="Google Shape;1973;p49"/>
          <p:cNvGrpSpPr/>
          <p:nvPr/>
        </p:nvGrpSpPr>
        <p:grpSpPr>
          <a:xfrm>
            <a:off x="510971" y="1467658"/>
            <a:ext cx="277873" cy="68400"/>
            <a:chOff x="520925" y="1460325"/>
            <a:chExt cx="277873" cy="68400"/>
          </a:xfrm>
        </p:grpSpPr>
        <p:sp>
          <p:nvSpPr>
            <p:cNvPr id="1974" name="Google Shape;1974;p49"/>
            <p:cNvSpPr/>
            <p:nvPr/>
          </p:nvSpPr>
          <p:spPr>
            <a:xfrm>
              <a:off x="520925" y="14603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49"/>
            <p:cNvSpPr/>
            <p:nvPr/>
          </p:nvSpPr>
          <p:spPr>
            <a:xfrm>
              <a:off x="625661" y="14603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49"/>
            <p:cNvSpPr/>
            <p:nvPr/>
          </p:nvSpPr>
          <p:spPr>
            <a:xfrm>
              <a:off x="730398" y="14603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7" name="Google Shape;1977;p49"/>
          <p:cNvSpPr txBox="1"/>
          <p:nvPr>
            <p:ph type="title"/>
          </p:nvPr>
        </p:nvSpPr>
        <p:spPr>
          <a:xfrm>
            <a:off x="209775" y="468575"/>
            <a:ext cx="60489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/>
          </a:p>
        </p:txBody>
      </p:sp>
      <p:sp>
        <p:nvSpPr>
          <p:cNvPr id="1978" name="Google Shape;1978;p49"/>
          <p:cNvSpPr/>
          <p:nvPr/>
        </p:nvSpPr>
        <p:spPr>
          <a:xfrm>
            <a:off x="5109675" y="1372000"/>
            <a:ext cx="3775200" cy="31131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979" name="Google Shape;1979;p49"/>
          <p:cNvSpPr txBox="1"/>
          <p:nvPr/>
        </p:nvSpPr>
        <p:spPr>
          <a:xfrm>
            <a:off x="5175068" y="1601801"/>
            <a:ext cx="36444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27000" lvl="0" marL="127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E0E0E"/>
                </a:solidFill>
                <a:latin typeface="Lexend"/>
                <a:ea typeface="Lexend"/>
                <a:cs typeface="Lexend"/>
                <a:sym typeface="Lexend"/>
              </a:rPr>
              <a:t>Sampling Method: Stratified Sampling</a:t>
            </a:r>
            <a:endParaRPr b="1" sz="1200">
              <a:solidFill>
                <a:srgbClr val="0E0E0E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0E0E0E"/>
                </a:solidFill>
                <a:latin typeface="Lexend"/>
                <a:ea typeface="Lexend"/>
                <a:cs typeface="Lexend"/>
                <a:sym typeface="Lexend"/>
              </a:rPr>
              <a:t>This method was used to oversample the minority class</a:t>
            </a:r>
            <a:endParaRPr i="1" sz="1000">
              <a:solidFill>
                <a:srgbClr val="0E0E0E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0E0E0E"/>
                </a:solidFill>
                <a:latin typeface="Lexend"/>
                <a:ea typeface="Lexend"/>
                <a:cs typeface="Lexend"/>
                <a:sym typeface="Lexend"/>
              </a:rPr>
              <a:t>Which was Bankruptcy. </a:t>
            </a:r>
            <a:endParaRPr i="1" sz="1000">
              <a:solidFill>
                <a:srgbClr val="0E0E0E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127000" lvl="0" marL="1270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E0E0E"/>
                </a:solidFill>
                <a:latin typeface="Lexend"/>
                <a:ea typeface="Lexend"/>
                <a:cs typeface="Lexend"/>
                <a:sym typeface="Lexend"/>
              </a:rPr>
              <a:t>Data Preprocessing</a:t>
            </a:r>
            <a:endParaRPr b="1" sz="1200">
              <a:solidFill>
                <a:srgbClr val="0E0E0E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0E0E0E"/>
                </a:solidFill>
                <a:latin typeface="Lexend"/>
                <a:ea typeface="Lexend"/>
                <a:cs typeface="Lexend"/>
                <a:sym typeface="Lexend"/>
              </a:rPr>
              <a:t>Handled extreme values considered to be outliers.</a:t>
            </a:r>
            <a:endParaRPr i="1" sz="1000">
              <a:solidFill>
                <a:srgbClr val="0E0E0E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E0E0E"/>
                </a:solidFill>
                <a:latin typeface="Lexend"/>
                <a:ea typeface="Lexend"/>
                <a:cs typeface="Lexend"/>
                <a:sym typeface="Lexend"/>
              </a:rPr>
              <a:t>Maximum Tree Depth</a:t>
            </a:r>
            <a:r>
              <a:rPr lang="en" sz="1200">
                <a:solidFill>
                  <a:srgbClr val="0E0E0E"/>
                </a:solidFill>
                <a:latin typeface="Lexend"/>
                <a:ea typeface="Lexend"/>
                <a:cs typeface="Lexend"/>
                <a:sym typeface="Lexend"/>
              </a:rPr>
              <a:t>: </a:t>
            </a:r>
            <a:r>
              <a:rPr b="1" lang="en" sz="1200">
                <a:solidFill>
                  <a:srgbClr val="0E0E0E"/>
                </a:solidFill>
                <a:latin typeface="Lexend"/>
                <a:ea typeface="Lexend"/>
                <a:cs typeface="Lexend"/>
                <a:sym typeface="Lexend"/>
              </a:rPr>
              <a:t>8</a:t>
            </a:r>
            <a:endParaRPr b="1" sz="1200">
              <a:solidFill>
                <a:srgbClr val="0E0E0E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0E0E0E"/>
                </a:solidFill>
                <a:latin typeface="Lexend"/>
                <a:ea typeface="Lexend"/>
                <a:cs typeface="Lexend"/>
                <a:sym typeface="Lexend"/>
              </a:rPr>
              <a:t>With 65 features, a depth of 8 allows the model to capture intricate patterns and interactions between variables without being too shallow to underfit.</a:t>
            </a:r>
            <a:endParaRPr i="1" sz="1000">
              <a:solidFill>
                <a:srgbClr val="0E0E0E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0E0E0E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980" name="Google Shape;198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300" y="1473813"/>
            <a:ext cx="3396650" cy="2909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50"/>
          <p:cNvSpPr txBox="1"/>
          <p:nvPr>
            <p:ph type="title"/>
          </p:nvPr>
        </p:nvSpPr>
        <p:spPr>
          <a:xfrm>
            <a:off x="203025" y="353775"/>
            <a:ext cx="50160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986" name="Google Shape;1986;p50"/>
          <p:cNvSpPr/>
          <p:nvPr/>
        </p:nvSpPr>
        <p:spPr>
          <a:xfrm>
            <a:off x="357200" y="1355250"/>
            <a:ext cx="8475600" cy="3521100"/>
          </a:xfrm>
          <a:prstGeom prst="roundRect">
            <a:avLst>
              <a:gd fmla="val 1969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50"/>
          <p:cNvSpPr/>
          <p:nvPr/>
        </p:nvSpPr>
        <p:spPr>
          <a:xfrm>
            <a:off x="4722000" y="1776125"/>
            <a:ext cx="3841500" cy="2861700"/>
          </a:xfrm>
          <a:prstGeom prst="roundRect">
            <a:avLst>
              <a:gd fmla="val 4721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50"/>
          <p:cNvSpPr/>
          <p:nvPr/>
        </p:nvSpPr>
        <p:spPr>
          <a:xfrm>
            <a:off x="542100" y="1776125"/>
            <a:ext cx="3915000" cy="2861700"/>
          </a:xfrm>
          <a:prstGeom prst="roundRect">
            <a:avLst>
              <a:gd fmla="val 4721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9" name="Google Shape;1989;p50"/>
          <p:cNvGrpSpPr/>
          <p:nvPr/>
        </p:nvGrpSpPr>
        <p:grpSpPr>
          <a:xfrm>
            <a:off x="427350" y="1434150"/>
            <a:ext cx="277873" cy="68400"/>
            <a:chOff x="520925" y="1460325"/>
            <a:chExt cx="277873" cy="68400"/>
          </a:xfrm>
        </p:grpSpPr>
        <p:sp>
          <p:nvSpPr>
            <p:cNvPr id="1990" name="Google Shape;1990;p50"/>
            <p:cNvSpPr/>
            <p:nvPr/>
          </p:nvSpPr>
          <p:spPr>
            <a:xfrm>
              <a:off x="520925" y="14603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50"/>
            <p:cNvSpPr/>
            <p:nvPr/>
          </p:nvSpPr>
          <p:spPr>
            <a:xfrm>
              <a:off x="625661" y="14603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50"/>
            <p:cNvSpPr/>
            <p:nvPr/>
          </p:nvSpPr>
          <p:spPr>
            <a:xfrm>
              <a:off x="730398" y="14603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3" name="Google Shape;1993;p50"/>
          <p:cNvSpPr txBox="1"/>
          <p:nvPr/>
        </p:nvSpPr>
        <p:spPr>
          <a:xfrm>
            <a:off x="510075" y="1927600"/>
            <a:ext cx="394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Best Performing Model</a:t>
            </a:r>
            <a:endParaRPr sz="180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994" name="Google Shape;1994;p50"/>
          <p:cNvSpPr txBox="1"/>
          <p:nvPr/>
        </p:nvSpPr>
        <p:spPr>
          <a:xfrm>
            <a:off x="4722000" y="1927600"/>
            <a:ext cx="391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Performance Metrics</a:t>
            </a:r>
            <a:endParaRPr sz="180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995" name="Google Shape;1995;p50"/>
          <p:cNvSpPr txBox="1"/>
          <p:nvPr/>
        </p:nvSpPr>
        <p:spPr>
          <a:xfrm>
            <a:off x="510075" y="2699075"/>
            <a:ext cx="3947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Ensemble of Neural Network, Gradient Boosting Decision Trees and Polynomial Logistic Regression</a:t>
            </a:r>
            <a:endParaRPr sz="1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96" name="Google Shape;1996;p50"/>
          <p:cNvSpPr txBox="1"/>
          <p:nvPr/>
        </p:nvSpPr>
        <p:spPr>
          <a:xfrm>
            <a:off x="4722002" y="2458500"/>
            <a:ext cx="3915000" cy="17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exend Light"/>
                <a:ea typeface="Lexend Light"/>
                <a:cs typeface="Lexend Light"/>
                <a:sym typeface="Lexend Light"/>
              </a:rPr>
              <a:t>Training ROC: 99.6%</a:t>
            </a:r>
            <a:endParaRPr sz="18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Lexend Light"/>
                <a:ea typeface="Lexend Light"/>
                <a:cs typeface="Lexend Light"/>
                <a:sym typeface="Lexend Light"/>
              </a:rPr>
              <a:t>Validation ROC: 91.8%</a:t>
            </a:r>
            <a:endParaRPr sz="1800"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latin typeface="Lexend Light"/>
                <a:ea typeface="Lexend Light"/>
                <a:cs typeface="Lexend Light"/>
                <a:sym typeface="Lexend Light"/>
              </a:rPr>
              <a:t>Performance on Test (Private): 94.8%</a:t>
            </a:r>
            <a:endParaRPr sz="1800"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p51"/>
          <p:cNvSpPr txBox="1"/>
          <p:nvPr>
            <p:ph type="title"/>
          </p:nvPr>
        </p:nvSpPr>
        <p:spPr>
          <a:xfrm>
            <a:off x="203025" y="353775"/>
            <a:ext cx="83286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sp>
        <p:nvSpPr>
          <p:cNvPr id="2002" name="Google Shape;2002;p51"/>
          <p:cNvSpPr/>
          <p:nvPr/>
        </p:nvSpPr>
        <p:spPr>
          <a:xfrm>
            <a:off x="357200" y="1355250"/>
            <a:ext cx="8475600" cy="3521100"/>
          </a:xfrm>
          <a:prstGeom prst="roundRect">
            <a:avLst>
              <a:gd fmla="val 1969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3" name="Google Shape;2003;p51"/>
          <p:cNvGrpSpPr/>
          <p:nvPr/>
        </p:nvGrpSpPr>
        <p:grpSpPr>
          <a:xfrm>
            <a:off x="427350" y="1434150"/>
            <a:ext cx="277873" cy="68400"/>
            <a:chOff x="520925" y="1460325"/>
            <a:chExt cx="277873" cy="68400"/>
          </a:xfrm>
        </p:grpSpPr>
        <p:sp>
          <p:nvSpPr>
            <p:cNvPr id="2004" name="Google Shape;2004;p51"/>
            <p:cNvSpPr/>
            <p:nvPr/>
          </p:nvSpPr>
          <p:spPr>
            <a:xfrm>
              <a:off x="520925" y="14603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51"/>
            <p:cNvSpPr/>
            <p:nvPr/>
          </p:nvSpPr>
          <p:spPr>
            <a:xfrm>
              <a:off x="625661" y="14603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51"/>
            <p:cNvSpPr/>
            <p:nvPr/>
          </p:nvSpPr>
          <p:spPr>
            <a:xfrm>
              <a:off x="730398" y="14603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07" name="Google Shape;200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200" y="2083328"/>
            <a:ext cx="8475600" cy="173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52"/>
          <p:cNvSpPr/>
          <p:nvPr/>
        </p:nvSpPr>
        <p:spPr>
          <a:xfrm>
            <a:off x="385425" y="1372000"/>
            <a:ext cx="8373000" cy="3521100"/>
          </a:xfrm>
          <a:prstGeom prst="roundRect">
            <a:avLst>
              <a:gd fmla="val 1969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3" name="Google Shape;2013;p52"/>
          <p:cNvGrpSpPr/>
          <p:nvPr/>
        </p:nvGrpSpPr>
        <p:grpSpPr>
          <a:xfrm>
            <a:off x="455571" y="1467658"/>
            <a:ext cx="277873" cy="68400"/>
            <a:chOff x="520925" y="1460325"/>
            <a:chExt cx="277873" cy="68400"/>
          </a:xfrm>
        </p:grpSpPr>
        <p:sp>
          <p:nvSpPr>
            <p:cNvPr id="2014" name="Google Shape;2014;p52"/>
            <p:cNvSpPr/>
            <p:nvPr/>
          </p:nvSpPr>
          <p:spPr>
            <a:xfrm>
              <a:off x="520925" y="14603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52"/>
            <p:cNvSpPr/>
            <p:nvPr/>
          </p:nvSpPr>
          <p:spPr>
            <a:xfrm>
              <a:off x="625661" y="14603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52"/>
            <p:cNvSpPr/>
            <p:nvPr/>
          </p:nvSpPr>
          <p:spPr>
            <a:xfrm>
              <a:off x="730398" y="14603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17" name="Google Shape;2017;p52"/>
          <p:cNvSpPr txBox="1"/>
          <p:nvPr>
            <p:ph type="title"/>
          </p:nvPr>
        </p:nvSpPr>
        <p:spPr>
          <a:xfrm>
            <a:off x="203025" y="361525"/>
            <a:ext cx="85554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2 - Best Model</a:t>
            </a:r>
            <a:endParaRPr/>
          </a:p>
        </p:txBody>
      </p:sp>
      <p:pic>
        <p:nvPicPr>
          <p:cNvPr id="2018" name="Google Shape;201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25" y="1601200"/>
            <a:ext cx="8372999" cy="329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53"/>
          <p:cNvSpPr/>
          <p:nvPr/>
        </p:nvSpPr>
        <p:spPr>
          <a:xfrm>
            <a:off x="327700" y="1420450"/>
            <a:ext cx="8584500" cy="3437400"/>
          </a:xfrm>
          <a:prstGeom prst="roundRect">
            <a:avLst>
              <a:gd fmla="val 4934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024" name="Google Shape;2024;p53"/>
          <p:cNvSpPr txBox="1"/>
          <p:nvPr>
            <p:ph type="title"/>
          </p:nvPr>
        </p:nvSpPr>
        <p:spPr>
          <a:xfrm>
            <a:off x="209775" y="468575"/>
            <a:ext cx="50160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2025" name="Google Shape;2025;p53"/>
          <p:cNvSpPr txBox="1"/>
          <p:nvPr/>
        </p:nvSpPr>
        <p:spPr>
          <a:xfrm>
            <a:off x="428250" y="1609900"/>
            <a:ext cx="8287500" cy="18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• File Import: Load Dataset.</a:t>
            </a:r>
            <a:endParaRPr sz="1200"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• Data Partition: Split data into training, validation, and test subsets.  </a:t>
            </a:r>
            <a:endParaRPr sz="1200"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• Model Development: Train models like Regression, Neural Network, Gradient Boosting. </a:t>
            </a:r>
            <a:endParaRPr sz="1200"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• Ensemble: Combine models (e.g., Neural Networks and Gradient Boosting) for better predictions. </a:t>
            </a:r>
            <a:endParaRPr sz="1200"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• Evaluation: Compare models using metrics like AUC and Lift.</a:t>
            </a:r>
            <a:endParaRPr sz="1200"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