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d40d27f5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11d40d27f52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d40d27f5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11d40d27f52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ue Graphic Double Line Title">
  <p:cSld name="2_Blue Graphic Double Line Title">
    <p:spTree>
      <p:nvGrpSpPr>
        <p:cNvPr id="11" name="Shape 11"/>
        <p:cNvGrpSpPr/>
        <p:nvPr/>
      </p:nvGrpSpPr>
      <p:grpSpPr>
        <a:xfrm>
          <a:off x="0" y="0"/>
          <a:ext cx="0" cy="0"/>
          <a:chOff x="0" y="0"/>
          <a:chExt cx="0" cy="0"/>
        </a:xfrm>
      </p:grpSpPr>
      <p:pic>
        <p:nvPicPr>
          <p:cNvPr descr="A picture containing animal&#10;&#10;Description automatically generated" id="12" name="Google Shape;12;p2"/>
          <p:cNvPicPr preferRelativeResize="0"/>
          <p:nvPr/>
        </p:nvPicPr>
        <p:blipFill rotWithShape="1">
          <a:blip r:embed="rId2">
            <a:alphaModFix/>
          </a:blip>
          <a:srcRect b="0" l="0" r="0" t="0"/>
          <a:stretch/>
        </p:blipFill>
        <p:spPr>
          <a:xfrm>
            <a:off x="0" y="-1396"/>
            <a:ext cx="9144000" cy="5146293"/>
          </a:xfrm>
          <a:prstGeom prst="rect">
            <a:avLst/>
          </a:prstGeom>
          <a:noFill/>
          <a:ln>
            <a:noFill/>
          </a:ln>
        </p:spPr>
      </p:pic>
      <p:sp>
        <p:nvSpPr>
          <p:cNvPr id="13" name="Google Shape;13;p2"/>
          <p:cNvSpPr/>
          <p:nvPr/>
        </p:nvSpPr>
        <p:spPr>
          <a:xfrm>
            <a:off x="0" y="1397"/>
            <a:ext cx="9144000" cy="5143500"/>
          </a:xfrm>
          <a:prstGeom prst="rect">
            <a:avLst/>
          </a:prstGeom>
          <a:gradFill>
            <a:gsLst>
              <a:gs pos="0">
                <a:srgbClr val="2C67FF">
                  <a:alpha val="0"/>
                </a:srgbClr>
              </a:gs>
              <a:gs pos="25000">
                <a:srgbClr val="2C67FF">
                  <a:alpha val="0"/>
                </a:srgbClr>
              </a:gs>
              <a:gs pos="58999">
                <a:srgbClr val="000063">
                  <a:alpha val="95686"/>
                </a:srgbClr>
              </a:gs>
              <a:gs pos="100000">
                <a:srgbClr val="000063">
                  <a:alpha val="95686"/>
                </a:srgbClr>
              </a:gs>
            </a:gsLst>
            <a:lin ang="135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id="14" name="Google Shape;14;p2"/>
          <p:cNvPicPr preferRelativeResize="0"/>
          <p:nvPr/>
        </p:nvPicPr>
        <p:blipFill rotWithShape="1">
          <a:blip r:embed="rId3">
            <a:alphaModFix/>
          </a:blip>
          <a:srcRect b="0" l="0" r="0" t="0"/>
          <a:stretch/>
        </p:blipFill>
        <p:spPr>
          <a:xfrm>
            <a:off x="444119" y="382876"/>
            <a:ext cx="2624563" cy="558418"/>
          </a:xfrm>
          <a:prstGeom prst="rect">
            <a:avLst/>
          </a:prstGeom>
          <a:noFill/>
          <a:ln>
            <a:noFill/>
          </a:ln>
        </p:spPr>
      </p:pic>
      <p:sp>
        <p:nvSpPr>
          <p:cNvPr id="15" name="Google Shape;15;p2"/>
          <p:cNvSpPr txBox="1"/>
          <p:nvPr>
            <p:ph type="ctrTitle"/>
          </p:nvPr>
        </p:nvSpPr>
        <p:spPr>
          <a:xfrm>
            <a:off x="414163" y="1561267"/>
            <a:ext cx="8348837" cy="1107996"/>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lt1"/>
              </a:buClr>
              <a:buSzPts val="4000"/>
              <a:buFont typeface="Arial"/>
              <a:buNone/>
              <a:defRPr b="1" i="0" sz="4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 name="Google Shape;16;p2"/>
          <p:cNvCxnSpPr/>
          <p:nvPr/>
        </p:nvCxnSpPr>
        <p:spPr>
          <a:xfrm rot="10800000">
            <a:off x="392897" y="3365738"/>
            <a:ext cx="2169460" cy="0"/>
          </a:xfrm>
          <a:prstGeom prst="straightConnector1">
            <a:avLst/>
          </a:prstGeom>
          <a:noFill/>
          <a:ln cap="flat" cmpd="sng" w="9525">
            <a:solidFill>
              <a:schemeClr val="accent4"/>
            </a:solidFill>
            <a:prstDash val="solid"/>
            <a:miter lim="800000"/>
            <a:headEnd len="sm" w="sm" type="none"/>
            <a:tailEnd len="sm" w="sm" type="none"/>
          </a:ln>
        </p:spPr>
      </p:cxnSp>
      <p:sp>
        <p:nvSpPr>
          <p:cNvPr id="17" name="Google Shape;17;p2"/>
          <p:cNvSpPr txBox="1"/>
          <p:nvPr>
            <p:ph idx="1" type="body"/>
          </p:nvPr>
        </p:nvSpPr>
        <p:spPr>
          <a:xfrm>
            <a:off x="414163" y="2730312"/>
            <a:ext cx="8327698" cy="40647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600"/>
              </a:spcBef>
              <a:spcAft>
                <a:spcPts val="0"/>
              </a:spcAft>
              <a:buClr>
                <a:schemeClr val="lt1"/>
              </a:buClr>
              <a:buSzPts val="2000"/>
              <a:buFont typeface="Arial"/>
              <a:buNone/>
              <a:defRPr sz="2000">
                <a:solidFill>
                  <a:schemeClr val="lt1"/>
                </a:solidFill>
              </a:defRPr>
            </a:lvl1pPr>
            <a:lvl2pPr indent="-228600" lvl="1" marL="914400" algn="l">
              <a:lnSpc>
                <a:spcPct val="100000"/>
              </a:lnSpc>
              <a:spcBef>
                <a:spcPts val="600"/>
              </a:spcBef>
              <a:spcAft>
                <a:spcPts val="0"/>
              </a:spcAft>
              <a:buClr>
                <a:schemeClr val="lt2"/>
              </a:buClr>
              <a:buSzPts val="1750"/>
              <a:buNone/>
              <a:defRPr>
                <a:solidFill>
                  <a:schemeClr val="lt2"/>
                </a:solidFill>
              </a:defRPr>
            </a:lvl2pPr>
            <a:lvl3pPr indent="-228600" lvl="2" marL="1371600" algn="l">
              <a:lnSpc>
                <a:spcPct val="100000"/>
              </a:lnSpc>
              <a:spcBef>
                <a:spcPts val="400"/>
              </a:spcBef>
              <a:spcAft>
                <a:spcPts val="0"/>
              </a:spcAft>
              <a:buClr>
                <a:srgbClr val="3F3F3F"/>
              </a:buClr>
              <a:buSzPts val="1200"/>
              <a:buNone/>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8" name="Google Shape;18;p2"/>
          <p:cNvSpPr txBox="1"/>
          <p:nvPr>
            <p:ph idx="2" type="body"/>
          </p:nvPr>
        </p:nvSpPr>
        <p:spPr>
          <a:xfrm>
            <a:off x="414163" y="3485244"/>
            <a:ext cx="8324523" cy="254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600"/>
              </a:spcBef>
              <a:spcAft>
                <a:spcPts val="0"/>
              </a:spcAft>
              <a:buClr>
                <a:schemeClr val="accent4"/>
              </a:buClr>
              <a:buSzPts val="1600"/>
              <a:buNone/>
              <a:defRPr sz="1600">
                <a:solidFill>
                  <a:schemeClr val="accent4"/>
                </a:solidFil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9" name="Google Shape;19;p2"/>
          <p:cNvSpPr txBox="1"/>
          <p:nvPr>
            <p:ph idx="11" type="ftr"/>
          </p:nvPr>
        </p:nvSpPr>
        <p:spPr>
          <a:xfrm>
            <a:off x="381000" y="4695411"/>
            <a:ext cx="4572000" cy="187241"/>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800">
                <a:solidFill>
                  <a:schemeClr val="lt2"/>
                </a:solidFill>
                <a:latin typeface="Arial"/>
                <a:ea typeface="Arial"/>
                <a:cs typeface="Arial"/>
                <a:sym typeface="Arial"/>
              </a:defRPr>
            </a:lvl1pPr>
            <a:lvl2pPr lvl="1" algn="l">
              <a:spcBef>
                <a:spcPts val="0"/>
              </a:spcBef>
              <a:spcAft>
                <a:spcPts val="0"/>
              </a:spcAft>
              <a:buSzPts val="1400"/>
              <a:buNone/>
              <a:defRPr sz="750"/>
            </a:lvl2pPr>
            <a:lvl3pPr lvl="2" algn="l">
              <a:spcBef>
                <a:spcPts val="0"/>
              </a:spcBef>
              <a:spcAft>
                <a:spcPts val="0"/>
              </a:spcAft>
              <a:buSzPts val="1400"/>
              <a:buNone/>
              <a:defRPr sz="750"/>
            </a:lvl3pPr>
            <a:lvl4pPr lvl="3" algn="l">
              <a:spcBef>
                <a:spcPts val="0"/>
              </a:spcBef>
              <a:spcAft>
                <a:spcPts val="0"/>
              </a:spcAft>
              <a:buSzPts val="1400"/>
              <a:buNone/>
              <a:defRPr sz="750"/>
            </a:lvl4pPr>
            <a:lvl5pPr lvl="4" algn="l">
              <a:spcBef>
                <a:spcPts val="0"/>
              </a:spcBef>
              <a:spcAft>
                <a:spcPts val="0"/>
              </a:spcAft>
              <a:buSzPts val="1400"/>
              <a:buNone/>
              <a:defRPr sz="750"/>
            </a:lvl5pPr>
            <a:lvl6pPr lvl="5" algn="l">
              <a:spcBef>
                <a:spcPts val="0"/>
              </a:spcBef>
              <a:spcAft>
                <a:spcPts val="0"/>
              </a:spcAft>
              <a:buSzPts val="1400"/>
              <a:buNone/>
              <a:defRPr sz="750"/>
            </a:lvl6pPr>
            <a:lvl7pPr lvl="6" algn="l">
              <a:spcBef>
                <a:spcPts val="0"/>
              </a:spcBef>
              <a:spcAft>
                <a:spcPts val="0"/>
              </a:spcAft>
              <a:buSzPts val="1400"/>
              <a:buNone/>
              <a:defRPr sz="750"/>
            </a:lvl7pPr>
            <a:lvl8pPr lvl="7" algn="l">
              <a:spcBef>
                <a:spcPts val="0"/>
              </a:spcBef>
              <a:spcAft>
                <a:spcPts val="0"/>
              </a:spcAft>
              <a:buSzPts val="1400"/>
              <a:buNone/>
              <a:defRPr sz="750"/>
            </a:lvl8pPr>
            <a:lvl9pPr lvl="8" algn="l">
              <a:spcBef>
                <a:spcPts val="0"/>
              </a:spcBef>
              <a:spcAft>
                <a:spcPts val="0"/>
              </a:spcAft>
              <a:buSzPts val="1400"/>
              <a:buNone/>
              <a:defRPr sz="75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Gradient Cover Single + Client Logo_Single" showMasterSp="0">
  <p:cSld name="Blue Gradient Cover Single + Client Logo_Single">
    <p:bg>
      <p:bgPr>
        <a:gradFill>
          <a:gsLst>
            <a:gs pos="0">
              <a:schemeClr val="accent3"/>
            </a:gs>
            <a:gs pos="66000">
              <a:schemeClr val="accent1"/>
            </a:gs>
            <a:gs pos="100000">
              <a:schemeClr val="accent1"/>
            </a:gs>
          </a:gsLst>
          <a:lin ang="13500000" scaled="0"/>
        </a:gradFill>
      </p:bgPr>
    </p:bg>
    <p:spTree>
      <p:nvGrpSpPr>
        <p:cNvPr id="85" name="Shape 85"/>
        <p:cNvGrpSpPr/>
        <p:nvPr/>
      </p:nvGrpSpPr>
      <p:grpSpPr>
        <a:xfrm>
          <a:off x="0" y="0"/>
          <a:ext cx="0" cy="0"/>
          <a:chOff x="0" y="0"/>
          <a:chExt cx="0" cy="0"/>
        </a:xfrm>
      </p:grpSpPr>
      <p:pic>
        <p:nvPicPr>
          <p:cNvPr id="86" name="Google Shape;86;p11"/>
          <p:cNvPicPr preferRelativeResize="0"/>
          <p:nvPr/>
        </p:nvPicPr>
        <p:blipFill rotWithShape="1">
          <a:blip r:embed="rId2">
            <a:alphaModFix/>
          </a:blip>
          <a:srcRect b="0" l="0" r="0" t="0"/>
          <a:stretch/>
        </p:blipFill>
        <p:spPr>
          <a:xfrm>
            <a:off x="425457" y="382876"/>
            <a:ext cx="2624563" cy="558418"/>
          </a:xfrm>
          <a:prstGeom prst="rect">
            <a:avLst/>
          </a:prstGeom>
          <a:noFill/>
          <a:ln>
            <a:noFill/>
          </a:ln>
        </p:spPr>
      </p:pic>
      <p:sp>
        <p:nvSpPr>
          <p:cNvPr id="87" name="Google Shape;87;p11"/>
          <p:cNvSpPr/>
          <p:nvPr>
            <p:ph idx="2" type="pic"/>
          </p:nvPr>
        </p:nvSpPr>
        <p:spPr>
          <a:xfrm>
            <a:off x="3514013" y="306715"/>
            <a:ext cx="2777457" cy="614363"/>
          </a:xfrm>
          <a:prstGeom prst="rect">
            <a:avLst/>
          </a:prstGeom>
          <a:noFill/>
          <a:ln>
            <a:noFill/>
          </a:ln>
        </p:spPr>
      </p:sp>
      <p:sp>
        <p:nvSpPr>
          <p:cNvPr id="88" name="Google Shape;88;p11"/>
          <p:cNvSpPr txBox="1"/>
          <p:nvPr>
            <p:ph type="ctrTitle"/>
          </p:nvPr>
        </p:nvSpPr>
        <p:spPr>
          <a:xfrm>
            <a:off x="414163" y="1838266"/>
            <a:ext cx="8348837" cy="553998"/>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lt1"/>
              </a:buClr>
              <a:buSzPts val="4000"/>
              <a:buFont typeface="Arial"/>
              <a:buNone/>
              <a:defRPr b="1" i="0" sz="4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89" name="Google Shape;89;p11"/>
          <p:cNvCxnSpPr/>
          <p:nvPr/>
        </p:nvCxnSpPr>
        <p:spPr>
          <a:xfrm rot="10800000">
            <a:off x="392897" y="3087443"/>
            <a:ext cx="2169460" cy="0"/>
          </a:xfrm>
          <a:prstGeom prst="straightConnector1">
            <a:avLst/>
          </a:prstGeom>
          <a:noFill/>
          <a:ln cap="flat" cmpd="sng" w="9525">
            <a:solidFill>
              <a:schemeClr val="accent4"/>
            </a:solidFill>
            <a:prstDash val="solid"/>
            <a:miter lim="800000"/>
            <a:headEnd len="sm" w="sm" type="none"/>
            <a:tailEnd len="sm" w="sm" type="none"/>
          </a:ln>
        </p:spPr>
      </p:cxnSp>
      <p:sp>
        <p:nvSpPr>
          <p:cNvPr id="90" name="Google Shape;90;p11"/>
          <p:cNvSpPr txBox="1"/>
          <p:nvPr>
            <p:ph idx="1" type="body"/>
          </p:nvPr>
        </p:nvSpPr>
        <p:spPr>
          <a:xfrm>
            <a:off x="414163" y="2452017"/>
            <a:ext cx="8327698" cy="40647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600"/>
              </a:spcBef>
              <a:spcAft>
                <a:spcPts val="0"/>
              </a:spcAft>
              <a:buClr>
                <a:schemeClr val="lt1"/>
              </a:buClr>
              <a:buSzPts val="2000"/>
              <a:buFont typeface="Arial"/>
              <a:buNone/>
              <a:defRPr sz="2000">
                <a:solidFill>
                  <a:schemeClr val="lt1"/>
                </a:solidFill>
              </a:defRPr>
            </a:lvl1pPr>
            <a:lvl2pPr indent="-228600" lvl="1" marL="914400" algn="l">
              <a:lnSpc>
                <a:spcPct val="100000"/>
              </a:lnSpc>
              <a:spcBef>
                <a:spcPts val="600"/>
              </a:spcBef>
              <a:spcAft>
                <a:spcPts val="0"/>
              </a:spcAft>
              <a:buClr>
                <a:schemeClr val="lt2"/>
              </a:buClr>
              <a:buSzPts val="1750"/>
              <a:buNone/>
              <a:defRPr>
                <a:solidFill>
                  <a:schemeClr val="lt2"/>
                </a:solidFill>
              </a:defRPr>
            </a:lvl2pPr>
            <a:lvl3pPr indent="-228600" lvl="2" marL="1371600" algn="l">
              <a:lnSpc>
                <a:spcPct val="100000"/>
              </a:lnSpc>
              <a:spcBef>
                <a:spcPts val="400"/>
              </a:spcBef>
              <a:spcAft>
                <a:spcPts val="0"/>
              </a:spcAft>
              <a:buClr>
                <a:srgbClr val="3F3F3F"/>
              </a:buClr>
              <a:buSzPts val="1200"/>
              <a:buNone/>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91" name="Google Shape;91;p11"/>
          <p:cNvSpPr txBox="1"/>
          <p:nvPr>
            <p:ph idx="3" type="body"/>
          </p:nvPr>
        </p:nvSpPr>
        <p:spPr>
          <a:xfrm>
            <a:off x="414163" y="3206949"/>
            <a:ext cx="8324523" cy="254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600"/>
              </a:spcBef>
              <a:spcAft>
                <a:spcPts val="0"/>
              </a:spcAft>
              <a:buClr>
                <a:schemeClr val="accent4"/>
              </a:buClr>
              <a:buSzPts val="1600"/>
              <a:buNone/>
              <a:defRPr sz="1600">
                <a:solidFill>
                  <a:schemeClr val="accent4"/>
                </a:solidFil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92" name="Google Shape;92;p11"/>
          <p:cNvSpPr txBox="1"/>
          <p:nvPr>
            <p:ph idx="11" type="ftr"/>
          </p:nvPr>
        </p:nvSpPr>
        <p:spPr>
          <a:xfrm>
            <a:off x="381000" y="4695411"/>
            <a:ext cx="4572000" cy="187241"/>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800">
                <a:solidFill>
                  <a:schemeClr val="lt2"/>
                </a:solidFill>
                <a:latin typeface="Arial"/>
                <a:ea typeface="Arial"/>
                <a:cs typeface="Arial"/>
                <a:sym typeface="Arial"/>
              </a:defRPr>
            </a:lvl1pPr>
            <a:lvl2pPr lvl="1" algn="l">
              <a:spcBef>
                <a:spcPts val="0"/>
              </a:spcBef>
              <a:spcAft>
                <a:spcPts val="0"/>
              </a:spcAft>
              <a:buSzPts val="1400"/>
              <a:buNone/>
              <a:defRPr sz="750"/>
            </a:lvl2pPr>
            <a:lvl3pPr lvl="2" algn="l">
              <a:spcBef>
                <a:spcPts val="0"/>
              </a:spcBef>
              <a:spcAft>
                <a:spcPts val="0"/>
              </a:spcAft>
              <a:buSzPts val="1400"/>
              <a:buNone/>
              <a:defRPr sz="750"/>
            </a:lvl3pPr>
            <a:lvl4pPr lvl="3" algn="l">
              <a:spcBef>
                <a:spcPts val="0"/>
              </a:spcBef>
              <a:spcAft>
                <a:spcPts val="0"/>
              </a:spcAft>
              <a:buSzPts val="1400"/>
              <a:buNone/>
              <a:defRPr sz="750"/>
            </a:lvl4pPr>
            <a:lvl5pPr lvl="4" algn="l">
              <a:spcBef>
                <a:spcPts val="0"/>
              </a:spcBef>
              <a:spcAft>
                <a:spcPts val="0"/>
              </a:spcAft>
              <a:buSzPts val="1400"/>
              <a:buNone/>
              <a:defRPr sz="750"/>
            </a:lvl5pPr>
            <a:lvl6pPr lvl="5" algn="l">
              <a:spcBef>
                <a:spcPts val="0"/>
              </a:spcBef>
              <a:spcAft>
                <a:spcPts val="0"/>
              </a:spcAft>
              <a:buSzPts val="1400"/>
              <a:buNone/>
              <a:defRPr sz="750"/>
            </a:lvl6pPr>
            <a:lvl7pPr lvl="6" algn="l">
              <a:spcBef>
                <a:spcPts val="0"/>
              </a:spcBef>
              <a:spcAft>
                <a:spcPts val="0"/>
              </a:spcAft>
              <a:buSzPts val="1400"/>
              <a:buNone/>
              <a:defRPr sz="750"/>
            </a:lvl7pPr>
            <a:lvl8pPr lvl="7" algn="l">
              <a:spcBef>
                <a:spcPts val="0"/>
              </a:spcBef>
              <a:spcAft>
                <a:spcPts val="0"/>
              </a:spcAft>
              <a:buSzPts val="1400"/>
              <a:buNone/>
              <a:defRPr sz="750"/>
            </a:lvl8pPr>
            <a:lvl9pPr lvl="8" algn="l">
              <a:spcBef>
                <a:spcPts val="0"/>
              </a:spcBef>
              <a:spcAft>
                <a:spcPts val="0"/>
              </a:spcAft>
              <a:buSzPts val="1400"/>
              <a:buNone/>
              <a:defRPr sz="75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Gradient Cover Double + Client Logo_Double" showMasterSp="0">
  <p:cSld name="Blue Gradient Cover Double + Client Logo_Double">
    <p:bg>
      <p:bgPr>
        <a:gradFill>
          <a:gsLst>
            <a:gs pos="0">
              <a:schemeClr val="accent3"/>
            </a:gs>
            <a:gs pos="66000">
              <a:schemeClr val="accent1"/>
            </a:gs>
            <a:gs pos="100000">
              <a:schemeClr val="accent1"/>
            </a:gs>
          </a:gsLst>
          <a:lin ang="13500000" scaled="0"/>
        </a:gradFill>
      </p:bgPr>
    </p:bg>
    <p:spTree>
      <p:nvGrpSpPr>
        <p:cNvPr id="93" name="Shape 93"/>
        <p:cNvGrpSpPr/>
        <p:nvPr/>
      </p:nvGrpSpPr>
      <p:grpSpPr>
        <a:xfrm>
          <a:off x="0" y="0"/>
          <a:ext cx="0" cy="0"/>
          <a:chOff x="0" y="0"/>
          <a:chExt cx="0" cy="0"/>
        </a:xfrm>
      </p:grpSpPr>
      <p:pic>
        <p:nvPicPr>
          <p:cNvPr id="94" name="Google Shape;94;p12"/>
          <p:cNvPicPr preferRelativeResize="0"/>
          <p:nvPr/>
        </p:nvPicPr>
        <p:blipFill rotWithShape="1">
          <a:blip r:embed="rId2">
            <a:alphaModFix/>
          </a:blip>
          <a:srcRect b="0" l="0" r="0" t="0"/>
          <a:stretch/>
        </p:blipFill>
        <p:spPr>
          <a:xfrm>
            <a:off x="425457" y="382876"/>
            <a:ext cx="2624563" cy="558418"/>
          </a:xfrm>
          <a:prstGeom prst="rect">
            <a:avLst/>
          </a:prstGeom>
          <a:noFill/>
          <a:ln>
            <a:noFill/>
          </a:ln>
        </p:spPr>
      </p:pic>
      <p:sp>
        <p:nvSpPr>
          <p:cNvPr id="95" name="Google Shape;95;p12"/>
          <p:cNvSpPr/>
          <p:nvPr>
            <p:ph idx="2" type="pic"/>
          </p:nvPr>
        </p:nvSpPr>
        <p:spPr>
          <a:xfrm>
            <a:off x="3514013" y="306715"/>
            <a:ext cx="2777457" cy="614363"/>
          </a:xfrm>
          <a:prstGeom prst="rect">
            <a:avLst/>
          </a:prstGeom>
          <a:noFill/>
          <a:ln>
            <a:noFill/>
          </a:ln>
        </p:spPr>
      </p:sp>
      <p:sp>
        <p:nvSpPr>
          <p:cNvPr id="96" name="Google Shape;96;p12"/>
          <p:cNvSpPr txBox="1"/>
          <p:nvPr>
            <p:ph type="ctrTitle"/>
          </p:nvPr>
        </p:nvSpPr>
        <p:spPr>
          <a:xfrm>
            <a:off x="414163" y="1561267"/>
            <a:ext cx="8348837" cy="1107996"/>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lt1"/>
              </a:buClr>
              <a:buSzPts val="4000"/>
              <a:buFont typeface="Arial"/>
              <a:buNone/>
              <a:defRPr b="1" i="0" sz="4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7" name="Google Shape;97;p12"/>
          <p:cNvCxnSpPr/>
          <p:nvPr/>
        </p:nvCxnSpPr>
        <p:spPr>
          <a:xfrm rot="10800000">
            <a:off x="392897" y="3365738"/>
            <a:ext cx="2169460" cy="0"/>
          </a:xfrm>
          <a:prstGeom prst="straightConnector1">
            <a:avLst/>
          </a:prstGeom>
          <a:noFill/>
          <a:ln cap="flat" cmpd="sng" w="9525">
            <a:solidFill>
              <a:schemeClr val="accent4"/>
            </a:solidFill>
            <a:prstDash val="solid"/>
            <a:miter lim="800000"/>
            <a:headEnd len="sm" w="sm" type="none"/>
            <a:tailEnd len="sm" w="sm" type="none"/>
          </a:ln>
        </p:spPr>
      </p:cxnSp>
      <p:sp>
        <p:nvSpPr>
          <p:cNvPr id="98" name="Google Shape;98;p12"/>
          <p:cNvSpPr txBox="1"/>
          <p:nvPr>
            <p:ph idx="1" type="body"/>
          </p:nvPr>
        </p:nvSpPr>
        <p:spPr>
          <a:xfrm>
            <a:off x="414163" y="2730312"/>
            <a:ext cx="8327698" cy="40647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600"/>
              </a:spcBef>
              <a:spcAft>
                <a:spcPts val="0"/>
              </a:spcAft>
              <a:buClr>
                <a:schemeClr val="lt1"/>
              </a:buClr>
              <a:buSzPts val="2000"/>
              <a:buFont typeface="Arial"/>
              <a:buNone/>
              <a:defRPr sz="2000">
                <a:solidFill>
                  <a:schemeClr val="lt1"/>
                </a:solidFill>
              </a:defRPr>
            </a:lvl1pPr>
            <a:lvl2pPr indent="-228600" lvl="1" marL="914400" algn="l">
              <a:lnSpc>
                <a:spcPct val="100000"/>
              </a:lnSpc>
              <a:spcBef>
                <a:spcPts val="600"/>
              </a:spcBef>
              <a:spcAft>
                <a:spcPts val="0"/>
              </a:spcAft>
              <a:buClr>
                <a:schemeClr val="lt2"/>
              </a:buClr>
              <a:buSzPts val="1750"/>
              <a:buNone/>
              <a:defRPr>
                <a:solidFill>
                  <a:schemeClr val="lt2"/>
                </a:solidFill>
              </a:defRPr>
            </a:lvl2pPr>
            <a:lvl3pPr indent="-228600" lvl="2" marL="1371600" algn="l">
              <a:lnSpc>
                <a:spcPct val="100000"/>
              </a:lnSpc>
              <a:spcBef>
                <a:spcPts val="400"/>
              </a:spcBef>
              <a:spcAft>
                <a:spcPts val="0"/>
              </a:spcAft>
              <a:buClr>
                <a:srgbClr val="3F3F3F"/>
              </a:buClr>
              <a:buSzPts val="1200"/>
              <a:buNone/>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99" name="Google Shape;99;p12"/>
          <p:cNvSpPr txBox="1"/>
          <p:nvPr>
            <p:ph idx="3" type="body"/>
          </p:nvPr>
        </p:nvSpPr>
        <p:spPr>
          <a:xfrm>
            <a:off x="414163" y="3485244"/>
            <a:ext cx="8324523" cy="254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600"/>
              </a:spcBef>
              <a:spcAft>
                <a:spcPts val="0"/>
              </a:spcAft>
              <a:buClr>
                <a:schemeClr val="accent4"/>
              </a:buClr>
              <a:buSzPts val="1600"/>
              <a:buNone/>
              <a:defRPr sz="1600">
                <a:solidFill>
                  <a:schemeClr val="accent4"/>
                </a:solidFil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00" name="Google Shape;100;p12"/>
          <p:cNvSpPr txBox="1"/>
          <p:nvPr>
            <p:ph idx="11" type="ftr"/>
          </p:nvPr>
        </p:nvSpPr>
        <p:spPr>
          <a:xfrm>
            <a:off x="381000" y="4695411"/>
            <a:ext cx="4572000" cy="187241"/>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800">
                <a:solidFill>
                  <a:schemeClr val="lt2"/>
                </a:solidFill>
                <a:latin typeface="Arial"/>
                <a:ea typeface="Arial"/>
                <a:cs typeface="Arial"/>
                <a:sym typeface="Arial"/>
              </a:defRPr>
            </a:lvl1pPr>
            <a:lvl2pPr lvl="1" algn="l">
              <a:spcBef>
                <a:spcPts val="0"/>
              </a:spcBef>
              <a:spcAft>
                <a:spcPts val="0"/>
              </a:spcAft>
              <a:buSzPts val="1400"/>
              <a:buNone/>
              <a:defRPr sz="750"/>
            </a:lvl2pPr>
            <a:lvl3pPr lvl="2" algn="l">
              <a:spcBef>
                <a:spcPts val="0"/>
              </a:spcBef>
              <a:spcAft>
                <a:spcPts val="0"/>
              </a:spcAft>
              <a:buSzPts val="1400"/>
              <a:buNone/>
              <a:defRPr sz="750"/>
            </a:lvl3pPr>
            <a:lvl4pPr lvl="3" algn="l">
              <a:spcBef>
                <a:spcPts val="0"/>
              </a:spcBef>
              <a:spcAft>
                <a:spcPts val="0"/>
              </a:spcAft>
              <a:buSzPts val="1400"/>
              <a:buNone/>
              <a:defRPr sz="750"/>
            </a:lvl4pPr>
            <a:lvl5pPr lvl="4" algn="l">
              <a:spcBef>
                <a:spcPts val="0"/>
              </a:spcBef>
              <a:spcAft>
                <a:spcPts val="0"/>
              </a:spcAft>
              <a:buSzPts val="1400"/>
              <a:buNone/>
              <a:defRPr sz="750"/>
            </a:lvl5pPr>
            <a:lvl6pPr lvl="5" algn="l">
              <a:spcBef>
                <a:spcPts val="0"/>
              </a:spcBef>
              <a:spcAft>
                <a:spcPts val="0"/>
              </a:spcAft>
              <a:buSzPts val="1400"/>
              <a:buNone/>
              <a:defRPr sz="750"/>
            </a:lvl6pPr>
            <a:lvl7pPr lvl="6" algn="l">
              <a:spcBef>
                <a:spcPts val="0"/>
              </a:spcBef>
              <a:spcAft>
                <a:spcPts val="0"/>
              </a:spcAft>
              <a:buSzPts val="1400"/>
              <a:buNone/>
              <a:defRPr sz="750"/>
            </a:lvl7pPr>
            <a:lvl8pPr lvl="7" algn="l">
              <a:spcBef>
                <a:spcPts val="0"/>
              </a:spcBef>
              <a:spcAft>
                <a:spcPts val="0"/>
              </a:spcAft>
              <a:buSzPts val="1400"/>
              <a:buNone/>
              <a:defRPr sz="750"/>
            </a:lvl8pPr>
            <a:lvl9pPr lvl="8" algn="l">
              <a:spcBef>
                <a:spcPts val="0"/>
              </a:spcBef>
              <a:spcAft>
                <a:spcPts val="0"/>
              </a:spcAft>
              <a:buSzPts val="1400"/>
              <a:buNone/>
              <a:defRPr sz="75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lide">
  <p:cSld name="Agenda Slide">
    <p:spTree>
      <p:nvGrpSpPr>
        <p:cNvPr id="101" name="Shape 101"/>
        <p:cNvGrpSpPr/>
        <p:nvPr/>
      </p:nvGrpSpPr>
      <p:grpSpPr>
        <a:xfrm>
          <a:off x="0" y="0"/>
          <a:ext cx="0" cy="0"/>
          <a:chOff x="0" y="0"/>
          <a:chExt cx="0" cy="0"/>
        </a:xfrm>
      </p:grpSpPr>
      <p:sp>
        <p:nvSpPr>
          <p:cNvPr id="102" name="Google Shape;102;p13"/>
          <p:cNvSpPr/>
          <p:nvPr/>
        </p:nvSpPr>
        <p:spPr>
          <a:xfrm>
            <a:off x="0" y="0"/>
            <a:ext cx="9144000" cy="5143500"/>
          </a:xfrm>
          <a:prstGeom prst="rect">
            <a:avLst/>
          </a:prstGeom>
          <a:gradFill>
            <a:gsLst>
              <a:gs pos="0">
                <a:schemeClr val="accent3"/>
              </a:gs>
              <a:gs pos="65000">
                <a:schemeClr val="accent1"/>
              </a:gs>
              <a:gs pos="100000">
                <a:schemeClr val="accent1"/>
              </a:gs>
            </a:gsLst>
            <a:lin ang="135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3" name="Google Shape;103;p13"/>
          <p:cNvSpPr txBox="1"/>
          <p:nvPr>
            <p:ph type="title"/>
          </p:nvPr>
        </p:nvSpPr>
        <p:spPr>
          <a:xfrm>
            <a:off x="384048" y="274321"/>
            <a:ext cx="8378952" cy="62103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2400"/>
              <a:buFont typeface="Arial"/>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13"/>
          <p:cNvSpPr txBox="1"/>
          <p:nvPr>
            <p:ph idx="11" type="ftr"/>
          </p:nvPr>
        </p:nvSpPr>
        <p:spPr>
          <a:xfrm>
            <a:off x="660386" y="4695411"/>
            <a:ext cx="4572000" cy="187241"/>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800">
                <a:solidFill>
                  <a:schemeClr val="lt1"/>
                </a:solidFill>
                <a:latin typeface="Arial"/>
                <a:ea typeface="Arial"/>
                <a:cs typeface="Arial"/>
                <a:sym typeface="Arial"/>
              </a:defRPr>
            </a:lvl1pPr>
            <a:lvl2pPr lvl="1" algn="l">
              <a:spcBef>
                <a:spcPts val="0"/>
              </a:spcBef>
              <a:spcAft>
                <a:spcPts val="0"/>
              </a:spcAft>
              <a:buSzPts val="1400"/>
              <a:buNone/>
              <a:defRPr sz="750"/>
            </a:lvl2pPr>
            <a:lvl3pPr lvl="2" algn="l">
              <a:spcBef>
                <a:spcPts val="0"/>
              </a:spcBef>
              <a:spcAft>
                <a:spcPts val="0"/>
              </a:spcAft>
              <a:buSzPts val="1400"/>
              <a:buNone/>
              <a:defRPr sz="750"/>
            </a:lvl3pPr>
            <a:lvl4pPr lvl="3" algn="l">
              <a:spcBef>
                <a:spcPts val="0"/>
              </a:spcBef>
              <a:spcAft>
                <a:spcPts val="0"/>
              </a:spcAft>
              <a:buSzPts val="1400"/>
              <a:buNone/>
              <a:defRPr sz="750"/>
            </a:lvl4pPr>
            <a:lvl5pPr lvl="4" algn="l">
              <a:spcBef>
                <a:spcPts val="0"/>
              </a:spcBef>
              <a:spcAft>
                <a:spcPts val="0"/>
              </a:spcAft>
              <a:buSzPts val="1400"/>
              <a:buNone/>
              <a:defRPr sz="750"/>
            </a:lvl5pPr>
            <a:lvl6pPr lvl="5" algn="l">
              <a:spcBef>
                <a:spcPts val="0"/>
              </a:spcBef>
              <a:spcAft>
                <a:spcPts val="0"/>
              </a:spcAft>
              <a:buSzPts val="1400"/>
              <a:buNone/>
              <a:defRPr sz="750"/>
            </a:lvl6pPr>
            <a:lvl7pPr lvl="6" algn="l">
              <a:spcBef>
                <a:spcPts val="0"/>
              </a:spcBef>
              <a:spcAft>
                <a:spcPts val="0"/>
              </a:spcAft>
              <a:buSzPts val="1400"/>
              <a:buNone/>
              <a:defRPr sz="750"/>
            </a:lvl7pPr>
            <a:lvl8pPr lvl="7" algn="l">
              <a:spcBef>
                <a:spcPts val="0"/>
              </a:spcBef>
              <a:spcAft>
                <a:spcPts val="0"/>
              </a:spcAft>
              <a:buSzPts val="1400"/>
              <a:buNone/>
              <a:defRPr sz="750"/>
            </a:lvl8pPr>
            <a:lvl9pPr lvl="8" algn="l">
              <a:spcBef>
                <a:spcPts val="0"/>
              </a:spcBef>
              <a:spcAft>
                <a:spcPts val="0"/>
              </a:spcAft>
              <a:buSzPts val="1400"/>
              <a:buNone/>
              <a:defRPr sz="750"/>
            </a:lvl9pPr>
          </a:lstStyle>
          <a:p/>
        </p:txBody>
      </p:sp>
      <p:sp>
        <p:nvSpPr>
          <p:cNvPr id="105" name="Google Shape;105;p13"/>
          <p:cNvSpPr txBox="1"/>
          <p:nvPr>
            <p:ph idx="12" type="sldNum"/>
          </p:nvPr>
        </p:nvSpPr>
        <p:spPr>
          <a:xfrm>
            <a:off x="385100" y="4759541"/>
            <a:ext cx="228600" cy="123111"/>
          </a:xfrm>
          <a:prstGeom prst="rect">
            <a:avLst/>
          </a:prstGeom>
          <a:noFill/>
          <a:ln>
            <a:noFill/>
          </a:ln>
        </p:spPr>
        <p:txBody>
          <a:bodyPr anchorCtr="0" anchor="b" bIns="0" lIns="0" spcFirstLastPara="1" rIns="0" wrap="square" tIns="0">
            <a:spAutoFit/>
          </a:bodyPr>
          <a:lstStyle>
            <a:lvl1pPr indent="0" lvl="0" marL="0" algn="l">
              <a:spcBef>
                <a:spcPts val="0"/>
              </a:spcBef>
              <a:buNone/>
              <a:defRPr b="1" i="0" sz="800" u="none" cap="none" strike="noStrike">
                <a:solidFill>
                  <a:schemeClr val="lt1"/>
                </a:solidFill>
                <a:latin typeface="Arial"/>
                <a:ea typeface="Arial"/>
                <a:cs typeface="Arial"/>
                <a:sym typeface="Arial"/>
              </a:defRPr>
            </a:lvl1pPr>
            <a:lvl2pPr indent="0" lvl="1" marL="0" algn="l">
              <a:spcBef>
                <a:spcPts val="0"/>
              </a:spcBef>
              <a:buNone/>
              <a:defRPr b="1" i="0" sz="800" u="none" cap="none" strike="noStrike">
                <a:solidFill>
                  <a:schemeClr val="lt1"/>
                </a:solidFill>
                <a:latin typeface="Arial"/>
                <a:ea typeface="Arial"/>
                <a:cs typeface="Arial"/>
                <a:sym typeface="Arial"/>
              </a:defRPr>
            </a:lvl2pPr>
            <a:lvl3pPr indent="0" lvl="2" marL="0" algn="l">
              <a:spcBef>
                <a:spcPts val="0"/>
              </a:spcBef>
              <a:buNone/>
              <a:defRPr b="1" i="0" sz="800" u="none" cap="none" strike="noStrike">
                <a:solidFill>
                  <a:schemeClr val="lt1"/>
                </a:solidFill>
                <a:latin typeface="Arial"/>
                <a:ea typeface="Arial"/>
                <a:cs typeface="Arial"/>
                <a:sym typeface="Arial"/>
              </a:defRPr>
            </a:lvl3pPr>
            <a:lvl4pPr indent="0" lvl="3" marL="0" algn="l">
              <a:spcBef>
                <a:spcPts val="0"/>
              </a:spcBef>
              <a:buNone/>
              <a:defRPr b="1" i="0" sz="800" u="none" cap="none" strike="noStrike">
                <a:solidFill>
                  <a:schemeClr val="lt1"/>
                </a:solidFill>
                <a:latin typeface="Arial"/>
                <a:ea typeface="Arial"/>
                <a:cs typeface="Arial"/>
                <a:sym typeface="Arial"/>
              </a:defRPr>
            </a:lvl4pPr>
            <a:lvl5pPr indent="0" lvl="4" marL="0" algn="l">
              <a:spcBef>
                <a:spcPts val="0"/>
              </a:spcBef>
              <a:buNone/>
              <a:defRPr b="1" i="0" sz="800" u="none" cap="none" strike="noStrike">
                <a:solidFill>
                  <a:schemeClr val="lt1"/>
                </a:solidFill>
                <a:latin typeface="Arial"/>
                <a:ea typeface="Arial"/>
                <a:cs typeface="Arial"/>
                <a:sym typeface="Arial"/>
              </a:defRPr>
            </a:lvl5pPr>
            <a:lvl6pPr indent="0" lvl="5" marL="0" algn="l">
              <a:spcBef>
                <a:spcPts val="0"/>
              </a:spcBef>
              <a:buNone/>
              <a:defRPr b="1" i="0" sz="800" u="none" cap="none" strike="noStrike">
                <a:solidFill>
                  <a:schemeClr val="lt1"/>
                </a:solidFill>
                <a:latin typeface="Arial"/>
                <a:ea typeface="Arial"/>
                <a:cs typeface="Arial"/>
                <a:sym typeface="Arial"/>
              </a:defRPr>
            </a:lvl6pPr>
            <a:lvl7pPr indent="0" lvl="6" marL="0" algn="l">
              <a:spcBef>
                <a:spcPts val="0"/>
              </a:spcBef>
              <a:buNone/>
              <a:defRPr b="1" i="0" sz="800" u="none" cap="none" strike="noStrike">
                <a:solidFill>
                  <a:schemeClr val="lt1"/>
                </a:solidFill>
                <a:latin typeface="Arial"/>
                <a:ea typeface="Arial"/>
                <a:cs typeface="Arial"/>
                <a:sym typeface="Arial"/>
              </a:defRPr>
            </a:lvl7pPr>
            <a:lvl8pPr indent="0" lvl="7" marL="0" algn="l">
              <a:spcBef>
                <a:spcPts val="0"/>
              </a:spcBef>
              <a:buNone/>
              <a:defRPr b="1" i="0" sz="800" u="none" cap="none" strike="noStrike">
                <a:solidFill>
                  <a:schemeClr val="lt1"/>
                </a:solidFill>
                <a:latin typeface="Arial"/>
                <a:ea typeface="Arial"/>
                <a:cs typeface="Arial"/>
                <a:sym typeface="Arial"/>
              </a:defRPr>
            </a:lvl8pPr>
            <a:lvl9pPr indent="0" lvl="8" marL="0" algn="l">
              <a:spcBef>
                <a:spcPts val="0"/>
              </a:spcBef>
              <a:buNone/>
              <a:defRPr b="1" i="0" sz="8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106" name="Google Shape;106;p13"/>
          <p:cNvPicPr preferRelativeResize="0"/>
          <p:nvPr/>
        </p:nvPicPr>
        <p:blipFill rotWithShape="1">
          <a:blip r:embed="rId2">
            <a:alphaModFix/>
          </a:blip>
          <a:srcRect b="0" l="0" r="0" t="0"/>
          <a:stretch/>
        </p:blipFill>
        <p:spPr>
          <a:xfrm>
            <a:off x="7734300" y="4751509"/>
            <a:ext cx="1029775" cy="221011"/>
          </a:xfrm>
          <a:prstGeom prst="rect">
            <a:avLst/>
          </a:prstGeom>
          <a:noFill/>
          <a:ln>
            <a:noFill/>
          </a:ln>
        </p:spPr>
      </p:pic>
      <p:sp>
        <p:nvSpPr>
          <p:cNvPr id="107" name="Google Shape;107;p13"/>
          <p:cNvSpPr txBox="1"/>
          <p:nvPr>
            <p:ph idx="1" type="body"/>
          </p:nvPr>
        </p:nvSpPr>
        <p:spPr>
          <a:xfrm>
            <a:off x="377952" y="1111401"/>
            <a:ext cx="8385048" cy="3319272"/>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600"/>
              </a:spcBef>
              <a:spcAft>
                <a:spcPts val="0"/>
              </a:spcAft>
              <a:buClr>
                <a:schemeClr val="lt1"/>
              </a:buClr>
              <a:buSzPts val="1800"/>
              <a:buFont typeface="Arial"/>
              <a:buAutoNum type="arabicPeriod"/>
              <a:defRPr>
                <a:solidFill>
                  <a:schemeClr val="lt1"/>
                </a:solidFill>
              </a:defRPr>
            </a:lvl1pPr>
            <a:lvl2pPr indent="-228600" lvl="1" marL="914400" algn="l">
              <a:lnSpc>
                <a:spcPct val="100000"/>
              </a:lnSpc>
              <a:spcBef>
                <a:spcPts val="600"/>
              </a:spcBef>
              <a:spcAft>
                <a:spcPts val="0"/>
              </a:spcAft>
              <a:buClr>
                <a:schemeClr val="lt1"/>
              </a:buClr>
              <a:buSzPts val="1750"/>
              <a:buNone/>
              <a:defRPr sz="1400">
                <a:solidFill>
                  <a:schemeClr val="lt1"/>
                </a:solidFill>
              </a:defRPr>
            </a:lvl2pPr>
            <a:lvl3pPr indent="-228600" lvl="2" marL="1371600" algn="l">
              <a:lnSpc>
                <a:spcPct val="100000"/>
              </a:lnSpc>
              <a:spcBef>
                <a:spcPts val="600"/>
              </a:spcBef>
              <a:spcAft>
                <a:spcPts val="0"/>
              </a:spcAft>
              <a:buClr>
                <a:schemeClr val="lt1"/>
              </a:buClr>
              <a:buSzPts val="1400"/>
              <a:buNone/>
              <a:defRPr sz="1400">
                <a:solidFill>
                  <a:schemeClr val="lt1"/>
                </a:solidFill>
              </a:defRPr>
            </a:lvl3pPr>
            <a:lvl4pPr indent="-228600" lvl="3" marL="1828800" algn="l">
              <a:lnSpc>
                <a:spcPct val="100000"/>
              </a:lnSpc>
              <a:spcBef>
                <a:spcPts val="600"/>
              </a:spcBef>
              <a:spcAft>
                <a:spcPts val="0"/>
              </a:spcAft>
              <a:buClr>
                <a:schemeClr val="lt1"/>
              </a:buClr>
              <a:buSzPts val="1400"/>
              <a:buNone/>
              <a:defRPr sz="1400">
                <a:solidFill>
                  <a:schemeClr val="lt1"/>
                </a:solidFill>
              </a:defRPr>
            </a:lvl4pPr>
            <a:lvl5pPr indent="-228600" lvl="4" marL="2286000" algn="l">
              <a:lnSpc>
                <a:spcPct val="100000"/>
              </a:lnSpc>
              <a:spcBef>
                <a:spcPts val="600"/>
              </a:spcBef>
              <a:spcAft>
                <a:spcPts val="0"/>
              </a:spcAft>
              <a:buClr>
                <a:schemeClr val="lt1"/>
              </a:buClr>
              <a:buSzPts val="1400"/>
              <a:buNone/>
              <a:defRPr sz="1400">
                <a:solidFill>
                  <a:schemeClr val="lt1"/>
                </a:solidFill>
              </a:defRPr>
            </a:lvl5pPr>
            <a:lvl6pPr indent="-228600" lvl="5" marL="2743200" algn="l">
              <a:lnSpc>
                <a:spcPct val="100000"/>
              </a:lnSpc>
              <a:spcBef>
                <a:spcPts val="600"/>
              </a:spcBef>
              <a:spcAft>
                <a:spcPts val="0"/>
              </a:spcAft>
              <a:buSzPts val="1750"/>
              <a:buNone/>
              <a:defRPr sz="1400">
                <a:solidFill>
                  <a:schemeClr val="lt1"/>
                </a:solidFill>
              </a:defRPr>
            </a:lvl6pPr>
            <a:lvl7pPr indent="-228600" lvl="6" marL="3200400" algn="l">
              <a:lnSpc>
                <a:spcPct val="100000"/>
              </a:lnSpc>
              <a:spcBef>
                <a:spcPts val="600"/>
              </a:spcBef>
              <a:spcAft>
                <a:spcPts val="0"/>
              </a:spcAft>
              <a:buSzPts val="1260"/>
              <a:buNone/>
              <a:defRPr sz="1400">
                <a:solidFill>
                  <a:schemeClr val="lt1"/>
                </a:solidFill>
              </a:defRPr>
            </a:lvl7pPr>
            <a:lvl8pPr indent="-228600" lvl="7" marL="3657600" algn="l">
              <a:lnSpc>
                <a:spcPct val="100000"/>
              </a:lnSpc>
              <a:spcBef>
                <a:spcPts val="600"/>
              </a:spcBef>
              <a:spcAft>
                <a:spcPts val="0"/>
              </a:spcAft>
              <a:buSzPts val="1260"/>
              <a:buNone/>
              <a:defRPr sz="1400">
                <a:solidFill>
                  <a:schemeClr val="lt1"/>
                </a:solidFill>
              </a:defRPr>
            </a:lvl8pPr>
            <a:lvl9pPr indent="-228600" lvl="8" marL="4114800" algn="l">
              <a:lnSpc>
                <a:spcPct val="100000"/>
              </a:lnSpc>
              <a:spcBef>
                <a:spcPts val="600"/>
              </a:spcBef>
              <a:spcAft>
                <a:spcPts val="0"/>
              </a:spcAft>
              <a:buClr>
                <a:schemeClr val="lt1"/>
              </a:buClr>
              <a:buSzPts val="1260"/>
              <a:buNone/>
              <a:defRPr sz="1400">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Main Layout_White Background">
  <p:cSld name="1_Main Layout_White Background">
    <p:spTree>
      <p:nvGrpSpPr>
        <p:cNvPr id="108" name="Shape 108"/>
        <p:cNvGrpSpPr/>
        <p:nvPr/>
      </p:nvGrpSpPr>
      <p:grpSpPr>
        <a:xfrm>
          <a:off x="0" y="0"/>
          <a:ext cx="0" cy="0"/>
          <a:chOff x="0" y="0"/>
          <a:chExt cx="0" cy="0"/>
        </a:xfrm>
      </p:grpSpPr>
      <p:sp>
        <p:nvSpPr>
          <p:cNvPr id="109" name="Google Shape;109;p14"/>
          <p:cNvSpPr txBox="1"/>
          <p:nvPr>
            <p:ph type="title"/>
          </p:nvPr>
        </p:nvSpPr>
        <p:spPr>
          <a:xfrm>
            <a:off x="384048" y="274321"/>
            <a:ext cx="8417052" cy="62103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14"/>
          <p:cNvSpPr txBox="1"/>
          <p:nvPr>
            <p:ph idx="1" type="body"/>
          </p:nvPr>
        </p:nvSpPr>
        <p:spPr>
          <a:xfrm>
            <a:off x="381000" y="1162050"/>
            <a:ext cx="8417052" cy="3311525"/>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rgbClr val="3F3F3F"/>
              </a:buClr>
              <a:buSzPts val="1800"/>
              <a:buNone/>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11" name="Google Shape;111;p14"/>
          <p:cNvSpPr txBox="1"/>
          <p:nvPr>
            <p:ph idx="11" type="ftr"/>
          </p:nvPr>
        </p:nvSpPr>
        <p:spPr>
          <a:xfrm>
            <a:off x="660386" y="4695411"/>
            <a:ext cx="4572000" cy="187241"/>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800">
                <a:solidFill>
                  <a:schemeClr val="dk1"/>
                </a:solidFill>
                <a:latin typeface="Arial"/>
                <a:ea typeface="Arial"/>
                <a:cs typeface="Arial"/>
                <a:sym typeface="Arial"/>
              </a:defRPr>
            </a:lvl1pPr>
            <a:lvl2pPr lvl="1" algn="l">
              <a:spcBef>
                <a:spcPts val="0"/>
              </a:spcBef>
              <a:spcAft>
                <a:spcPts val="0"/>
              </a:spcAft>
              <a:buSzPts val="1400"/>
              <a:buNone/>
              <a:defRPr sz="750"/>
            </a:lvl2pPr>
            <a:lvl3pPr lvl="2" algn="l">
              <a:spcBef>
                <a:spcPts val="0"/>
              </a:spcBef>
              <a:spcAft>
                <a:spcPts val="0"/>
              </a:spcAft>
              <a:buSzPts val="1400"/>
              <a:buNone/>
              <a:defRPr sz="750"/>
            </a:lvl3pPr>
            <a:lvl4pPr lvl="3" algn="l">
              <a:spcBef>
                <a:spcPts val="0"/>
              </a:spcBef>
              <a:spcAft>
                <a:spcPts val="0"/>
              </a:spcAft>
              <a:buSzPts val="1400"/>
              <a:buNone/>
              <a:defRPr sz="750"/>
            </a:lvl4pPr>
            <a:lvl5pPr lvl="4" algn="l">
              <a:spcBef>
                <a:spcPts val="0"/>
              </a:spcBef>
              <a:spcAft>
                <a:spcPts val="0"/>
              </a:spcAft>
              <a:buSzPts val="1400"/>
              <a:buNone/>
              <a:defRPr sz="750"/>
            </a:lvl5pPr>
            <a:lvl6pPr lvl="5" algn="l">
              <a:spcBef>
                <a:spcPts val="0"/>
              </a:spcBef>
              <a:spcAft>
                <a:spcPts val="0"/>
              </a:spcAft>
              <a:buSzPts val="1400"/>
              <a:buNone/>
              <a:defRPr sz="750"/>
            </a:lvl6pPr>
            <a:lvl7pPr lvl="6" algn="l">
              <a:spcBef>
                <a:spcPts val="0"/>
              </a:spcBef>
              <a:spcAft>
                <a:spcPts val="0"/>
              </a:spcAft>
              <a:buSzPts val="1400"/>
              <a:buNone/>
              <a:defRPr sz="750"/>
            </a:lvl7pPr>
            <a:lvl8pPr lvl="7" algn="l">
              <a:spcBef>
                <a:spcPts val="0"/>
              </a:spcBef>
              <a:spcAft>
                <a:spcPts val="0"/>
              </a:spcAft>
              <a:buSzPts val="1400"/>
              <a:buNone/>
              <a:defRPr sz="750"/>
            </a:lvl8pPr>
            <a:lvl9pPr lvl="8" algn="l">
              <a:spcBef>
                <a:spcPts val="0"/>
              </a:spcBef>
              <a:spcAft>
                <a:spcPts val="0"/>
              </a:spcAft>
              <a:buSzPts val="1400"/>
              <a:buNone/>
              <a:defRPr sz="750"/>
            </a:lvl9pPr>
          </a:lstStyle>
          <a:p/>
        </p:txBody>
      </p:sp>
      <p:sp>
        <p:nvSpPr>
          <p:cNvPr id="112" name="Google Shape;112;p14"/>
          <p:cNvSpPr txBox="1"/>
          <p:nvPr>
            <p:ph idx="12" type="sldNum"/>
          </p:nvPr>
        </p:nvSpPr>
        <p:spPr>
          <a:xfrm>
            <a:off x="385100" y="4759541"/>
            <a:ext cx="228600" cy="123111"/>
          </a:xfrm>
          <a:prstGeom prst="rect">
            <a:avLst/>
          </a:prstGeom>
          <a:noFill/>
          <a:ln>
            <a:noFill/>
          </a:ln>
        </p:spPr>
        <p:txBody>
          <a:bodyPr anchorCtr="0" anchor="b" bIns="0" lIns="0" spcFirstLastPara="1" rIns="0" wrap="square" tIns="0">
            <a:spAutoFit/>
          </a:bodyPr>
          <a:lstStyle>
            <a:lvl1pPr indent="0" lvl="0" marL="0" algn="l">
              <a:spcBef>
                <a:spcPts val="0"/>
              </a:spcBef>
              <a:buNone/>
              <a:defRPr b="1" i="0" sz="800" u="none" cap="none" strike="noStrike">
                <a:solidFill>
                  <a:schemeClr val="dk1"/>
                </a:solidFill>
                <a:latin typeface="Arial"/>
                <a:ea typeface="Arial"/>
                <a:cs typeface="Arial"/>
                <a:sym typeface="Arial"/>
              </a:defRPr>
            </a:lvl1pPr>
            <a:lvl2pPr indent="0" lvl="1" marL="0" algn="l">
              <a:spcBef>
                <a:spcPts val="0"/>
              </a:spcBef>
              <a:buNone/>
              <a:defRPr b="1" i="0" sz="800" u="none" cap="none" strike="noStrike">
                <a:solidFill>
                  <a:schemeClr val="dk1"/>
                </a:solidFill>
                <a:latin typeface="Arial"/>
                <a:ea typeface="Arial"/>
                <a:cs typeface="Arial"/>
                <a:sym typeface="Arial"/>
              </a:defRPr>
            </a:lvl2pPr>
            <a:lvl3pPr indent="0" lvl="2" marL="0" algn="l">
              <a:spcBef>
                <a:spcPts val="0"/>
              </a:spcBef>
              <a:buNone/>
              <a:defRPr b="1" i="0" sz="800" u="none" cap="none" strike="noStrike">
                <a:solidFill>
                  <a:schemeClr val="dk1"/>
                </a:solidFill>
                <a:latin typeface="Arial"/>
                <a:ea typeface="Arial"/>
                <a:cs typeface="Arial"/>
                <a:sym typeface="Arial"/>
              </a:defRPr>
            </a:lvl3pPr>
            <a:lvl4pPr indent="0" lvl="3" marL="0" algn="l">
              <a:spcBef>
                <a:spcPts val="0"/>
              </a:spcBef>
              <a:buNone/>
              <a:defRPr b="1" i="0" sz="800" u="none" cap="none" strike="noStrike">
                <a:solidFill>
                  <a:schemeClr val="dk1"/>
                </a:solidFill>
                <a:latin typeface="Arial"/>
                <a:ea typeface="Arial"/>
                <a:cs typeface="Arial"/>
                <a:sym typeface="Arial"/>
              </a:defRPr>
            </a:lvl4pPr>
            <a:lvl5pPr indent="0" lvl="4" marL="0" algn="l">
              <a:spcBef>
                <a:spcPts val="0"/>
              </a:spcBef>
              <a:buNone/>
              <a:defRPr b="1" i="0" sz="800" u="none" cap="none" strike="noStrike">
                <a:solidFill>
                  <a:schemeClr val="dk1"/>
                </a:solidFill>
                <a:latin typeface="Arial"/>
                <a:ea typeface="Arial"/>
                <a:cs typeface="Arial"/>
                <a:sym typeface="Arial"/>
              </a:defRPr>
            </a:lvl5pPr>
            <a:lvl6pPr indent="0" lvl="5" marL="0" algn="l">
              <a:spcBef>
                <a:spcPts val="0"/>
              </a:spcBef>
              <a:buNone/>
              <a:defRPr b="1" i="0" sz="800" u="none" cap="none" strike="noStrike">
                <a:solidFill>
                  <a:schemeClr val="dk1"/>
                </a:solidFill>
                <a:latin typeface="Arial"/>
                <a:ea typeface="Arial"/>
                <a:cs typeface="Arial"/>
                <a:sym typeface="Arial"/>
              </a:defRPr>
            </a:lvl6pPr>
            <a:lvl7pPr indent="0" lvl="6" marL="0" algn="l">
              <a:spcBef>
                <a:spcPts val="0"/>
              </a:spcBef>
              <a:buNone/>
              <a:defRPr b="1" i="0" sz="800" u="none" cap="none" strike="noStrike">
                <a:solidFill>
                  <a:schemeClr val="dk1"/>
                </a:solidFill>
                <a:latin typeface="Arial"/>
                <a:ea typeface="Arial"/>
                <a:cs typeface="Arial"/>
                <a:sym typeface="Arial"/>
              </a:defRPr>
            </a:lvl7pPr>
            <a:lvl8pPr indent="0" lvl="7" marL="0" algn="l">
              <a:spcBef>
                <a:spcPts val="0"/>
              </a:spcBef>
              <a:buNone/>
              <a:defRPr b="1" i="0" sz="800" u="none" cap="none" strike="noStrike">
                <a:solidFill>
                  <a:schemeClr val="dk1"/>
                </a:solidFill>
                <a:latin typeface="Arial"/>
                <a:ea typeface="Arial"/>
                <a:cs typeface="Arial"/>
                <a:sym typeface="Arial"/>
              </a:defRPr>
            </a:lvl8pPr>
            <a:lvl9pPr indent="0" lvl="8" marL="0" algn="l">
              <a:spcBef>
                <a:spcPts val="0"/>
              </a:spcBef>
              <a:buNone/>
              <a:defRPr b="1" i="0" sz="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2 Column Layout">
  <p:cSld name="1_2 Column Layout">
    <p:spTree>
      <p:nvGrpSpPr>
        <p:cNvPr id="113" name="Shape 113"/>
        <p:cNvGrpSpPr/>
        <p:nvPr/>
      </p:nvGrpSpPr>
      <p:grpSpPr>
        <a:xfrm>
          <a:off x="0" y="0"/>
          <a:ext cx="0" cy="0"/>
          <a:chOff x="0" y="0"/>
          <a:chExt cx="0" cy="0"/>
        </a:xfrm>
      </p:grpSpPr>
      <p:sp>
        <p:nvSpPr>
          <p:cNvPr id="114" name="Google Shape;114;p15"/>
          <p:cNvSpPr txBox="1"/>
          <p:nvPr>
            <p:ph type="title"/>
          </p:nvPr>
        </p:nvSpPr>
        <p:spPr>
          <a:xfrm>
            <a:off x="384048" y="274321"/>
            <a:ext cx="8417052" cy="62103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15"/>
          <p:cNvSpPr txBox="1"/>
          <p:nvPr>
            <p:ph idx="11" type="ftr"/>
          </p:nvPr>
        </p:nvSpPr>
        <p:spPr>
          <a:xfrm>
            <a:off x="660386" y="4695411"/>
            <a:ext cx="4572000" cy="187241"/>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800">
                <a:solidFill>
                  <a:schemeClr val="dk1"/>
                </a:solidFill>
                <a:latin typeface="Arial"/>
                <a:ea typeface="Arial"/>
                <a:cs typeface="Arial"/>
                <a:sym typeface="Arial"/>
              </a:defRPr>
            </a:lvl1pPr>
            <a:lvl2pPr lvl="1" algn="l">
              <a:spcBef>
                <a:spcPts val="0"/>
              </a:spcBef>
              <a:spcAft>
                <a:spcPts val="0"/>
              </a:spcAft>
              <a:buSzPts val="1400"/>
              <a:buNone/>
              <a:defRPr sz="750"/>
            </a:lvl2pPr>
            <a:lvl3pPr lvl="2" algn="l">
              <a:spcBef>
                <a:spcPts val="0"/>
              </a:spcBef>
              <a:spcAft>
                <a:spcPts val="0"/>
              </a:spcAft>
              <a:buSzPts val="1400"/>
              <a:buNone/>
              <a:defRPr sz="750"/>
            </a:lvl3pPr>
            <a:lvl4pPr lvl="3" algn="l">
              <a:spcBef>
                <a:spcPts val="0"/>
              </a:spcBef>
              <a:spcAft>
                <a:spcPts val="0"/>
              </a:spcAft>
              <a:buSzPts val="1400"/>
              <a:buNone/>
              <a:defRPr sz="750"/>
            </a:lvl4pPr>
            <a:lvl5pPr lvl="4" algn="l">
              <a:spcBef>
                <a:spcPts val="0"/>
              </a:spcBef>
              <a:spcAft>
                <a:spcPts val="0"/>
              </a:spcAft>
              <a:buSzPts val="1400"/>
              <a:buNone/>
              <a:defRPr sz="750"/>
            </a:lvl5pPr>
            <a:lvl6pPr lvl="5" algn="l">
              <a:spcBef>
                <a:spcPts val="0"/>
              </a:spcBef>
              <a:spcAft>
                <a:spcPts val="0"/>
              </a:spcAft>
              <a:buSzPts val="1400"/>
              <a:buNone/>
              <a:defRPr sz="750"/>
            </a:lvl6pPr>
            <a:lvl7pPr lvl="6" algn="l">
              <a:spcBef>
                <a:spcPts val="0"/>
              </a:spcBef>
              <a:spcAft>
                <a:spcPts val="0"/>
              </a:spcAft>
              <a:buSzPts val="1400"/>
              <a:buNone/>
              <a:defRPr sz="750"/>
            </a:lvl7pPr>
            <a:lvl8pPr lvl="7" algn="l">
              <a:spcBef>
                <a:spcPts val="0"/>
              </a:spcBef>
              <a:spcAft>
                <a:spcPts val="0"/>
              </a:spcAft>
              <a:buSzPts val="1400"/>
              <a:buNone/>
              <a:defRPr sz="750"/>
            </a:lvl8pPr>
            <a:lvl9pPr lvl="8" algn="l">
              <a:spcBef>
                <a:spcPts val="0"/>
              </a:spcBef>
              <a:spcAft>
                <a:spcPts val="0"/>
              </a:spcAft>
              <a:buSzPts val="1400"/>
              <a:buNone/>
              <a:defRPr sz="750"/>
            </a:lvl9pPr>
          </a:lstStyle>
          <a:p/>
        </p:txBody>
      </p:sp>
      <p:sp>
        <p:nvSpPr>
          <p:cNvPr id="116" name="Google Shape;116;p15"/>
          <p:cNvSpPr txBox="1"/>
          <p:nvPr>
            <p:ph idx="12" type="sldNum"/>
          </p:nvPr>
        </p:nvSpPr>
        <p:spPr>
          <a:xfrm>
            <a:off x="385100" y="4759541"/>
            <a:ext cx="228600" cy="123111"/>
          </a:xfrm>
          <a:prstGeom prst="rect">
            <a:avLst/>
          </a:prstGeom>
          <a:noFill/>
          <a:ln>
            <a:noFill/>
          </a:ln>
        </p:spPr>
        <p:txBody>
          <a:bodyPr anchorCtr="0" anchor="b" bIns="0" lIns="0" spcFirstLastPara="1" rIns="0" wrap="square" tIns="0">
            <a:spAutoFit/>
          </a:bodyPr>
          <a:lstStyle>
            <a:lvl1pPr indent="0" lvl="0" marL="0" algn="l">
              <a:spcBef>
                <a:spcPts val="0"/>
              </a:spcBef>
              <a:buNone/>
              <a:defRPr b="1" i="0" sz="800" u="none" cap="none" strike="noStrike">
                <a:solidFill>
                  <a:schemeClr val="dk1"/>
                </a:solidFill>
                <a:latin typeface="Arial"/>
                <a:ea typeface="Arial"/>
                <a:cs typeface="Arial"/>
                <a:sym typeface="Arial"/>
              </a:defRPr>
            </a:lvl1pPr>
            <a:lvl2pPr indent="0" lvl="1" marL="0" algn="l">
              <a:spcBef>
                <a:spcPts val="0"/>
              </a:spcBef>
              <a:buNone/>
              <a:defRPr b="1" i="0" sz="800" u="none" cap="none" strike="noStrike">
                <a:solidFill>
                  <a:schemeClr val="dk1"/>
                </a:solidFill>
                <a:latin typeface="Arial"/>
                <a:ea typeface="Arial"/>
                <a:cs typeface="Arial"/>
                <a:sym typeface="Arial"/>
              </a:defRPr>
            </a:lvl2pPr>
            <a:lvl3pPr indent="0" lvl="2" marL="0" algn="l">
              <a:spcBef>
                <a:spcPts val="0"/>
              </a:spcBef>
              <a:buNone/>
              <a:defRPr b="1" i="0" sz="800" u="none" cap="none" strike="noStrike">
                <a:solidFill>
                  <a:schemeClr val="dk1"/>
                </a:solidFill>
                <a:latin typeface="Arial"/>
                <a:ea typeface="Arial"/>
                <a:cs typeface="Arial"/>
                <a:sym typeface="Arial"/>
              </a:defRPr>
            </a:lvl3pPr>
            <a:lvl4pPr indent="0" lvl="3" marL="0" algn="l">
              <a:spcBef>
                <a:spcPts val="0"/>
              </a:spcBef>
              <a:buNone/>
              <a:defRPr b="1" i="0" sz="800" u="none" cap="none" strike="noStrike">
                <a:solidFill>
                  <a:schemeClr val="dk1"/>
                </a:solidFill>
                <a:latin typeface="Arial"/>
                <a:ea typeface="Arial"/>
                <a:cs typeface="Arial"/>
                <a:sym typeface="Arial"/>
              </a:defRPr>
            </a:lvl4pPr>
            <a:lvl5pPr indent="0" lvl="4" marL="0" algn="l">
              <a:spcBef>
                <a:spcPts val="0"/>
              </a:spcBef>
              <a:buNone/>
              <a:defRPr b="1" i="0" sz="800" u="none" cap="none" strike="noStrike">
                <a:solidFill>
                  <a:schemeClr val="dk1"/>
                </a:solidFill>
                <a:latin typeface="Arial"/>
                <a:ea typeface="Arial"/>
                <a:cs typeface="Arial"/>
                <a:sym typeface="Arial"/>
              </a:defRPr>
            </a:lvl5pPr>
            <a:lvl6pPr indent="0" lvl="5" marL="0" algn="l">
              <a:spcBef>
                <a:spcPts val="0"/>
              </a:spcBef>
              <a:buNone/>
              <a:defRPr b="1" i="0" sz="800" u="none" cap="none" strike="noStrike">
                <a:solidFill>
                  <a:schemeClr val="dk1"/>
                </a:solidFill>
                <a:latin typeface="Arial"/>
                <a:ea typeface="Arial"/>
                <a:cs typeface="Arial"/>
                <a:sym typeface="Arial"/>
              </a:defRPr>
            </a:lvl6pPr>
            <a:lvl7pPr indent="0" lvl="6" marL="0" algn="l">
              <a:spcBef>
                <a:spcPts val="0"/>
              </a:spcBef>
              <a:buNone/>
              <a:defRPr b="1" i="0" sz="800" u="none" cap="none" strike="noStrike">
                <a:solidFill>
                  <a:schemeClr val="dk1"/>
                </a:solidFill>
                <a:latin typeface="Arial"/>
                <a:ea typeface="Arial"/>
                <a:cs typeface="Arial"/>
                <a:sym typeface="Arial"/>
              </a:defRPr>
            </a:lvl7pPr>
            <a:lvl8pPr indent="0" lvl="7" marL="0" algn="l">
              <a:spcBef>
                <a:spcPts val="0"/>
              </a:spcBef>
              <a:buNone/>
              <a:defRPr b="1" i="0" sz="800" u="none" cap="none" strike="noStrike">
                <a:solidFill>
                  <a:schemeClr val="dk1"/>
                </a:solidFill>
                <a:latin typeface="Arial"/>
                <a:ea typeface="Arial"/>
                <a:cs typeface="Arial"/>
                <a:sym typeface="Arial"/>
              </a:defRPr>
            </a:lvl8pPr>
            <a:lvl9pPr indent="0" lvl="8" marL="0" algn="l">
              <a:spcBef>
                <a:spcPts val="0"/>
              </a:spcBef>
              <a:buNone/>
              <a:defRPr b="1" i="0" sz="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17" name="Google Shape;117;p15"/>
          <p:cNvSpPr txBox="1"/>
          <p:nvPr>
            <p:ph idx="1" type="body"/>
          </p:nvPr>
        </p:nvSpPr>
        <p:spPr>
          <a:xfrm>
            <a:off x="384048" y="1162050"/>
            <a:ext cx="4030790" cy="331927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rgbClr val="3F3F3F"/>
              </a:buClr>
              <a:buSzPts val="1800"/>
              <a:buNone/>
              <a:defRPr sz="1800">
                <a:solidFill>
                  <a:srgbClr val="3F3F3F"/>
                </a:solidFill>
                <a:latin typeface="Arial"/>
                <a:ea typeface="Arial"/>
                <a:cs typeface="Arial"/>
                <a:sym typeface="Arial"/>
              </a:defRPr>
            </a:lvl1pPr>
            <a:lvl2pPr indent="-339725" lvl="1" marL="914400" algn="l">
              <a:lnSpc>
                <a:spcPct val="100000"/>
              </a:lnSpc>
              <a:spcBef>
                <a:spcPts val="600"/>
              </a:spcBef>
              <a:spcAft>
                <a:spcPts val="0"/>
              </a:spcAft>
              <a:buClr>
                <a:srgbClr val="3F3F3F"/>
              </a:buClr>
              <a:buSzPts val="1750"/>
              <a:buChar char="•"/>
              <a:defRPr>
                <a:solidFill>
                  <a:srgbClr val="3F3F3F"/>
                </a:solidFill>
                <a:latin typeface="Arial"/>
                <a:ea typeface="Arial"/>
                <a:cs typeface="Arial"/>
                <a:sym typeface="Arial"/>
              </a:defRPr>
            </a:lvl2pPr>
            <a:lvl3pPr indent="-304800" lvl="2" marL="1371600" algn="l">
              <a:lnSpc>
                <a:spcPct val="100000"/>
              </a:lnSpc>
              <a:spcBef>
                <a:spcPts val="400"/>
              </a:spcBef>
              <a:spcAft>
                <a:spcPts val="0"/>
              </a:spcAft>
              <a:buClr>
                <a:srgbClr val="3F3F3F"/>
              </a:buClr>
              <a:buSzPts val="1200"/>
              <a:buChar char="–"/>
              <a:defRPr>
                <a:solidFill>
                  <a:srgbClr val="3F3F3F"/>
                </a:solidFill>
                <a:latin typeface="Arial"/>
                <a:ea typeface="Arial"/>
                <a:cs typeface="Arial"/>
                <a:sym typeface="Arial"/>
              </a:defRPr>
            </a:lvl3pPr>
            <a:lvl4pPr indent="-295275" lvl="3" marL="1828800" algn="l">
              <a:lnSpc>
                <a:spcPct val="100000"/>
              </a:lnSpc>
              <a:spcBef>
                <a:spcPts val="400"/>
              </a:spcBef>
              <a:spcAft>
                <a:spcPts val="0"/>
              </a:spcAft>
              <a:buClr>
                <a:srgbClr val="3F3F3F"/>
              </a:buClr>
              <a:buSzPts val="1050"/>
              <a:buChar char="•"/>
              <a:defRPr>
                <a:solidFill>
                  <a:srgbClr val="3F3F3F"/>
                </a:solidFill>
                <a:latin typeface="Arial"/>
                <a:ea typeface="Arial"/>
                <a:cs typeface="Arial"/>
                <a:sym typeface="Arial"/>
              </a:defRPr>
            </a:lvl4pPr>
            <a:lvl5pPr indent="-285750" lvl="4" marL="2286000" algn="l">
              <a:lnSpc>
                <a:spcPct val="100000"/>
              </a:lnSpc>
              <a:spcBef>
                <a:spcPts val="400"/>
              </a:spcBef>
              <a:spcAft>
                <a:spcPts val="0"/>
              </a:spcAft>
              <a:buClr>
                <a:srgbClr val="3F3F3F"/>
              </a:buClr>
              <a:buSzPts val="900"/>
              <a:buChar char="–"/>
              <a:defRPr>
                <a:solidFill>
                  <a:srgbClr val="3F3F3F"/>
                </a:solidFill>
                <a:latin typeface="Arial"/>
                <a:ea typeface="Arial"/>
                <a:cs typeface="Arial"/>
                <a:sym typeface="Arial"/>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18" name="Google Shape;118;p15"/>
          <p:cNvSpPr txBox="1"/>
          <p:nvPr>
            <p:ph idx="2" type="body"/>
          </p:nvPr>
        </p:nvSpPr>
        <p:spPr>
          <a:xfrm>
            <a:off x="4733286" y="1162050"/>
            <a:ext cx="4030790" cy="331927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rgbClr val="3F3F3F"/>
              </a:buClr>
              <a:buSzPts val="1800"/>
              <a:buNone/>
              <a:defRPr sz="1800">
                <a:solidFill>
                  <a:srgbClr val="3F3F3F"/>
                </a:solidFill>
                <a:latin typeface="Arial"/>
                <a:ea typeface="Arial"/>
                <a:cs typeface="Arial"/>
                <a:sym typeface="Arial"/>
              </a:defRPr>
            </a:lvl1pPr>
            <a:lvl2pPr indent="-339725" lvl="1" marL="914400" algn="l">
              <a:lnSpc>
                <a:spcPct val="100000"/>
              </a:lnSpc>
              <a:spcBef>
                <a:spcPts val="600"/>
              </a:spcBef>
              <a:spcAft>
                <a:spcPts val="0"/>
              </a:spcAft>
              <a:buClr>
                <a:srgbClr val="3F3F3F"/>
              </a:buClr>
              <a:buSzPts val="1750"/>
              <a:buChar char="•"/>
              <a:defRPr>
                <a:solidFill>
                  <a:srgbClr val="3F3F3F"/>
                </a:solidFill>
                <a:latin typeface="Arial"/>
                <a:ea typeface="Arial"/>
                <a:cs typeface="Arial"/>
                <a:sym typeface="Arial"/>
              </a:defRPr>
            </a:lvl2pPr>
            <a:lvl3pPr indent="-304800" lvl="2" marL="1371600" algn="l">
              <a:lnSpc>
                <a:spcPct val="100000"/>
              </a:lnSpc>
              <a:spcBef>
                <a:spcPts val="400"/>
              </a:spcBef>
              <a:spcAft>
                <a:spcPts val="0"/>
              </a:spcAft>
              <a:buClr>
                <a:srgbClr val="3F3F3F"/>
              </a:buClr>
              <a:buSzPts val="1200"/>
              <a:buChar char="–"/>
              <a:defRPr>
                <a:solidFill>
                  <a:srgbClr val="3F3F3F"/>
                </a:solidFill>
                <a:latin typeface="Arial"/>
                <a:ea typeface="Arial"/>
                <a:cs typeface="Arial"/>
                <a:sym typeface="Arial"/>
              </a:defRPr>
            </a:lvl3pPr>
            <a:lvl4pPr indent="-295275" lvl="3" marL="1828800" algn="l">
              <a:lnSpc>
                <a:spcPct val="100000"/>
              </a:lnSpc>
              <a:spcBef>
                <a:spcPts val="400"/>
              </a:spcBef>
              <a:spcAft>
                <a:spcPts val="0"/>
              </a:spcAft>
              <a:buClr>
                <a:srgbClr val="3F3F3F"/>
              </a:buClr>
              <a:buSzPts val="1050"/>
              <a:buChar char="•"/>
              <a:defRPr>
                <a:solidFill>
                  <a:srgbClr val="3F3F3F"/>
                </a:solidFill>
                <a:latin typeface="Arial"/>
                <a:ea typeface="Arial"/>
                <a:cs typeface="Arial"/>
                <a:sym typeface="Arial"/>
              </a:defRPr>
            </a:lvl4pPr>
            <a:lvl5pPr indent="-285750" lvl="4" marL="2286000" algn="l">
              <a:lnSpc>
                <a:spcPct val="100000"/>
              </a:lnSpc>
              <a:spcBef>
                <a:spcPts val="400"/>
              </a:spcBef>
              <a:spcAft>
                <a:spcPts val="0"/>
              </a:spcAft>
              <a:buClr>
                <a:srgbClr val="3F3F3F"/>
              </a:buClr>
              <a:buSzPts val="900"/>
              <a:buChar char="–"/>
              <a:defRPr>
                <a:solidFill>
                  <a:srgbClr val="3F3F3F"/>
                </a:solidFill>
                <a:latin typeface="Arial"/>
                <a:ea typeface="Arial"/>
                <a:cs typeface="Arial"/>
                <a:sym typeface="Arial"/>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3 Column Layout">
  <p:cSld name="1_3 Column Layout">
    <p:spTree>
      <p:nvGrpSpPr>
        <p:cNvPr id="119" name="Shape 119"/>
        <p:cNvGrpSpPr/>
        <p:nvPr/>
      </p:nvGrpSpPr>
      <p:grpSpPr>
        <a:xfrm>
          <a:off x="0" y="0"/>
          <a:ext cx="0" cy="0"/>
          <a:chOff x="0" y="0"/>
          <a:chExt cx="0" cy="0"/>
        </a:xfrm>
      </p:grpSpPr>
      <p:sp>
        <p:nvSpPr>
          <p:cNvPr id="120" name="Google Shape;120;p16"/>
          <p:cNvSpPr txBox="1"/>
          <p:nvPr>
            <p:ph type="title"/>
          </p:nvPr>
        </p:nvSpPr>
        <p:spPr>
          <a:xfrm>
            <a:off x="384048" y="274321"/>
            <a:ext cx="8417052" cy="62103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16"/>
          <p:cNvSpPr txBox="1"/>
          <p:nvPr>
            <p:ph idx="11" type="ftr"/>
          </p:nvPr>
        </p:nvSpPr>
        <p:spPr>
          <a:xfrm>
            <a:off x="660386" y="4695411"/>
            <a:ext cx="4572000" cy="187241"/>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800">
                <a:solidFill>
                  <a:schemeClr val="dk1"/>
                </a:solidFill>
                <a:latin typeface="Arial"/>
                <a:ea typeface="Arial"/>
                <a:cs typeface="Arial"/>
                <a:sym typeface="Arial"/>
              </a:defRPr>
            </a:lvl1pPr>
            <a:lvl2pPr lvl="1" algn="l">
              <a:spcBef>
                <a:spcPts val="0"/>
              </a:spcBef>
              <a:spcAft>
                <a:spcPts val="0"/>
              </a:spcAft>
              <a:buSzPts val="1400"/>
              <a:buNone/>
              <a:defRPr sz="750"/>
            </a:lvl2pPr>
            <a:lvl3pPr lvl="2" algn="l">
              <a:spcBef>
                <a:spcPts val="0"/>
              </a:spcBef>
              <a:spcAft>
                <a:spcPts val="0"/>
              </a:spcAft>
              <a:buSzPts val="1400"/>
              <a:buNone/>
              <a:defRPr sz="750"/>
            </a:lvl3pPr>
            <a:lvl4pPr lvl="3" algn="l">
              <a:spcBef>
                <a:spcPts val="0"/>
              </a:spcBef>
              <a:spcAft>
                <a:spcPts val="0"/>
              </a:spcAft>
              <a:buSzPts val="1400"/>
              <a:buNone/>
              <a:defRPr sz="750"/>
            </a:lvl4pPr>
            <a:lvl5pPr lvl="4" algn="l">
              <a:spcBef>
                <a:spcPts val="0"/>
              </a:spcBef>
              <a:spcAft>
                <a:spcPts val="0"/>
              </a:spcAft>
              <a:buSzPts val="1400"/>
              <a:buNone/>
              <a:defRPr sz="750"/>
            </a:lvl5pPr>
            <a:lvl6pPr lvl="5" algn="l">
              <a:spcBef>
                <a:spcPts val="0"/>
              </a:spcBef>
              <a:spcAft>
                <a:spcPts val="0"/>
              </a:spcAft>
              <a:buSzPts val="1400"/>
              <a:buNone/>
              <a:defRPr sz="750"/>
            </a:lvl6pPr>
            <a:lvl7pPr lvl="6" algn="l">
              <a:spcBef>
                <a:spcPts val="0"/>
              </a:spcBef>
              <a:spcAft>
                <a:spcPts val="0"/>
              </a:spcAft>
              <a:buSzPts val="1400"/>
              <a:buNone/>
              <a:defRPr sz="750"/>
            </a:lvl7pPr>
            <a:lvl8pPr lvl="7" algn="l">
              <a:spcBef>
                <a:spcPts val="0"/>
              </a:spcBef>
              <a:spcAft>
                <a:spcPts val="0"/>
              </a:spcAft>
              <a:buSzPts val="1400"/>
              <a:buNone/>
              <a:defRPr sz="750"/>
            </a:lvl8pPr>
            <a:lvl9pPr lvl="8" algn="l">
              <a:spcBef>
                <a:spcPts val="0"/>
              </a:spcBef>
              <a:spcAft>
                <a:spcPts val="0"/>
              </a:spcAft>
              <a:buSzPts val="1400"/>
              <a:buNone/>
              <a:defRPr sz="750"/>
            </a:lvl9pPr>
          </a:lstStyle>
          <a:p/>
        </p:txBody>
      </p:sp>
      <p:sp>
        <p:nvSpPr>
          <p:cNvPr id="122" name="Google Shape;122;p16"/>
          <p:cNvSpPr txBox="1"/>
          <p:nvPr>
            <p:ph idx="12" type="sldNum"/>
          </p:nvPr>
        </p:nvSpPr>
        <p:spPr>
          <a:xfrm>
            <a:off x="385100" y="4759541"/>
            <a:ext cx="228600" cy="123111"/>
          </a:xfrm>
          <a:prstGeom prst="rect">
            <a:avLst/>
          </a:prstGeom>
          <a:noFill/>
          <a:ln>
            <a:noFill/>
          </a:ln>
        </p:spPr>
        <p:txBody>
          <a:bodyPr anchorCtr="0" anchor="b" bIns="0" lIns="0" spcFirstLastPara="1" rIns="0" wrap="square" tIns="0">
            <a:spAutoFit/>
          </a:bodyPr>
          <a:lstStyle>
            <a:lvl1pPr indent="0" lvl="0" marL="0" algn="l">
              <a:spcBef>
                <a:spcPts val="0"/>
              </a:spcBef>
              <a:buNone/>
              <a:defRPr b="1" i="0" sz="800" u="none" cap="none" strike="noStrike">
                <a:solidFill>
                  <a:schemeClr val="dk1"/>
                </a:solidFill>
                <a:latin typeface="Arial"/>
                <a:ea typeface="Arial"/>
                <a:cs typeface="Arial"/>
                <a:sym typeface="Arial"/>
              </a:defRPr>
            </a:lvl1pPr>
            <a:lvl2pPr indent="0" lvl="1" marL="0" algn="l">
              <a:spcBef>
                <a:spcPts val="0"/>
              </a:spcBef>
              <a:buNone/>
              <a:defRPr b="1" i="0" sz="800" u="none" cap="none" strike="noStrike">
                <a:solidFill>
                  <a:schemeClr val="dk1"/>
                </a:solidFill>
                <a:latin typeface="Arial"/>
                <a:ea typeface="Arial"/>
                <a:cs typeface="Arial"/>
                <a:sym typeface="Arial"/>
              </a:defRPr>
            </a:lvl2pPr>
            <a:lvl3pPr indent="0" lvl="2" marL="0" algn="l">
              <a:spcBef>
                <a:spcPts val="0"/>
              </a:spcBef>
              <a:buNone/>
              <a:defRPr b="1" i="0" sz="800" u="none" cap="none" strike="noStrike">
                <a:solidFill>
                  <a:schemeClr val="dk1"/>
                </a:solidFill>
                <a:latin typeface="Arial"/>
                <a:ea typeface="Arial"/>
                <a:cs typeface="Arial"/>
                <a:sym typeface="Arial"/>
              </a:defRPr>
            </a:lvl3pPr>
            <a:lvl4pPr indent="0" lvl="3" marL="0" algn="l">
              <a:spcBef>
                <a:spcPts val="0"/>
              </a:spcBef>
              <a:buNone/>
              <a:defRPr b="1" i="0" sz="800" u="none" cap="none" strike="noStrike">
                <a:solidFill>
                  <a:schemeClr val="dk1"/>
                </a:solidFill>
                <a:latin typeface="Arial"/>
                <a:ea typeface="Arial"/>
                <a:cs typeface="Arial"/>
                <a:sym typeface="Arial"/>
              </a:defRPr>
            </a:lvl4pPr>
            <a:lvl5pPr indent="0" lvl="4" marL="0" algn="l">
              <a:spcBef>
                <a:spcPts val="0"/>
              </a:spcBef>
              <a:buNone/>
              <a:defRPr b="1" i="0" sz="800" u="none" cap="none" strike="noStrike">
                <a:solidFill>
                  <a:schemeClr val="dk1"/>
                </a:solidFill>
                <a:latin typeface="Arial"/>
                <a:ea typeface="Arial"/>
                <a:cs typeface="Arial"/>
                <a:sym typeface="Arial"/>
              </a:defRPr>
            </a:lvl5pPr>
            <a:lvl6pPr indent="0" lvl="5" marL="0" algn="l">
              <a:spcBef>
                <a:spcPts val="0"/>
              </a:spcBef>
              <a:buNone/>
              <a:defRPr b="1" i="0" sz="800" u="none" cap="none" strike="noStrike">
                <a:solidFill>
                  <a:schemeClr val="dk1"/>
                </a:solidFill>
                <a:latin typeface="Arial"/>
                <a:ea typeface="Arial"/>
                <a:cs typeface="Arial"/>
                <a:sym typeface="Arial"/>
              </a:defRPr>
            </a:lvl6pPr>
            <a:lvl7pPr indent="0" lvl="6" marL="0" algn="l">
              <a:spcBef>
                <a:spcPts val="0"/>
              </a:spcBef>
              <a:buNone/>
              <a:defRPr b="1" i="0" sz="800" u="none" cap="none" strike="noStrike">
                <a:solidFill>
                  <a:schemeClr val="dk1"/>
                </a:solidFill>
                <a:latin typeface="Arial"/>
                <a:ea typeface="Arial"/>
                <a:cs typeface="Arial"/>
                <a:sym typeface="Arial"/>
              </a:defRPr>
            </a:lvl7pPr>
            <a:lvl8pPr indent="0" lvl="7" marL="0" algn="l">
              <a:spcBef>
                <a:spcPts val="0"/>
              </a:spcBef>
              <a:buNone/>
              <a:defRPr b="1" i="0" sz="800" u="none" cap="none" strike="noStrike">
                <a:solidFill>
                  <a:schemeClr val="dk1"/>
                </a:solidFill>
                <a:latin typeface="Arial"/>
                <a:ea typeface="Arial"/>
                <a:cs typeface="Arial"/>
                <a:sym typeface="Arial"/>
              </a:defRPr>
            </a:lvl8pPr>
            <a:lvl9pPr indent="0" lvl="8" marL="0" algn="l">
              <a:spcBef>
                <a:spcPts val="0"/>
              </a:spcBef>
              <a:buNone/>
              <a:defRPr b="1" i="0" sz="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23" name="Google Shape;123;p16"/>
          <p:cNvSpPr txBox="1"/>
          <p:nvPr>
            <p:ph idx="1" type="body"/>
          </p:nvPr>
        </p:nvSpPr>
        <p:spPr>
          <a:xfrm>
            <a:off x="384048" y="1162050"/>
            <a:ext cx="2688336" cy="331927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rgbClr val="3F3F3F"/>
              </a:buClr>
              <a:buSzPts val="1800"/>
              <a:buNone/>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24" name="Google Shape;124;p16"/>
          <p:cNvSpPr txBox="1"/>
          <p:nvPr>
            <p:ph idx="2" type="body"/>
          </p:nvPr>
        </p:nvSpPr>
        <p:spPr>
          <a:xfrm>
            <a:off x="3232404" y="1162050"/>
            <a:ext cx="2688336" cy="331927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rgbClr val="3F3F3F"/>
              </a:buClr>
              <a:buSzPts val="1800"/>
              <a:buNone/>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25" name="Google Shape;125;p16"/>
          <p:cNvSpPr txBox="1"/>
          <p:nvPr>
            <p:ph idx="3" type="body"/>
          </p:nvPr>
        </p:nvSpPr>
        <p:spPr>
          <a:xfrm>
            <a:off x="6080760" y="1162050"/>
            <a:ext cx="2688336" cy="331927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rgbClr val="3F3F3F"/>
              </a:buClr>
              <a:buSzPts val="1800"/>
              <a:buNone/>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1">
  <p:cSld name="Divider Slide 1">
    <p:spTree>
      <p:nvGrpSpPr>
        <p:cNvPr id="126" name="Shape 126"/>
        <p:cNvGrpSpPr/>
        <p:nvPr/>
      </p:nvGrpSpPr>
      <p:grpSpPr>
        <a:xfrm>
          <a:off x="0" y="0"/>
          <a:ext cx="0" cy="0"/>
          <a:chOff x="0" y="0"/>
          <a:chExt cx="0" cy="0"/>
        </a:xfrm>
      </p:grpSpPr>
      <p:pic>
        <p:nvPicPr>
          <p:cNvPr id="127" name="Google Shape;127;p17"/>
          <p:cNvPicPr preferRelativeResize="0"/>
          <p:nvPr/>
        </p:nvPicPr>
        <p:blipFill rotWithShape="1">
          <a:blip r:embed="rId2">
            <a:alphaModFix/>
          </a:blip>
          <a:srcRect b="0" l="0" r="0" t="0"/>
          <a:stretch/>
        </p:blipFill>
        <p:spPr>
          <a:xfrm>
            <a:off x="142" y="0"/>
            <a:ext cx="9143716" cy="5143500"/>
          </a:xfrm>
          <a:prstGeom prst="rect">
            <a:avLst/>
          </a:prstGeom>
          <a:noFill/>
          <a:ln>
            <a:noFill/>
          </a:ln>
        </p:spPr>
      </p:pic>
      <p:pic>
        <p:nvPicPr>
          <p:cNvPr id="128" name="Google Shape;128;p17"/>
          <p:cNvPicPr preferRelativeResize="0"/>
          <p:nvPr/>
        </p:nvPicPr>
        <p:blipFill rotWithShape="1">
          <a:blip r:embed="rId3">
            <a:alphaModFix/>
          </a:blip>
          <a:srcRect b="0" l="0" r="0" t="0"/>
          <a:stretch/>
        </p:blipFill>
        <p:spPr>
          <a:xfrm>
            <a:off x="7734300" y="4693634"/>
            <a:ext cx="1029775" cy="221011"/>
          </a:xfrm>
          <a:prstGeom prst="rect">
            <a:avLst/>
          </a:prstGeom>
          <a:noFill/>
          <a:ln>
            <a:noFill/>
          </a:ln>
        </p:spPr>
      </p:pic>
      <p:sp>
        <p:nvSpPr>
          <p:cNvPr id="129" name="Google Shape;129;p17"/>
          <p:cNvSpPr txBox="1"/>
          <p:nvPr>
            <p:ph type="ctrTitle"/>
          </p:nvPr>
        </p:nvSpPr>
        <p:spPr>
          <a:xfrm>
            <a:off x="821799" y="1709543"/>
            <a:ext cx="6731000" cy="1218795"/>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1"/>
              </a:buClr>
              <a:buSzPts val="4400"/>
              <a:buFont typeface="Arial"/>
              <a:buNone/>
              <a:defRPr b="0" i="0"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30" name="Google Shape;130;p17"/>
          <p:cNvCxnSpPr/>
          <p:nvPr/>
        </p:nvCxnSpPr>
        <p:spPr>
          <a:xfrm>
            <a:off x="821799" y="1507618"/>
            <a:ext cx="6720840" cy="0"/>
          </a:xfrm>
          <a:prstGeom prst="straightConnector1">
            <a:avLst/>
          </a:prstGeom>
          <a:noFill/>
          <a:ln cap="flat" cmpd="sng" w="9525">
            <a:solidFill>
              <a:srgbClr val="2D66FF"/>
            </a:solidFill>
            <a:prstDash val="solid"/>
            <a:miter lim="800000"/>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3">
  <p:cSld name="Divider Slide 3">
    <p:spTree>
      <p:nvGrpSpPr>
        <p:cNvPr id="131" name="Shape 131"/>
        <p:cNvGrpSpPr/>
        <p:nvPr/>
      </p:nvGrpSpPr>
      <p:grpSpPr>
        <a:xfrm>
          <a:off x="0" y="0"/>
          <a:ext cx="0" cy="0"/>
          <a:chOff x="0" y="0"/>
          <a:chExt cx="0" cy="0"/>
        </a:xfrm>
      </p:grpSpPr>
      <p:pic>
        <p:nvPicPr>
          <p:cNvPr descr="A picture containing animal, bed, computer, sitting&#10;&#10;Description automatically generated" id="132" name="Google Shape;132;p18"/>
          <p:cNvPicPr preferRelativeResize="0"/>
          <p:nvPr/>
        </p:nvPicPr>
        <p:blipFill rotWithShape="1">
          <a:blip r:embed="rId2">
            <a:alphaModFix/>
          </a:blip>
          <a:srcRect b="0" l="0" r="0" t="0"/>
          <a:stretch/>
        </p:blipFill>
        <p:spPr>
          <a:xfrm>
            <a:off x="0" y="0"/>
            <a:ext cx="9144000" cy="5143500"/>
          </a:xfrm>
          <a:prstGeom prst="rect">
            <a:avLst/>
          </a:prstGeom>
          <a:solidFill>
            <a:srgbClr val="0A0C40"/>
          </a:solidFill>
          <a:ln>
            <a:noFill/>
          </a:ln>
        </p:spPr>
      </p:pic>
      <p:pic>
        <p:nvPicPr>
          <p:cNvPr id="133" name="Google Shape;133;p18"/>
          <p:cNvPicPr preferRelativeResize="0"/>
          <p:nvPr/>
        </p:nvPicPr>
        <p:blipFill rotWithShape="1">
          <a:blip r:embed="rId3">
            <a:alphaModFix/>
          </a:blip>
          <a:srcRect b="0" l="0" r="0" t="0"/>
          <a:stretch/>
        </p:blipFill>
        <p:spPr>
          <a:xfrm>
            <a:off x="7734300" y="4693634"/>
            <a:ext cx="1029775" cy="221011"/>
          </a:xfrm>
          <a:prstGeom prst="rect">
            <a:avLst/>
          </a:prstGeom>
          <a:noFill/>
          <a:ln>
            <a:noFill/>
          </a:ln>
        </p:spPr>
      </p:pic>
      <p:sp>
        <p:nvSpPr>
          <p:cNvPr id="134" name="Google Shape;134;p18"/>
          <p:cNvSpPr txBox="1"/>
          <p:nvPr>
            <p:ph type="ctrTitle"/>
          </p:nvPr>
        </p:nvSpPr>
        <p:spPr>
          <a:xfrm>
            <a:off x="821799" y="1709543"/>
            <a:ext cx="6731000" cy="1218795"/>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1"/>
              </a:buClr>
              <a:buSzPts val="4400"/>
              <a:buFont typeface="Arial"/>
              <a:buNone/>
              <a:defRPr b="0" i="0"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35" name="Google Shape;135;p18"/>
          <p:cNvCxnSpPr/>
          <p:nvPr/>
        </p:nvCxnSpPr>
        <p:spPr>
          <a:xfrm>
            <a:off x="821799" y="1507618"/>
            <a:ext cx="6720840" cy="0"/>
          </a:xfrm>
          <a:prstGeom prst="straightConnector1">
            <a:avLst/>
          </a:prstGeom>
          <a:noFill/>
          <a:ln cap="flat" cmpd="sng" w="9525">
            <a:solidFill>
              <a:srgbClr val="2D66FF"/>
            </a:solidFill>
            <a:prstDash val="solid"/>
            <a:miter lim="800000"/>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vider Slide 1">
  <p:cSld name="1_Divider Slide 1">
    <p:spTree>
      <p:nvGrpSpPr>
        <p:cNvPr id="136" name="Shape 136"/>
        <p:cNvGrpSpPr/>
        <p:nvPr/>
      </p:nvGrpSpPr>
      <p:grpSpPr>
        <a:xfrm>
          <a:off x="0" y="0"/>
          <a:ext cx="0" cy="0"/>
          <a:chOff x="0" y="0"/>
          <a:chExt cx="0" cy="0"/>
        </a:xfrm>
      </p:grpSpPr>
      <p:sp>
        <p:nvSpPr>
          <p:cNvPr id="137" name="Google Shape;137;p19"/>
          <p:cNvSpPr txBox="1"/>
          <p:nvPr>
            <p:ph type="ctrTitle"/>
          </p:nvPr>
        </p:nvSpPr>
        <p:spPr>
          <a:xfrm>
            <a:off x="821799" y="1709543"/>
            <a:ext cx="6731000" cy="1218795"/>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accent2"/>
              </a:buClr>
              <a:buSzPts val="4400"/>
              <a:buFont typeface="Arial"/>
              <a:buNone/>
              <a:defRPr b="0" i="0" sz="4400">
                <a:solidFill>
                  <a:schemeClr val="accent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38" name="Google Shape;138;p19"/>
          <p:cNvCxnSpPr/>
          <p:nvPr/>
        </p:nvCxnSpPr>
        <p:spPr>
          <a:xfrm>
            <a:off x="821799" y="1507618"/>
            <a:ext cx="6720840" cy="0"/>
          </a:xfrm>
          <a:prstGeom prst="straightConnector1">
            <a:avLst/>
          </a:prstGeom>
          <a:noFill/>
          <a:ln cap="flat" cmpd="sng" w="9525">
            <a:solidFill>
              <a:srgbClr val="2D66FF"/>
            </a:solidFill>
            <a:prstDash val="solid"/>
            <a:miter lim="800000"/>
            <a:headEnd len="sm" w="sm" type="none"/>
            <a:tailEnd len="sm" w="sm" type="none"/>
          </a:ln>
        </p:spPr>
      </p:cxnSp>
      <p:cxnSp>
        <p:nvCxnSpPr>
          <p:cNvPr id="139" name="Google Shape;139;p19"/>
          <p:cNvCxnSpPr/>
          <p:nvPr/>
        </p:nvCxnSpPr>
        <p:spPr>
          <a:xfrm>
            <a:off x="821799" y="1507618"/>
            <a:ext cx="6720840" cy="0"/>
          </a:xfrm>
          <a:prstGeom prst="straightConnector1">
            <a:avLst/>
          </a:prstGeom>
          <a:noFill/>
          <a:ln cap="flat" cmpd="sng" w="9525">
            <a:solidFill>
              <a:srgbClr val="2D66FF"/>
            </a:solidFill>
            <a:prstDash val="solid"/>
            <a:miter lim="800000"/>
            <a:headEnd len="sm" w="sm" type="none"/>
            <a:tailEnd len="sm" w="sm" type="none"/>
          </a:ln>
        </p:spPr>
      </p:cxnSp>
      <p:cxnSp>
        <p:nvCxnSpPr>
          <p:cNvPr id="140" name="Google Shape;140;p19"/>
          <p:cNvCxnSpPr/>
          <p:nvPr/>
        </p:nvCxnSpPr>
        <p:spPr>
          <a:xfrm>
            <a:off x="821799" y="1507618"/>
            <a:ext cx="6720840" cy="0"/>
          </a:xfrm>
          <a:prstGeom prst="straightConnector1">
            <a:avLst/>
          </a:prstGeom>
          <a:noFill/>
          <a:ln cap="flat" cmpd="sng" w="9525">
            <a:solidFill>
              <a:srgbClr val="2D66FF"/>
            </a:solidFill>
            <a:prstDash val="solid"/>
            <a:miter lim="800000"/>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4">
  <p:cSld name="Divider Slide 4">
    <p:spTree>
      <p:nvGrpSpPr>
        <p:cNvPr id="141" name="Shape 141"/>
        <p:cNvGrpSpPr/>
        <p:nvPr/>
      </p:nvGrpSpPr>
      <p:grpSpPr>
        <a:xfrm>
          <a:off x="0" y="0"/>
          <a:ext cx="0" cy="0"/>
          <a:chOff x="0" y="0"/>
          <a:chExt cx="0" cy="0"/>
        </a:xfrm>
      </p:grpSpPr>
      <p:pic>
        <p:nvPicPr>
          <p:cNvPr id="142" name="Google Shape;142;p20"/>
          <p:cNvPicPr preferRelativeResize="0"/>
          <p:nvPr/>
        </p:nvPicPr>
        <p:blipFill rotWithShape="1">
          <a:blip r:embed="rId2">
            <a:alphaModFix/>
          </a:blip>
          <a:srcRect b="0" l="0" r="0" t="0"/>
          <a:stretch/>
        </p:blipFill>
        <p:spPr>
          <a:xfrm rot="10800000">
            <a:off x="1928" y="-3"/>
            <a:ext cx="9142072" cy="5143501"/>
          </a:xfrm>
          <a:prstGeom prst="rect">
            <a:avLst/>
          </a:prstGeom>
          <a:noFill/>
          <a:ln>
            <a:noFill/>
          </a:ln>
        </p:spPr>
      </p:pic>
      <p:pic>
        <p:nvPicPr>
          <p:cNvPr id="143" name="Google Shape;143;p20"/>
          <p:cNvPicPr preferRelativeResize="0"/>
          <p:nvPr/>
        </p:nvPicPr>
        <p:blipFill rotWithShape="1">
          <a:blip r:embed="rId3">
            <a:alphaModFix/>
          </a:blip>
          <a:srcRect b="0" l="0" r="0" t="0"/>
          <a:stretch/>
        </p:blipFill>
        <p:spPr>
          <a:xfrm>
            <a:off x="7734300" y="4693634"/>
            <a:ext cx="1029775" cy="221011"/>
          </a:xfrm>
          <a:prstGeom prst="rect">
            <a:avLst/>
          </a:prstGeom>
          <a:noFill/>
          <a:ln>
            <a:noFill/>
          </a:ln>
        </p:spPr>
      </p:pic>
      <p:sp>
        <p:nvSpPr>
          <p:cNvPr id="144" name="Google Shape;144;p20"/>
          <p:cNvSpPr txBox="1"/>
          <p:nvPr>
            <p:ph type="ctrTitle"/>
          </p:nvPr>
        </p:nvSpPr>
        <p:spPr>
          <a:xfrm>
            <a:off x="821799" y="1709543"/>
            <a:ext cx="6731000" cy="1218795"/>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1"/>
              </a:buClr>
              <a:buSzPts val="4400"/>
              <a:buFont typeface="Arial"/>
              <a:buNone/>
              <a:defRPr b="0" i="0"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45" name="Google Shape;145;p20"/>
          <p:cNvCxnSpPr/>
          <p:nvPr/>
        </p:nvCxnSpPr>
        <p:spPr>
          <a:xfrm>
            <a:off x="821799" y="1507618"/>
            <a:ext cx="6720840" cy="0"/>
          </a:xfrm>
          <a:prstGeom prst="straightConnector1">
            <a:avLst/>
          </a:prstGeom>
          <a:noFill/>
          <a:ln cap="flat" cmpd="sng" w="9525">
            <a:solidFill>
              <a:srgbClr val="2D66FF"/>
            </a:solidFill>
            <a:prstDash val="solid"/>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0" name="Shape 20"/>
        <p:cNvGrpSpPr/>
        <p:nvPr/>
      </p:nvGrpSpPr>
      <p:grpSpPr>
        <a:xfrm>
          <a:off x="0" y="0"/>
          <a:ext cx="0" cy="0"/>
          <a:chOff x="0" y="0"/>
          <a:chExt cx="0" cy="0"/>
        </a:xfrm>
      </p:grpSpPr>
      <p:sp>
        <p:nvSpPr>
          <p:cNvPr id="21" name="Google Shape;21;p3"/>
          <p:cNvSpPr txBox="1"/>
          <p:nvPr>
            <p:ph type="title"/>
          </p:nvPr>
        </p:nvSpPr>
        <p:spPr>
          <a:xfrm>
            <a:off x="822960" y="214953"/>
            <a:ext cx="7543800" cy="1088068"/>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822960" y="1543050"/>
            <a:ext cx="3479802" cy="552212"/>
          </a:xfrm>
          <a:prstGeom prst="rect">
            <a:avLst/>
          </a:prstGeom>
          <a:noFill/>
          <a:ln>
            <a:noFill/>
          </a:ln>
        </p:spPr>
        <p:txBody>
          <a:bodyPr anchorCtr="0" anchor="ctr" bIns="0" lIns="91425" spcFirstLastPara="1" rIns="91425" wrap="square" tIns="0">
            <a:normAutofit/>
          </a:bodyPr>
          <a:lstStyle>
            <a:lvl1pPr indent="-228600" lvl="0" marL="457200" algn="l">
              <a:lnSpc>
                <a:spcPct val="100000"/>
              </a:lnSpc>
              <a:spcBef>
                <a:spcPts val="600"/>
              </a:spcBef>
              <a:spcAft>
                <a:spcPts val="0"/>
              </a:spcAft>
              <a:buClr>
                <a:schemeClr val="dk1"/>
              </a:buClr>
              <a:buSzPts val="1500"/>
              <a:buNone/>
              <a:defRPr b="0" sz="1500" cap="none">
                <a:solidFill>
                  <a:schemeClr val="dk1"/>
                </a:solidFill>
              </a:defRPr>
            </a:lvl1pPr>
            <a:lvl2pPr indent="-228600" lvl="1" marL="914400" algn="l">
              <a:lnSpc>
                <a:spcPct val="100000"/>
              </a:lnSpc>
              <a:spcBef>
                <a:spcPts val="600"/>
              </a:spcBef>
              <a:spcAft>
                <a:spcPts val="0"/>
              </a:spcAft>
              <a:buClr>
                <a:srgbClr val="3F3F3F"/>
              </a:buClr>
              <a:buSzPts val="1875"/>
              <a:buNone/>
              <a:defRPr b="1" sz="1500"/>
            </a:lvl2pPr>
            <a:lvl3pPr indent="-228600" lvl="2" marL="1371600" algn="l">
              <a:lnSpc>
                <a:spcPct val="100000"/>
              </a:lnSpc>
              <a:spcBef>
                <a:spcPts val="400"/>
              </a:spcBef>
              <a:spcAft>
                <a:spcPts val="0"/>
              </a:spcAft>
              <a:buClr>
                <a:srgbClr val="3F3F3F"/>
              </a:buClr>
              <a:buSzPts val="1350"/>
              <a:buNone/>
              <a:defRPr b="1" sz="1350"/>
            </a:lvl3pPr>
            <a:lvl4pPr indent="-228600" lvl="3" marL="1828800" algn="l">
              <a:lnSpc>
                <a:spcPct val="100000"/>
              </a:lnSpc>
              <a:spcBef>
                <a:spcPts val="400"/>
              </a:spcBef>
              <a:spcAft>
                <a:spcPts val="0"/>
              </a:spcAft>
              <a:buClr>
                <a:srgbClr val="3F3F3F"/>
              </a:buClr>
              <a:buSzPts val="1200"/>
              <a:buNone/>
              <a:defRPr b="1" sz="1200"/>
            </a:lvl4pPr>
            <a:lvl5pPr indent="-228600" lvl="4" marL="2286000" algn="l">
              <a:lnSpc>
                <a:spcPct val="100000"/>
              </a:lnSpc>
              <a:spcBef>
                <a:spcPts val="400"/>
              </a:spcBef>
              <a:spcAft>
                <a:spcPts val="0"/>
              </a:spcAft>
              <a:buClr>
                <a:srgbClr val="3F3F3F"/>
              </a:buClr>
              <a:buSzPts val="1200"/>
              <a:buNone/>
              <a:defRPr b="1" sz="1200"/>
            </a:lvl5pPr>
            <a:lvl6pPr indent="-228600" lvl="5" marL="2743200" algn="l">
              <a:lnSpc>
                <a:spcPct val="100000"/>
              </a:lnSpc>
              <a:spcBef>
                <a:spcPts val="400"/>
              </a:spcBef>
              <a:spcAft>
                <a:spcPts val="0"/>
              </a:spcAft>
              <a:buSzPts val="1500"/>
              <a:buNone/>
              <a:defRPr b="1" sz="1200"/>
            </a:lvl6pPr>
            <a:lvl7pPr indent="-228600" lvl="6" marL="3200400" algn="l">
              <a:lnSpc>
                <a:spcPct val="100000"/>
              </a:lnSpc>
              <a:spcBef>
                <a:spcPts val="400"/>
              </a:spcBef>
              <a:spcAft>
                <a:spcPts val="0"/>
              </a:spcAft>
              <a:buSzPts val="1080"/>
              <a:buNone/>
              <a:defRPr b="1" sz="1200"/>
            </a:lvl7pPr>
            <a:lvl8pPr indent="-228600" lvl="7" marL="3657600" algn="l">
              <a:lnSpc>
                <a:spcPct val="100000"/>
              </a:lnSpc>
              <a:spcBef>
                <a:spcPts val="400"/>
              </a:spcBef>
              <a:spcAft>
                <a:spcPts val="0"/>
              </a:spcAft>
              <a:buSzPts val="1080"/>
              <a:buNone/>
              <a:defRPr b="1" sz="1200"/>
            </a:lvl8pPr>
            <a:lvl9pPr indent="-228600" lvl="8" marL="4114800" algn="l">
              <a:lnSpc>
                <a:spcPct val="100000"/>
              </a:lnSpc>
              <a:spcBef>
                <a:spcPts val="400"/>
              </a:spcBef>
              <a:spcAft>
                <a:spcPts val="0"/>
              </a:spcAft>
              <a:buClr>
                <a:schemeClr val="dk2"/>
              </a:buClr>
              <a:buSzPts val="1080"/>
              <a:buNone/>
              <a:defRPr b="1" sz="1200"/>
            </a:lvl9pPr>
          </a:lstStyle>
          <a:p/>
        </p:txBody>
      </p:sp>
      <p:sp>
        <p:nvSpPr>
          <p:cNvPr id="23" name="Google Shape;23;p3"/>
          <p:cNvSpPr txBox="1"/>
          <p:nvPr>
            <p:ph idx="2" type="body"/>
          </p:nvPr>
        </p:nvSpPr>
        <p:spPr>
          <a:xfrm>
            <a:off x="822960" y="2218706"/>
            <a:ext cx="3479802" cy="2183116"/>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rgbClr val="3F3F3F"/>
              </a:buClr>
              <a:buSzPts val="1800"/>
              <a:buNone/>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24" name="Google Shape;24;p3"/>
          <p:cNvSpPr txBox="1"/>
          <p:nvPr>
            <p:ph idx="3" type="body"/>
          </p:nvPr>
        </p:nvSpPr>
        <p:spPr>
          <a:xfrm>
            <a:off x="4886958" y="1543050"/>
            <a:ext cx="3479802" cy="552212"/>
          </a:xfrm>
          <a:prstGeom prst="rect">
            <a:avLst/>
          </a:prstGeom>
          <a:noFill/>
          <a:ln>
            <a:noFill/>
          </a:ln>
        </p:spPr>
        <p:txBody>
          <a:bodyPr anchorCtr="0" anchor="ctr" bIns="0" lIns="91425" spcFirstLastPara="1" rIns="91425" wrap="square" tIns="0">
            <a:normAutofit/>
          </a:bodyPr>
          <a:lstStyle>
            <a:lvl1pPr indent="-228600" lvl="0" marL="457200" algn="l">
              <a:lnSpc>
                <a:spcPct val="100000"/>
              </a:lnSpc>
              <a:spcBef>
                <a:spcPts val="600"/>
              </a:spcBef>
              <a:spcAft>
                <a:spcPts val="0"/>
              </a:spcAft>
              <a:buClr>
                <a:schemeClr val="dk1"/>
              </a:buClr>
              <a:buSzPts val="1500"/>
              <a:buNone/>
              <a:defRPr b="0" sz="1500" cap="none">
                <a:solidFill>
                  <a:schemeClr val="dk1"/>
                </a:solidFill>
              </a:defRPr>
            </a:lvl1pPr>
            <a:lvl2pPr indent="-228600" lvl="1" marL="914400" algn="l">
              <a:lnSpc>
                <a:spcPct val="100000"/>
              </a:lnSpc>
              <a:spcBef>
                <a:spcPts val="600"/>
              </a:spcBef>
              <a:spcAft>
                <a:spcPts val="0"/>
              </a:spcAft>
              <a:buClr>
                <a:srgbClr val="3F3F3F"/>
              </a:buClr>
              <a:buSzPts val="1875"/>
              <a:buNone/>
              <a:defRPr b="1" sz="1500"/>
            </a:lvl2pPr>
            <a:lvl3pPr indent="-228600" lvl="2" marL="1371600" algn="l">
              <a:lnSpc>
                <a:spcPct val="100000"/>
              </a:lnSpc>
              <a:spcBef>
                <a:spcPts val="400"/>
              </a:spcBef>
              <a:spcAft>
                <a:spcPts val="0"/>
              </a:spcAft>
              <a:buClr>
                <a:srgbClr val="3F3F3F"/>
              </a:buClr>
              <a:buSzPts val="1350"/>
              <a:buNone/>
              <a:defRPr b="1" sz="1350"/>
            </a:lvl3pPr>
            <a:lvl4pPr indent="-228600" lvl="3" marL="1828800" algn="l">
              <a:lnSpc>
                <a:spcPct val="100000"/>
              </a:lnSpc>
              <a:spcBef>
                <a:spcPts val="400"/>
              </a:spcBef>
              <a:spcAft>
                <a:spcPts val="0"/>
              </a:spcAft>
              <a:buClr>
                <a:srgbClr val="3F3F3F"/>
              </a:buClr>
              <a:buSzPts val="1200"/>
              <a:buNone/>
              <a:defRPr b="1" sz="1200"/>
            </a:lvl4pPr>
            <a:lvl5pPr indent="-228600" lvl="4" marL="2286000" algn="l">
              <a:lnSpc>
                <a:spcPct val="100000"/>
              </a:lnSpc>
              <a:spcBef>
                <a:spcPts val="400"/>
              </a:spcBef>
              <a:spcAft>
                <a:spcPts val="0"/>
              </a:spcAft>
              <a:buClr>
                <a:srgbClr val="3F3F3F"/>
              </a:buClr>
              <a:buSzPts val="1200"/>
              <a:buNone/>
              <a:defRPr b="1" sz="1200"/>
            </a:lvl5pPr>
            <a:lvl6pPr indent="-228600" lvl="5" marL="2743200" algn="l">
              <a:lnSpc>
                <a:spcPct val="100000"/>
              </a:lnSpc>
              <a:spcBef>
                <a:spcPts val="400"/>
              </a:spcBef>
              <a:spcAft>
                <a:spcPts val="0"/>
              </a:spcAft>
              <a:buSzPts val="1500"/>
              <a:buNone/>
              <a:defRPr b="1" sz="1200"/>
            </a:lvl6pPr>
            <a:lvl7pPr indent="-228600" lvl="6" marL="3200400" algn="l">
              <a:lnSpc>
                <a:spcPct val="100000"/>
              </a:lnSpc>
              <a:spcBef>
                <a:spcPts val="400"/>
              </a:spcBef>
              <a:spcAft>
                <a:spcPts val="0"/>
              </a:spcAft>
              <a:buSzPts val="1080"/>
              <a:buNone/>
              <a:defRPr b="1" sz="1200"/>
            </a:lvl7pPr>
            <a:lvl8pPr indent="-228600" lvl="7" marL="3657600" algn="l">
              <a:lnSpc>
                <a:spcPct val="100000"/>
              </a:lnSpc>
              <a:spcBef>
                <a:spcPts val="400"/>
              </a:spcBef>
              <a:spcAft>
                <a:spcPts val="0"/>
              </a:spcAft>
              <a:buSzPts val="1080"/>
              <a:buNone/>
              <a:defRPr b="1" sz="1200"/>
            </a:lvl8pPr>
            <a:lvl9pPr indent="-228600" lvl="8" marL="4114800" algn="l">
              <a:lnSpc>
                <a:spcPct val="100000"/>
              </a:lnSpc>
              <a:spcBef>
                <a:spcPts val="400"/>
              </a:spcBef>
              <a:spcAft>
                <a:spcPts val="0"/>
              </a:spcAft>
              <a:buClr>
                <a:schemeClr val="dk2"/>
              </a:buClr>
              <a:buSzPts val="1080"/>
              <a:buNone/>
              <a:defRPr b="1" sz="1200"/>
            </a:lvl9pPr>
          </a:lstStyle>
          <a:p/>
        </p:txBody>
      </p:sp>
      <p:sp>
        <p:nvSpPr>
          <p:cNvPr id="25" name="Google Shape;25;p3"/>
          <p:cNvSpPr txBox="1"/>
          <p:nvPr>
            <p:ph idx="4" type="body"/>
          </p:nvPr>
        </p:nvSpPr>
        <p:spPr>
          <a:xfrm>
            <a:off x="4886958" y="2218705"/>
            <a:ext cx="3479802" cy="2183116"/>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600"/>
              </a:spcBef>
              <a:spcAft>
                <a:spcPts val="0"/>
              </a:spcAft>
              <a:buClr>
                <a:srgbClr val="3F3F3F"/>
              </a:buClr>
              <a:buSzPts val="1800"/>
              <a:buNone/>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26" name="Google Shape;26;p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3"/>
          <p:cNvSpPr txBox="1"/>
          <p:nvPr>
            <p:ph idx="11" type="ftr"/>
          </p:nvPr>
        </p:nvSpPr>
        <p:spPr>
          <a:xfrm>
            <a:off x="660386" y="4695411"/>
            <a:ext cx="4572000" cy="187241"/>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385100" y="4759541"/>
            <a:ext cx="228600" cy="123111"/>
          </a:xfrm>
          <a:prstGeom prst="rect">
            <a:avLst/>
          </a:prstGeom>
          <a:noFill/>
          <a:ln>
            <a:noFill/>
          </a:ln>
        </p:spPr>
        <p:txBody>
          <a:bodyPr anchorCtr="0" anchor="b"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 Background 1">
  <p:cSld name="Tech Background 1">
    <p:spTree>
      <p:nvGrpSpPr>
        <p:cNvPr id="146" name="Shape 146"/>
        <p:cNvGrpSpPr/>
        <p:nvPr/>
      </p:nvGrpSpPr>
      <p:grpSpPr>
        <a:xfrm>
          <a:off x="0" y="0"/>
          <a:ext cx="0" cy="0"/>
          <a:chOff x="0" y="0"/>
          <a:chExt cx="0" cy="0"/>
        </a:xfrm>
      </p:grpSpPr>
      <p:sp>
        <p:nvSpPr>
          <p:cNvPr id="147" name="Google Shape;147;p21"/>
          <p:cNvSpPr/>
          <p:nvPr/>
        </p:nvSpPr>
        <p:spPr>
          <a:xfrm>
            <a:off x="0" y="4057650"/>
            <a:ext cx="9144000" cy="10858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48" name="Google Shape;148;p21"/>
          <p:cNvPicPr preferRelativeResize="0"/>
          <p:nvPr/>
        </p:nvPicPr>
        <p:blipFill rotWithShape="1">
          <a:blip r:embed="rId2">
            <a:alphaModFix/>
          </a:blip>
          <a:srcRect b="0" l="0" r="0" t="0"/>
          <a:stretch/>
        </p:blipFill>
        <p:spPr>
          <a:xfrm>
            <a:off x="142" y="0"/>
            <a:ext cx="9143716" cy="5143500"/>
          </a:xfrm>
          <a:prstGeom prst="rect">
            <a:avLst/>
          </a:prstGeom>
          <a:noFill/>
          <a:ln>
            <a:noFill/>
          </a:ln>
        </p:spPr>
      </p:pic>
      <p:sp>
        <p:nvSpPr>
          <p:cNvPr id="149" name="Google Shape;149;p21"/>
          <p:cNvSpPr txBox="1"/>
          <p:nvPr>
            <p:ph idx="1" type="body"/>
          </p:nvPr>
        </p:nvSpPr>
        <p:spPr>
          <a:xfrm>
            <a:off x="704088" y="850392"/>
            <a:ext cx="7726680" cy="331927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1"/>
              </a:buClr>
              <a:buSzPts val="4400"/>
              <a:buNone/>
              <a:defRPr sz="4400">
                <a:solidFill>
                  <a:schemeClr val="lt1"/>
                </a:solidFill>
                <a:latin typeface="Arial"/>
                <a:ea typeface="Arial"/>
                <a:cs typeface="Arial"/>
                <a:sym typeface="Aria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 Background 3">
  <p:cSld name="Tech Background 3">
    <p:spTree>
      <p:nvGrpSpPr>
        <p:cNvPr id="150" name="Shape 150"/>
        <p:cNvGrpSpPr/>
        <p:nvPr/>
      </p:nvGrpSpPr>
      <p:grpSpPr>
        <a:xfrm>
          <a:off x="0" y="0"/>
          <a:ext cx="0" cy="0"/>
          <a:chOff x="0" y="0"/>
          <a:chExt cx="0" cy="0"/>
        </a:xfrm>
      </p:grpSpPr>
      <p:sp>
        <p:nvSpPr>
          <p:cNvPr id="151" name="Google Shape;151;p22"/>
          <p:cNvSpPr/>
          <p:nvPr/>
        </p:nvSpPr>
        <p:spPr>
          <a:xfrm>
            <a:off x="0" y="4057650"/>
            <a:ext cx="9144000" cy="10858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A picture containing animal, bed, computer, sitting&#10;&#10;Description automatically generated" id="152" name="Google Shape;152;p22"/>
          <p:cNvPicPr preferRelativeResize="0"/>
          <p:nvPr/>
        </p:nvPicPr>
        <p:blipFill rotWithShape="1">
          <a:blip r:embed="rId2">
            <a:alphaModFix/>
          </a:blip>
          <a:srcRect b="0" l="0" r="0" t="0"/>
          <a:stretch/>
        </p:blipFill>
        <p:spPr>
          <a:xfrm>
            <a:off x="0" y="495"/>
            <a:ext cx="9144000" cy="5142510"/>
          </a:xfrm>
          <a:prstGeom prst="rect">
            <a:avLst/>
          </a:prstGeom>
          <a:noFill/>
          <a:ln>
            <a:noFill/>
          </a:ln>
        </p:spPr>
      </p:pic>
      <p:sp>
        <p:nvSpPr>
          <p:cNvPr id="153" name="Google Shape;153;p22"/>
          <p:cNvSpPr txBox="1"/>
          <p:nvPr>
            <p:ph idx="1" type="body"/>
          </p:nvPr>
        </p:nvSpPr>
        <p:spPr>
          <a:xfrm>
            <a:off x="704088" y="850392"/>
            <a:ext cx="7726680" cy="331927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chemeClr val="lt1"/>
              </a:buClr>
              <a:buSzPts val="4400"/>
              <a:buNone/>
              <a:defRPr sz="4400">
                <a:solidFill>
                  <a:schemeClr val="lt1"/>
                </a:solidFill>
                <a:latin typeface="Arial"/>
                <a:ea typeface="Arial"/>
                <a:cs typeface="Arial"/>
                <a:sym typeface="Aria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showMasterSp="0">
  <p:cSld name="Blank Slide">
    <p:spTree>
      <p:nvGrpSpPr>
        <p:cNvPr id="154" name="Shape 154"/>
        <p:cNvGrpSpPr/>
        <p:nvPr/>
      </p:nvGrpSpPr>
      <p:grpSpPr>
        <a:xfrm>
          <a:off x="0" y="0"/>
          <a:ext cx="0" cy="0"/>
          <a:chOff x="0" y="0"/>
          <a:chExt cx="0" cy="0"/>
        </a:xfrm>
      </p:grpSpPr>
      <p:sp>
        <p:nvSpPr>
          <p:cNvPr id="155" name="Google Shape;155;p23"/>
          <p:cNvSpPr txBox="1"/>
          <p:nvPr>
            <p:ph idx="1" type="body"/>
          </p:nvPr>
        </p:nvSpPr>
        <p:spPr>
          <a:xfrm>
            <a:off x="704088" y="850392"/>
            <a:ext cx="7726680" cy="331927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Clr>
                <a:srgbClr val="0032A1"/>
              </a:buClr>
              <a:buSzPts val="4400"/>
              <a:buNone/>
              <a:defRPr sz="4400">
                <a:solidFill>
                  <a:srgbClr val="0032A1"/>
                </a:solidFill>
                <a:latin typeface="Arial"/>
                <a:ea typeface="Arial"/>
                <a:cs typeface="Arial"/>
                <a:sym typeface="Aria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Agenda Slide">
  <p:cSld name="1_Agenda Slide">
    <p:spTree>
      <p:nvGrpSpPr>
        <p:cNvPr id="156" name="Shape 156"/>
        <p:cNvGrpSpPr/>
        <p:nvPr/>
      </p:nvGrpSpPr>
      <p:grpSpPr>
        <a:xfrm>
          <a:off x="0" y="0"/>
          <a:ext cx="0" cy="0"/>
          <a:chOff x="0" y="0"/>
          <a:chExt cx="0" cy="0"/>
        </a:xfrm>
      </p:grpSpPr>
      <p:sp>
        <p:nvSpPr>
          <p:cNvPr id="157" name="Google Shape;157;p24"/>
          <p:cNvSpPr/>
          <p:nvPr/>
        </p:nvSpPr>
        <p:spPr>
          <a:xfrm>
            <a:off x="0" y="0"/>
            <a:ext cx="9144000" cy="5143500"/>
          </a:xfrm>
          <a:prstGeom prst="rect">
            <a:avLst/>
          </a:prstGeom>
          <a:gradFill>
            <a:gsLst>
              <a:gs pos="0">
                <a:schemeClr val="accent3"/>
              </a:gs>
              <a:gs pos="65000">
                <a:schemeClr val="accent1"/>
              </a:gs>
              <a:gs pos="100000">
                <a:schemeClr val="accent1"/>
              </a:gs>
            </a:gsLst>
            <a:lin ang="135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8" name="Google Shape;158;p24"/>
          <p:cNvSpPr txBox="1"/>
          <p:nvPr>
            <p:ph type="title"/>
          </p:nvPr>
        </p:nvSpPr>
        <p:spPr>
          <a:xfrm>
            <a:off x="384048" y="274321"/>
            <a:ext cx="8378952" cy="62103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2400"/>
              <a:buFont typeface="Arial"/>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24"/>
          <p:cNvSpPr txBox="1"/>
          <p:nvPr>
            <p:ph idx="11" type="ftr"/>
          </p:nvPr>
        </p:nvSpPr>
        <p:spPr>
          <a:xfrm>
            <a:off x="660386" y="4695411"/>
            <a:ext cx="4572000" cy="187241"/>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800">
                <a:solidFill>
                  <a:schemeClr val="lt1"/>
                </a:solidFill>
                <a:latin typeface="Arial"/>
                <a:ea typeface="Arial"/>
                <a:cs typeface="Arial"/>
                <a:sym typeface="Arial"/>
              </a:defRPr>
            </a:lvl1pPr>
            <a:lvl2pPr lvl="1" algn="l">
              <a:spcBef>
                <a:spcPts val="0"/>
              </a:spcBef>
              <a:spcAft>
                <a:spcPts val="0"/>
              </a:spcAft>
              <a:buSzPts val="1400"/>
              <a:buNone/>
              <a:defRPr sz="750"/>
            </a:lvl2pPr>
            <a:lvl3pPr lvl="2" algn="l">
              <a:spcBef>
                <a:spcPts val="0"/>
              </a:spcBef>
              <a:spcAft>
                <a:spcPts val="0"/>
              </a:spcAft>
              <a:buSzPts val="1400"/>
              <a:buNone/>
              <a:defRPr sz="750"/>
            </a:lvl3pPr>
            <a:lvl4pPr lvl="3" algn="l">
              <a:spcBef>
                <a:spcPts val="0"/>
              </a:spcBef>
              <a:spcAft>
                <a:spcPts val="0"/>
              </a:spcAft>
              <a:buSzPts val="1400"/>
              <a:buNone/>
              <a:defRPr sz="750"/>
            </a:lvl4pPr>
            <a:lvl5pPr lvl="4" algn="l">
              <a:spcBef>
                <a:spcPts val="0"/>
              </a:spcBef>
              <a:spcAft>
                <a:spcPts val="0"/>
              </a:spcAft>
              <a:buSzPts val="1400"/>
              <a:buNone/>
              <a:defRPr sz="750"/>
            </a:lvl5pPr>
            <a:lvl6pPr lvl="5" algn="l">
              <a:spcBef>
                <a:spcPts val="0"/>
              </a:spcBef>
              <a:spcAft>
                <a:spcPts val="0"/>
              </a:spcAft>
              <a:buSzPts val="1400"/>
              <a:buNone/>
              <a:defRPr sz="750"/>
            </a:lvl6pPr>
            <a:lvl7pPr lvl="6" algn="l">
              <a:spcBef>
                <a:spcPts val="0"/>
              </a:spcBef>
              <a:spcAft>
                <a:spcPts val="0"/>
              </a:spcAft>
              <a:buSzPts val="1400"/>
              <a:buNone/>
              <a:defRPr sz="750"/>
            </a:lvl7pPr>
            <a:lvl8pPr lvl="7" algn="l">
              <a:spcBef>
                <a:spcPts val="0"/>
              </a:spcBef>
              <a:spcAft>
                <a:spcPts val="0"/>
              </a:spcAft>
              <a:buSzPts val="1400"/>
              <a:buNone/>
              <a:defRPr sz="750"/>
            </a:lvl8pPr>
            <a:lvl9pPr lvl="8" algn="l">
              <a:spcBef>
                <a:spcPts val="0"/>
              </a:spcBef>
              <a:spcAft>
                <a:spcPts val="0"/>
              </a:spcAft>
              <a:buSzPts val="1400"/>
              <a:buNone/>
              <a:defRPr sz="750"/>
            </a:lvl9pPr>
          </a:lstStyle>
          <a:p/>
        </p:txBody>
      </p:sp>
      <p:sp>
        <p:nvSpPr>
          <p:cNvPr id="160" name="Google Shape;160;p24"/>
          <p:cNvSpPr txBox="1"/>
          <p:nvPr>
            <p:ph idx="12" type="sldNum"/>
          </p:nvPr>
        </p:nvSpPr>
        <p:spPr>
          <a:xfrm>
            <a:off x="385100" y="4759541"/>
            <a:ext cx="228600" cy="123111"/>
          </a:xfrm>
          <a:prstGeom prst="rect">
            <a:avLst/>
          </a:prstGeom>
          <a:noFill/>
          <a:ln>
            <a:noFill/>
          </a:ln>
        </p:spPr>
        <p:txBody>
          <a:bodyPr anchorCtr="0" anchor="b" bIns="0" lIns="0" spcFirstLastPara="1" rIns="0" wrap="square" tIns="0">
            <a:spAutoFit/>
          </a:bodyPr>
          <a:lstStyle>
            <a:lvl1pPr indent="0" lvl="0" marL="0" algn="l">
              <a:spcBef>
                <a:spcPts val="0"/>
              </a:spcBef>
              <a:buNone/>
              <a:defRPr b="1" i="0" sz="800" u="none" cap="none" strike="noStrike">
                <a:solidFill>
                  <a:schemeClr val="lt1"/>
                </a:solidFill>
                <a:latin typeface="Arial"/>
                <a:ea typeface="Arial"/>
                <a:cs typeface="Arial"/>
                <a:sym typeface="Arial"/>
              </a:defRPr>
            </a:lvl1pPr>
            <a:lvl2pPr indent="0" lvl="1" marL="0" algn="l">
              <a:spcBef>
                <a:spcPts val="0"/>
              </a:spcBef>
              <a:buNone/>
              <a:defRPr b="1" i="0" sz="800" u="none" cap="none" strike="noStrike">
                <a:solidFill>
                  <a:schemeClr val="lt1"/>
                </a:solidFill>
                <a:latin typeface="Arial"/>
                <a:ea typeface="Arial"/>
                <a:cs typeface="Arial"/>
                <a:sym typeface="Arial"/>
              </a:defRPr>
            </a:lvl2pPr>
            <a:lvl3pPr indent="0" lvl="2" marL="0" algn="l">
              <a:spcBef>
                <a:spcPts val="0"/>
              </a:spcBef>
              <a:buNone/>
              <a:defRPr b="1" i="0" sz="800" u="none" cap="none" strike="noStrike">
                <a:solidFill>
                  <a:schemeClr val="lt1"/>
                </a:solidFill>
                <a:latin typeface="Arial"/>
                <a:ea typeface="Arial"/>
                <a:cs typeface="Arial"/>
                <a:sym typeface="Arial"/>
              </a:defRPr>
            </a:lvl3pPr>
            <a:lvl4pPr indent="0" lvl="3" marL="0" algn="l">
              <a:spcBef>
                <a:spcPts val="0"/>
              </a:spcBef>
              <a:buNone/>
              <a:defRPr b="1" i="0" sz="800" u="none" cap="none" strike="noStrike">
                <a:solidFill>
                  <a:schemeClr val="lt1"/>
                </a:solidFill>
                <a:latin typeface="Arial"/>
                <a:ea typeface="Arial"/>
                <a:cs typeface="Arial"/>
                <a:sym typeface="Arial"/>
              </a:defRPr>
            </a:lvl4pPr>
            <a:lvl5pPr indent="0" lvl="4" marL="0" algn="l">
              <a:spcBef>
                <a:spcPts val="0"/>
              </a:spcBef>
              <a:buNone/>
              <a:defRPr b="1" i="0" sz="800" u="none" cap="none" strike="noStrike">
                <a:solidFill>
                  <a:schemeClr val="lt1"/>
                </a:solidFill>
                <a:latin typeface="Arial"/>
                <a:ea typeface="Arial"/>
                <a:cs typeface="Arial"/>
                <a:sym typeface="Arial"/>
              </a:defRPr>
            </a:lvl5pPr>
            <a:lvl6pPr indent="0" lvl="5" marL="0" algn="l">
              <a:spcBef>
                <a:spcPts val="0"/>
              </a:spcBef>
              <a:buNone/>
              <a:defRPr b="1" i="0" sz="800" u="none" cap="none" strike="noStrike">
                <a:solidFill>
                  <a:schemeClr val="lt1"/>
                </a:solidFill>
                <a:latin typeface="Arial"/>
                <a:ea typeface="Arial"/>
                <a:cs typeface="Arial"/>
                <a:sym typeface="Arial"/>
              </a:defRPr>
            </a:lvl6pPr>
            <a:lvl7pPr indent="0" lvl="6" marL="0" algn="l">
              <a:spcBef>
                <a:spcPts val="0"/>
              </a:spcBef>
              <a:buNone/>
              <a:defRPr b="1" i="0" sz="800" u="none" cap="none" strike="noStrike">
                <a:solidFill>
                  <a:schemeClr val="lt1"/>
                </a:solidFill>
                <a:latin typeface="Arial"/>
                <a:ea typeface="Arial"/>
                <a:cs typeface="Arial"/>
                <a:sym typeface="Arial"/>
              </a:defRPr>
            </a:lvl7pPr>
            <a:lvl8pPr indent="0" lvl="7" marL="0" algn="l">
              <a:spcBef>
                <a:spcPts val="0"/>
              </a:spcBef>
              <a:buNone/>
              <a:defRPr b="1" i="0" sz="800" u="none" cap="none" strike="noStrike">
                <a:solidFill>
                  <a:schemeClr val="lt1"/>
                </a:solidFill>
                <a:latin typeface="Arial"/>
                <a:ea typeface="Arial"/>
                <a:cs typeface="Arial"/>
                <a:sym typeface="Arial"/>
              </a:defRPr>
            </a:lvl8pPr>
            <a:lvl9pPr indent="0" lvl="8" marL="0" algn="l">
              <a:spcBef>
                <a:spcPts val="0"/>
              </a:spcBef>
              <a:buNone/>
              <a:defRPr b="1" i="0" sz="8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161" name="Google Shape;161;p24"/>
          <p:cNvPicPr preferRelativeResize="0"/>
          <p:nvPr/>
        </p:nvPicPr>
        <p:blipFill rotWithShape="1">
          <a:blip r:embed="rId2">
            <a:alphaModFix/>
          </a:blip>
          <a:srcRect b="0" l="0" r="0" t="0"/>
          <a:stretch/>
        </p:blipFill>
        <p:spPr>
          <a:xfrm>
            <a:off x="7734300" y="4751509"/>
            <a:ext cx="1029775" cy="221011"/>
          </a:xfrm>
          <a:prstGeom prst="rect">
            <a:avLst/>
          </a:prstGeom>
          <a:noFill/>
          <a:ln>
            <a:noFill/>
          </a:ln>
        </p:spPr>
      </p:pic>
      <p:sp>
        <p:nvSpPr>
          <p:cNvPr id="162" name="Google Shape;162;p24"/>
          <p:cNvSpPr txBox="1"/>
          <p:nvPr>
            <p:ph idx="1" type="body"/>
          </p:nvPr>
        </p:nvSpPr>
        <p:spPr>
          <a:xfrm>
            <a:off x="377952" y="1111401"/>
            <a:ext cx="8385048" cy="3319272"/>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600"/>
              </a:spcBef>
              <a:spcAft>
                <a:spcPts val="0"/>
              </a:spcAft>
              <a:buClr>
                <a:schemeClr val="lt1"/>
              </a:buClr>
              <a:buSzPts val="1800"/>
              <a:buFont typeface="Arial"/>
              <a:buAutoNum type="arabicPeriod"/>
              <a:defRPr>
                <a:solidFill>
                  <a:schemeClr val="lt1"/>
                </a:solidFill>
              </a:defRPr>
            </a:lvl1pPr>
            <a:lvl2pPr indent="-228600" lvl="1" marL="914400" algn="l">
              <a:lnSpc>
                <a:spcPct val="100000"/>
              </a:lnSpc>
              <a:spcBef>
                <a:spcPts val="600"/>
              </a:spcBef>
              <a:spcAft>
                <a:spcPts val="0"/>
              </a:spcAft>
              <a:buClr>
                <a:schemeClr val="lt1"/>
              </a:buClr>
              <a:buSzPts val="1750"/>
              <a:buNone/>
              <a:defRPr sz="1400">
                <a:solidFill>
                  <a:schemeClr val="lt1"/>
                </a:solidFill>
              </a:defRPr>
            </a:lvl2pPr>
            <a:lvl3pPr indent="-228600" lvl="2" marL="1371600" algn="l">
              <a:lnSpc>
                <a:spcPct val="100000"/>
              </a:lnSpc>
              <a:spcBef>
                <a:spcPts val="600"/>
              </a:spcBef>
              <a:spcAft>
                <a:spcPts val="0"/>
              </a:spcAft>
              <a:buClr>
                <a:schemeClr val="lt1"/>
              </a:buClr>
              <a:buSzPts val="1400"/>
              <a:buNone/>
              <a:defRPr sz="1400">
                <a:solidFill>
                  <a:schemeClr val="lt1"/>
                </a:solidFill>
              </a:defRPr>
            </a:lvl3pPr>
            <a:lvl4pPr indent="-228600" lvl="3" marL="1828800" algn="l">
              <a:lnSpc>
                <a:spcPct val="100000"/>
              </a:lnSpc>
              <a:spcBef>
                <a:spcPts val="600"/>
              </a:spcBef>
              <a:spcAft>
                <a:spcPts val="0"/>
              </a:spcAft>
              <a:buClr>
                <a:schemeClr val="lt1"/>
              </a:buClr>
              <a:buSzPts val="1400"/>
              <a:buNone/>
              <a:defRPr sz="1400">
                <a:solidFill>
                  <a:schemeClr val="lt1"/>
                </a:solidFill>
              </a:defRPr>
            </a:lvl4pPr>
            <a:lvl5pPr indent="-228600" lvl="4" marL="2286000" algn="l">
              <a:lnSpc>
                <a:spcPct val="100000"/>
              </a:lnSpc>
              <a:spcBef>
                <a:spcPts val="600"/>
              </a:spcBef>
              <a:spcAft>
                <a:spcPts val="0"/>
              </a:spcAft>
              <a:buClr>
                <a:schemeClr val="lt1"/>
              </a:buClr>
              <a:buSzPts val="1400"/>
              <a:buNone/>
              <a:defRPr sz="1400">
                <a:solidFill>
                  <a:schemeClr val="lt1"/>
                </a:solidFill>
              </a:defRPr>
            </a:lvl5pPr>
            <a:lvl6pPr indent="-228600" lvl="5" marL="2743200" algn="l">
              <a:lnSpc>
                <a:spcPct val="100000"/>
              </a:lnSpc>
              <a:spcBef>
                <a:spcPts val="600"/>
              </a:spcBef>
              <a:spcAft>
                <a:spcPts val="0"/>
              </a:spcAft>
              <a:buSzPts val="1750"/>
              <a:buNone/>
              <a:defRPr sz="1400">
                <a:solidFill>
                  <a:schemeClr val="lt1"/>
                </a:solidFill>
              </a:defRPr>
            </a:lvl6pPr>
            <a:lvl7pPr indent="-228600" lvl="6" marL="3200400" algn="l">
              <a:lnSpc>
                <a:spcPct val="100000"/>
              </a:lnSpc>
              <a:spcBef>
                <a:spcPts val="600"/>
              </a:spcBef>
              <a:spcAft>
                <a:spcPts val="0"/>
              </a:spcAft>
              <a:buSzPts val="1260"/>
              <a:buNone/>
              <a:defRPr sz="1400">
                <a:solidFill>
                  <a:schemeClr val="lt1"/>
                </a:solidFill>
              </a:defRPr>
            </a:lvl7pPr>
            <a:lvl8pPr indent="-228600" lvl="7" marL="3657600" algn="l">
              <a:lnSpc>
                <a:spcPct val="100000"/>
              </a:lnSpc>
              <a:spcBef>
                <a:spcPts val="600"/>
              </a:spcBef>
              <a:spcAft>
                <a:spcPts val="0"/>
              </a:spcAft>
              <a:buSzPts val="1260"/>
              <a:buNone/>
              <a:defRPr sz="1400">
                <a:solidFill>
                  <a:schemeClr val="lt1"/>
                </a:solidFill>
              </a:defRPr>
            </a:lvl8pPr>
            <a:lvl9pPr indent="-228600" lvl="8" marL="4114800" algn="l">
              <a:lnSpc>
                <a:spcPct val="100000"/>
              </a:lnSpc>
              <a:spcBef>
                <a:spcPts val="600"/>
              </a:spcBef>
              <a:spcAft>
                <a:spcPts val="0"/>
              </a:spcAft>
              <a:buClr>
                <a:schemeClr val="lt1"/>
              </a:buClr>
              <a:buSzPts val="1260"/>
              <a:buNone/>
              <a:defRPr sz="1400">
                <a:solidFill>
                  <a:schemeClr val="lt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howMasterSp="0">
  <p:cSld name="Thank You">
    <p:bg>
      <p:bgPr>
        <a:gradFill>
          <a:gsLst>
            <a:gs pos="0">
              <a:schemeClr val="accent3"/>
            </a:gs>
            <a:gs pos="65000">
              <a:schemeClr val="accent1"/>
            </a:gs>
            <a:gs pos="100000">
              <a:schemeClr val="accent1"/>
            </a:gs>
          </a:gsLst>
          <a:lin ang="13500000" scaled="0"/>
        </a:gradFill>
      </p:bgPr>
    </p:bg>
    <p:spTree>
      <p:nvGrpSpPr>
        <p:cNvPr id="163" name="Shape 163"/>
        <p:cNvGrpSpPr/>
        <p:nvPr/>
      </p:nvGrpSpPr>
      <p:grpSpPr>
        <a:xfrm>
          <a:off x="0" y="0"/>
          <a:ext cx="0" cy="0"/>
          <a:chOff x="0" y="0"/>
          <a:chExt cx="0" cy="0"/>
        </a:xfrm>
      </p:grpSpPr>
      <p:pic>
        <p:nvPicPr>
          <p:cNvPr id="164" name="Google Shape;164;p25"/>
          <p:cNvPicPr preferRelativeResize="0"/>
          <p:nvPr/>
        </p:nvPicPr>
        <p:blipFill rotWithShape="1">
          <a:blip r:embed="rId2">
            <a:alphaModFix/>
          </a:blip>
          <a:srcRect b="0" l="0" r="0" t="0"/>
          <a:stretch/>
        </p:blipFill>
        <p:spPr>
          <a:xfrm>
            <a:off x="6738551" y="4351664"/>
            <a:ext cx="2024449" cy="430734"/>
          </a:xfrm>
          <a:prstGeom prst="rect">
            <a:avLst/>
          </a:prstGeom>
          <a:noFill/>
          <a:ln>
            <a:noFill/>
          </a:ln>
        </p:spPr>
      </p:pic>
      <p:sp>
        <p:nvSpPr>
          <p:cNvPr id="165" name="Google Shape;165;p25"/>
          <p:cNvSpPr txBox="1"/>
          <p:nvPr>
            <p:ph idx="1" type="body"/>
          </p:nvPr>
        </p:nvSpPr>
        <p:spPr>
          <a:xfrm>
            <a:off x="391633" y="2704549"/>
            <a:ext cx="8207508" cy="369332"/>
          </a:xfrm>
          <a:prstGeom prst="rect">
            <a:avLst/>
          </a:prstGeom>
          <a:noFill/>
          <a:ln>
            <a:noFill/>
          </a:ln>
        </p:spPr>
        <p:txBody>
          <a:bodyPr anchorCtr="0" anchor="ctr" bIns="0" lIns="0" spcFirstLastPara="1" rIns="0" wrap="square" tIns="0">
            <a:spAutoFit/>
          </a:bodyPr>
          <a:lstStyle>
            <a:lvl1pPr indent="-228600" lvl="0" marL="457200" algn="l">
              <a:lnSpc>
                <a:spcPct val="100000"/>
              </a:lnSpc>
              <a:spcBef>
                <a:spcPts val="600"/>
              </a:spcBef>
              <a:spcAft>
                <a:spcPts val="0"/>
              </a:spcAft>
              <a:buClr>
                <a:schemeClr val="lt2"/>
              </a:buClr>
              <a:buSzPts val="2400"/>
              <a:buNone/>
              <a:defRPr b="0" sz="2400">
                <a:solidFill>
                  <a:schemeClr val="lt2"/>
                </a:solidFil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66" name="Google Shape;166;p25"/>
          <p:cNvSpPr txBox="1"/>
          <p:nvPr>
            <p:ph idx="2" type="body"/>
          </p:nvPr>
        </p:nvSpPr>
        <p:spPr>
          <a:xfrm>
            <a:off x="391633" y="3147679"/>
            <a:ext cx="8207508" cy="276999"/>
          </a:xfrm>
          <a:prstGeom prst="rect">
            <a:avLst/>
          </a:prstGeom>
          <a:noFill/>
          <a:ln>
            <a:noFill/>
          </a:ln>
        </p:spPr>
        <p:txBody>
          <a:bodyPr anchorCtr="0" anchor="ctr" bIns="0" lIns="0" spcFirstLastPara="1" rIns="0" wrap="square" tIns="0">
            <a:spAutoFit/>
          </a:bodyPr>
          <a:lstStyle>
            <a:lvl1pPr indent="-228600" lvl="0" marL="457200" algn="l">
              <a:lnSpc>
                <a:spcPct val="100000"/>
              </a:lnSpc>
              <a:spcBef>
                <a:spcPts val="600"/>
              </a:spcBef>
              <a:spcAft>
                <a:spcPts val="0"/>
              </a:spcAft>
              <a:buClr>
                <a:schemeClr val="accent4"/>
              </a:buClr>
              <a:buSzPts val="1800"/>
              <a:buNone/>
              <a:defRPr b="0" sz="1800">
                <a:solidFill>
                  <a:schemeClr val="accent4"/>
                </a:solidFil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67" name="Google Shape;167;p25"/>
          <p:cNvSpPr txBox="1"/>
          <p:nvPr>
            <p:ph type="ctrTitle"/>
          </p:nvPr>
        </p:nvSpPr>
        <p:spPr>
          <a:xfrm>
            <a:off x="391633" y="1665888"/>
            <a:ext cx="4069701" cy="830997"/>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2"/>
              </a:buClr>
              <a:buSzPts val="6000"/>
              <a:buFont typeface="Arial"/>
              <a:buNone/>
              <a:defRPr b="0" i="0" sz="6000">
                <a:solidFill>
                  <a:schemeClr val="lt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8" name="Google Shape;168;p25"/>
          <p:cNvCxnSpPr/>
          <p:nvPr/>
        </p:nvCxnSpPr>
        <p:spPr>
          <a:xfrm>
            <a:off x="391633" y="2543316"/>
            <a:ext cx="6720840" cy="0"/>
          </a:xfrm>
          <a:prstGeom prst="straightConnector1">
            <a:avLst/>
          </a:prstGeom>
          <a:noFill/>
          <a:ln cap="flat" cmpd="sng" w="9525">
            <a:solidFill>
              <a:srgbClr val="2D66FF"/>
            </a:solidFill>
            <a:prstDash val="solid"/>
            <a:miter lim="800000"/>
            <a:headEnd len="sm" w="sm" type="none"/>
            <a:tailEnd len="sm" w="sm"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 Partner Logo" showMasterSp="0">
  <p:cSld name="Thank You Slide + Partner Logo">
    <p:spTree>
      <p:nvGrpSpPr>
        <p:cNvPr id="169" name="Shape 169"/>
        <p:cNvGrpSpPr/>
        <p:nvPr/>
      </p:nvGrpSpPr>
      <p:grpSpPr>
        <a:xfrm>
          <a:off x="0" y="0"/>
          <a:ext cx="0" cy="0"/>
          <a:chOff x="0" y="0"/>
          <a:chExt cx="0" cy="0"/>
        </a:xfrm>
      </p:grpSpPr>
      <p:sp>
        <p:nvSpPr>
          <p:cNvPr id="170" name="Google Shape;170;p26"/>
          <p:cNvSpPr/>
          <p:nvPr>
            <p:ph idx="2" type="pic"/>
          </p:nvPr>
        </p:nvSpPr>
        <p:spPr>
          <a:xfrm>
            <a:off x="6950877" y="4212509"/>
            <a:ext cx="1812123" cy="614672"/>
          </a:xfrm>
          <a:prstGeom prst="rect">
            <a:avLst/>
          </a:prstGeom>
          <a:noFill/>
          <a:ln>
            <a:noFill/>
          </a:ln>
        </p:spPr>
      </p:sp>
      <p:pic>
        <p:nvPicPr>
          <p:cNvPr descr="A close up of a sign&#10;&#10;Description automatically generated" id="171" name="Google Shape;171;p26"/>
          <p:cNvPicPr preferRelativeResize="0"/>
          <p:nvPr/>
        </p:nvPicPr>
        <p:blipFill rotWithShape="1">
          <a:blip r:embed="rId2">
            <a:alphaModFix/>
          </a:blip>
          <a:srcRect b="0" l="0" r="0" t="0"/>
          <a:stretch/>
        </p:blipFill>
        <p:spPr>
          <a:xfrm>
            <a:off x="4269237" y="4114800"/>
            <a:ext cx="2509524" cy="908465"/>
          </a:xfrm>
          <a:prstGeom prst="rect">
            <a:avLst/>
          </a:prstGeom>
          <a:noFill/>
          <a:ln>
            <a:noFill/>
          </a:ln>
        </p:spPr>
      </p:pic>
      <p:sp>
        <p:nvSpPr>
          <p:cNvPr id="172" name="Google Shape;172;p26"/>
          <p:cNvSpPr txBox="1"/>
          <p:nvPr>
            <p:ph idx="1" type="body"/>
          </p:nvPr>
        </p:nvSpPr>
        <p:spPr>
          <a:xfrm>
            <a:off x="391633" y="2704549"/>
            <a:ext cx="8207508" cy="369332"/>
          </a:xfrm>
          <a:prstGeom prst="rect">
            <a:avLst/>
          </a:prstGeom>
          <a:noFill/>
          <a:ln>
            <a:noFill/>
          </a:ln>
        </p:spPr>
        <p:txBody>
          <a:bodyPr anchorCtr="0" anchor="ctr" bIns="0" lIns="0" spcFirstLastPara="1" rIns="0" wrap="square" tIns="0">
            <a:spAutoFit/>
          </a:bodyPr>
          <a:lstStyle>
            <a:lvl1pPr indent="-228600" lvl="0" marL="457200" algn="l">
              <a:lnSpc>
                <a:spcPct val="100000"/>
              </a:lnSpc>
              <a:spcBef>
                <a:spcPts val="600"/>
              </a:spcBef>
              <a:spcAft>
                <a:spcPts val="0"/>
              </a:spcAft>
              <a:buClr>
                <a:schemeClr val="accent2"/>
              </a:buClr>
              <a:buSzPts val="2400"/>
              <a:buNone/>
              <a:defRPr b="0" sz="2400">
                <a:solidFill>
                  <a:schemeClr val="accent2"/>
                </a:solidFil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73" name="Google Shape;173;p26"/>
          <p:cNvSpPr txBox="1"/>
          <p:nvPr>
            <p:ph idx="3" type="body"/>
          </p:nvPr>
        </p:nvSpPr>
        <p:spPr>
          <a:xfrm>
            <a:off x="391633" y="3147679"/>
            <a:ext cx="8207508" cy="276999"/>
          </a:xfrm>
          <a:prstGeom prst="rect">
            <a:avLst/>
          </a:prstGeom>
          <a:noFill/>
          <a:ln>
            <a:noFill/>
          </a:ln>
        </p:spPr>
        <p:txBody>
          <a:bodyPr anchorCtr="0" anchor="ctr" bIns="0" lIns="0" spcFirstLastPara="1" rIns="0" wrap="square" tIns="0">
            <a:spAutoFit/>
          </a:bodyPr>
          <a:lstStyle>
            <a:lvl1pPr indent="-228600" lvl="0" marL="457200" algn="l">
              <a:lnSpc>
                <a:spcPct val="100000"/>
              </a:lnSpc>
              <a:spcBef>
                <a:spcPts val="600"/>
              </a:spcBef>
              <a:spcAft>
                <a:spcPts val="0"/>
              </a:spcAft>
              <a:buClr>
                <a:schemeClr val="accent4"/>
              </a:buClr>
              <a:buSzPts val="1800"/>
              <a:buNone/>
              <a:defRPr b="0" sz="1800">
                <a:solidFill>
                  <a:schemeClr val="accent4"/>
                </a:solidFil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74" name="Google Shape;174;p26"/>
          <p:cNvSpPr txBox="1"/>
          <p:nvPr>
            <p:ph type="ctrTitle"/>
          </p:nvPr>
        </p:nvSpPr>
        <p:spPr>
          <a:xfrm>
            <a:off x="391633" y="1665888"/>
            <a:ext cx="4069701" cy="830997"/>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accent2"/>
              </a:buClr>
              <a:buSzPts val="6000"/>
              <a:buFont typeface="Arial"/>
              <a:buNone/>
              <a:defRPr b="0" i="0" sz="6000">
                <a:solidFill>
                  <a:schemeClr val="accent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75" name="Google Shape;175;p26"/>
          <p:cNvCxnSpPr/>
          <p:nvPr/>
        </p:nvCxnSpPr>
        <p:spPr>
          <a:xfrm>
            <a:off x="391633" y="2543316"/>
            <a:ext cx="6720840" cy="0"/>
          </a:xfrm>
          <a:prstGeom prst="straightConnector1">
            <a:avLst/>
          </a:prstGeom>
          <a:noFill/>
          <a:ln cap="flat" cmpd="sng" w="9525">
            <a:solidFill>
              <a:srgbClr val="2D66FF"/>
            </a:solidFill>
            <a:prstDash val="solid"/>
            <a:miter lim="800000"/>
            <a:headEnd len="sm" w="sm" type="none"/>
            <a:tailEnd len="sm" w="sm"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 Background 4">
  <p:cSld name="Tech Background 4">
    <p:spTree>
      <p:nvGrpSpPr>
        <p:cNvPr id="176" name="Shape 176"/>
        <p:cNvGrpSpPr/>
        <p:nvPr/>
      </p:nvGrpSpPr>
      <p:grpSpPr>
        <a:xfrm>
          <a:off x="0" y="0"/>
          <a:ext cx="0" cy="0"/>
          <a:chOff x="0" y="0"/>
          <a:chExt cx="0" cy="0"/>
        </a:xfrm>
      </p:grpSpPr>
      <p:pic>
        <p:nvPicPr>
          <p:cNvPr id="177" name="Google Shape;177;p27"/>
          <p:cNvPicPr preferRelativeResize="0"/>
          <p:nvPr/>
        </p:nvPicPr>
        <p:blipFill rotWithShape="1">
          <a:blip r:embed="rId2">
            <a:alphaModFix/>
          </a:blip>
          <a:srcRect b="0" l="0" r="0" t="0"/>
          <a:stretch/>
        </p:blipFill>
        <p:spPr>
          <a:xfrm>
            <a:off x="1928" y="0"/>
            <a:ext cx="9160462" cy="51435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Gradient Background" showMasterSp="0">
  <p:cSld name="Blue Gradient Background">
    <p:bg>
      <p:bgPr>
        <a:gradFill>
          <a:gsLst>
            <a:gs pos="0">
              <a:schemeClr val="accent3"/>
            </a:gs>
            <a:gs pos="65000">
              <a:schemeClr val="accent1"/>
            </a:gs>
            <a:gs pos="100000">
              <a:schemeClr val="accent1"/>
            </a:gs>
          </a:gsLst>
          <a:lin ang="13500000" scaled="0"/>
        </a:gradFill>
      </p:bgPr>
    </p:bg>
    <p:spTree>
      <p:nvGrpSpPr>
        <p:cNvPr id="178" name="Shape 178"/>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Cover + Client Logo_Single" showMasterSp="0">
  <p:cSld name="White Cover + Client Logo_Single">
    <p:spTree>
      <p:nvGrpSpPr>
        <p:cNvPr id="179" name="Shape 179"/>
        <p:cNvGrpSpPr/>
        <p:nvPr/>
      </p:nvGrpSpPr>
      <p:grpSpPr>
        <a:xfrm>
          <a:off x="0" y="0"/>
          <a:ext cx="0" cy="0"/>
          <a:chOff x="0" y="0"/>
          <a:chExt cx="0" cy="0"/>
        </a:xfrm>
      </p:grpSpPr>
      <p:pic>
        <p:nvPicPr>
          <p:cNvPr descr="A close up of a sign&#10;&#10;Description automatically generated" id="180" name="Google Shape;180;p29"/>
          <p:cNvPicPr preferRelativeResize="0"/>
          <p:nvPr/>
        </p:nvPicPr>
        <p:blipFill rotWithShape="1">
          <a:blip r:embed="rId2">
            <a:alphaModFix/>
          </a:blip>
          <a:srcRect b="0" l="0" r="0" t="0"/>
          <a:stretch/>
        </p:blipFill>
        <p:spPr>
          <a:xfrm>
            <a:off x="131956" y="79601"/>
            <a:ext cx="3237409" cy="1171967"/>
          </a:xfrm>
          <a:prstGeom prst="rect">
            <a:avLst/>
          </a:prstGeom>
          <a:noFill/>
          <a:ln>
            <a:noFill/>
          </a:ln>
        </p:spPr>
      </p:pic>
      <p:sp>
        <p:nvSpPr>
          <p:cNvPr id="181" name="Google Shape;181;p29"/>
          <p:cNvSpPr txBox="1"/>
          <p:nvPr>
            <p:ph type="ctrTitle"/>
          </p:nvPr>
        </p:nvSpPr>
        <p:spPr>
          <a:xfrm>
            <a:off x="414163" y="1838266"/>
            <a:ext cx="8348837" cy="553998"/>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accent2"/>
              </a:buClr>
              <a:buSzPts val="4000"/>
              <a:buFont typeface="Arial"/>
              <a:buNone/>
              <a:defRPr b="1" i="0" sz="4000">
                <a:solidFill>
                  <a:schemeClr val="accent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82" name="Google Shape;182;p29"/>
          <p:cNvCxnSpPr/>
          <p:nvPr/>
        </p:nvCxnSpPr>
        <p:spPr>
          <a:xfrm rot="10800000">
            <a:off x="392897" y="3087443"/>
            <a:ext cx="2169460" cy="0"/>
          </a:xfrm>
          <a:prstGeom prst="straightConnector1">
            <a:avLst/>
          </a:prstGeom>
          <a:noFill/>
          <a:ln cap="flat" cmpd="sng" w="9525">
            <a:solidFill>
              <a:schemeClr val="accent4"/>
            </a:solidFill>
            <a:prstDash val="solid"/>
            <a:miter lim="800000"/>
            <a:headEnd len="sm" w="sm" type="none"/>
            <a:tailEnd len="sm" w="sm" type="none"/>
          </a:ln>
        </p:spPr>
      </p:cxnSp>
      <p:sp>
        <p:nvSpPr>
          <p:cNvPr id="183" name="Google Shape;183;p29"/>
          <p:cNvSpPr txBox="1"/>
          <p:nvPr>
            <p:ph idx="1" type="body"/>
          </p:nvPr>
        </p:nvSpPr>
        <p:spPr>
          <a:xfrm>
            <a:off x="414163" y="2452017"/>
            <a:ext cx="8327698" cy="40647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600"/>
              </a:spcBef>
              <a:spcAft>
                <a:spcPts val="0"/>
              </a:spcAft>
              <a:buClr>
                <a:schemeClr val="accent2"/>
              </a:buClr>
              <a:buSzPts val="2000"/>
              <a:buFont typeface="Arial"/>
              <a:buNone/>
              <a:defRPr sz="2000">
                <a:solidFill>
                  <a:schemeClr val="accent2"/>
                </a:solidFill>
              </a:defRPr>
            </a:lvl1pPr>
            <a:lvl2pPr indent="-228600" lvl="1" marL="914400" algn="l">
              <a:lnSpc>
                <a:spcPct val="100000"/>
              </a:lnSpc>
              <a:spcBef>
                <a:spcPts val="600"/>
              </a:spcBef>
              <a:spcAft>
                <a:spcPts val="0"/>
              </a:spcAft>
              <a:buClr>
                <a:schemeClr val="lt2"/>
              </a:buClr>
              <a:buSzPts val="1750"/>
              <a:buNone/>
              <a:defRPr>
                <a:solidFill>
                  <a:schemeClr val="lt2"/>
                </a:solidFill>
              </a:defRPr>
            </a:lvl2pPr>
            <a:lvl3pPr indent="-228600" lvl="2" marL="1371600" algn="l">
              <a:lnSpc>
                <a:spcPct val="100000"/>
              </a:lnSpc>
              <a:spcBef>
                <a:spcPts val="400"/>
              </a:spcBef>
              <a:spcAft>
                <a:spcPts val="0"/>
              </a:spcAft>
              <a:buClr>
                <a:srgbClr val="3F3F3F"/>
              </a:buClr>
              <a:buSzPts val="1200"/>
              <a:buNone/>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84" name="Google Shape;184;p29"/>
          <p:cNvSpPr txBox="1"/>
          <p:nvPr>
            <p:ph idx="2" type="body"/>
          </p:nvPr>
        </p:nvSpPr>
        <p:spPr>
          <a:xfrm>
            <a:off x="414163" y="3206949"/>
            <a:ext cx="8324523" cy="254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600"/>
              </a:spcBef>
              <a:spcAft>
                <a:spcPts val="0"/>
              </a:spcAft>
              <a:buClr>
                <a:schemeClr val="accent4"/>
              </a:buClr>
              <a:buSzPts val="1600"/>
              <a:buNone/>
              <a:defRPr sz="1600">
                <a:solidFill>
                  <a:schemeClr val="accent4"/>
                </a:solidFil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85" name="Google Shape;185;p29"/>
          <p:cNvSpPr txBox="1"/>
          <p:nvPr>
            <p:ph idx="11" type="ftr"/>
          </p:nvPr>
        </p:nvSpPr>
        <p:spPr>
          <a:xfrm>
            <a:off x="381000" y="4695411"/>
            <a:ext cx="4572000" cy="187241"/>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800">
                <a:solidFill>
                  <a:schemeClr val="accent2"/>
                </a:solidFill>
                <a:latin typeface="Arial"/>
                <a:ea typeface="Arial"/>
                <a:cs typeface="Arial"/>
                <a:sym typeface="Arial"/>
              </a:defRPr>
            </a:lvl1pPr>
            <a:lvl2pPr lvl="1" algn="l">
              <a:spcBef>
                <a:spcPts val="0"/>
              </a:spcBef>
              <a:spcAft>
                <a:spcPts val="0"/>
              </a:spcAft>
              <a:buSzPts val="1400"/>
              <a:buNone/>
              <a:defRPr sz="750"/>
            </a:lvl2pPr>
            <a:lvl3pPr lvl="2" algn="l">
              <a:spcBef>
                <a:spcPts val="0"/>
              </a:spcBef>
              <a:spcAft>
                <a:spcPts val="0"/>
              </a:spcAft>
              <a:buSzPts val="1400"/>
              <a:buNone/>
              <a:defRPr sz="750"/>
            </a:lvl3pPr>
            <a:lvl4pPr lvl="3" algn="l">
              <a:spcBef>
                <a:spcPts val="0"/>
              </a:spcBef>
              <a:spcAft>
                <a:spcPts val="0"/>
              </a:spcAft>
              <a:buSzPts val="1400"/>
              <a:buNone/>
              <a:defRPr sz="750"/>
            </a:lvl4pPr>
            <a:lvl5pPr lvl="4" algn="l">
              <a:spcBef>
                <a:spcPts val="0"/>
              </a:spcBef>
              <a:spcAft>
                <a:spcPts val="0"/>
              </a:spcAft>
              <a:buSzPts val="1400"/>
              <a:buNone/>
              <a:defRPr sz="750"/>
            </a:lvl5pPr>
            <a:lvl6pPr lvl="5" algn="l">
              <a:spcBef>
                <a:spcPts val="0"/>
              </a:spcBef>
              <a:spcAft>
                <a:spcPts val="0"/>
              </a:spcAft>
              <a:buSzPts val="1400"/>
              <a:buNone/>
              <a:defRPr sz="750"/>
            </a:lvl6pPr>
            <a:lvl7pPr lvl="6" algn="l">
              <a:spcBef>
                <a:spcPts val="0"/>
              </a:spcBef>
              <a:spcAft>
                <a:spcPts val="0"/>
              </a:spcAft>
              <a:buSzPts val="1400"/>
              <a:buNone/>
              <a:defRPr sz="750"/>
            </a:lvl7pPr>
            <a:lvl8pPr lvl="7" algn="l">
              <a:spcBef>
                <a:spcPts val="0"/>
              </a:spcBef>
              <a:spcAft>
                <a:spcPts val="0"/>
              </a:spcAft>
              <a:buSzPts val="1400"/>
              <a:buNone/>
              <a:defRPr sz="750"/>
            </a:lvl8pPr>
            <a:lvl9pPr lvl="8" algn="l">
              <a:spcBef>
                <a:spcPts val="0"/>
              </a:spcBef>
              <a:spcAft>
                <a:spcPts val="0"/>
              </a:spcAft>
              <a:buSzPts val="1400"/>
              <a:buNone/>
              <a:defRPr sz="75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hank You" showMasterSp="0">
  <p:cSld name="1_Thank You">
    <p:bg>
      <p:bgPr>
        <a:gradFill>
          <a:gsLst>
            <a:gs pos="0">
              <a:schemeClr val="accent3"/>
            </a:gs>
            <a:gs pos="65000">
              <a:schemeClr val="accent1"/>
            </a:gs>
            <a:gs pos="100000">
              <a:schemeClr val="accent1"/>
            </a:gs>
          </a:gsLst>
          <a:lin ang="13500000" scaled="0"/>
        </a:gradFill>
      </p:bgPr>
    </p:bg>
    <p:spTree>
      <p:nvGrpSpPr>
        <p:cNvPr id="186" name="Shape 186"/>
        <p:cNvGrpSpPr/>
        <p:nvPr/>
      </p:nvGrpSpPr>
      <p:grpSpPr>
        <a:xfrm>
          <a:off x="0" y="0"/>
          <a:ext cx="0" cy="0"/>
          <a:chOff x="0" y="0"/>
          <a:chExt cx="0" cy="0"/>
        </a:xfrm>
      </p:grpSpPr>
      <p:pic>
        <p:nvPicPr>
          <p:cNvPr id="187" name="Google Shape;187;p30"/>
          <p:cNvPicPr preferRelativeResize="0"/>
          <p:nvPr/>
        </p:nvPicPr>
        <p:blipFill rotWithShape="1">
          <a:blip r:embed="rId2">
            <a:alphaModFix/>
          </a:blip>
          <a:srcRect b="0" l="0" r="0" t="0"/>
          <a:stretch/>
        </p:blipFill>
        <p:spPr>
          <a:xfrm>
            <a:off x="4510377" y="4353665"/>
            <a:ext cx="2024449" cy="430734"/>
          </a:xfrm>
          <a:prstGeom prst="rect">
            <a:avLst/>
          </a:prstGeom>
          <a:noFill/>
          <a:ln>
            <a:noFill/>
          </a:ln>
        </p:spPr>
      </p:pic>
      <p:sp>
        <p:nvSpPr>
          <p:cNvPr id="188" name="Google Shape;188;p30"/>
          <p:cNvSpPr txBox="1"/>
          <p:nvPr>
            <p:ph idx="1" type="body"/>
          </p:nvPr>
        </p:nvSpPr>
        <p:spPr>
          <a:xfrm>
            <a:off x="391633" y="2704549"/>
            <a:ext cx="8207508" cy="369332"/>
          </a:xfrm>
          <a:prstGeom prst="rect">
            <a:avLst/>
          </a:prstGeom>
          <a:noFill/>
          <a:ln>
            <a:noFill/>
          </a:ln>
        </p:spPr>
        <p:txBody>
          <a:bodyPr anchorCtr="0" anchor="ctr" bIns="0" lIns="0" spcFirstLastPara="1" rIns="0" wrap="square" tIns="0">
            <a:spAutoFit/>
          </a:bodyPr>
          <a:lstStyle>
            <a:lvl1pPr indent="-228600" lvl="0" marL="457200" algn="l">
              <a:lnSpc>
                <a:spcPct val="100000"/>
              </a:lnSpc>
              <a:spcBef>
                <a:spcPts val="600"/>
              </a:spcBef>
              <a:spcAft>
                <a:spcPts val="0"/>
              </a:spcAft>
              <a:buClr>
                <a:schemeClr val="lt2"/>
              </a:buClr>
              <a:buSzPts val="2400"/>
              <a:buNone/>
              <a:defRPr b="0" sz="2400">
                <a:solidFill>
                  <a:schemeClr val="lt2"/>
                </a:solidFil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89" name="Google Shape;189;p30"/>
          <p:cNvSpPr txBox="1"/>
          <p:nvPr>
            <p:ph idx="2" type="body"/>
          </p:nvPr>
        </p:nvSpPr>
        <p:spPr>
          <a:xfrm>
            <a:off x="391633" y="3147679"/>
            <a:ext cx="8207508" cy="276999"/>
          </a:xfrm>
          <a:prstGeom prst="rect">
            <a:avLst/>
          </a:prstGeom>
          <a:noFill/>
          <a:ln>
            <a:noFill/>
          </a:ln>
        </p:spPr>
        <p:txBody>
          <a:bodyPr anchorCtr="0" anchor="ctr" bIns="0" lIns="0" spcFirstLastPara="1" rIns="0" wrap="square" tIns="0">
            <a:spAutoFit/>
          </a:bodyPr>
          <a:lstStyle>
            <a:lvl1pPr indent="-228600" lvl="0" marL="457200" algn="l">
              <a:lnSpc>
                <a:spcPct val="100000"/>
              </a:lnSpc>
              <a:spcBef>
                <a:spcPts val="600"/>
              </a:spcBef>
              <a:spcAft>
                <a:spcPts val="0"/>
              </a:spcAft>
              <a:buClr>
                <a:schemeClr val="accent4"/>
              </a:buClr>
              <a:buSzPts val="1800"/>
              <a:buNone/>
              <a:defRPr b="0" sz="1800">
                <a:solidFill>
                  <a:schemeClr val="accent4"/>
                </a:solidFil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90" name="Google Shape;190;p30"/>
          <p:cNvSpPr txBox="1"/>
          <p:nvPr>
            <p:ph type="ctrTitle"/>
          </p:nvPr>
        </p:nvSpPr>
        <p:spPr>
          <a:xfrm>
            <a:off x="391633" y="1665888"/>
            <a:ext cx="4069701" cy="830997"/>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2"/>
              </a:buClr>
              <a:buSzPts val="6000"/>
              <a:buFont typeface="Arial"/>
              <a:buNone/>
              <a:defRPr b="0" i="0" sz="6000">
                <a:solidFill>
                  <a:schemeClr val="lt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91" name="Google Shape;191;p30"/>
          <p:cNvCxnSpPr/>
          <p:nvPr/>
        </p:nvCxnSpPr>
        <p:spPr>
          <a:xfrm>
            <a:off x="391633" y="2543316"/>
            <a:ext cx="6720840" cy="0"/>
          </a:xfrm>
          <a:prstGeom prst="straightConnector1">
            <a:avLst/>
          </a:prstGeom>
          <a:noFill/>
          <a:ln cap="flat" cmpd="sng" w="9525">
            <a:solidFill>
              <a:srgbClr val="2D66FF"/>
            </a:solidFill>
            <a:prstDash val="solid"/>
            <a:miter lim="800000"/>
            <a:headEnd len="sm" w="sm" type="none"/>
            <a:tailEnd len="sm" w="sm" type="none"/>
          </a:ln>
        </p:spPr>
      </p:cxnSp>
      <p:sp>
        <p:nvSpPr>
          <p:cNvPr id="192" name="Google Shape;192;p30"/>
          <p:cNvSpPr/>
          <p:nvPr>
            <p:ph idx="3" type="pic"/>
          </p:nvPr>
        </p:nvSpPr>
        <p:spPr>
          <a:xfrm>
            <a:off x="6950877" y="4212509"/>
            <a:ext cx="1812123" cy="614672"/>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showMasterSp="0">
  <p:cSld name="Cover Slide">
    <p:bg>
      <p:bgPr>
        <a:gradFill>
          <a:gsLst>
            <a:gs pos="0">
              <a:schemeClr val="accent3"/>
            </a:gs>
            <a:gs pos="66000">
              <a:schemeClr val="accent1"/>
            </a:gs>
            <a:gs pos="100000">
              <a:schemeClr val="accent1"/>
            </a:gs>
          </a:gsLst>
          <a:lin ang="13500000" scaled="0"/>
        </a:gradFill>
      </p:bgPr>
    </p:bg>
    <p:spTree>
      <p:nvGrpSpPr>
        <p:cNvPr id="29" name="Shape 29"/>
        <p:cNvGrpSpPr/>
        <p:nvPr/>
      </p:nvGrpSpPr>
      <p:grpSpPr>
        <a:xfrm>
          <a:off x="0" y="0"/>
          <a:ext cx="0" cy="0"/>
          <a:chOff x="0" y="0"/>
          <a:chExt cx="0" cy="0"/>
        </a:xfrm>
      </p:grpSpPr>
      <p:sp>
        <p:nvSpPr>
          <p:cNvPr id="30" name="Google Shape;30;p4"/>
          <p:cNvSpPr txBox="1"/>
          <p:nvPr>
            <p:ph type="ctrTitle"/>
          </p:nvPr>
        </p:nvSpPr>
        <p:spPr>
          <a:xfrm>
            <a:off x="414163" y="1561267"/>
            <a:ext cx="8348837" cy="1107996"/>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lt1"/>
              </a:buClr>
              <a:buSzPts val="4000"/>
              <a:buFont typeface="Arial"/>
              <a:buNone/>
              <a:defRPr b="1" i="0" sz="4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31" name="Google Shape;31;p4"/>
          <p:cNvCxnSpPr/>
          <p:nvPr/>
        </p:nvCxnSpPr>
        <p:spPr>
          <a:xfrm rot="10800000">
            <a:off x="392897" y="3365738"/>
            <a:ext cx="2169460" cy="0"/>
          </a:xfrm>
          <a:prstGeom prst="straightConnector1">
            <a:avLst/>
          </a:prstGeom>
          <a:noFill/>
          <a:ln cap="flat" cmpd="sng" w="9525">
            <a:solidFill>
              <a:schemeClr val="accent4"/>
            </a:solidFill>
            <a:prstDash val="solid"/>
            <a:miter lim="800000"/>
            <a:headEnd len="sm" w="sm" type="none"/>
            <a:tailEnd len="sm" w="sm" type="none"/>
          </a:ln>
        </p:spPr>
      </p:cxnSp>
      <p:sp>
        <p:nvSpPr>
          <p:cNvPr id="32" name="Google Shape;32;p4"/>
          <p:cNvSpPr txBox="1"/>
          <p:nvPr>
            <p:ph idx="1" type="body"/>
          </p:nvPr>
        </p:nvSpPr>
        <p:spPr>
          <a:xfrm>
            <a:off x="414163" y="2730312"/>
            <a:ext cx="8327698" cy="40647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600"/>
              </a:spcBef>
              <a:spcAft>
                <a:spcPts val="0"/>
              </a:spcAft>
              <a:buClr>
                <a:schemeClr val="lt1"/>
              </a:buClr>
              <a:buSzPts val="2000"/>
              <a:buFont typeface="Arial"/>
              <a:buNone/>
              <a:defRPr sz="2000">
                <a:solidFill>
                  <a:schemeClr val="lt1"/>
                </a:solidFill>
              </a:defRPr>
            </a:lvl1pPr>
            <a:lvl2pPr indent="-228600" lvl="1" marL="914400" algn="l">
              <a:lnSpc>
                <a:spcPct val="100000"/>
              </a:lnSpc>
              <a:spcBef>
                <a:spcPts val="600"/>
              </a:spcBef>
              <a:spcAft>
                <a:spcPts val="0"/>
              </a:spcAft>
              <a:buClr>
                <a:schemeClr val="lt2"/>
              </a:buClr>
              <a:buSzPts val="1750"/>
              <a:buNone/>
              <a:defRPr>
                <a:solidFill>
                  <a:schemeClr val="lt2"/>
                </a:solidFill>
              </a:defRPr>
            </a:lvl2pPr>
            <a:lvl3pPr indent="-228600" lvl="2" marL="1371600" algn="l">
              <a:lnSpc>
                <a:spcPct val="100000"/>
              </a:lnSpc>
              <a:spcBef>
                <a:spcPts val="400"/>
              </a:spcBef>
              <a:spcAft>
                <a:spcPts val="0"/>
              </a:spcAft>
              <a:buClr>
                <a:srgbClr val="3F3F3F"/>
              </a:buClr>
              <a:buSzPts val="1200"/>
              <a:buNone/>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33" name="Google Shape;33;p4"/>
          <p:cNvSpPr txBox="1"/>
          <p:nvPr>
            <p:ph idx="2" type="body"/>
          </p:nvPr>
        </p:nvSpPr>
        <p:spPr>
          <a:xfrm>
            <a:off x="414163" y="3485244"/>
            <a:ext cx="8324523" cy="254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600"/>
              </a:spcBef>
              <a:spcAft>
                <a:spcPts val="0"/>
              </a:spcAft>
              <a:buClr>
                <a:schemeClr val="accent4"/>
              </a:buClr>
              <a:buSzPts val="1600"/>
              <a:buNone/>
              <a:defRPr sz="1600">
                <a:solidFill>
                  <a:schemeClr val="accent4"/>
                </a:solidFil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pic>
        <p:nvPicPr>
          <p:cNvPr id="34" name="Google Shape;34;p4"/>
          <p:cNvPicPr preferRelativeResize="0"/>
          <p:nvPr/>
        </p:nvPicPr>
        <p:blipFill rotWithShape="1">
          <a:blip r:embed="rId2">
            <a:alphaModFix/>
          </a:blip>
          <a:srcRect b="0" l="0" r="0" t="0"/>
          <a:stretch/>
        </p:blipFill>
        <p:spPr>
          <a:xfrm>
            <a:off x="444119" y="382876"/>
            <a:ext cx="2624563" cy="558418"/>
          </a:xfrm>
          <a:prstGeom prst="rect">
            <a:avLst/>
          </a:prstGeom>
          <a:noFill/>
          <a:ln>
            <a:noFill/>
          </a:ln>
        </p:spPr>
      </p:pic>
      <p:sp>
        <p:nvSpPr>
          <p:cNvPr id="35" name="Google Shape;35;p4"/>
          <p:cNvSpPr txBox="1"/>
          <p:nvPr>
            <p:ph idx="11" type="ftr"/>
          </p:nvPr>
        </p:nvSpPr>
        <p:spPr>
          <a:xfrm>
            <a:off x="381000" y="4695411"/>
            <a:ext cx="4572000" cy="187241"/>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800">
                <a:solidFill>
                  <a:schemeClr val="lt2"/>
                </a:solidFill>
                <a:latin typeface="Arial"/>
                <a:ea typeface="Arial"/>
                <a:cs typeface="Arial"/>
                <a:sym typeface="Arial"/>
              </a:defRPr>
            </a:lvl1pPr>
            <a:lvl2pPr lvl="1" algn="l">
              <a:spcBef>
                <a:spcPts val="0"/>
              </a:spcBef>
              <a:spcAft>
                <a:spcPts val="0"/>
              </a:spcAft>
              <a:buSzPts val="1400"/>
              <a:buNone/>
              <a:defRPr sz="750"/>
            </a:lvl2pPr>
            <a:lvl3pPr lvl="2" algn="l">
              <a:spcBef>
                <a:spcPts val="0"/>
              </a:spcBef>
              <a:spcAft>
                <a:spcPts val="0"/>
              </a:spcAft>
              <a:buSzPts val="1400"/>
              <a:buNone/>
              <a:defRPr sz="750"/>
            </a:lvl3pPr>
            <a:lvl4pPr lvl="3" algn="l">
              <a:spcBef>
                <a:spcPts val="0"/>
              </a:spcBef>
              <a:spcAft>
                <a:spcPts val="0"/>
              </a:spcAft>
              <a:buSzPts val="1400"/>
              <a:buNone/>
              <a:defRPr sz="750"/>
            </a:lvl4pPr>
            <a:lvl5pPr lvl="4" algn="l">
              <a:spcBef>
                <a:spcPts val="0"/>
              </a:spcBef>
              <a:spcAft>
                <a:spcPts val="0"/>
              </a:spcAft>
              <a:buSzPts val="1400"/>
              <a:buNone/>
              <a:defRPr sz="750"/>
            </a:lvl5pPr>
            <a:lvl6pPr lvl="5" algn="l">
              <a:spcBef>
                <a:spcPts val="0"/>
              </a:spcBef>
              <a:spcAft>
                <a:spcPts val="0"/>
              </a:spcAft>
              <a:buSzPts val="1400"/>
              <a:buNone/>
              <a:defRPr sz="750"/>
            </a:lvl6pPr>
            <a:lvl7pPr lvl="6" algn="l">
              <a:spcBef>
                <a:spcPts val="0"/>
              </a:spcBef>
              <a:spcAft>
                <a:spcPts val="0"/>
              </a:spcAft>
              <a:buSzPts val="1400"/>
              <a:buNone/>
              <a:defRPr sz="750"/>
            </a:lvl7pPr>
            <a:lvl8pPr lvl="7" algn="l">
              <a:spcBef>
                <a:spcPts val="0"/>
              </a:spcBef>
              <a:spcAft>
                <a:spcPts val="0"/>
              </a:spcAft>
              <a:buSzPts val="1400"/>
              <a:buNone/>
              <a:defRPr sz="750"/>
            </a:lvl8pPr>
            <a:lvl9pPr lvl="8" algn="l">
              <a:spcBef>
                <a:spcPts val="0"/>
              </a:spcBef>
              <a:spcAft>
                <a:spcPts val="0"/>
              </a:spcAft>
              <a:buSzPts val="1400"/>
              <a:buNone/>
              <a:defRPr sz="75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 White BG" showMasterSp="0">
  <p:cSld name="Thank You + White BG">
    <p:bg>
      <p:bgPr>
        <a:solidFill>
          <a:schemeClr val="lt2"/>
        </a:solidFill>
      </p:bgPr>
    </p:bg>
    <p:spTree>
      <p:nvGrpSpPr>
        <p:cNvPr id="193" name="Shape 193"/>
        <p:cNvGrpSpPr/>
        <p:nvPr/>
      </p:nvGrpSpPr>
      <p:grpSpPr>
        <a:xfrm>
          <a:off x="0" y="0"/>
          <a:ext cx="0" cy="0"/>
          <a:chOff x="0" y="0"/>
          <a:chExt cx="0" cy="0"/>
        </a:xfrm>
      </p:grpSpPr>
      <p:sp>
        <p:nvSpPr>
          <p:cNvPr id="194" name="Google Shape;194;p31"/>
          <p:cNvSpPr txBox="1"/>
          <p:nvPr>
            <p:ph idx="1" type="body"/>
          </p:nvPr>
        </p:nvSpPr>
        <p:spPr>
          <a:xfrm>
            <a:off x="391633" y="2704549"/>
            <a:ext cx="8207508" cy="369332"/>
          </a:xfrm>
          <a:prstGeom prst="rect">
            <a:avLst/>
          </a:prstGeom>
          <a:noFill/>
          <a:ln>
            <a:noFill/>
          </a:ln>
        </p:spPr>
        <p:txBody>
          <a:bodyPr anchorCtr="0" anchor="ctr" bIns="0" lIns="0" spcFirstLastPara="1" rIns="0" wrap="square" tIns="0">
            <a:spAutoFit/>
          </a:bodyPr>
          <a:lstStyle>
            <a:lvl1pPr indent="-228600" lvl="0" marL="457200" algn="l">
              <a:lnSpc>
                <a:spcPct val="100000"/>
              </a:lnSpc>
              <a:spcBef>
                <a:spcPts val="600"/>
              </a:spcBef>
              <a:spcAft>
                <a:spcPts val="0"/>
              </a:spcAft>
              <a:buClr>
                <a:schemeClr val="accent2"/>
              </a:buClr>
              <a:buSzPts val="2400"/>
              <a:buNone/>
              <a:defRPr b="0" sz="2400">
                <a:solidFill>
                  <a:schemeClr val="accent2"/>
                </a:solidFil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95" name="Google Shape;195;p31"/>
          <p:cNvSpPr txBox="1"/>
          <p:nvPr>
            <p:ph idx="2" type="body"/>
          </p:nvPr>
        </p:nvSpPr>
        <p:spPr>
          <a:xfrm>
            <a:off x="391633" y="3147679"/>
            <a:ext cx="8207508" cy="276999"/>
          </a:xfrm>
          <a:prstGeom prst="rect">
            <a:avLst/>
          </a:prstGeom>
          <a:noFill/>
          <a:ln>
            <a:noFill/>
          </a:ln>
        </p:spPr>
        <p:txBody>
          <a:bodyPr anchorCtr="0" anchor="ctr" bIns="0" lIns="0" spcFirstLastPara="1" rIns="0" wrap="square" tIns="0">
            <a:spAutoFit/>
          </a:bodyPr>
          <a:lstStyle>
            <a:lvl1pPr indent="-228600" lvl="0" marL="457200" algn="l">
              <a:lnSpc>
                <a:spcPct val="100000"/>
              </a:lnSpc>
              <a:spcBef>
                <a:spcPts val="600"/>
              </a:spcBef>
              <a:spcAft>
                <a:spcPts val="0"/>
              </a:spcAft>
              <a:buClr>
                <a:schemeClr val="accent4"/>
              </a:buClr>
              <a:buSzPts val="1800"/>
              <a:buNone/>
              <a:defRPr b="0" sz="1800">
                <a:solidFill>
                  <a:schemeClr val="accent4"/>
                </a:solidFil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196" name="Google Shape;196;p31"/>
          <p:cNvSpPr txBox="1"/>
          <p:nvPr>
            <p:ph type="ctrTitle"/>
          </p:nvPr>
        </p:nvSpPr>
        <p:spPr>
          <a:xfrm>
            <a:off x="391633" y="1665888"/>
            <a:ext cx="4069701" cy="830997"/>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accent2"/>
              </a:buClr>
              <a:buSzPts val="6000"/>
              <a:buFont typeface="Arial"/>
              <a:buNone/>
              <a:defRPr b="0" i="0" sz="6000">
                <a:solidFill>
                  <a:schemeClr val="accent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97" name="Google Shape;197;p31"/>
          <p:cNvCxnSpPr/>
          <p:nvPr/>
        </p:nvCxnSpPr>
        <p:spPr>
          <a:xfrm>
            <a:off x="391633" y="2543316"/>
            <a:ext cx="6720840" cy="0"/>
          </a:xfrm>
          <a:prstGeom prst="straightConnector1">
            <a:avLst/>
          </a:prstGeom>
          <a:noFill/>
          <a:ln cap="flat" cmpd="sng" w="9525">
            <a:solidFill>
              <a:srgbClr val="2D66FF"/>
            </a:solidFill>
            <a:prstDash val="solid"/>
            <a:miter lim="800000"/>
            <a:headEnd len="sm" w="sm" type="none"/>
            <a:tailEnd len="sm" w="sm" type="none"/>
          </a:ln>
        </p:spPr>
      </p:cxnSp>
      <p:pic>
        <p:nvPicPr>
          <p:cNvPr descr="A close up of a sign&#10;&#10;Description automatically generated" id="198" name="Google Shape;198;p31"/>
          <p:cNvPicPr preferRelativeResize="0"/>
          <p:nvPr/>
        </p:nvPicPr>
        <p:blipFill rotWithShape="1">
          <a:blip r:embed="rId2">
            <a:alphaModFix/>
          </a:blip>
          <a:srcRect b="0" l="0" r="0" t="0"/>
          <a:stretch/>
        </p:blipFill>
        <p:spPr>
          <a:xfrm>
            <a:off x="6491441" y="4114800"/>
            <a:ext cx="2509524" cy="908465"/>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Only">
  <p:cSld name="Header Only">
    <p:spTree>
      <p:nvGrpSpPr>
        <p:cNvPr id="199" name="Shape 199"/>
        <p:cNvGrpSpPr/>
        <p:nvPr/>
      </p:nvGrpSpPr>
      <p:grpSpPr>
        <a:xfrm>
          <a:off x="0" y="0"/>
          <a:ext cx="0" cy="0"/>
          <a:chOff x="0" y="0"/>
          <a:chExt cx="0" cy="0"/>
        </a:xfrm>
      </p:grpSpPr>
      <p:sp>
        <p:nvSpPr>
          <p:cNvPr id="200" name="Google Shape;200;p32"/>
          <p:cNvSpPr txBox="1"/>
          <p:nvPr>
            <p:ph type="title"/>
          </p:nvPr>
        </p:nvSpPr>
        <p:spPr>
          <a:xfrm>
            <a:off x="384048" y="274320"/>
            <a:ext cx="8378952" cy="62103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White Cover + Client Logo_Single" showMasterSp="0">
  <p:cSld name="2_White Cover + Client Logo_Single">
    <p:spTree>
      <p:nvGrpSpPr>
        <p:cNvPr id="36" name="Shape 36"/>
        <p:cNvGrpSpPr/>
        <p:nvPr/>
      </p:nvGrpSpPr>
      <p:grpSpPr>
        <a:xfrm>
          <a:off x="0" y="0"/>
          <a:ext cx="0" cy="0"/>
          <a:chOff x="0" y="0"/>
          <a:chExt cx="0" cy="0"/>
        </a:xfrm>
      </p:grpSpPr>
      <p:pic>
        <p:nvPicPr>
          <p:cNvPr descr="A close up of a sign&#10;&#10;Description automatically generated" id="37" name="Google Shape;37;p5"/>
          <p:cNvPicPr preferRelativeResize="0"/>
          <p:nvPr/>
        </p:nvPicPr>
        <p:blipFill rotWithShape="1">
          <a:blip r:embed="rId2">
            <a:alphaModFix/>
          </a:blip>
          <a:srcRect b="0" l="0" r="0" t="0"/>
          <a:stretch/>
        </p:blipFill>
        <p:spPr>
          <a:xfrm>
            <a:off x="131956" y="79601"/>
            <a:ext cx="3237409" cy="1171967"/>
          </a:xfrm>
          <a:prstGeom prst="rect">
            <a:avLst/>
          </a:prstGeom>
          <a:noFill/>
          <a:ln>
            <a:noFill/>
          </a:ln>
        </p:spPr>
      </p:pic>
      <p:sp>
        <p:nvSpPr>
          <p:cNvPr id="38" name="Google Shape;38;p5"/>
          <p:cNvSpPr/>
          <p:nvPr>
            <p:ph idx="2" type="pic"/>
          </p:nvPr>
        </p:nvSpPr>
        <p:spPr>
          <a:xfrm>
            <a:off x="3514013" y="306715"/>
            <a:ext cx="2777457" cy="614363"/>
          </a:xfrm>
          <a:prstGeom prst="rect">
            <a:avLst/>
          </a:prstGeom>
          <a:noFill/>
          <a:ln>
            <a:noFill/>
          </a:ln>
        </p:spPr>
      </p:sp>
      <p:sp>
        <p:nvSpPr>
          <p:cNvPr id="39" name="Google Shape;39;p5"/>
          <p:cNvSpPr txBox="1"/>
          <p:nvPr>
            <p:ph type="ctrTitle"/>
          </p:nvPr>
        </p:nvSpPr>
        <p:spPr>
          <a:xfrm>
            <a:off x="414163" y="1838266"/>
            <a:ext cx="8348837" cy="553998"/>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accent2"/>
              </a:buClr>
              <a:buSzPts val="4000"/>
              <a:buFont typeface="Arial"/>
              <a:buNone/>
              <a:defRPr b="1" i="0" sz="4000">
                <a:solidFill>
                  <a:schemeClr val="accent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0" name="Google Shape;40;p5"/>
          <p:cNvCxnSpPr/>
          <p:nvPr/>
        </p:nvCxnSpPr>
        <p:spPr>
          <a:xfrm rot="10800000">
            <a:off x="392897" y="3087443"/>
            <a:ext cx="2169460" cy="0"/>
          </a:xfrm>
          <a:prstGeom prst="straightConnector1">
            <a:avLst/>
          </a:prstGeom>
          <a:noFill/>
          <a:ln cap="flat" cmpd="sng" w="9525">
            <a:solidFill>
              <a:schemeClr val="accent4"/>
            </a:solidFill>
            <a:prstDash val="solid"/>
            <a:miter lim="800000"/>
            <a:headEnd len="sm" w="sm" type="none"/>
            <a:tailEnd len="sm" w="sm" type="none"/>
          </a:ln>
        </p:spPr>
      </p:cxnSp>
      <p:sp>
        <p:nvSpPr>
          <p:cNvPr id="41" name="Google Shape;41;p5"/>
          <p:cNvSpPr txBox="1"/>
          <p:nvPr>
            <p:ph idx="1" type="body"/>
          </p:nvPr>
        </p:nvSpPr>
        <p:spPr>
          <a:xfrm>
            <a:off x="414163" y="2452017"/>
            <a:ext cx="8327698" cy="40647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600"/>
              </a:spcBef>
              <a:spcAft>
                <a:spcPts val="0"/>
              </a:spcAft>
              <a:buClr>
                <a:schemeClr val="accent2"/>
              </a:buClr>
              <a:buSzPts val="2000"/>
              <a:buFont typeface="Arial"/>
              <a:buNone/>
              <a:defRPr sz="2000">
                <a:solidFill>
                  <a:schemeClr val="accent2"/>
                </a:solidFill>
              </a:defRPr>
            </a:lvl1pPr>
            <a:lvl2pPr indent="-228600" lvl="1" marL="914400" algn="l">
              <a:lnSpc>
                <a:spcPct val="100000"/>
              </a:lnSpc>
              <a:spcBef>
                <a:spcPts val="600"/>
              </a:spcBef>
              <a:spcAft>
                <a:spcPts val="0"/>
              </a:spcAft>
              <a:buClr>
                <a:schemeClr val="lt2"/>
              </a:buClr>
              <a:buSzPts val="1750"/>
              <a:buNone/>
              <a:defRPr>
                <a:solidFill>
                  <a:schemeClr val="lt2"/>
                </a:solidFill>
              </a:defRPr>
            </a:lvl2pPr>
            <a:lvl3pPr indent="-228600" lvl="2" marL="1371600" algn="l">
              <a:lnSpc>
                <a:spcPct val="100000"/>
              </a:lnSpc>
              <a:spcBef>
                <a:spcPts val="400"/>
              </a:spcBef>
              <a:spcAft>
                <a:spcPts val="0"/>
              </a:spcAft>
              <a:buClr>
                <a:srgbClr val="3F3F3F"/>
              </a:buClr>
              <a:buSzPts val="1200"/>
              <a:buNone/>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42" name="Google Shape;42;p5"/>
          <p:cNvSpPr txBox="1"/>
          <p:nvPr>
            <p:ph idx="3" type="body"/>
          </p:nvPr>
        </p:nvSpPr>
        <p:spPr>
          <a:xfrm>
            <a:off x="414163" y="3206949"/>
            <a:ext cx="8324523" cy="254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600"/>
              </a:spcBef>
              <a:spcAft>
                <a:spcPts val="0"/>
              </a:spcAft>
              <a:buClr>
                <a:schemeClr val="accent4"/>
              </a:buClr>
              <a:buSzPts val="1600"/>
              <a:buNone/>
              <a:defRPr sz="1600">
                <a:solidFill>
                  <a:schemeClr val="accent4"/>
                </a:solidFil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43" name="Google Shape;43;p5"/>
          <p:cNvSpPr txBox="1"/>
          <p:nvPr>
            <p:ph idx="11" type="ftr"/>
          </p:nvPr>
        </p:nvSpPr>
        <p:spPr>
          <a:xfrm>
            <a:off x="381000" y="4695411"/>
            <a:ext cx="4572000" cy="187241"/>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800">
                <a:solidFill>
                  <a:schemeClr val="accent2"/>
                </a:solidFill>
                <a:latin typeface="Arial"/>
                <a:ea typeface="Arial"/>
                <a:cs typeface="Arial"/>
                <a:sym typeface="Arial"/>
              </a:defRPr>
            </a:lvl1pPr>
            <a:lvl2pPr lvl="1" algn="l">
              <a:spcBef>
                <a:spcPts val="0"/>
              </a:spcBef>
              <a:spcAft>
                <a:spcPts val="0"/>
              </a:spcAft>
              <a:buSzPts val="1400"/>
              <a:buNone/>
              <a:defRPr sz="750"/>
            </a:lvl2pPr>
            <a:lvl3pPr lvl="2" algn="l">
              <a:spcBef>
                <a:spcPts val="0"/>
              </a:spcBef>
              <a:spcAft>
                <a:spcPts val="0"/>
              </a:spcAft>
              <a:buSzPts val="1400"/>
              <a:buNone/>
              <a:defRPr sz="750"/>
            </a:lvl3pPr>
            <a:lvl4pPr lvl="3" algn="l">
              <a:spcBef>
                <a:spcPts val="0"/>
              </a:spcBef>
              <a:spcAft>
                <a:spcPts val="0"/>
              </a:spcAft>
              <a:buSzPts val="1400"/>
              <a:buNone/>
              <a:defRPr sz="750"/>
            </a:lvl4pPr>
            <a:lvl5pPr lvl="4" algn="l">
              <a:spcBef>
                <a:spcPts val="0"/>
              </a:spcBef>
              <a:spcAft>
                <a:spcPts val="0"/>
              </a:spcAft>
              <a:buSzPts val="1400"/>
              <a:buNone/>
              <a:defRPr sz="750"/>
            </a:lvl5pPr>
            <a:lvl6pPr lvl="5" algn="l">
              <a:spcBef>
                <a:spcPts val="0"/>
              </a:spcBef>
              <a:spcAft>
                <a:spcPts val="0"/>
              </a:spcAft>
              <a:buSzPts val="1400"/>
              <a:buNone/>
              <a:defRPr sz="750"/>
            </a:lvl6pPr>
            <a:lvl7pPr lvl="6" algn="l">
              <a:spcBef>
                <a:spcPts val="0"/>
              </a:spcBef>
              <a:spcAft>
                <a:spcPts val="0"/>
              </a:spcAft>
              <a:buSzPts val="1400"/>
              <a:buNone/>
              <a:defRPr sz="750"/>
            </a:lvl7pPr>
            <a:lvl8pPr lvl="7" algn="l">
              <a:spcBef>
                <a:spcPts val="0"/>
              </a:spcBef>
              <a:spcAft>
                <a:spcPts val="0"/>
              </a:spcAft>
              <a:buSzPts val="1400"/>
              <a:buNone/>
              <a:defRPr sz="750"/>
            </a:lvl8pPr>
            <a:lvl9pPr lvl="8" algn="l">
              <a:spcBef>
                <a:spcPts val="0"/>
              </a:spcBef>
              <a:spcAft>
                <a:spcPts val="0"/>
              </a:spcAft>
              <a:buSzPts val="1400"/>
              <a:buNone/>
              <a:defRPr sz="75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Speed Graphic Single Line Title">
  <p:cSld name="Blue Speed Graphic Single Line Title">
    <p:spTree>
      <p:nvGrpSpPr>
        <p:cNvPr id="44" name="Shape 44"/>
        <p:cNvGrpSpPr/>
        <p:nvPr/>
      </p:nvGrpSpPr>
      <p:grpSpPr>
        <a:xfrm>
          <a:off x="0" y="0"/>
          <a:ext cx="0" cy="0"/>
          <a:chOff x="0" y="0"/>
          <a:chExt cx="0" cy="0"/>
        </a:xfrm>
      </p:grpSpPr>
      <p:pic>
        <p:nvPicPr>
          <p:cNvPr id="45" name="Google Shape;45;p6"/>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id="46" name="Google Shape;46;p6"/>
          <p:cNvPicPr preferRelativeResize="0"/>
          <p:nvPr/>
        </p:nvPicPr>
        <p:blipFill rotWithShape="1">
          <a:blip r:embed="rId3">
            <a:alphaModFix/>
          </a:blip>
          <a:srcRect b="0" l="0" r="0" t="0"/>
          <a:stretch/>
        </p:blipFill>
        <p:spPr>
          <a:xfrm>
            <a:off x="444119" y="382876"/>
            <a:ext cx="2624563" cy="558418"/>
          </a:xfrm>
          <a:prstGeom prst="rect">
            <a:avLst/>
          </a:prstGeom>
          <a:noFill/>
          <a:ln>
            <a:noFill/>
          </a:ln>
        </p:spPr>
      </p:pic>
      <p:sp>
        <p:nvSpPr>
          <p:cNvPr id="47" name="Google Shape;47;p6"/>
          <p:cNvSpPr txBox="1"/>
          <p:nvPr>
            <p:ph type="ctrTitle"/>
          </p:nvPr>
        </p:nvSpPr>
        <p:spPr>
          <a:xfrm>
            <a:off x="414163" y="1838266"/>
            <a:ext cx="8348837" cy="553998"/>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lt1"/>
              </a:buClr>
              <a:buSzPts val="4000"/>
              <a:buFont typeface="Arial"/>
              <a:buNone/>
              <a:defRPr b="1" i="0" sz="4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8" name="Google Shape;48;p6"/>
          <p:cNvCxnSpPr/>
          <p:nvPr/>
        </p:nvCxnSpPr>
        <p:spPr>
          <a:xfrm rot="10800000">
            <a:off x="392897" y="3087443"/>
            <a:ext cx="2169460" cy="0"/>
          </a:xfrm>
          <a:prstGeom prst="straightConnector1">
            <a:avLst/>
          </a:prstGeom>
          <a:noFill/>
          <a:ln cap="flat" cmpd="sng" w="9525">
            <a:solidFill>
              <a:schemeClr val="accent4"/>
            </a:solidFill>
            <a:prstDash val="solid"/>
            <a:miter lim="800000"/>
            <a:headEnd len="sm" w="sm" type="none"/>
            <a:tailEnd len="sm" w="sm" type="none"/>
          </a:ln>
        </p:spPr>
      </p:cxnSp>
      <p:sp>
        <p:nvSpPr>
          <p:cNvPr id="49" name="Google Shape;49;p6"/>
          <p:cNvSpPr txBox="1"/>
          <p:nvPr>
            <p:ph idx="1" type="body"/>
          </p:nvPr>
        </p:nvSpPr>
        <p:spPr>
          <a:xfrm>
            <a:off x="414163" y="2452017"/>
            <a:ext cx="8327698" cy="40647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600"/>
              </a:spcBef>
              <a:spcAft>
                <a:spcPts val="0"/>
              </a:spcAft>
              <a:buClr>
                <a:schemeClr val="lt1"/>
              </a:buClr>
              <a:buSzPts val="2000"/>
              <a:buFont typeface="Arial"/>
              <a:buNone/>
              <a:defRPr sz="2000">
                <a:solidFill>
                  <a:schemeClr val="lt1"/>
                </a:solidFill>
              </a:defRPr>
            </a:lvl1pPr>
            <a:lvl2pPr indent="-228600" lvl="1" marL="914400" algn="l">
              <a:lnSpc>
                <a:spcPct val="100000"/>
              </a:lnSpc>
              <a:spcBef>
                <a:spcPts val="600"/>
              </a:spcBef>
              <a:spcAft>
                <a:spcPts val="0"/>
              </a:spcAft>
              <a:buClr>
                <a:schemeClr val="lt2"/>
              </a:buClr>
              <a:buSzPts val="1750"/>
              <a:buNone/>
              <a:defRPr>
                <a:solidFill>
                  <a:schemeClr val="lt2"/>
                </a:solidFill>
              </a:defRPr>
            </a:lvl2pPr>
            <a:lvl3pPr indent="-228600" lvl="2" marL="1371600" algn="l">
              <a:lnSpc>
                <a:spcPct val="100000"/>
              </a:lnSpc>
              <a:spcBef>
                <a:spcPts val="400"/>
              </a:spcBef>
              <a:spcAft>
                <a:spcPts val="0"/>
              </a:spcAft>
              <a:buClr>
                <a:srgbClr val="3F3F3F"/>
              </a:buClr>
              <a:buSzPts val="1200"/>
              <a:buNone/>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50" name="Google Shape;50;p6"/>
          <p:cNvSpPr txBox="1"/>
          <p:nvPr>
            <p:ph idx="2" type="body"/>
          </p:nvPr>
        </p:nvSpPr>
        <p:spPr>
          <a:xfrm>
            <a:off x="414163" y="3206949"/>
            <a:ext cx="8324523" cy="254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600"/>
              </a:spcBef>
              <a:spcAft>
                <a:spcPts val="0"/>
              </a:spcAft>
              <a:buClr>
                <a:schemeClr val="accent4"/>
              </a:buClr>
              <a:buSzPts val="1600"/>
              <a:buNone/>
              <a:defRPr sz="1600">
                <a:solidFill>
                  <a:schemeClr val="accent4"/>
                </a:solidFil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51" name="Google Shape;51;p6"/>
          <p:cNvSpPr txBox="1"/>
          <p:nvPr>
            <p:ph idx="11" type="ftr"/>
          </p:nvPr>
        </p:nvSpPr>
        <p:spPr>
          <a:xfrm>
            <a:off x="381000" y="4695411"/>
            <a:ext cx="4572000" cy="187241"/>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800">
                <a:solidFill>
                  <a:schemeClr val="lt2"/>
                </a:solidFill>
                <a:latin typeface="Arial"/>
                <a:ea typeface="Arial"/>
                <a:cs typeface="Arial"/>
                <a:sym typeface="Arial"/>
              </a:defRPr>
            </a:lvl1pPr>
            <a:lvl2pPr lvl="1" algn="l">
              <a:spcBef>
                <a:spcPts val="0"/>
              </a:spcBef>
              <a:spcAft>
                <a:spcPts val="0"/>
              </a:spcAft>
              <a:buSzPts val="1400"/>
              <a:buNone/>
              <a:defRPr sz="750"/>
            </a:lvl2pPr>
            <a:lvl3pPr lvl="2" algn="l">
              <a:spcBef>
                <a:spcPts val="0"/>
              </a:spcBef>
              <a:spcAft>
                <a:spcPts val="0"/>
              </a:spcAft>
              <a:buSzPts val="1400"/>
              <a:buNone/>
              <a:defRPr sz="750"/>
            </a:lvl3pPr>
            <a:lvl4pPr lvl="3" algn="l">
              <a:spcBef>
                <a:spcPts val="0"/>
              </a:spcBef>
              <a:spcAft>
                <a:spcPts val="0"/>
              </a:spcAft>
              <a:buSzPts val="1400"/>
              <a:buNone/>
              <a:defRPr sz="750"/>
            </a:lvl4pPr>
            <a:lvl5pPr lvl="4" algn="l">
              <a:spcBef>
                <a:spcPts val="0"/>
              </a:spcBef>
              <a:spcAft>
                <a:spcPts val="0"/>
              </a:spcAft>
              <a:buSzPts val="1400"/>
              <a:buNone/>
              <a:defRPr sz="750"/>
            </a:lvl5pPr>
            <a:lvl6pPr lvl="5" algn="l">
              <a:spcBef>
                <a:spcPts val="0"/>
              </a:spcBef>
              <a:spcAft>
                <a:spcPts val="0"/>
              </a:spcAft>
              <a:buSzPts val="1400"/>
              <a:buNone/>
              <a:defRPr sz="750"/>
            </a:lvl6pPr>
            <a:lvl7pPr lvl="6" algn="l">
              <a:spcBef>
                <a:spcPts val="0"/>
              </a:spcBef>
              <a:spcAft>
                <a:spcPts val="0"/>
              </a:spcAft>
              <a:buSzPts val="1400"/>
              <a:buNone/>
              <a:defRPr sz="750"/>
            </a:lvl7pPr>
            <a:lvl8pPr lvl="7" algn="l">
              <a:spcBef>
                <a:spcPts val="0"/>
              </a:spcBef>
              <a:spcAft>
                <a:spcPts val="0"/>
              </a:spcAft>
              <a:buSzPts val="1400"/>
              <a:buNone/>
              <a:defRPr sz="750"/>
            </a:lvl8pPr>
            <a:lvl9pPr lvl="8" algn="l">
              <a:spcBef>
                <a:spcPts val="0"/>
              </a:spcBef>
              <a:spcAft>
                <a:spcPts val="0"/>
              </a:spcAft>
              <a:buSzPts val="1400"/>
              <a:buNone/>
              <a:defRPr sz="75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Gradient Double Line Title" showMasterSp="0">
  <p:cSld name="Blue Gradient Double Line Title">
    <p:bg>
      <p:bgPr>
        <a:gradFill>
          <a:gsLst>
            <a:gs pos="0">
              <a:schemeClr val="accent3"/>
            </a:gs>
            <a:gs pos="66000">
              <a:schemeClr val="accent1"/>
            </a:gs>
            <a:gs pos="100000">
              <a:schemeClr val="accent1"/>
            </a:gs>
          </a:gsLst>
          <a:lin ang="13500000" scaled="0"/>
        </a:gradFill>
      </p:bgPr>
    </p:bg>
    <p:spTree>
      <p:nvGrpSpPr>
        <p:cNvPr id="52" name="Shape 52"/>
        <p:cNvGrpSpPr/>
        <p:nvPr/>
      </p:nvGrpSpPr>
      <p:grpSpPr>
        <a:xfrm>
          <a:off x="0" y="0"/>
          <a:ext cx="0" cy="0"/>
          <a:chOff x="0" y="0"/>
          <a:chExt cx="0" cy="0"/>
        </a:xfrm>
      </p:grpSpPr>
      <p:sp>
        <p:nvSpPr>
          <p:cNvPr id="53" name="Google Shape;53;p7"/>
          <p:cNvSpPr txBox="1"/>
          <p:nvPr>
            <p:ph type="ctrTitle"/>
          </p:nvPr>
        </p:nvSpPr>
        <p:spPr>
          <a:xfrm>
            <a:off x="414163" y="1561267"/>
            <a:ext cx="8348837" cy="1107996"/>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lt1"/>
              </a:buClr>
              <a:buSzPts val="4000"/>
              <a:buFont typeface="Arial"/>
              <a:buNone/>
              <a:defRPr b="1" i="0" sz="4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4" name="Google Shape;54;p7"/>
          <p:cNvCxnSpPr/>
          <p:nvPr/>
        </p:nvCxnSpPr>
        <p:spPr>
          <a:xfrm rot="10800000">
            <a:off x="392897" y="3365738"/>
            <a:ext cx="2169460" cy="0"/>
          </a:xfrm>
          <a:prstGeom prst="straightConnector1">
            <a:avLst/>
          </a:prstGeom>
          <a:noFill/>
          <a:ln cap="flat" cmpd="sng" w="9525">
            <a:solidFill>
              <a:schemeClr val="accent4"/>
            </a:solidFill>
            <a:prstDash val="solid"/>
            <a:miter lim="800000"/>
            <a:headEnd len="sm" w="sm" type="none"/>
            <a:tailEnd len="sm" w="sm" type="none"/>
          </a:ln>
        </p:spPr>
      </p:cxnSp>
      <p:sp>
        <p:nvSpPr>
          <p:cNvPr id="55" name="Google Shape;55;p7"/>
          <p:cNvSpPr txBox="1"/>
          <p:nvPr>
            <p:ph idx="1" type="body"/>
          </p:nvPr>
        </p:nvSpPr>
        <p:spPr>
          <a:xfrm>
            <a:off x="414163" y="2730312"/>
            <a:ext cx="8327698" cy="40647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600"/>
              </a:spcBef>
              <a:spcAft>
                <a:spcPts val="0"/>
              </a:spcAft>
              <a:buClr>
                <a:schemeClr val="lt1"/>
              </a:buClr>
              <a:buSzPts val="2000"/>
              <a:buFont typeface="Arial"/>
              <a:buNone/>
              <a:defRPr sz="2000">
                <a:solidFill>
                  <a:schemeClr val="lt1"/>
                </a:solidFill>
              </a:defRPr>
            </a:lvl1pPr>
            <a:lvl2pPr indent="-228600" lvl="1" marL="914400" algn="l">
              <a:lnSpc>
                <a:spcPct val="100000"/>
              </a:lnSpc>
              <a:spcBef>
                <a:spcPts val="600"/>
              </a:spcBef>
              <a:spcAft>
                <a:spcPts val="0"/>
              </a:spcAft>
              <a:buClr>
                <a:schemeClr val="lt2"/>
              </a:buClr>
              <a:buSzPts val="1750"/>
              <a:buNone/>
              <a:defRPr>
                <a:solidFill>
                  <a:schemeClr val="lt2"/>
                </a:solidFill>
              </a:defRPr>
            </a:lvl2pPr>
            <a:lvl3pPr indent="-228600" lvl="2" marL="1371600" algn="l">
              <a:lnSpc>
                <a:spcPct val="100000"/>
              </a:lnSpc>
              <a:spcBef>
                <a:spcPts val="400"/>
              </a:spcBef>
              <a:spcAft>
                <a:spcPts val="0"/>
              </a:spcAft>
              <a:buClr>
                <a:srgbClr val="3F3F3F"/>
              </a:buClr>
              <a:buSzPts val="1200"/>
              <a:buNone/>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56" name="Google Shape;56;p7"/>
          <p:cNvSpPr txBox="1"/>
          <p:nvPr>
            <p:ph idx="2" type="body"/>
          </p:nvPr>
        </p:nvSpPr>
        <p:spPr>
          <a:xfrm>
            <a:off x="414163" y="3485244"/>
            <a:ext cx="8324523" cy="254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600"/>
              </a:spcBef>
              <a:spcAft>
                <a:spcPts val="0"/>
              </a:spcAft>
              <a:buClr>
                <a:schemeClr val="accent4"/>
              </a:buClr>
              <a:buSzPts val="1600"/>
              <a:buNone/>
              <a:defRPr sz="1600">
                <a:solidFill>
                  <a:schemeClr val="accent4"/>
                </a:solidFil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pic>
        <p:nvPicPr>
          <p:cNvPr id="57" name="Google Shape;57;p7"/>
          <p:cNvPicPr preferRelativeResize="0"/>
          <p:nvPr/>
        </p:nvPicPr>
        <p:blipFill rotWithShape="1">
          <a:blip r:embed="rId2">
            <a:alphaModFix/>
          </a:blip>
          <a:srcRect b="0" l="0" r="0" t="0"/>
          <a:stretch/>
        </p:blipFill>
        <p:spPr>
          <a:xfrm>
            <a:off x="444119" y="382876"/>
            <a:ext cx="2624563" cy="558418"/>
          </a:xfrm>
          <a:prstGeom prst="rect">
            <a:avLst/>
          </a:prstGeom>
          <a:noFill/>
          <a:ln>
            <a:noFill/>
          </a:ln>
        </p:spPr>
      </p:pic>
      <p:sp>
        <p:nvSpPr>
          <p:cNvPr id="58" name="Google Shape;58;p7"/>
          <p:cNvSpPr txBox="1"/>
          <p:nvPr>
            <p:ph idx="11" type="ftr"/>
          </p:nvPr>
        </p:nvSpPr>
        <p:spPr>
          <a:xfrm>
            <a:off x="381000" y="4695411"/>
            <a:ext cx="4572000" cy="187241"/>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800">
                <a:solidFill>
                  <a:schemeClr val="lt2"/>
                </a:solidFill>
                <a:latin typeface="Arial"/>
                <a:ea typeface="Arial"/>
                <a:cs typeface="Arial"/>
                <a:sym typeface="Arial"/>
              </a:defRPr>
            </a:lvl1pPr>
            <a:lvl2pPr lvl="1" algn="l">
              <a:spcBef>
                <a:spcPts val="0"/>
              </a:spcBef>
              <a:spcAft>
                <a:spcPts val="0"/>
              </a:spcAft>
              <a:buSzPts val="1400"/>
              <a:buNone/>
              <a:defRPr sz="750"/>
            </a:lvl2pPr>
            <a:lvl3pPr lvl="2" algn="l">
              <a:spcBef>
                <a:spcPts val="0"/>
              </a:spcBef>
              <a:spcAft>
                <a:spcPts val="0"/>
              </a:spcAft>
              <a:buSzPts val="1400"/>
              <a:buNone/>
              <a:defRPr sz="750"/>
            </a:lvl3pPr>
            <a:lvl4pPr lvl="3" algn="l">
              <a:spcBef>
                <a:spcPts val="0"/>
              </a:spcBef>
              <a:spcAft>
                <a:spcPts val="0"/>
              </a:spcAft>
              <a:buSzPts val="1400"/>
              <a:buNone/>
              <a:defRPr sz="750"/>
            </a:lvl4pPr>
            <a:lvl5pPr lvl="4" algn="l">
              <a:spcBef>
                <a:spcPts val="0"/>
              </a:spcBef>
              <a:spcAft>
                <a:spcPts val="0"/>
              </a:spcAft>
              <a:buSzPts val="1400"/>
              <a:buNone/>
              <a:defRPr sz="750"/>
            </a:lvl5pPr>
            <a:lvl6pPr lvl="5" algn="l">
              <a:spcBef>
                <a:spcPts val="0"/>
              </a:spcBef>
              <a:spcAft>
                <a:spcPts val="0"/>
              </a:spcAft>
              <a:buSzPts val="1400"/>
              <a:buNone/>
              <a:defRPr sz="750"/>
            </a:lvl6pPr>
            <a:lvl7pPr lvl="6" algn="l">
              <a:spcBef>
                <a:spcPts val="0"/>
              </a:spcBef>
              <a:spcAft>
                <a:spcPts val="0"/>
              </a:spcAft>
              <a:buSzPts val="1400"/>
              <a:buNone/>
              <a:defRPr sz="750"/>
            </a:lvl7pPr>
            <a:lvl8pPr lvl="7" algn="l">
              <a:spcBef>
                <a:spcPts val="0"/>
              </a:spcBef>
              <a:spcAft>
                <a:spcPts val="0"/>
              </a:spcAft>
              <a:buSzPts val="1400"/>
              <a:buNone/>
              <a:defRPr sz="750"/>
            </a:lvl8pPr>
            <a:lvl9pPr lvl="8" algn="l">
              <a:spcBef>
                <a:spcPts val="0"/>
              </a:spcBef>
              <a:spcAft>
                <a:spcPts val="0"/>
              </a:spcAft>
              <a:buSzPts val="1400"/>
              <a:buNone/>
              <a:defRPr sz="75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Graphic Double Line Title">
  <p:cSld name="Blue Graphic Double Line Title">
    <p:spTree>
      <p:nvGrpSpPr>
        <p:cNvPr id="59" name="Shape 59"/>
        <p:cNvGrpSpPr/>
        <p:nvPr/>
      </p:nvGrpSpPr>
      <p:grpSpPr>
        <a:xfrm>
          <a:off x="0" y="0"/>
          <a:ext cx="0" cy="0"/>
          <a:chOff x="0" y="0"/>
          <a:chExt cx="0" cy="0"/>
        </a:xfrm>
      </p:grpSpPr>
      <p:pic>
        <p:nvPicPr>
          <p:cNvPr descr="A picture containing animal&#10;&#10;Description automatically generated" id="60" name="Google Shape;60;p8"/>
          <p:cNvPicPr preferRelativeResize="0"/>
          <p:nvPr/>
        </p:nvPicPr>
        <p:blipFill rotWithShape="1">
          <a:blip r:embed="rId2">
            <a:alphaModFix/>
          </a:blip>
          <a:srcRect b="0" l="0" r="0" t="0"/>
          <a:stretch/>
        </p:blipFill>
        <p:spPr>
          <a:xfrm>
            <a:off x="0" y="-1396"/>
            <a:ext cx="9144000" cy="5146293"/>
          </a:xfrm>
          <a:prstGeom prst="rect">
            <a:avLst/>
          </a:prstGeom>
          <a:noFill/>
          <a:ln>
            <a:noFill/>
          </a:ln>
        </p:spPr>
      </p:pic>
      <p:sp>
        <p:nvSpPr>
          <p:cNvPr id="61" name="Google Shape;61;p8"/>
          <p:cNvSpPr/>
          <p:nvPr/>
        </p:nvSpPr>
        <p:spPr>
          <a:xfrm>
            <a:off x="0" y="0"/>
            <a:ext cx="9144000" cy="5143500"/>
          </a:xfrm>
          <a:prstGeom prst="rect">
            <a:avLst/>
          </a:prstGeom>
          <a:gradFill>
            <a:gsLst>
              <a:gs pos="0">
                <a:srgbClr val="2C67FF">
                  <a:alpha val="0"/>
                </a:srgbClr>
              </a:gs>
              <a:gs pos="25000">
                <a:srgbClr val="2C67FF">
                  <a:alpha val="0"/>
                </a:srgbClr>
              </a:gs>
              <a:gs pos="58999">
                <a:srgbClr val="000063">
                  <a:alpha val="95686"/>
                </a:srgbClr>
              </a:gs>
              <a:gs pos="100000">
                <a:srgbClr val="000063">
                  <a:alpha val="95686"/>
                </a:srgbClr>
              </a:gs>
            </a:gsLst>
            <a:lin ang="135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62" name="Google Shape;62;p8"/>
          <p:cNvPicPr preferRelativeResize="0"/>
          <p:nvPr/>
        </p:nvPicPr>
        <p:blipFill rotWithShape="1">
          <a:blip r:embed="rId3">
            <a:alphaModFix/>
          </a:blip>
          <a:srcRect b="0" l="0" r="0" t="0"/>
          <a:stretch/>
        </p:blipFill>
        <p:spPr>
          <a:xfrm>
            <a:off x="444119" y="382876"/>
            <a:ext cx="2624563" cy="558418"/>
          </a:xfrm>
          <a:prstGeom prst="rect">
            <a:avLst/>
          </a:prstGeom>
          <a:noFill/>
          <a:ln>
            <a:noFill/>
          </a:ln>
        </p:spPr>
      </p:pic>
      <p:sp>
        <p:nvSpPr>
          <p:cNvPr id="63" name="Google Shape;63;p8"/>
          <p:cNvSpPr txBox="1"/>
          <p:nvPr>
            <p:ph type="ctrTitle"/>
          </p:nvPr>
        </p:nvSpPr>
        <p:spPr>
          <a:xfrm>
            <a:off x="414163" y="1561267"/>
            <a:ext cx="8348837" cy="1107996"/>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lt1"/>
              </a:buClr>
              <a:buSzPts val="4000"/>
              <a:buFont typeface="Arial"/>
              <a:buNone/>
              <a:defRPr b="1" i="0" sz="4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4" name="Google Shape;64;p8"/>
          <p:cNvCxnSpPr/>
          <p:nvPr/>
        </p:nvCxnSpPr>
        <p:spPr>
          <a:xfrm rot="10800000">
            <a:off x="392897" y="3365738"/>
            <a:ext cx="2169460" cy="0"/>
          </a:xfrm>
          <a:prstGeom prst="straightConnector1">
            <a:avLst/>
          </a:prstGeom>
          <a:noFill/>
          <a:ln cap="flat" cmpd="sng" w="9525">
            <a:solidFill>
              <a:schemeClr val="accent4"/>
            </a:solidFill>
            <a:prstDash val="solid"/>
            <a:miter lim="800000"/>
            <a:headEnd len="sm" w="sm" type="none"/>
            <a:tailEnd len="sm" w="sm" type="none"/>
          </a:ln>
        </p:spPr>
      </p:cxnSp>
      <p:sp>
        <p:nvSpPr>
          <p:cNvPr id="65" name="Google Shape;65;p8"/>
          <p:cNvSpPr txBox="1"/>
          <p:nvPr>
            <p:ph idx="1" type="body"/>
          </p:nvPr>
        </p:nvSpPr>
        <p:spPr>
          <a:xfrm>
            <a:off x="414163" y="2730312"/>
            <a:ext cx="8327698" cy="40647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600"/>
              </a:spcBef>
              <a:spcAft>
                <a:spcPts val="0"/>
              </a:spcAft>
              <a:buClr>
                <a:schemeClr val="lt1"/>
              </a:buClr>
              <a:buSzPts val="2000"/>
              <a:buFont typeface="Arial"/>
              <a:buNone/>
              <a:defRPr sz="2000">
                <a:solidFill>
                  <a:schemeClr val="lt1"/>
                </a:solidFill>
              </a:defRPr>
            </a:lvl1pPr>
            <a:lvl2pPr indent="-228600" lvl="1" marL="914400" algn="l">
              <a:lnSpc>
                <a:spcPct val="100000"/>
              </a:lnSpc>
              <a:spcBef>
                <a:spcPts val="600"/>
              </a:spcBef>
              <a:spcAft>
                <a:spcPts val="0"/>
              </a:spcAft>
              <a:buClr>
                <a:schemeClr val="lt2"/>
              </a:buClr>
              <a:buSzPts val="1750"/>
              <a:buNone/>
              <a:defRPr>
                <a:solidFill>
                  <a:schemeClr val="lt2"/>
                </a:solidFill>
              </a:defRPr>
            </a:lvl2pPr>
            <a:lvl3pPr indent="-228600" lvl="2" marL="1371600" algn="l">
              <a:lnSpc>
                <a:spcPct val="100000"/>
              </a:lnSpc>
              <a:spcBef>
                <a:spcPts val="400"/>
              </a:spcBef>
              <a:spcAft>
                <a:spcPts val="0"/>
              </a:spcAft>
              <a:buClr>
                <a:srgbClr val="3F3F3F"/>
              </a:buClr>
              <a:buSzPts val="1200"/>
              <a:buNone/>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66" name="Google Shape;66;p8"/>
          <p:cNvSpPr txBox="1"/>
          <p:nvPr>
            <p:ph idx="2" type="body"/>
          </p:nvPr>
        </p:nvSpPr>
        <p:spPr>
          <a:xfrm>
            <a:off x="414163" y="3485244"/>
            <a:ext cx="8324523" cy="254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600"/>
              </a:spcBef>
              <a:spcAft>
                <a:spcPts val="0"/>
              </a:spcAft>
              <a:buClr>
                <a:schemeClr val="accent4"/>
              </a:buClr>
              <a:buSzPts val="1600"/>
              <a:buNone/>
              <a:defRPr sz="1600">
                <a:solidFill>
                  <a:schemeClr val="accent4"/>
                </a:solidFil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67" name="Google Shape;67;p8"/>
          <p:cNvSpPr txBox="1"/>
          <p:nvPr>
            <p:ph idx="11" type="ftr"/>
          </p:nvPr>
        </p:nvSpPr>
        <p:spPr>
          <a:xfrm>
            <a:off x="381000" y="4695411"/>
            <a:ext cx="4572000" cy="187241"/>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800">
                <a:solidFill>
                  <a:schemeClr val="lt2"/>
                </a:solidFill>
                <a:latin typeface="Arial"/>
                <a:ea typeface="Arial"/>
                <a:cs typeface="Arial"/>
                <a:sym typeface="Arial"/>
              </a:defRPr>
            </a:lvl1pPr>
            <a:lvl2pPr lvl="1" algn="l">
              <a:spcBef>
                <a:spcPts val="0"/>
              </a:spcBef>
              <a:spcAft>
                <a:spcPts val="0"/>
              </a:spcAft>
              <a:buSzPts val="1400"/>
              <a:buNone/>
              <a:defRPr sz="750"/>
            </a:lvl2pPr>
            <a:lvl3pPr lvl="2" algn="l">
              <a:spcBef>
                <a:spcPts val="0"/>
              </a:spcBef>
              <a:spcAft>
                <a:spcPts val="0"/>
              </a:spcAft>
              <a:buSzPts val="1400"/>
              <a:buNone/>
              <a:defRPr sz="750"/>
            </a:lvl3pPr>
            <a:lvl4pPr lvl="3" algn="l">
              <a:spcBef>
                <a:spcPts val="0"/>
              </a:spcBef>
              <a:spcAft>
                <a:spcPts val="0"/>
              </a:spcAft>
              <a:buSzPts val="1400"/>
              <a:buNone/>
              <a:defRPr sz="750"/>
            </a:lvl4pPr>
            <a:lvl5pPr lvl="4" algn="l">
              <a:spcBef>
                <a:spcPts val="0"/>
              </a:spcBef>
              <a:spcAft>
                <a:spcPts val="0"/>
              </a:spcAft>
              <a:buSzPts val="1400"/>
              <a:buNone/>
              <a:defRPr sz="750"/>
            </a:lvl5pPr>
            <a:lvl6pPr lvl="5" algn="l">
              <a:spcBef>
                <a:spcPts val="0"/>
              </a:spcBef>
              <a:spcAft>
                <a:spcPts val="0"/>
              </a:spcAft>
              <a:buSzPts val="1400"/>
              <a:buNone/>
              <a:defRPr sz="750"/>
            </a:lvl6pPr>
            <a:lvl7pPr lvl="6" algn="l">
              <a:spcBef>
                <a:spcPts val="0"/>
              </a:spcBef>
              <a:spcAft>
                <a:spcPts val="0"/>
              </a:spcAft>
              <a:buSzPts val="1400"/>
              <a:buNone/>
              <a:defRPr sz="750"/>
            </a:lvl7pPr>
            <a:lvl8pPr lvl="7" algn="l">
              <a:spcBef>
                <a:spcPts val="0"/>
              </a:spcBef>
              <a:spcAft>
                <a:spcPts val="0"/>
              </a:spcAft>
              <a:buSzPts val="1400"/>
              <a:buNone/>
              <a:defRPr sz="750"/>
            </a:lvl8pPr>
            <a:lvl9pPr lvl="8" algn="l">
              <a:spcBef>
                <a:spcPts val="0"/>
              </a:spcBef>
              <a:spcAft>
                <a:spcPts val="0"/>
              </a:spcAft>
              <a:buSzPts val="1400"/>
              <a:buNone/>
              <a:defRPr sz="75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Speed Graphic Double Line Title">
  <p:cSld name="Blue Speed Graphic Double Line Title">
    <p:spTree>
      <p:nvGrpSpPr>
        <p:cNvPr id="68" name="Shape 68"/>
        <p:cNvGrpSpPr/>
        <p:nvPr/>
      </p:nvGrpSpPr>
      <p:grpSpPr>
        <a:xfrm>
          <a:off x="0" y="0"/>
          <a:ext cx="0" cy="0"/>
          <a:chOff x="0" y="0"/>
          <a:chExt cx="0" cy="0"/>
        </a:xfrm>
      </p:grpSpPr>
      <p:pic>
        <p:nvPicPr>
          <p:cNvPr id="69" name="Google Shape;69;p9"/>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id="70" name="Google Shape;70;p9"/>
          <p:cNvPicPr preferRelativeResize="0"/>
          <p:nvPr/>
        </p:nvPicPr>
        <p:blipFill rotWithShape="1">
          <a:blip r:embed="rId3">
            <a:alphaModFix/>
          </a:blip>
          <a:srcRect b="0" l="0" r="0" t="0"/>
          <a:stretch/>
        </p:blipFill>
        <p:spPr>
          <a:xfrm>
            <a:off x="444119" y="382876"/>
            <a:ext cx="2624563" cy="558418"/>
          </a:xfrm>
          <a:prstGeom prst="rect">
            <a:avLst/>
          </a:prstGeom>
          <a:noFill/>
          <a:ln>
            <a:noFill/>
          </a:ln>
        </p:spPr>
      </p:pic>
      <p:sp>
        <p:nvSpPr>
          <p:cNvPr id="71" name="Google Shape;71;p9"/>
          <p:cNvSpPr txBox="1"/>
          <p:nvPr>
            <p:ph type="ctrTitle"/>
          </p:nvPr>
        </p:nvSpPr>
        <p:spPr>
          <a:xfrm>
            <a:off x="414163" y="1561267"/>
            <a:ext cx="8348837" cy="1107996"/>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lt1"/>
              </a:buClr>
              <a:buSzPts val="4000"/>
              <a:buFont typeface="Arial"/>
              <a:buNone/>
              <a:defRPr b="1" i="0" sz="4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72" name="Google Shape;72;p9"/>
          <p:cNvCxnSpPr/>
          <p:nvPr/>
        </p:nvCxnSpPr>
        <p:spPr>
          <a:xfrm rot="10800000">
            <a:off x="392897" y="3365738"/>
            <a:ext cx="2169460" cy="0"/>
          </a:xfrm>
          <a:prstGeom prst="straightConnector1">
            <a:avLst/>
          </a:prstGeom>
          <a:noFill/>
          <a:ln cap="flat" cmpd="sng" w="9525">
            <a:solidFill>
              <a:schemeClr val="accent4"/>
            </a:solidFill>
            <a:prstDash val="solid"/>
            <a:miter lim="800000"/>
            <a:headEnd len="sm" w="sm" type="none"/>
            <a:tailEnd len="sm" w="sm" type="none"/>
          </a:ln>
        </p:spPr>
      </p:cxnSp>
      <p:sp>
        <p:nvSpPr>
          <p:cNvPr id="73" name="Google Shape;73;p9"/>
          <p:cNvSpPr txBox="1"/>
          <p:nvPr>
            <p:ph idx="1" type="body"/>
          </p:nvPr>
        </p:nvSpPr>
        <p:spPr>
          <a:xfrm>
            <a:off x="414163" y="2730312"/>
            <a:ext cx="8327698" cy="40647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600"/>
              </a:spcBef>
              <a:spcAft>
                <a:spcPts val="0"/>
              </a:spcAft>
              <a:buClr>
                <a:schemeClr val="lt1"/>
              </a:buClr>
              <a:buSzPts val="2000"/>
              <a:buFont typeface="Arial"/>
              <a:buNone/>
              <a:defRPr sz="2000">
                <a:solidFill>
                  <a:schemeClr val="lt1"/>
                </a:solidFill>
              </a:defRPr>
            </a:lvl1pPr>
            <a:lvl2pPr indent="-228600" lvl="1" marL="914400" algn="l">
              <a:lnSpc>
                <a:spcPct val="100000"/>
              </a:lnSpc>
              <a:spcBef>
                <a:spcPts val="600"/>
              </a:spcBef>
              <a:spcAft>
                <a:spcPts val="0"/>
              </a:spcAft>
              <a:buClr>
                <a:schemeClr val="lt2"/>
              </a:buClr>
              <a:buSzPts val="1750"/>
              <a:buNone/>
              <a:defRPr>
                <a:solidFill>
                  <a:schemeClr val="lt2"/>
                </a:solidFill>
              </a:defRPr>
            </a:lvl2pPr>
            <a:lvl3pPr indent="-228600" lvl="2" marL="1371600" algn="l">
              <a:lnSpc>
                <a:spcPct val="100000"/>
              </a:lnSpc>
              <a:spcBef>
                <a:spcPts val="400"/>
              </a:spcBef>
              <a:spcAft>
                <a:spcPts val="0"/>
              </a:spcAft>
              <a:buClr>
                <a:srgbClr val="3F3F3F"/>
              </a:buClr>
              <a:buSzPts val="1200"/>
              <a:buNone/>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74" name="Google Shape;74;p9"/>
          <p:cNvSpPr txBox="1"/>
          <p:nvPr>
            <p:ph idx="2" type="body"/>
          </p:nvPr>
        </p:nvSpPr>
        <p:spPr>
          <a:xfrm>
            <a:off x="414163" y="3485244"/>
            <a:ext cx="8324523" cy="254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600"/>
              </a:spcBef>
              <a:spcAft>
                <a:spcPts val="0"/>
              </a:spcAft>
              <a:buClr>
                <a:schemeClr val="accent4"/>
              </a:buClr>
              <a:buSzPts val="1600"/>
              <a:buNone/>
              <a:defRPr sz="1600">
                <a:solidFill>
                  <a:schemeClr val="accent4"/>
                </a:solidFil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75" name="Google Shape;75;p9"/>
          <p:cNvSpPr txBox="1"/>
          <p:nvPr>
            <p:ph idx="11" type="ftr"/>
          </p:nvPr>
        </p:nvSpPr>
        <p:spPr>
          <a:xfrm>
            <a:off x="381000" y="4695411"/>
            <a:ext cx="4572000" cy="187241"/>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800">
                <a:solidFill>
                  <a:schemeClr val="lt2"/>
                </a:solidFill>
                <a:latin typeface="Arial"/>
                <a:ea typeface="Arial"/>
                <a:cs typeface="Arial"/>
                <a:sym typeface="Arial"/>
              </a:defRPr>
            </a:lvl1pPr>
            <a:lvl2pPr lvl="1" algn="l">
              <a:spcBef>
                <a:spcPts val="0"/>
              </a:spcBef>
              <a:spcAft>
                <a:spcPts val="0"/>
              </a:spcAft>
              <a:buSzPts val="1400"/>
              <a:buNone/>
              <a:defRPr sz="750"/>
            </a:lvl2pPr>
            <a:lvl3pPr lvl="2" algn="l">
              <a:spcBef>
                <a:spcPts val="0"/>
              </a:spcBef>
              <a:spcAft>
                <a:spcPts val="0"/>
              </a:spcAft>
              <a:buSzPts val="1400"/>
              <a:buNone/>
              <a:defRPr sz="750"/>
            </a:lvl3pPr>
            <a:lvl4pPr lvl="3" algn="l">
              <a:spcBef>
                <a:spcPts val="0"/>
              </a:spcBef>
              <a:spcAft>
                <a:spcPts val="0"/>
              </a:spcAft>
              <a:buSzPts val="1400"/>
              <a:buNone/>
              <a:defRPr sz="750"/>
            </a:lvl4pPr>
            <a:lvl5pPr lvl="4" algn="l">
              <a:spcBef>
                <a:spcPts val="0"/>
              </a:spcBef>
              <a:spcAft>
                <a:spcPts val="0"/>
              </a:spcAft>
              <a:buSzPts val="1400"/>
              <a:buNone/>
              <a:defRPr sz="750"/>
            </a:lvl5pPr>
            <a:lvl6pPr lvl="5" algn="l">
              <a:spcBef>
                <a:spcPts val="0"/>
              </a:spcBef>
              <a:spcAft>
                <a:spcPts val="0"/>
              </a:spcAft>
              <a:buSzPts val="1400"/>
              <a:buNone/>
              <a:defRPr sz="750"/>
            </a:lvl6pPr>
            <a:lvl7pPr lvl="6" algn="l">
              <a:spcBef>
                <a:spcPts val="0"/>
              </a:spcBef>
              <a:spcAft>
                <a:spcPts val="0"/>
              </a:spcAft>
              <a:buSzPts val="1400"/>
              <a:buNone/>
              <a:defRPr sz="750"/>
            </a:lvl7pPr>
            <a:lvl8pPr lvl="7" algn="l">
              <a:spcBef>
                <a:spcPts val="0"/>
              </a:spcBef>
              <a:spcAft>
                <a:spcPts val="0"/>
              </a:spcAft>
              <a:buSzPts val="1400"/>
              <a:buNone/>
              <a:defRPr sz="750"/>
            </a:lvl8pPr>
            <a:lvl9pPr lvl="8" algn="l">
              <a:spcBef>
                <a:spcPts val="0"/>
              </a:spcBef>
              <a:spcAft>
                <a:spcPts val="0"/>
              </a:spcAft>
              <a:buSzPts val="1400"/>
              <a:buNone/>
              <a:defRPr sz="75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White Cover + Client Logo_Double Line" showMasterSp="0">
  <p:cSld name="1_White Cover + Client Logo_Double Line">
    <p:spTree>
      <p:nvGrpSpPr>
        <p:cNvPr id="76" name="Shape 76"/>
        <p:cNvGrpSpPr/>
        <p:nvPr/>
      </p:nvGrpSpPr>
      <p:grpSpPr>
        <a:xfrm>
          <a:off x="0" y="0"/>
          <a:ext cx="0" cy="0"/>
          <a:chOff x="0" y="0"/>
          <a:chExt cx="0" cy="0"/>
        </a:xfrm>
      </p:grpSpPr>
      <p:cxnSp>
        <p:nvCxnSpPr>
          <p:cNvPr id="77" name="Google Shape;77;p10"/>
          <p:cNvCxnSpPr/>
          <p:nvPr/>
        </p:nvCxnSpPr>
        <p:spPr>
          <a:xfrm rot="10800000">
            <a:off x="3111568" y="572797"/>
            <a:ext cx="0" cy="649228"/>
          </a:xfrm>
          <a:prstGeom prst="straightConnector1">
            <a:avLst/>
          </a:prstGeom>
          <a:noFill/>
          <a:ln cap="rnd" cmpd="sng" w="19050">
            <a:solidFill>
              <a:schemeClr val="lt2"/>
            </a:solidFill>
            <a:prstDash val="dot"/>
            <a:round/>
            <a:headEnd len="sm" w="sm" type="none"/>
            <a:tailEnd len="sm" w="sm" type="none"/>
          </a:ln>
        </p:spPr>
      </p:cxnSp>
      <p:pic>
        <p:nvPicPr>
          <p:cNvPr descr="A close up of a sign&#10;&#10;Description automatically generated" id="78" name="Google Shape;78;p10"/>
          <p:cNvPicPr preferRelativeResize="0"/>
          <p:nvPr/>
        </p:nvPicPr>
        <p:blipFill rotWithShape="1">
          <a:blip r:embed="rId2">
            <a:alphaModFix/>
          </a:blip>
          <a:srcRect b="0" l="0" r="0" t="0"/>
          <a:stretch/>
        </p:blipFill>
        <p:spPr>
          <a:xfrm>
            <a:off x="131956" y="79601"/>
            <a:ext cx="3237409" cy="1171967"/>
          </a:xfrm>
          <a:prstGeom prst="rect">
            <a:avLst/>
          </a:prstGeom>
          <a:noFill/>
          <a:ln>
            <a:noFill/>
          </a:ln>
        </p:spPr>
      </p:pic>
      <p:sp>
        <p:nvSpPr>
          <p:cNvPr id="79" name="Google Shape;79;p10"/>
          <p:cNvSpPr/>
          <p:nvPr>
            <p:ph idx="2" type="pic"/>
          </p:nvPr>
        </p:nvSpPr>
        <p:spPr>
          <a:xfrm>
            <a:off x="3514013" y="306715"/>
            <a:ext cx="2777457" cy="614363"/>
          </a:xfrm>
          <a:prstGeom prst="rect">
            <a:avLst/>
          </a:prstGeom>
          <a:noFill/>
          <a:ln>
            <a:noFill/>
          </a:ln>
        </p:spPr>
      </p:sp>
      <p:sp>
        <p:nvSpPr>
          <p:cNvPr id="80" name="Google Shape;80;p10"/>
          <p:cNvSpPr txBox="1"/>
          <p:nvPr>
            <p:ph type="ctrTitle"/>
          </p:nvPr>
        </p:nvSpPr>
        <p:spPr>
          <a:xfrm>
            <a:off x="414163" y="1561267"/>
            <a:ext cx="8348837" cy="1107996"/>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accent2"/>
              </a:buClr>
              <a:buSzPts val="4000"/>
              <a:buFont typeface="Arial"/>
              <a:buNone/>
              <a:defRPr b="1" i="0" sz="4000">
                <a:solidFill>
                  <a:schemeClr val="accent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81" name="Google Shape;81;p10"/>
          <p:cNvCxnSpPr/>
          <p:nvPr/>
        </p:nvCxnSpPr>
        <p:spPr>
          <a:xfrm rot="10800000">
            <a:off x="392897" y="3365738"/>
            <a:ext cx="2169460" cy="0"/>
          </a:xfrm>
          <a:prstGeom prst="straightConnector1">
            <a:avLst/>
          </a:prstGeom>
          <a:noFill/>
          <a:ln cap="flat" cmpd="sng" w="9525">
            <a:solidFill>
              <a:schemeClr val="accent4"/>
            </a:solidFill>
            <a:prstDash val="solid"/>
            <a:miter lim="800000"/>
            <a:headEnd len="sm" w="sm" type="none"/>
            <a:tailEnd len="sm" w="sm" type="none"/>
          </a:ln>
        </p:spPr>
      </p:cxnSp>
      <p:sp>
        <p:nvSpPr>
          <p:cNvPr id="82" name="Google Shape;82;p10"/>
          <p:cNvSpPr txBox="1"/>
          <p:nvPr>
            <p:ph idx="1" type="body"/>
          </p:nvPr>
        </p:nvSpPr>
        <p:spPr>
          <a:xfrm>
            <a:off x="414163" y="2730312"/>
            <a:ext cx="8327698" cy="40647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600"/>
              </a:spcBef>
              <a:spcAft>
                <a:spcPts val="0"/>
              </a:spcAft>
              <a:buClr>
                <a:schemeClr val="accent2"/>
              </a:buClr>
              <a:buSzPts val="2000"/>
              <a:buFont typeface="Arial"/>
              <a:buNone/>
              <a:defRPr sz="2000">
                <a:solidFill>
                  <a:schemeClr val="accent2"/>
                </a:solidFill>
              </a:defRPr>
            </a:lvl1pPr>
            <a:lvl2pPr indent="-228600" lvl="1" marL="914400" algn="l">
              <a:lnSpc>
                <a:spcPct val="100000"/>
              </a:lnSpc>
              <a:spcBef>
                <a:spcPts val="600"/>
              </a:spcBef>
              <a:spcAft>
                <a:spcPts val="0"/>
              </a:spcAft>
              <a:buClr>
                <a:schemeClr val="lt2"/>
              </a:buClr>
              <a:buSzPts val="1750"/>
              <a:buNone/>
              <a:defRPr>
                <a:solidFill>
                  <a:schemeClr val="lt2"/>
                </a:solidFill>
              </a:defRPr>
            </a:lvl2pPr>
            <a:lvl3pPr indent="-228600" lvl="2" marL="1371600" algn="l">
              <a:lnSpc>
                <a:spcPct val="100000"/>
              </a:lnSpc>
              <a:spcBef>
                <a:spcPts val="400"/>
              </a:spcBef>
              <a:spcAft>
                <a:spcPts val="0"/>
              </a:spcAft>
              <a:buClr>
                <a:srgbClr val="3F3F3F"/>
              </a:buClr>
              <a:buSzPts val="1200"/>
              <a:buNone/>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83" name="Google Shape;83;p10"/>
          <p:cNvSpPr txBox="1"/>
          <p:nvPr>
            <p:ph idx="3" type="body"/>
          </p:nvPr>
        </p:nvSpPr>
        <p:spPr>
          <a:xfrm>
            <a:off x="414163" y="3485244"/>
            <a:ext cx="8324523" cy="254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600"/>
              </a:spcBef>
              <a:spcAft>
                <a:spcPts val="0"/>
              </a:spcAft>
              <a:buClr>
                <a:schemeClr val="accent4"/>
              </a:buClr>
              <a:buSzPts val="1600"/>
              <a:buNone/>
              <a:defRPr sz="1600">
                <a:solidFill>
                  <a:schemeClr val="accent4"/>
                </a:solidFill>
              </a:defRPr>
            </a:lvl1pPr>
            <a:lvl2pPr indent="-371475" lvl="1" marL="914400" algn="l">
              <a:lnSpc>
                <a:spcPct val="100000"/>
              </a:lnSpc>
              <a:spcBef>
                <a:spcPts val="600"/>
              </a:spcBef>
              <a:spcAft>
                <a:spcPts val="0"/>
              </a:spcAft>
              <a:buClr>
                <a:srgbClr val="3F3F3F"/>
              </a:buClr>
              <a:buSzPts val="225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71475" lvl="5" marL="2743200" algn="l">
              <a:lnSpc>
                <a:spcPct val="100000"/>
              </a:lnSpc>
              <a:spcBef>
                <a:spcPts val="400"/>
              </a:spcBef>
              <a:spcAft>
                <a:spcPts val="0"/>
              </a:spcAft>
              <a:buSzPts val="2250"/>
              <a:buChar char="•"/>
              <a:defRPr/>
            </a:lvl6pPr>
            <a:lvl7pPr indent="-331470" lvl="6" marL="3200400" algn="l">
              <a:lnSpc>
                <a:spcPct val="100000"/>
              </a:lnSpc>
              <a:spcBef>
                <a:spcPts val="400"/>
              </a:spcBef>
              <a:spcAft>
                <a:spcPts val="0"/>
              </a:spcAft>
              <a:buSzPts val="1620"/>
              <a:buChar char="–"/>
              <a:defRPr/>
            </a:lvl7pPr>
            <a:lvl8pPr indent="-331470" lvl="7" marL="3657600" algn="l">
              <a:lnSpc>
                <a:spcPct val="100000"/>
              </a:lnSpc>
              <a:spcBef>
                <a:spcPts val="400"/>
              </a:spcBef>
              <a:spcAft>
                <a:spcPts val="0"/>
              </a:spcAft>
              <a:buSzPts val="1620"/>
              <a:buChar char="o"/>
              <a:defRPr/>
            </a:lvl8pPr>
            <a:lvl9pPr indent="-331470" lvl="8" marL="4114800" algn="l">
              <a:lnSpc>
                <a:spcPct val="100000"/>
              </a:lnSpc>
              <a:spcBef>
                <a:spcPts val="400"/>
              </a:spcBef>
              <a:spcAft>
                <a:spcPts val="0"/>
              </a:spcAft>
              <a:buClr>
                <a:schemeClr val="dk2"/>
              </a:buClr>
              <a:buSzPts val="1620"/>
              <a:buChar char="o"/>
              <a:defRPr/>
            </a:lvl9pPr>
          </a:lstStyle>
          <a:p/>
        </p:txBody>
      </p:sp>
      <p:sp>
        <p:nvSpPr>
          <p:cNvPr id="84" name="Google Shape;84;p10"/>
          <p:cNvSpPr txBox="1"/>
          <p:nvPr>
            <p:ph idx="11" type="ftr"/>
          </p:nvPr>
        </p:nvSpPr>
        <p:spPr>
          <a:xfrm>
            <a:off x="381000" y="4695411"/>
            <a:ext cx="4572000" cy="187241"/>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800">
                <a:solidFill>
                  <a:schemeClr val="accent2"/>
                </a:solidFill>
                <a:latin typeface="Arial"/>
                <a:ea typeface="Arial"/>
                <a:cs typeface="Arial"/>
                <a:sym typeface="Arial"/>
              </a:defRPr>
            </a:lvl1pPr>
            <a:lvl2pPr lvl="1" algn="l">
              <a:spcBef>
                <a:spcPts val="0"/>
              </a:spcBef>
              <a:spcAft>
                <a:spcPts val="0"/>
              </a:spcAft>
              <a:buSzPts val="1400"/>
              <a:buNone/>
              <a:defRPr sz="750"/>
            </a:lvl2pPr>
            <a:lvl3pPr lvl="2" algn="l">
              <a:spcBef>
                <a:spcPts val="0"/>
              </a:spcBef>
              <a:spcAft>
                <a:spcPts val="0"/>
              </a:spcAft>
              <a:buSzPts val="1400"/>
              <a:buNone/>
              <a:defRPr sz="750"/>
            </a:lvl3pPr>
            <a:lvl4pPr lvl="3" algn="l">
              <a:spcBef>
                <a:spcPts val="0"/>
              </a:spcBef>
              <a:spcAft>
                <a:spcPts val="0"/>
              </a:spcAft>
              <a:buSzPts val="1400"/>
              <a:buNone/>
              <a:defRPr sz="750"/>
            </a:lvl4pPr>
            <a:lvl5pPr lvl="4" algn="l">
              <a:spcBef>
                <a:spcPts val="0"/>
              </a:spcBef>
              <a:spcAft>
                <a:spcPts val="0"/>
              </a:spcAft>
              <a:buSzPts val="1400"/>
              <a:buNone/>
              <a:defRPr sz="750"/>
            </a:lvl5pPr>
            <a:lvl6pPr lvl="5" algn="l">
              <a:spcBef>
                <a:spcPts val="0"/>
              </a:spcBef>
              <a:spcAft>
                <a:spcPts val="0"/>
              </a:spcAft>
              <a:buSzPts val="1400"/>
              <a:buNone/>
              <a:defRPr sz="750"/>
            </a:lvl6pPr>
            <a:lvl7pPr lvl="6" algn="l">
              <a:spcBef>
                <a:spcPts val="0"/>
              </a:spcBef>
              <a:spcAft>
                <a:spcPts val="0"/>
              </a:spcAft>
              <a:buSzPts val="1400"/>
              <a:buNone/>
              <a:defRPr sz="750"/>
            </a:lvl7pPr>
            <a:lvl8pPr lvl="7" algn="l">
              <a:spcBef>
                <a:spcPts val="0"/>
              </a:spcBef>
              <a:spcAft>
                <a:spcPts val="0"/>
              </a:spcAft>
              <a:buSzPts val="1400"/>
              <a:buNone/>
              <a:defRPr sz="750"/>
            </a:lvl8pPr>
            <a:lvl9pPr lvl="8" algn="l">
              <a:spcBef>
                <a:spcPts val="0"/>
              </a:spcBef>
              <a:spcAft>
                <a:spcPts val="0"/>
              </a:spcAft>
              <a:buSzPts val="1400"/>
              <a:buNone/>
              <a:defRPr sz="75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theme" Target="../theme/theme1.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4048" y="274320"/>
            <a:ext cx="8378952" cy="62103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384048" y="1093304"/>
            <a:ext cx="8378952" cy="3379305"/>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600"/>
              </a:spcBef>
              <a:spcAft>
                <a:spcPts val="0"/>
              </a:spcAft>
              <a:buClr>
                <a:srgbClr val="3F3F3F"/>
              </a:buClr>
              <a:buSzPts val="1800"/>
              <a:buFont typeface="Arial"/>
              <a:buNone/>
              <a:defRPr b="0" i="0" sz="1800" u="none" cap="none" strike="noStrike">
                <a:solidFill>
                  <a:srgbClr val="3F3F3F"/>
                </a:solidFill>
                <a:latin typeface="Arial"/>
                <a:ea typeface="Arial"/>
                <a:cs typeface="Arial"/>
                <a:sym typeface="Arial"/>
              </a:defRPr>
            </a:lvl1pPr>
            <a:lvl2pPr indent="-339725" lvl="1" marL="914400" marR="0" rtl="0" algn="l">
              <a:lnSpc>
                <a:spcPct val="100000"/>
              </a:lnSpc>
              <a:spcBef>
                <a:spcPts val="600"/>
              </a:spcBef>
              <a:spcAft>
                <a:spcPts val="0"/>
              </a:spcAft>
              <a:buClr>
                <a:srgbClr val="3F3F3F"/>
              </a:buClr>
              <a:buSzPts val="1750"/>
              <a:buFont typeface="Arial"/>
              <a:buChar char="•"/>
              <a:defRPr b="0" i="0" sz="1400" u="none" cap="none" strike="noStrike">
                <a:solidFill>
                  <a:srgbClr val="3F3F3F"/>
                </a:solidFill>
                <a:latin typeface="Arial"/>
                <a:ea typeface="Arial"/>
                <a:cs typeface="Arial"/>
                <a:sym typeface="Arial"/>
              </a:defRPr>
            </a:lvl2pPr>
            <a:lvl3pPr indent="-304800" lvl="2" marL="1371600" marR="0" rtl="0" algn="l">
              <a:lnSpc>
                <a:spcPct val="100000"/>
              </a:lnSpc>
              <a:spcBef>
                <a:spcPts val="400"/>
              </a:spcBef>
              <a:spcAft>
                <a:spcPts val="0"/>
              </a:spcAft>
              <a:buClr>
                <a:srgbClr val="3F3F3F"/>
              </a:buClr>
              <a:buSzPts val="1200"/>
              <a:buFont typeface="Arial"/>
              <a:buChar char="–"/>
              <a:defRPr b="0" i="0" sz="1200" u="none" cap="none" strike="noStrike">
                <a:solidFill>
                  <a:srgbClr val="3F3F3F"/>
                </a:solidFill>
                <a:latin typeface="Arial"/>
                <a:ea typeface="Arial"/>
                <a:cs typeface="Arial"/>
                <a:sym typeface="Arial"/>
              </a:defRPr>
            </a:lvl3pPr>
            <a:lvl4pPr indent="-295275" lvl="3" marL="1828800" marR="0" rtl="0" algn="l">
              <a:lnSpc>
                <a:spcPct val="100000"/>
              </a:lnSpc>
              <a:spcBef>
                <a:spcPts val="400"/>
              </a:spcBef>
              <a:spcAft>
                <a:spcPts val="0"/>
              </a:spcAft>
              <a:buClr>
                <a:srgbClr val="3F3F3F"/>
              </a:buClr>
              <a:buSzPts val="1050"/>
              <a:buFont typeface="Arial"/>
              <a:buChar char="•"/>
              <a:defRPr b="0" i="0" sz="1050" u="none" cap="none" strike="noStrike">
                <a:solidFill>
                  <a:srgbClr val="3F3F3F"/>
                </a:solidFill>
                <a:latin typeface="Arial"/>
                <a:ea typeface="Arial"/>
                <a:cs typeface="Arial"/>
                <a:sym typeface="Arial"/>
              </a:defRPr>
            </a:lvl4pPr>
            <a:lvl5pPr indent="-285750" lvl="4" marL="2286000" marR="0" rtl="0" algn="l">
              <a:lnSpc>
                <a:spcPct val="100000"/>
              </a:lnSpc>
              <a:spcBef>
                <a:spcPts val="400"/>
              </a:spcBef>
              <a:spcAft>
                <a:spcPts val="0"/>
              </a:spcAft>
              <a:buClr>
                <a:srgbClr val="3F3F3F"/>
              </a:buClr>
              <a:buSzPts val="900"/>
              <a:buFont typeface="Arial"/>
              <a:buChar char="–"/>
              <a:defRPr b="0" i="0" sz="900" u="none" cap="none" strike="noStrike">
                <a:solidFill>
                  <a:srgbClr val="3F3F3F"/>
                </a:solidFill>
                <a:latin typeface="Arial"/>
                <a:ea typeface="Arial"/>
                <a:cs typeface="Arial"/>
                <a:sym typeface="Arial"/>
              </a:defRPr>
            </a:lvl5pPr>
            <a:lvl6pPr indent="-355600" lvl="5" marL="2743200" marR="0" rtl="0" algn="l">
              <a:lnSpc>
                <a:spcPct val="100000"/>
              </a:lnSpc>
              <a:spcBef>
                <a:spcPts val="400"/>
              </a:spcBef>
              <a:spcAft>
                <a:spcPts val="0"/>
              </a:spcAft>
              <a:buClr>
                <a:schemeClr val="accent2"/>
              </a:buClr>
              <a:buSzPts val="2000"/>
              <a:buFont typeface="Arial"/>
              <a:buChar char="•"/>
              <a:defRPr b="0" i="0" sz="1600" u="none" cap="none" strike="noStrike">
                <a:solidFill>
                  <a:schemeClr val="dk2"/>
                </a:solidFill>
                <a:latin typeface="Arial"/>
                <a:ea typeface="Arial"/>
                <a:cs typeface="Arial"/>
                <a:sym typeface="Arial"/>
              </a:defRPr>
            </a:lvl6pPr>
            <a:lvl7pPr indent="-320039" lvl="6" marL="3200400" marR="0" rtl="0" algn="l">
              <a:lnSpc>
                <a:spcPct val="100000"/>
              </a:lnSpc>
              <a:spcBef>
                <a:spcPts val="400"/>
              </a:spcBef>
              <a:spcAft>
                <a:spcPts val="0"/>
              </a:spcAft>
              <a:buClr>
                <a:schemeClr val="accent2"/>
              </a:buClr>
              <a:buSzPts val="1440"/>
              <a:buFont typeface="Arial"/>
              <a:buChar char="–"/>
              <a:defRPr b="0" i="0" sz="1600" u="none" cap="none" strike="noStrike">
                <a:solidFill>
                  <a:schemeClr val="dk2"/>
                </a:solidFill>
                <a:latin typeface="Arial"/>
                <a:ea typeface="Arial"/>
                <a:cs typeface="Arial"/>
                <a:sym typeface="Arial"/>
              </a:defRPr>
            </a:lvl7pPr>
            <a:lvl8pPr indent="-320040" lvl="7" marL="3657600" marR="0" rtl="0" algn="l">
              <a:lnSpc>
                <a:spcPct val="100000"/>
              </a:lnSpc>
              <a:spcBef>
                <a:spcPts val="400"/>
              </a:spcBef>
              <a:spcAft>
                <a:spcPts val="0"/>
              </a:spcAft>
              <a:buClr>
                <a:schemeClr val="accent2"/>
              </a:buClr>
              <a:buSzPts val="1440"/>
              <a:buFont typeface="Courier New"/>
              <a:buChar char="o"/>
              <a:defRPr b="0" i="0" sz="1600" u="none" cap="none" strike="noStrike">
                <a:solidFill>
                  <a:schemeClr val="dk2"/>
                </a:solidFill>
                <a:latin typeface="Arial"/>
                <a:ea typeface="Arial"/>
                <a:cs typeface="Arial"/>
                <a:sym typeface="Arial"/>
              </a:defRPr>
            </a:lvl8pPr>
            <a:lvl9pPr indent="-320040" lvl="8" marL="4114800" marR="0" rtl="0" algn="l">
              <a:lnSpc>
                <a:spcPct val="100000"/>
              </a:lnSpc>
              <a:spcBef>
                <a:spcPts val="400"/>
              </a:spcBef>
              <a:spcAft>
                <a:spcPts val="0"/>
              </a:spcAft>
              <a:buClr>
                <a:schemeClr val="dk2"/>
              </a:buClr>
              <a:buSzPts val="1440"/>
              <a:buFont typeface="Courier New"/>
              <a:buChar char="o"/>
              <a:defRPr b="0" i="0" sz="1600" u="none" cap="none" strike="noStrike">
                <a:solidFill>
                  <a:schemeClr val="dk2"/>
                </a:solidFill>
                <a:latin typeface="Arial"/>
                <a:ea typeface="Arial"/>
                <a:cs typeface="Arial"/>
                <a:sym typeface="Arial"/>
              </a:defRPr>
            </a:lvl9pPr>
          </a:lstStyle>
          <a:p/>
        </p:txBody>
      </p:sp>
      <p:sp>
        <p:nvSpPr>
          <p:cNvPr id="8" name="Google Shape;8;p1"/>
          <p:cNvSpPr txBox="1"/>
          <p:nvPr>
            <p:ph idx="11" type="ftr"/>
          </p:nvPr>
        </p:nvSpPr>
        <p:spPr>
          <a:xfrm>
            <a:off x="660386" y="4695411"/>
            <a:ext cx="4572000" cy="187241"/>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7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7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7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7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7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7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7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750" u="none" cap="none" strike="noStrike">
                <a:solidFill>
                  <a:schemeClr val="dk1"/>
                </a:solidFill>
                <a:latin typeface="Arial"/>
                <a:ea typeface="Arial"/>
                <a:cs typeface="Arial"/>
                <a:sym typeface="Arial"/>
              </a:defRPr>
            </a:lvl9pPr>
          </a:lstStyle>
          <a:p/>
        </p:txBody>
      </p:sp>
      <p:sp>
        <p:nvSpPr>
          <p:cNvPr id="9" name="Google Shape;9;p1"/>
          <p:cNvSpPr txBox="1"/>
          <p:nvPr>
            <p:ph idx="12" type="sldNum"/>
          </p:nvPr>
        </p:nvSpPr>
        <p:spPr>
          <a:xfrm>
            <a:off x="385100" y="4759541"/>
            <a:ext cx="228600" cy="123111"/>
          </a:xfrm>
          <a:prstGeom prst="rect">
            <a:avLst/>
          </a:prstGeom>
          <a:noFill/>
          <a:ln>
            <a:noFill/>
          </a:ln>
        </p:spPr>
        <p:txBody>
          <a:bodyPr anchorCtr="0" anchor="b" bIns="0" lIns="0" spcFirstLastPara="1" rIns="0" wrap="square" tIns="0">
            <a:spAutoFit/>
          </a:bodyPr>
          <a:lstStyle>
            <a:lvl1pPr indent="0" lvl="0" marL="0" marR="0" rtl="0" algn="l">
              <a:spcBef>
                <a:spcPts val="0"/>
              </a:spcBef>
              <a:buNone/>
              <a:defRPr b="1" i="0" sz="800" u="none" cap="none" strike="noStrike">
                <a:solidFill>
                  <a:schemeClr val="dk1"/>
                </a:solidFill>
                <a:latin typeface="Arial"/>
                <a:ea typeface="Arial"/>
                <a:cs typeface="Arial"/>
                <a:sym typeface="Arial"/>
              </a:defRPr>
            </a:lvl1pPr>
            <a:lvl2pPr indent="0" lvl="1" marL="0" marR="0" rtl="0" algn="l">
              <a:spcBef>
                <a:spcPts val="0"/>
              </a:spcBef>
              <a:buNone/>
              <a:defRPr b="1" i="0" sz="800" u="none" cap="none" strike="noStrike">
                <a:solidFill>
                  <a:schemeClr val="dk1"/>
                </a:solidFill>
                <a:latin typeface="Arial"/>
                <a:ea typeface="Arial"/>
                <a:cs typeface="Arial"/>
                <a:sym typeface="Arial"/>
              </a:defRPr>
            </a:lvl2pPr>
            <a:lvl3pPr indent="0" lvl="2" marL="0" marR="0" rtl="0" algn="l">
              <a:spcBef>
                <a:spcPts val="0"/>
              </a:spcBef>
              <a:buNone/>
              <a:defRPr b="1" i="0" sz="800" u="none" cap="none" strike="noStrike">
                <a:solidFill>
                  <a:schemeClr val="dk1"/>
                </a:solidFill>
                <a:latin typeface="Arial"/>
                <a:ea typeface="Arial"/>
                <a:cs typeface="Arial"/>
                <a:sym typeface="Arial"/>
              </a:defRPr>
            </a:lvl3pPr>
            <a:lvl4pPr indent="0" lvl="3" marL="0" marR="0" rtl="0" algn="l">
              <a:spcBef>
                <a:spcPts val="0"/>
              </a:spcBef>
              <a:buNone/>
              <a:defRPr b="1" i="0" sz="800" u="none" cap="none" strike="noStrike">
                <a:solidFill>
                  <a:schemeClr val="dk1"/>
                </a:solidFill>
                <a:latin typeface="Arial"/>
                <a:ea typeface="Arial"/>
                <a:cs typeface="Arial"/>
                <a:sym typeface="Arial"/>
              </a:defRPr>
            </a:lvl4pPr>
            <a:lvl5pPr indent="0" lvl="4" marL="0" marR="0" rtl="0" algn="l">
              <a:spcBef>
                <a:spcPts val="0"/>
              </a:spcBef>
              <a:buNone/>
              <a:defRPr b="1" i="0" sz="800" u="none" cap="none" strike="noStrike">
                <a:solidFill>
                  <a:schemeClr val="dk1"/>
                </a:solidFill>
                <a:latin typeface="Arial"/>
                <a:ea typeface="Arial"/>
                <a:cs typeface="Arial"/>
                <a:sym typeface="Arial"/>
              </a:defRPr>
            </a:lvl5pPr>
            <a:lvl6pPr indent="0" lvl="5" marL="0" marR="0" rtl="0" algn="l">
              <a:spcBef>
                <a:spcPts val="0"/>
              </a:spcBef>
              <a:buNone/>
              <a:defRPr b="1" i="0" sz="800" u="none" cap="none" strike="noStrike">
                <a:solidFill>
                  <a:schemeClr val="dk1"/>
                </a:solidFill>
                <a:latin typeface="Arial"/>
                <a:ea typeface="Arial"/>
                <a:cs typeface="Arial"/>
                <a:sym typeface="Arial"/>
              </a:defRPr>
            </a:lvl6pPr>
            <a:lvl7pPr indent="0" lvl="6" marL="0" marR="0" rtl="0" algn="l">
              <a:spcBef>
                <a:spcPts val="0"/>
              </a:spcBef>
              <a:buNone/>
              <a:defRPr b="1" i="0" sz="800" u="none" cap="none" strike="noStrike">
                <a:solidFill>
                  <a:schemeClr val="dk1"/>
                </a:solidFill>
                <a:latin typeface="Arial"/>
                <a:ea typeface="Arial"/>
                <a:cs typeface="Arial"/>
                <a:sym typeface="Arial"/>
              </a:defRPr>
            </a:lvl7pPr>
            <a:lvl8pPr indent="0" lvl="7" marL="0" marR="0" rtl="0" algn="l">
              <a:spcBef>
                <a:spcPts val="0"/>
              </a:spcBef>
              <a:buNone/>
              <a:defRPr b="1" i="0" sz="800" u="none" cap="none" strike="noStrike">
                <a:solidFill>
                  <a:schemeClr val="dk1"/>
                </a:solidFill>
                <a:latin typeface="Arial"/>
                <a:ea typeface="Arial"/>
                <a:cs typeface="Arial"/>
                <a:sym typeface="Arial"/>
              </a:defRPr>
            </a:lvl8pPr>
            <a:lvl9pPr indent="0" lvl="8" marL="0" marR="0" rtl="0" algn="l">
              <a:spcBef>
                <a:spcPts val="0"/>
              </a:spcBef>
              <a:buNone/>
              <a:defRPr b="1" i="0" sz="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10" name="Google Shape;10;p1"/>
          <p:cNvPicPr preferRelativeResize="0"/>
          <p:nvPr/>
        </p:nvPicPr>
        <p:blipFill rotWithShape="1">
          <a:blip r:embed="rId1">
            <a:alphaModFix/>
          </a:blip>
          <a:srcRect b="0" l="0" r="0" t="0"/>
          <a:stretch/>
        </p:blipFill>
        <p:spPr>
          <a:xfrm>
            <a:off x="7723969" y="4742066"/>
            <a:ext cx="1039031" cy="22299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40">
          <p15:clr>
            <a:srgbClr val="F26B43"/>
          </p15:clr>
        </p15:guide>
        <p15:guide id="2" pos="5520">
          <p15:clr>
            <a:srgbClr val="F26B43"/>
          </p15:clr>
        </p15:guide>
        <p15:guide id="3" orient="horz" pos="2988">
          <p15:clr>
            <a:srgbClr val="F26B43"/>
          </p15:clr>
        </p15:guide>
        <p15:guide id="4" orient="horz" pos="5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ctrTitle"/>
          </p:nvPr>
        </p:nvSpPr>
        <p:spPr>
          <a:xfrm>
            <a:off x="414163" y="2115265"/>
            <a:ext cx="8348837" cy="553998"/>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chemeClr val="lt1"/>
              </a:buClr>
              <a:buSzPts val="4000"/>
              <a:buFont typeface="Arial"/>
              <a:buNone/>
            </a:pPr>
            <a:r>
              <a:rPr lang="en-US"/>
              <a:t>Waterfall vs. Agile</a:t>
            </a:r>
            <a:endParaRPr/>
          </a:p>
        </p:txBody>
      </p:sp>
      <p:sp>
        <p:nvSpPr>
          <p:cNvPr id="206" name="Google Shape;206;p33"/>
          <p:cNvSpPr txBox="1"/>
          <p:nvPr>
            <p:ph idx="11" type="ftr"/>
          </p:nvPr>
        </p:nvSpPr>
        <p:spPr>
          <a:xfrm>
            <a:off x="381000" y="4695411"/>
            <a:ext cx="4572000" cy="187241"/>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 2021 Cognizant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822950" y="214951"/>
            <a:ext cx="7543800" cy="5523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chemeClr val="dk1"/>
              </a:buClr>
              <a:buSzPts val="2400"/>
              <a:buFont typeface="Arial"/>
              <a:buNone/>
            </a:pPr>
            <a:r>
              <a:rPr lang="en-US"/>
              <a:t>Waterfall 	</a:t>
            </a:r>
            <a:endParaRPr/>
          </a:p>
        </p:txBody>
      </p:sp>
      <p:sp>
        <p:nvSpPr>
          <p:cNvPr id="212" name="Google Shape;212;p34"/>
          <p:cNvSpPr txBox="1"/>
          <p:nvPr>
            <p:ph idx="1" type="body"/>
          </p:nvPr>
        </p:nvSpPr>
        <p:spPr>
          <a:xfrm>
            <a:off x="245635" y="750725"/>
            <a:ext cx="8674800" cy="552300"/>
          </a:xfrm>
          <a:prstGeom prst="rect">
            <a:avLst/>
          </a:prstGeom>
          <a:noFill/>
          <a:ln>
            <a:noFill/>
          </a:ln>
        </p:spPr>
        <p:txBody>
          <a:bodyPr anchorCtr="0" anchor="ctr" bIns="0" lIns="91425" spcFirstLastPara="1" rIns="91425" wrap="square" tIns="0">
            <a:normAutofit/>
          </a:bodyPr>
          <a:lstStyle/>
          <a:p>
            <a:pPr indent="0" lvl="0" marL="0" rtl="0" algn="l">
              <a:lnSpc>
                <a:spcPct val="100000"/>
              </a:lnSpc>
              <a:spcBef>
                <a:spcPts val="0"/>
              </a:spcBef>
              <a:spcAft>
                <a:spcPts val="0"/>
              </a:spcAft>
              <a:buClr>
                <a:schemeClr val="dk1"/>
              </a:buClr>
              <a:buSzPts val="1500"/>
              <a:buNone/>
            </a:pPr>
            <a:r>
              <a:rPr lang="en-US" sz="1900"/>
              <a:t>PROS	</a:t>
            </a:r>
            <a:endParaRPr sz="1900"/>
          </a:p>
        </p:txBody>
      </p:sp>
      <p:sp>
        <p:nvSpPr>
          <p:cNvPr id="213" name="Google Shape;213;p34"/>
          <p:cNvSpPr txBox="1"/>
          <p:nvPr>
            <p:ph idx="2" type="body"/>
          </p:nvPr>
        </p:nvSpPr>
        <p:spPr>
          <a:xfrm>
            <a:off x="245625" y="1419800"/>
            <a:ext cx="8898300" cy="3385800"/>
          </a:xfrm>
          <a:prstGeom prst="rect">
            <a:avLst/>
          </a:prstGeom>
          <a:noFill/>
          <a:ln>
            <a:noFill/>
          </a:ln>
        </p:spPr>
        <p:txBody>
          <a:bodyPr anchorCtr="0" anchor="t" bIns="0" lIns="0" spcFirstLastPara="1" rIns="0" wrap="square" tIns="0">
            <a:normAutofit fontScale="92500" lnSpcReduction="20000"/>
          </a:bodyPr>
          <a:lstStyle/>
          <a:p>
            <a:pPr indent="-85169" lvl="0" marL="0" rtl="0" algn="l">
              <a:lnSpc>
                <a:spcPct val="100000"/>
              </a:lnSpc>
              <a:spcBef>
                <a:spcPts val="0"/>
              </a:spcBef>
              <a:spcAft>
                <a:spcPts val="0"/>
              </a:spcAft>
              <a:buClr>
                <a:srgbClr val="4C1130"/>
              </a:buClr>
              <a:buSzPct val="100000"/>
              <a:buFont typeface="Comic Sans MS"/>
              <a:buChar char="❑"/>
            </a:pPr>
            <a:r>
              <a:rPr b="1" lang="en-US" sz="1450">
                <a:solidFill>
                  <a:srgbClr val="4C1130"/>
                </a:solidFill>
                <a:latin typeface="Comic Sans MS"/>
                <a:ea typeface="Comic Sans MS"/>
                <a:cs typeface="Comic Sans MS"/>
                <a:sym typeface="Comic Sans MS"/>
              </a:rPr>
              <a:t>Pro1-</a:t>
            </a:r>
            <a:r>
              <a:rPr b="1" lang="en-US" sz="1450">
                <a:solidFill>
                  <a:srgbClr val="4C1130"/>
                </a:solidFill>
                <a:highlight>
                  <a:srgbClr val="FFFFFF"/>
                </a:highlight>
                <a:latin typeface="Comic Sans MS"/>
                <a:ea typeface="Comic Sans MS"/>
                <a:cs typeface="Comic Sans MS"/>
                <a:sym typeface="Comic Sans MS"/>
              </a:rPr>
              <a:t>Everyone gets up to speed quickly - Since technical documentation is a necessary part of the initial requirements phase, this means that everyone understands the objectives. New developers can get up to speed quickly – even during the maintenance phase. </a:t>
            </a:r>
            <a:r>
              <a:rPr b="1" lang="en-US" sz="1450">
                <a:latin typeface="Comic Sans MS"/>
                <a:ea typeface="Comic Sans MS"/>
                <a:cs typeface="Comic Sans MS"/>
                <a:sym typeface="Comic Sans MS"/>
              </a:rPr>
              <a:t>Reduces the amount of time developers spend interacting with stakeholders.</a:t>
            </a:r>
            <a:endParaRPr b="1" sz="1450">
              <a:latin typeface="Comic Sans MS"/>
              <a:ea typeface="Comic Sans MS"/>
              <a:cs typeface="Comic Sans MS"/>
              <a:sym typeface="Comic Sans MS"/>
            </a:endParaRPr>
          </a:p>
          <a:p>
            <a:pPr indent="-85169" lvl="0" marL="0" rtl="0" algn="l">
              <a:lnSpc>
                <a:spcPct val="100000"/>
              </a:lnSpc>
              <a:spcBef>
                <a:spcPts val="0"/>
              </a:spcBef>
              <a:spcAft>
                <a:spcPts val="0"/>
              </a:spcAft>
              <a:buClr>
                <a:srgbClr val="4C1130"/>
              </a:buClr>
              <a:buSzPct val="100000"/>
              <a:buFont typeface="Comic Sans MS"/>
              <a:buChar char="❑"/>
            </a:pPr>
            <a:r>
              <a:t/>
            </a:r>
            <a:endParaRPr b="1" sz="1450">
              <a:solidFill>
                <a:srgbClr val="4C1130"/>
              </a:solidFill>
              <a:highlight>
                <a:srgbClr val="FFFFFF"/>
              </a:highlight>
              <a:latin typeface="Comic Sans MS"/>
              <a:ea typeface="Comic Sans MS"/>
              <a:cs typeface="Comic Sans MS"/>
              <a:sym typeface="Comic Sans MS"/>
            </a:endParaRPr>
          </a:p>
          <a:p>
            <a:pPr indent="0" lvl="0" marL="0" rtl="0" algn="l">
              <a:lnSpc>
                <a:spcPct val="100000"/>
              </a:lnSpc>
              <a:spcBef>
                <a:spcPts val="0"/>
              </a:spcBef>
              <a:spcAft>
                <a:spcPts val="0"/>
              </a:spcAft>
              <a:buNone/>
            </a:pPr>
            <a:r>
              <a:t/>
            </a:r>
            <a:endParaRPr b="1" sz="1450">
              <a:solidFill>
                <a:srgbClr val="4C1130"/>
              </a:solidFill>
              <a:highlight>
                <a:srgbClr val="FFFFFF"/>
              </a:highlight>
              <a:latin typeface="Comic Sans MS"/>
              <a:ea typeface="Comic Sans MS"/>
              <a:cs typeface="Comic Sans MS"/>
              <a:sym typeface="Comic Sans MS"/>
            </a:endParaRPr>
          </a:p>
          <a:p>
            <a:pPr indent="-85169" lvl="0" marL="0" rtl="0" algn="l">
              <a:lnSpc>
                <a:spcPct val="100000"/>
              </a:lnSpc>
              <a:spcBef>
                <a:spcPts val="600"/>
              </a:spcBef>
              <a:spcAft>
                <a:spcPts val="0"/>
              </a:spcAft>
              <a:buClr>
                <a:srgbClr val="4C1130"/>
              </a:buClr>
              <a:buSzPct val="100000"/>
              <a:buFont typeface="Comic Sans MS"/>
              <a:buChar char="❑"/>
            </a:pPr>
            <a:r>
              <a:rPr b="1" lang="en-US" sz="1450">
                <a:solidFill>
                  <a:srgbClr val="4C1130"/>
                </a:solidFill>
                <a:latin typeface="Comic Sans MS"/>
                <a:ea typeface="Comic Sans MS"/>
                <a:cs typeface="Comic Sans MS"/>
                <a:sym typeface="Comic Sans MS"/>
              </a:rPr>
              <a:t>Pro2</a:t>
            </a:r>
            <a:r>
              <a:rPr b="1" lang="en-US" sz="1450">
                <a:solidFill>
                  <a:srgbClr val="4C1130"/>
                </a:solidFill>
                <a:highlight>
                  <a:srgbClr val="FFFFFF"/>
                </a:highlight>
                <a:latin typeface="Comic Sans MS"/>
                <a:ea typeface="Comic Sans MS"/>
                <a:cs typeface="Comic Sans MS"/>
                <a:sym typeface="Comic Sans MS"/>
              </a:rPr>
              <a:t>-Testing is made easy -Test scenarios are already detailed in the functional specification of the requirements phase, which makes the testing process easier and more transparent.</a:t>
            </a:r>
            <a:endParaRPr b="1" sz="1450">
              <a:solidFill>
                <a:srgbClr val="4C1130"/>
              </a:solidFill>
              <a:highlight>
                <a:srgbClr val="FFFFFF"/>
              </a:highlight>
              <a:latin typeface="Comic Sans MS"/>
              <a:ea typeface="Comic Sans MS"/>
              <a:cs typeface="Comic Sans MS"/>
              <a:sym typeface="Comic Sans MS"/>
            </a:endParaRPr>
          </a:p>
          <a:p>
            <a:pPr indent="0" lvl="0" marL="0" rtl="0" algn="l">
              <a:lnSpc>
                <a:spcPct val="100000"/>
              </a:lnSpc>
              <a:spcBef>
                <a:spcPts val="600"/>
              </a:spcBef>
              <a:spcAft>
                <a:spcPts val="0"/>
              </a:spcAft>
              <a:buNone/>
            </a:pPr>
            <a:r>
              <a:t/>
            </a:r>
            <a:endParaRPr b="1" sz="1450">
              <a:solidFill>
                <a:srgbClr val="4C1130"/>
              </a:solidFill>
              <a:highlight>
                <a:srgbClr val="FFFFFF"/>
              </a:highlight>
              <a:latin typeface="Comic Sans MS"/>
              <a:ea typeface="Comic Sans MS"/>
              <a:cs typeface="Comic Sans MS"/>
              <a:sym typeface="Comic Sans MS"/>
            </a:endParaRPr>
          </a:p>
          <a:p>
            <a:pPr indent="-85169" lvl="0" marL="0" rtl="0" algn="l">
              <a:lnSpc>
                <a:spcPct val="100000"/>
              </a:lnSpc>
              <a:spcBef>
                <a:spcPts val="600"/>
              </a:spcBef>
              <a:spcAft>
                <a:spcPts val="0"/>
              </a:spcAft>
              <a:buClr>
                <a:srgbClr val="4C1130"/>
              </a:buClr>
              <a:buSzPct val="100000"/>
              <a:buFont typeface="Comic Sans MS"/>
              <a:buChar char="❑"/>
            </a:pPr>
            <a:r>
              <a:rPr b="1" lang="en-US" sz="1450">
                <a:solidFill>
                  <a:srgbClr val="4C1130"/>
                </a:solidFill>
                <a:latin typeface="Comic Sans MS"/>
                <a:ea typeface="Comic Sans MS"/>
                <a:cs typeface="Comic Sans MS"/>
                <a:sym typeface="Comic Sans MS"/>
              </a:rPr>
              <a:t>Pro3-</a:t>
            </a:r>
            <a:r>
              <a:rPr b="1" lang="en-US" sz="1450">
                <a:solidFill>
                  <a:srgbClr val="4C1130"/>
                </a:solidFill>
                <a:highlight>
                  <a:srgbClr val="FFFFFF"/>
                </a:highlight>
                <a:latin typeface="Comic Sans MS"/>
                <a:ea typeface="Comic Sans MS"/>
                <a:cs typeface="Comic Sans MS"/>
                <a:sym typeface="Comic Sans MS"/>
              </a:rPr>
              <a:t> Result/ Outcome is defined - </a:t>
            </a:r>
            <a:r>
              <a:rPr b="1" lang="en-US" sz="1658">
                <a:solidFill>
                  <a:srgbClr val="4C1130"/>
                </a:solidFill>
                <a:highlight>
                  <a:srgbClr val="FFFFFF"/>
                </a:highlight>
                <a:latin typeface="Comic Sans MS"/>
                <a:ea typeface="Comic Sans MS"/>
                <a:cs typeface="Comic Sans MS"/>
                <a:sym typeface="Comic Sans MS"/>
              </a:rPr>
              <a:t>Even before the software development starts,A </a:t>
            </a:r>
            <a:r>
              <a:rPr b="1" lang="en-US" sz="1658">
                <a:latin typeface="Comic Sans MS"/>
                <a:ea typeface="Comic Sans MS"/>
                <a:cs typeface="Comic Sans MS"/>
                <a:sym typeface="Comic Sans MS"/>
              </a:rPr>
              <a:t> very detailed definition of the deliverables, timelines and milestones is set  from the very beginning.</a:t>
            </a:r>
            <a:endParaRPr b="1" sz="1658">
              <a:latin typeface="Comic Sans MS"/>
              <a:ea typeface="Comic Sans MS"/>
              <a:cs typeface="Comic Sans MS"/>
              <a:sym typeface="Comic Sans MS"/>
            </a:endParaRPr>
          </a:p>
          <a:p>
            <a:pPr indent="-85169" lvl="0" marL="0" rtl="0" algn="l">
              <a:lnSpc>
                <a:spcPct val="100000"/>
              </a:lnSpc>
              <a:spcBef>
                <a:spcPts val="600"/>
              </a:spcBef>
              <a:spcAft>
                <a:spcPts val="0"/>
              </a:spcAft>
              <a:buClr>
                <a:srgbClr val="4C1130"/>
              </a:buClr>
              <a:buSzPct val="100000"/>
              <a:buFont typeface="Comic Sans MS"/>
              <a:buChar char="❑"/>
            </a:pPr>
            <a:r>
              <a:t/>
            </a:r>
            <a:endParaRPr b="1" sz="1450">
              <a:solidFill>
                <a:srgbClr val="4C1130"/>
              </a:solidFill>
              <a:highlight>
                <a:srgbClr val="FFFFFF"/>
              </a:highlight>
              <a:latin typeface="Comic Sans MS"/>
              <a:ea typeface="Comic Sans MS"/>
              <a:cs typeface="Comic Sans MS"/>
              <a:sym typeface="Comic Sans MS"/>
            </a:endParaRPr>
          </a:p>
          <a:p>
            <a:pPr indent="0" lvl="0" marL="0" rtl="0" algn="l">
              <a:lnSpc>
                <a:spcPct val="100000"/>
              </a:lnSpc>
              <a:spcBef>
                <a:spcPts val="600"/>
              </a:spcBef>
              <a:spcAft>
                <a:spcPts val="0"/>
              </a:spcAft>
              <a:buNone/>
            </a:pPr>
            <a:r>
              <a:t/>
            </a:r>
            <a:endParaRPr b="1" sz="1450">
              <a:solidFill>
                <a:srgbClr val="4C1130"/>
              </a:solidFill>
              <a:highlight>
                <a:srgbClr val="FFFFFF"/>
              </a:highlight>
              <a:latin typeface="Comic Sans MS"/>
              <a:ea typeface="Comic Sans MS"/>
              <a:cs typeface="Comic Sans MS"/>
              <a:sym typeface="Comic Sans MS"/>
            </a:endParaRPr>
          </a:p>
          <a:p>
            <a:pPr indent="-85169" lvl="0" marL="0" rtl="0" algn="l">
              <a:lnSpc>
                <a:spcPct val="100000"/>
              </a:lnSpc>
              <a:spcBef>
                <a:spcPts val="600"/>
              </a:spcBef>
              <a:spcAft>
                <a:spcPts val="0"/>
              </a:spcAft>
              <a:buClr>
                <a:srgbClr val="4C1130"/>
              </a:buClr>
              <a:buSzPct val="100000"/>
              <a:buFont typeface="Comic Sans MS"/>
              <a:buChar char="❑"/>
            </a:pPr>
            <a:r>
              <a:rPr b="1" lang="en-US" sz="1450">
                <a:solidFill>
                  <a:srgbClr val="4C1130"/>
                </a:solidFill>
                <a:latin typeface="Comic Sans MS"/>
                <a:ea typeface="Comic Sans MS"/>
                <a:cs typeface="Comic Sans MS"/>
                <a:sym typeface="Comic Sans MS"/>
              </a:rPr>
              <a:t>Pro4- </a:t>
            </a:r>
            <a:r>
              <a:rPr b="1" lang="en-US" sz="1450">
                <a:solidFill>
                  <a:srgbClr val="4C1130"/>
                </a:solidFill>
                <a:highlight>
                  <a:srgbClr val="FFFFFF"/>
                </a:highlight>
                <a:latin typeface="Comic Sans MS"/>
                <a:ea typeface="Comic Sans MS"/>
                <a:cs typeface="Comic Sans MS"/>
                <a:sym typeface="Comic Sans MS"/>
              </a:rPr>
              <a:t>Deal with issues in the design - Potential development issues can be researched and tackled in the design stage – and alternative solutions planned – before any programming takes place.</a:t>
            </a:r>
            <a:endParaRPr b="1" sz="1450">
              <a:solidFill>
                <a:srgbClr val="4C1130"/>
              </a:solidFill>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822950" y="214952"/>
            <a:ext cx="7543800" cy="5523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chemeClr val="dk1"/>
              </a:buClr>
              <a:buSzPts val="2400"/>
              <a:buFont typeface="Arial"/>
              <a:buNone/>
            </a:pPr>
            <a:r>
              <a:rPr lang="en-US"/>
              <a:t>Waterfall 	</a:t>
            </a:r>
            <a:endParaRPr/>
          </a:p>
        </p:txBody>
      </p:sp>
      <p:sp>
        <p:nvSpPr>
          <p:cNvPr id="219" name="Google Shape;219;p35"/>
          <p:cNvSpPr txBox="1"/>
          <p:nvPr>
            <p:ph idx="3" type="body"/>
          </p:nvPr>
        </p:nvSpPr>
        <p:spPr>
          <a:xfrm>
            <a:off x="380988" y="895350"/>
            <a:ext cx="8539500" cy="552300"/>
          </a:xfrm>
          <a:prstGeom prst="rect">
            <a:avLst/>
          </a:prstGeom>
          <a:noFill/>
          <a:ln>
            <a:noFill/>
          </a:ln>
        </p:spPr>
        <p:txBody>
          <a:bodyPr anchorCtr="0" anchor="ctr" bIns="0" lIns="91425" spcFirstLastPara="1" rIns="91425" wrap="square" tIns="0">
            <a:normAutofit/>
          </a:bodyPr>
          <a:lstStyle/>
          <a:p>
            <a:pPr indent="0" lvl="0" marL="0" rtl="0" algn="l">
              <a:lnSpc>
                <a:spcPct val="100000"/>
              </a:lnSpc>
              <a:spcBef>
                <a:spcPts val="0"/>
              </a:spcBef>
              <a:spcAft>
                <a:spcPts val="0"/>
              </a:spcAft>
              <a:buClr>
                <a:schemeClr val="dk1"/>
              </a:buClr>
              <a:buSzPts val="1500"/>
              <a:buNone/>
            </a:pPr>
            <a:r>
              <a:rPr lang="en-US" sz="2000"/>
              <a:t>CONS	</a:t>
            </a:r>
            <a:endParaRPr sz="2000"/>
          </a:p>
        </p:txBody>
      </p:sp>
      <p:sp>
        <p:nvSpPr>
          <p:cNvPr id="220" name="Google Shape;220;p35"/>
          <p:cNvSpPr txBox="1"/>
          <p:nvPr>
            <p:ph idx="4" type="body"/>
          </p:nvPr>
        </p:nvSpPr>
        <p:spPr>
          <a:xfrm>
            <a:off x="304225" y="1401000"/>
            <a:ext cx="8539500" cy="3266400"/>
          </a:xfrm>
          <a:prstGeom prst="rect">
            <a:avLst/>
          </a:prstGeom>
          <a:noFill/>
          <a:ln>
            <a:noFill/>
          </a:ln>
        </p:spPr>
        <p:txBody>
          <a:bodyPr anchorCtr="0" anchor="t" bIns="0" lIns="0" spcFirstLastPara="1" rIns="0" wrap="square" tIns="0">
            <a:normAutofit/>
          </a:bodyPr>
          <a:lstStyle/>
          <a:p>
            <a:pPr indent="-92075" lvl="0" marL="0" rtl="0" algn="l">
              <a:lnSpc>
                <a:spcPct val="100000"/>
              </a:lnSpc>
              <a:spcBef>
                <a:spcPts val="0"/>
              </a:spcBef>
              <a:spcAft>
                <a:spcPts val="0"/>
              </a:spcAft>
              <a:buClr>
                <a:srgbClr val="3F3F3F"/>
              </a:buClr>
              <a:buSzPts val="1450"/>
              <a:buFont typeface="Comic Sans MS"/>
              <a:buChar char="❑"/>
            </a:pPr>
            <a:r>
              <a:rPr b="1" lang="en-US" sz="1450">
                <a:latin typeface="Comic Sans MS"/>
                <a:ea typeface="Comic Sans MS"/>
                <a:cs typeface="Comic Sans MS"/>
                <a:sym typeface="Comic Sans MS"/>
              </a:rPr>
              <a:t>Con1- </a:t>
            </a:r>
            <a:r>
              <a:rPr b="1" lang="en-US" sz="1450">
                <a:solidFill>
                  <a:srgbClr val="222222"/>
                </a:solidFill>
                <a:highlight>
                  <a:srgbClr val="FFFFFF"/>
                </a:highlight>
                <a:latin typeface="Comic Sans MS"/>
                <a:ea typeface="Comic Sans MS"/>
                <a:cs typeface="Comic Sans MS"/>
                <a:sym typeface="Comic Sans MS"/>
              </a:rPr>
              <a:t>Needs can be difficult to define- </a:t>
            </a:r>
            <a:r>
              <a:rPr b="1" lang="en-US" sz="1500">
                <a:latin typeface="Comic Sans MS"/>
                <a:ea typeface="Comic Sans MS"/>
                <a:cs typeface="Comic Sans MS"/>
                <a:sym typeface="Comic Sans MS"/>
              </a:rPr>
              <a:t>Requirements can be misinterpreted because the developers interact less with stakeholders.</a:t>
            </a:r>
            <a:endParaRPr b="1" sz="1150">
              <a:solidFill>
                <a:srgbClr val="222222"/>
              </a:solidFill>
              <a:highlight>
                <a:srgbClr val="FFFFFF"/>
              </a:highlight>
              <a:latin typeface="Comic Sans MS"/>
              <a:ea typeface="Comic Sans MS"/>
              <a:cs typeface="Comic Sans MS"/>
              <a:sym typeface="Comic Sans MS"/>
            </a:endParaRPr>
          </a:p>
          <a:p>
            <a:pPr indent="0" lvl="0" marL="0" rtl="0" algn="l">
              <a:lnSpc>
                <a:spcPct val="100000"/>
              </a:lnSpc>
              <a:spcBef>
                <a:spcPts val="0"/>
              </a:spcBef>
              <a:spcAft>
                <a:spcPts val="0"/>
              </a:spcAft>
              <a:buNone/>
            </a:pPr>
            <a:r>
              <a:t/>
            </a:r>
            <a:endParaRPr b="1" sz="1450">
              <a:solidFill>
                <a:srgbClr val="222222"/>
              </a:solidFill>
              <a:highlight>
                <a:srgbClr val="FFFFFF"/>
              </a:highlight>
              <a:latin typeface="Comic Sans MS"/>
              <a:ea typeface="Comic Sans MS"/>
              <a:cs typeface="Comic Sans MS"/>
              <a:sym typeface="Comic Sans MS"/>
            </a:endParaRPr>
          </a:p>
          <a:p>
            <a:pPr indent="-92075" lvl="0" marL="0" rtl="0" algn="l">
              <a:lnSpc>
                <a:spcPct val="100000"/>
              </a:lnSpc>
              <a:spcBef>
                <a:spcPts val="600"/>
              </a:spcBef>
              <a:spcAft>
                <a:spcPts val="0"/>
              </a:spcAft>
              <a:buClr>
                <a:srgbClr val="3F3F3F"/>
              </a:buClr>
              <a:buSzPts val="1450"/>
              <a:buFont typeface="Comic Sans MS"/>
              <a:buChar char="❑"/>
            </a:pPr>
            <a:r>
              <a:rPr b="1" lang="en-US" sz="1450">
                <a:latin typeface="Comic Sans MS"/>
                <a:ea typeface="Comic Sans MS"/>
                <a:cs typeface="Comic Sans MS"/>
                <a:sym typeface="Comic Sans MS"/>
              </a:rPr>
              <a:t>Con2- </a:t>
            </a:r>
            <a:r>
              <a:rPr b="1" lang="en-US" sz="1450">
                <a:solidFill>
                  <a:srgbClr val="222222"/>
                </a:solidFill>
                <a:highlight>
                  <a:srgbClr val="FFFFFF"/>
                </a:highlight>
                <a:latin typeface="Comic Sans MS"/>
                <a:ea typeface="Comic Sans MS"/>
                <a:cs typeface="Comic Sans MS"/>
                <a:sym typeface="Comic Sans MS"/>
              </a:rPr>
              <a:t>Potential lack of flexibility- There may be issues with the flexibility of the model to cater for new developments or changes of requirements which may occur after the initial consultation. Changes due to business plans or market influences may not have been taken into account when planning is all done up front. </a:t>
            </a:r>
            <a:r>
              <a:rPr b="1" lang="en-US" sz="1500">
                <a:latin typeface="Comic Sans MS"/>
                <a:ea typeface="Comic Sans MS"/>
                <a:cs typeface="Comic Sans MS"/>
                <a:sym typeface="Comic Sans MS"/>
              </a:rPr>
              <a:t>Rigid requirements definitions inhibit creativity.</a:t>
            </a:r>
            <a:endParaRPr b="1" sz="1500">
              <a:latin typeface="Comic Sans MS"/>
              <a:ea typeface="Comic Sans MS"/>
              <a:cs typeface="Comic Sans MS"/>
              <a:sym typeface="Comic Sans MS"/>
            </a:endParaRPr>
          </a:p>
          <a:p>
            <a:pPr indent="0" lvl="0" marL="0" rtl="0" algn="l">
              <a:lnSpc>
                <a:spcPct val="100000"/>
              </a:lnSpc>
              <a:spcBef>
                <a:spcPts val="600"/>
              </a:spcBef>
              <a:spcAft>
                <a:spcPts val="0"/>
              </a:spcAft>
              <a:buNone/>
            </a:pPr>
            <a:r>
              <a:t/>
            </a:r>
            <a:endParaRPr b="1" sz="1500">
              <a:latin typeface="Comic Sans MS"/>
              <a:ea typeface="Comic Sans MS"/>
              <a:cs typeface="Comic Sans MS"/>
              <a:sym typeface="Comic Sans MS"/>
            </a:endParaRPr>
          </a:p>
          <a:p>
            <a:pPr indent="-92075" lvl="0" marL="0" rtl="0" algn="l">
              <a:lnSpc>
                <a:spcPct val="100000"/>
              </a:lnSpc>
              <a:spcBef>
                <a:spcPts val="600"/>
              </a:spcBef>
              <a:spcAft>
                <a:spcPts val="0"/>
              </a:spcAft>
              <a:buClr>
                <a:srgbClr val="3F3F3F"/>
              </a:buClr>
              <a:buSzPts val="1450"/>
              <a:buFont typeface="Comic Sans MS"/>
              <a:buChar char="❑"/>
            </a:pPr>
            <a:r>
              <a:rPr b="1" lang="en-US" sz="1450">
                <a:latin typeface="Comic Sans MS"/>
                <a:ea typeface="Comic Sans MS"/>
                <a:cs typeface="Comic Sans MS"/>
                <a:sym typeface="Comic Sans MS"/>
              </a:rPr>
              <a:t>Con3- </a:t>
            </a:r>
            <a:r>
              <a:rPr b="1" lang="en-US" sz="1450">
                <a:solidFill>
                  <a:srgbClr val="222222"/>
                </a:solidFill>
                <a:highlight>
                  <a:srgbClr val="FFFFFF"/>
                </a:highlight>
                <a:latin typeface="Comic Sans MS"/>
                <a:ea typeface="Comic Sans MS"/>
                <a:cs typeface="Comic Sans MS"/>
                <a:sym typeface="Comic Sans MS"/>
              </a:rPr>
              <a:t>Longer delivery time- Projects may take longer to deliver, compared to using an iterative methodology such as Agile.</a:t>
            </a:r>
            <a:endParaRPr b="1" sz="1450">
              <a:solidFill>
                <a:srgbClr val="222222"/>
              </a:solidFill>
              <a:highlight>
                <a:srgbClr val="FFFFFF"/>
              </a:highlight>
              <a:latin typeface="Comic Sans MS"/>
              <a:ea typeface="Comic Sans MS"/>
              <a:cs typeface="Comic Sans MS"/>
              <a:sym typeface="Comic Sans MS"/>
            </a:endParaRPr>
          </a:p>
          <a:p>
            <a:pPr indent="0" lvl="0" marL="0" rtl="0" algn="l">
              <a:lnSpc>
                <a:spcPct val="100000"/>
              </a:lnSpc>
              <a:spcBef>
                <a:spcPts val="600"/>
              </a:spcBef>
              <a:spcAft>
                <a:spcPts val="0"/>
              </a:spcAft>
              <a:buNone/>
            </a:pPr>
            <a:r>
              <a:t/>
            </a:r>
            <a:endParaRPr b="1" sz="1450">
              <a:solidFill>
                <a:srgbClr val="222222"/>
              </a:solidFill>
              <a:highlight>
                <a:srgbClr val="FFFFFF"/>
              </a:highlight>
              <a:latin typeface="Comic Sans MS"/>
              <a:ea typeface="Comic Sans MS"/>
              <a:cs typeface="Comic Sans MS"/>
              <a:sym typeface="Comic Sans MS"/>
            </a:endParaRPr>
          </a:p>
          <a:p>
            <a:pPr indent="-101600" lvl="0" marL="0" rtl="0" algn="l">
              <a:spcBef>
                <a:spcPts val="0"/>
              </a:spcBef>
              <a:spcAft>
                <a:spcPts val="0"/>
              </a:spcAft>
              <a:buSzPts val="1600"/>
              <a:buFont typeface="Comic Sans MS"/>
              <a:buChar char="❑"/>
            </a:pPr>
            <a:r>
              <a:rPr b="1" lang="en-US" sz="1600">
                <a:latin typeface="Comic Sans MS"/>
                <a:ea typeface="Comic Sans MS"/>
                <a:cs typeface="Comic Sans MS"/>
                <a:sym typeface="Comic Sans MS"/>
              </a:rPr>
              <a:t>Con4- Any changes in the requirements are costly.</a:t>
            </a:r>
            <a:endParaRPr b="1" sz="1600">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822950" y="214952"/>
            <a:ext cx="7543800" cy="5523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chemeClr val="dk1"/>
              </a:buClr>
              <a:buSzPts val="2400"/>
              <a:buFont typeface="Arial"/>
              <a:buNone/>
            </a:pPr>
            <a:r>
              <a:rPr lang="en-US"/>
              <a:t>Agile 	</a:t>
            </a:r>
            <a:endParaRPr/>
          </a:p>
        </p:txBody>
      </p:sp>
      <p:sp>
        <p:nvSpPr>
          <p:cNvPr id="226" name="Google Shape;226;p36"/>
          <p:cNvSpPr txBox="1"/>
          <p:nvPr>
            <p:ph idx="1" type="body"/>
          </p:nvPr>
        </p:nvSpPr>
        <p:spPr>
          <a:xfrm>
            <a:off x="193910" y="482825"/>
            <a:ext cx="3479700" cy="552300"/>
          </a:xfrm>
          <a:prstGeom prst="rect">
            <a:avLst/>
          </a:prstGeom>
          <a:noFill/>
          <a:ln>
            <a:noFill/>
          </a:ln>
        </p:spPr>
        <p:txBody>
          <a:bodyPr anchorCtr="0" anchor="ctr" bIns="0" lIns="91425" spcFirstLastPara="1" rIns="91425" wrap="square" tIns="0">
            <a:normAutofit/>
          </a:bodyPr>
          <a:lstStyle/>
          <a:p>
            <a:pPr indent="0" lvl="0" marL="0" rtl="0" algn="l">
              <a:lnSpc>
                <a:spcPct val="100000"/>
              </a:lnSpc>
              <a:spcBef>
                <a:spcPts val="0"/>
              </a:spcBef>
              <a:spcAft>
                <a:spcPts val="0"/>
              </a:spcAft>
              <a:buClr>
                <a:schemeClr val="dk1"/>
              </a:buClr>
              <a:buSzPts val="1500"/>
              <a:buNone/>
            </a:pPr>
            <a:r>
              <a:rPr b="1" lang="en-US" sz="2000"/>
              <a:t>PROS	</a:t>
            </a:r>
            <a:endParaRPr b="1" sz="2000"/>
          </a:p>
        </p:txBody>
      </p:sp>
      <p:sp>
        <p:nvSpPr>
          <p:cNvPr id="227" name="Google Shape;227;p36"/>
          <p:cNvSpPr txBox="1"/>
          <p:nvPr>
            <p:ph idx="2" type="body"/>
          </p:nvPr>
        </p:nvSpPr>
        <p:spPr>
          <a:xfrm>
            <a:off x="193900" y="1173500"/>
            <a:ext cx="8569200" cy="3489300"/>
          </a:xfrm>
          <a:prstGeom prst="rect">
            <a:avLst/>
          </a:prstGeom>
          <a:noFill/>
          <a:ln>
            <a:noFill/>
          </a:ln>
        </p:spPr>
        <p:txBody>
          <a:bodyPr anchorCtr="0" anchor="t" bIns="0" lIns="0" spcFirstLastPara="1" rIns="0" wrap="square" tIns="0">
            <a:noAutofit/>
          </a:bodyPr>
          <a:lstStyle/>
          <a:p>
            <a:pPr indent="-92075" lvl="0" marL="0" rtl="0" algn="l">
              <a:lnSpc>
                <a:spcPct val="100000"/>
              </a:lnSpc>
              <a:spcBef>
                <a:spcPts val="0"/>
              </a:spcBef>
              <a:spcAft>
                <a:spcPts val="0"/>
              </a:spcAft>
              <a:buClr>
                <a:srgbClr val="5B0F00"/>
              </a:buClr>
              <a:buSzPts val="1450"/>
              <a:buFont typeface="Noto Sans Symbols"/>
              <a:buChar char="❑"/>
            </a:pPr>
            <a:r>
              <a:rPr b="1" lang="en-US" sz="1450">
                <a:solidFill>
                  <a:srgbClr val="5B0F00"/>
                </a:solidFill>
                <a:latin typeface="Comic Sans MS"/>
                <a:ea typeface="Comic Sans MS"/>
                <a:cs typeface="Comic Sans MS"/>
                <a:sym typeface="Comic Sans MS"/>
              </a:rPr>
              <a:t>Pro1- </a:t>
            </a:r>
            <a:r>
              <a:rPr b="1" lang="en-US" sz="1450">
                <a:solidFill>
                  <a:srgbClr val="5B0F00"/>
                </a:solidFill>
                <a:highlight>
                  <a:srgbClr val="FFFFFF"/>
                </a:highlight>
                <a:latin typeface="Comic Sans MS"/>
                <a:ea typeface="Comic Sans MS"/>
                <a:cs typeface="Comic Sans MS"/>
                <a:sym typeface="Comic Sans MS"/>
              </a:rPr>
              <a:t>Agile is  flexible - A customer can add, delete or change requirements or shift priorities at the beginning of each cycle, guiding the project team on the work for the next iteration.</a:t>
            </a:r>
            <a:endParaRPr b="1" sz="1450">
              <a:solidFill>
                <a:srgbClr val="5B0F00"/>
              </a:solidFill>
              <a:highlight>
                <a:srgbClr val="FFFFFF"/>
              </a:highlight>
              <a:latin typeface="Comic Sans MS"/>
              <a:ea typeface="Comic Sans MS"/>
              <a:cs typeface="Comic Sans MS"/>
              <a:sym typeface="Comic Sans MS"/>
            </a:endParaRPr>
          </a:p>
          <a:p>
            <a:pPr indent="0" lvl="0" marL="0" rtl="0" algn="l">
              <a:lnSpc>
                <a:spcPct val="100000"/>
              </a:lnSpc>
              <a:spcBef>
                <a:spcPts val="0"/>
              </a:spcBef>
              <a:spcAft>
                <a:spcPts val="0"/>
              </a:spcAft>
              <a:buNone/>
            </a:pPr>
            <a:r>
              <a:t/>
            </a:r>
            <a:endParaRPr b="1" sz="1450">
              <a:solidFill>
                <a:srgbClr val="5B0F00"/>
              </a:solidFill>
              <a:highlight>
                <a:srgbClr val="FFFFFF"/>
              </a:highlight>
              <a:latin typeface="Comic Sans MS"/>
              <a:ea typeface="Comic Sans MS"/>
              <a:cs typeface="Comic Sans MS"/>
              <a:sym typeface="Comic Sans MS"/>
            </a:endParaRPr>
          </a:p>
          <a:p>
            <a:pPr indent="-92075" lvl="0" marL="0" rtl="0" algn="l">
              <a:lnSpc>
                <a:spcPct val="100000"/>
              </a:lnSpc>
              <a:spcBef>
                <a:spcPts val="600"/>
              </a:spcBef>
              <a:spcAft>
                <a:spcPts val="0"/>
              </a:spcAft>
              <a:buClr>
                <a:srgbClr val="5B0F00"/>
              </a:buClr>
              <a:buSzPts val="1450"/>
              <a:buFont typeface="Noto Sans Symbols"/>
              <a:buChar char="❑"/>
            </a:pPr>
            <a:r>
              <a:rPr b="1" lang="en-US" sz="1450">
                <a:solidFill>
                  <a:srgbClr val="5B0F00"/>
                </a:solidFill>
                <a:latin typeface="Comic Sans MS"/>
                <a:ea typeface="Comic Sans MS"/>
                <a:cs typeface="Comic Sans MS"/>
                <a:sym typeface="Comic Sans MS"/>
              </a:rPr>
              <a:t>Pro2- </a:t>
            </a:r>
            <a:r>
              <a:rPr b="1" lang="en-US" sz="1450">
                <a:solidFill>
                  <a:srgbClr val="5B0F00"/>
                </a:solidFill>
                <a:highlight>
                  <a:srgbClr val="FFFFFF"/>
                </a:highlight>
                <a:latin typeface="Comic Sans MS"/>
                <a:ea typeface="Comic Sans MS"/>
                <a:cs typeface="Comic Sans MS"/>
                <a:sym typeface="Comic Sans MS"/>
              </a:rPr>
              <a:t>Agile's focus is on working deliverables, not perfect deliverables, so product gets to market faster. The product meets the requirements that were defined during a particular iteration.</a:t>
            </a:r>
            <a:endParaRPr b="1" sz="1450">
              <a:solidFill>
                <a:srgbClr val="5B0F00"/>
              </a:solidFill>
              <a:highlight>
                <a:srgbClr val="FFFFFF"/>
              </a:highlight>
              <a:latin typeface="Comic Sans MS"/>
              <a:ea typeface="Comic Sans MS"/>
              <a:cs typeface="Comic Sans MS"/>
              <a:sym typeface="Comic Sans MS"/>
            </a:endParaRPr>
          </a:p>
          <a:p>
            <a:pPr indent="0" lvl="0" marL="0" rtl="0" algn="l">
              <a:lnSpc>
                <a:spcPct val="100000"/>
              </a:lnSpc>
              <a:spcBef>
                <a:spcPts val="600"/>
              </a:spcBef>
              <a:spcAft>
                <a:spcPts val="0"/>
              </a:spcAft>
              <a:buNone/>
            </a:pPr>
            <a:r>
              <a:t/>
            </a:r>
            <a:endParaRPr b="1" sz="1450">
              <a:solidFill>
                <a:srgbClr val="5B0F00"/>
              </a:solidFill>
              <a:highlight>
                <a:srgbClr val="FFFFFF"/>
              </a:highlight>
              <a:latin typeface="Comic Sans MS"/>
              <a:ea typeface="Comic Sans MS"/>
              <a:cs typeface="Comic Sans MS"/>
              <a:sym typeface="Comic Sans MS"/>
            </a:endParaRPr>
          </a:p>
          <a:p>
            <a:pPr indent="-92075" lvl="0" marL="0" rtl="0" algn="l">
              <a:lnSpc>
                <a:spcPct val="100000"/>
              </a:lnSpc>
              <a:spcBef>
                <a:spcPts val="600"/>
              </a:spcBef>
              <a:spcAft>
                <a:spcPts val="0"/>
              </a:spcAft>
              <a:buClr>
                <a:srgbClr val="5B0F00"/>
              </a:buClr>
              <a:buSzPts val="1450"/>
              <a:buFont typeface="Noto Sans Symbols"/>
              <a:buChar char="❑"/>
            </a:pPr>
            <a:r>
              <a:rPr b="1" lang="en-US" sz="1450">
                <a:solidFill>
                  <a:srgbClr val="5B0F00"/>
                </a:solidFill>
                <a:latin typeface="Comic Sans MS"/>
                <a:ea typeface="Comic Sans MS"/>
                <a:cs typeface="Comic Sans MS"/>
                <a:sym typeface="Comic Sans MS"/>
              </a:rPr>
              <a:t>Pro3- </a:t>
            </a:r>
            <a:r>
              <a:rPr b="1" lang="en-US" sz="1450">
                <a:solidFill>
                  <a:srgbClr val="5B0F00"/>
                </a:solidFill>
                <a:latin typeface="Comic Sans MS"/>
                <a:ea typeface="Comic Sans MS"/>
                <a:cs typeface="Comic Sans MS"/>
                <a:sym typeface="Comic Sans MS"/>
              </a:rPr>
              <a:t>Better communication- Each </a:t>
            </a:r>
            <a:r>
              <a:rPr b="1" lang="en-US" sz="1450">
                <a:solidFill>
                  <a:srgbClr val="5B0F00"/>
                </a:solidFill>
                <a:latin typeface="Comic Sans MS"/>
                <a:ea typeface="Comic Sans MS"/>
                <a:cs typeface="Comic Sans MS"/>
                <a:sym typeface="Comic Sans MS"/>
              </a:rPr>
              <a:t>interaction</a:t>
            </a:r>
            <a:r>
              <a:rPr b="1" lang="en-US" sz="1450">
                <a:solidFill>
                  <a:srgbClr val="5B0F00"/>
                </a:solidFill>
                <a:latin typeface="Comic Sans MS"/>
                <a:ea typeface="Comic Sans MS"/>
                <a:cs typeface="Comic Sans MS"/>
                <a:sym typeface="Comic Sans MS"/>
              </a:rPr>
              <a:t> produces a product which the stakeholder views and provides feedback. </a:t>
            </a:r>
            <a:r>
              <a:rPr b="1" lang="en-US" sz="1450">
                <a:solidFill>
                  <a:srgbClr val="5B0F00"/>
                </a:solidFill>
                <a:highlight>
                  <a:srgbClr val="FFFFFF"/>
                </a:highlight>
                <a:latin typeface="Comic Sans MS"/>
                <a:ea typeface="Comic Sans MS"/>
                <a:cs typeface="Comic Sans MS"/>
                <a:sym typeface="Comic Sans MS"/>
              </a:rPr>
              <a:t>Evaluating the products, provides the developers with comments and suggestions. </a:t>
            </a:r>
            <a:endParaRPr b="1" sz="1450">
              <a:solidFill>
                <a:srgbClr val="5B0F00"/>
              </a:solidFill>
              <a:highlight>
                <a:srgbClr val="FFFFFF"/>
              </a:highlight>
              <a:latin typeface="Comic Sans MS"/>
              <a:ea typeface="Comic Sans MS"/>
              <a:cs typeface="Comic Sans MS"/>
              <a:sym typeface="Comic Sans MS"/>
            </a:endParaRPr>
          </a:p>
          <a:p>
            <a:pPr indent="0" lvl="0" marL="0" rtl="0" algn="l">
              <a:lnSpc>
                <a:spcPct val="100000"/>
              </a:lnSpc>
              <a:spcBef>
                <a:spcPts val="600"/>
              </a:spcBef>
              <a:spcAft>
                <a:spcPts val="0"/>
              </a:spcAft>
              <a:buNone/>
            </a:pPr>
            <a:r>
              <a:t/>
            </a:r>
            <a:endParaRPr b="1" sz="1450">
              <a:solidFill>
                <a:srgbClr val="5B0F00"/>
              </a:solidFill>
              <a:highlight>
                <a:srgbClr val="FFFFFF"/>
              </a:highlight>
              <a:latin typeface="Comic Sans MS"/>
              <a:ea typeface="Comic Sans MS"/>
              <a:cs typeface="Comic Sans MS"/>
              <a:sym typeface="Comic Sans MS"/>
            </a:endParaRPr>
          </a:p>
          <a:p>
            <a:pPr indent="-92075" lvl="0" marL="0" rtl="0" algn="l">
              <a:lnSpc>
                <a:spcPct val="100000"/>
              </a:lnSpc>
              <a:spcBef>
                <a:spcPts val="600"/>
              </a:spcBef>
              <a:spcAft>
                <a:spcPts val="0"/>
              </a:spcAft>
              <a:buClr>
                <a:srgbClr val="5B0F00"/>
              </a:buClr>
              <a:buSzPts val="1450"/>
              <a:buFont typeface="Comic Sans MS"/>
              <a:buChar char="❑"/>
            </a:pPr>
            <a:r>
              <a:rPr b="1" lang="en-US" sz="1450">
                <a:solidFill>
                  <a:srgbClr val="5B0F00"/>
                </a:solidFill>
                <a:latin typeface="Comic Sans MS"/>
                <a:ea typeface="Comic Sans MS"/>
                <a:cs typeface="Comic Sans MS"/>
                <a:sym typeface="Comic Sans MS"/>
              </a:rPr>
              <a:t>Pro4-</a:t>
            </a:r>
            <a:r>
              <a:rPr b="1" lang="en-US" sz="1450">
                <a:solidFill>
                  <a:srgbClr val="5B0F00"/>
                </a:solidFill>
                <a:highlight>
                  <a:srgbClr val="FFFFFF"/>
                </a:highlight>
                <a:latin typeface="Comic Sans MS"/>
                <a:ea typeface="Comic Sans MS"/>
                <a:cs typeface="Comic Sans MS"/>
                <a:sym typeface="Comic Sans MS"/>
              </a:rPr>
              <a:t>Less Defective Products- each sprint ends with a product and there is an  assurance that finished product is functioning at its best.</a:t>
            </a:r>
            <a:r>
              <a:rPr b="1" lang="en-US" sz="1450">
                <a:latin typeface="Comic Sans MS"/>
                <a:ea typeface="Comic Sans MS"/>
                <a:cs typeface="Comic Sans MS"/>
                <a:sym typeface="Comic Sans MS"/>
              </a:rPr>
              <a:t>Time to market is significantly decreased.</a:t>
            </a:r>
            <a:endParaRPr b="1" sz="1450">
              <a:solidFill>
                <a:srgbClr val="5B0F00"/>
              </a:solidFill>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822950" y="214952"/>
            <a:ext cx="7543800" cy="5523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chemeClr val="dk1"/>
              </a:buClr>
              <a:buSzPts val="2400"/>
              <a:buFont typeface="Arial"/>
              <a:buNone/>
            </a:pPr>
            <a:r>
              <a:rPr lang="en-US"/>
              <a:t>Agile 	</a:t>
            </a:r>
            <a:endParaRPr/>
          </a:p>
        </p:txBody>
      </p:sp>
      <p:sp>
        <p:nvSpPr>
          <p:cNvPr id="233" name="Google Shape;233;p37"/>
          <p:cNvSpPr txBox="1"/>
          <p:nvPr>
            <p:ph idx="3" type="body"/>
          </p:nvPr>
        </p:nvSpPr>
        <p:spPr>
          <a:xfrm>
            <a:off x="420789" y="667325"/>
            <a:ext cx="8348100" cy="552300"/>
          </a:xfrm>
          <a:prstGeom prst="rect">
            <a:avLst/>
          </a:prstGeom>
          <a:noFill/>
          <a:ln>
            <a:noFill/>
          </a:ln>
        </p:spPr>
        <p:txBody>
          <a:bodyPr anchorCtr="0" anchor="ctr" bIns="0" lIns="91425" spcFirstLastPara="1" rIns="91425" wrap="square" tIns="0">
            <a:normAutofit/>
          </a:bodyPr>
          <a:lstStyle/>
          <a:p>
            <a:pPr indent="0" lvl="0" marL="0" rtl="0" algn="l">
              <a:lnSpc>
                <a:spcPct val="100000"/>
              </a:lnSpc>
              <a:spcBef>
                <a:spcPts val="0"/>
              </a:spcBef>
              <a:spcAft>
                <a:spcPts val="0"/>
              </a:spcAft>
              <a:buClr>
                <a:schemeClr val="dk1"/>
              </a:buClr>
              <a:buSzPts val="1500"/>
              <a:buNone/>
            </a:pPr>
            <a:r>
              <a:rPr lang="en-US" sz="2200"/>
              <a:t>CONS	</a:t>
            </a:r>
            <a:endParaRPr sz="2200"/>
          </a:p>
        </p:txBody>
      </p:sp>
      <p:sp>
        <p:nvSpPr>
          <p:cNvPr id="234" name="Google Shape;234;p37"/>
          <p:cNvSpPr txBox="1"/>
          <p:nvPr>
            <p:ph idx="4" type="body"/>
          </p:nvPr>
        </p:nvSpPr>
        <p:spPr>
          <a:xfrm>
            <a:off x="317151" y="1386150"/>
            <a:ext cx="8555400" cy="3146700"/>
          </a:xfrm>
          <a:prstGeom prst="rect">
            <a:avLst/>
          </a:prstGeom>
          <a:noFill/>
          <a:ln>
            <a:noFill/>
          </a:ln>
        </p:spPr>
        <p:txBody>
          <a:bodyPr anchorCtr="0" anchor="t" bIns="0" lIns="0" spcFirstLastPara="1" rIns="0" wrap="square" tIns="0">
            <a:normAutofit/>
          </a:bodyPr>
          <a:lstStyle/>
          <a:p>
            <a:pPr indent="-92075" lvl="0" marL="0" rtl="0" algn="l">
              <a:lnSpc>
                <a:spcPct val="100000"/>
              </a:lnSpc>
              <a:spcBef>
                <a:spcPts val="0"/>
              </a:spcBef>
              <a:spcAft>
                <a:spcPts val="0"/>
              </a:spcAft>
              <a:buClr>
                <a:srgbClr val="3F3F3F"/>
              </a:buClr>
              <a:buSzPts val="1450"/>
              <a:buFont typeface="Comic Sans MS"/>
              <a:buChar char="❑"/>
            </a:pPr>
            <a:r>
              <a:rPr b="1" lang="en-US" sz="1450">
                <a:latin typeface="Comic Sans MS"/>
                <a:ea typeface="Comic Sans MS"/>
                <a:cs typeface="Comic Sans MS"/>
                <a:sym typeface="Comic Sans MS"/>
              </a:rPr>
              <a:t>Con1- Difficult to document- </a:t>
            </a:r>
            <a:r>
              <a:rPr b="1" lang="en-US" sz="1450">
                <a:latin typeface="Comic Sans MS"/>
                <a:ea typeface="Comic Sans MS"/>
                <a:cs typeface="Comic Sans MS"/>
                <a:sym typeface="Comic Sans MS"/>
              </a:rPr>
              <a:t>Multiple</a:t>
            </a:r>
            <a:r>
              <a:rPr b="1" lang="en-US" sz="1450">
                <a:latin typeface="Comic Sans MS"/>
                <a:ea typeface="Comic Sans MS"/>
                <a:cs typeface="Comic Sans MS"/>
                <a:sym typeface="Comic Sans MS"/>
              </a:rPr>
              <a:t> sprints and </a:t>
            </a:r>
            <a:r>
              <a:rPr b="1" lang="en-US" sz="1450">
                <a:latin typeface="Comic Sans MS"/>
                <a:ea typeface="Comic Sans MS"/>
                <a:cs typeface="Comic Sans MS"/>
                <a:sym typeface="Comic Sans MS"/>
              </a:rPr>
              <a:t>ever changing</a:t>
            </a:r>
            <a:r>
              <a:rPr b="1" lang="en-US" sz="1450">
                <a:latin typeface="Comic Sans MS"/>
                <a:ea typeface="Comic Sans MS"/>
                <a:cs typeface="Comic Sans MS"/>
                <a:sym typeface="Comic Sans MS"/>
              </a:rPr>
              <a:t> requirements make it different to have a detailed documentation of a project.</a:t>
            </a:r>
            <a:endParaRPr b="1" sz="1450">
              <a:latin typeface="Comic Sans MS"/>
              <a:ea typeface="Comic Sans MS"/>
              <a:cs typeface="Comic Sans MS"/>
              <a:sym typeface="Comic Sans MS"/>
            </a:endParaRPr>
          </a:p>
          <a:p>
            <a:pPr indent="0" lvl="0" marL="0" rtl="0" algn="l">
              <a:lnSpc>
                <a:spcPct val="100000"/>
              </a:lnSpc>
              <a:spcBef>
                <a:spcPts val="0"/>
              </a:spcBef>
              <a:spcAft>
                <a:spcPts val="0"/>
              </a:spcAft>
              <a:buNone/>
            </a:pPr>
            <a:r>
              <a:t/>
            </a:r>
            <a:endParaRPr b="1" sz="1450">
              <a:latin typeface="Comic Sans MS"/>
              <a:ea typeface="Comic Sans MS"/>
              <a:cs typeface="Comic Sans MS"/>
              <a:sym typeface="Comic Sans MS"/>
            </a:endParaRPr>
          </a:p>
          <a:p>
            <a:pPr indent="-92075" lvl="0" marL="0" rtl="0" algn="l">
              <a:lnSpc>
                <a:spcPct val="100000"/>
              </a:lnSpc>
              <a:spcBef>
                <a:spcPts val="600"/>
              </a:spcBef>
              <a:spcAft>
                <a:spcPts val="0"/>
              </a:spcAft>
              <a:buClr>
                <a:srgbClr val="3F3F3F"/>
              </a:buClr>
              <a:buSzPts val="1450"/>
              <a:buFont typeface="Comic Sans MS"/>
              <a:buChar char="❑"/>
            </a:pPr>
            <a:r>
              <a:rPr b="1" lang="en-US" sz="1450">
                <a:latin typeface="Comic Sans MS"/>
                <a:ea typeface="Comic Sans MS"/>
                <a:cs typeface="Comic Sans MS"/>
                <a:sym typeface="Comic Sans MS"/>
              </a:rPr>
              <a:t>Con2- Risk of Scope Creep - More additions in requirements for project may cause projects to be mismanaged </a:t>
            </a:r>
            <a:r>
              <a:rPr b="1" lang="en-US" sz="1450">
                <a:solidFill>
                  <a:srgbClr val="666666"/>
                </a:solidFill>
                <a:highlight>
                  <a:srgbClr val="FFFFFF"/>
                </a:highlight>
                <a:latin typeface="Comic Sans MS"/>
                <a:ea typeface="Comic Sans MS"/>
                <a:cs typeface="Comic Sans MS"/>
                <a:sym typeface="Comic Sans MS"/>
              </a:rPr>
              <a:t>by failing to rationalize user requirements.</a:t>
            </a:r>
            <a:endParaRPr b="1" sz="1450">
              <a:solidFill>
                <a:srgbClr val="666666"/>
              </a:solidFill>
              <a:highlight>
                <a:srgbClr val="FFFFFF"/>
              </a:highlight>
              <a:latin typeface="Comic Sans MS"/>
              <a:ea typeface="Comic Sans MS"/>
              <a:cs typeface="Comic Sans MS"/>
              <a:sym typeface="Comic Sans MS"/>
            </a:endParaRPr>
          </a:p>
          <a:p>
            <a:pPr indent="0" lvl="0" marL="0" rtl="0" algn="l">
              <a:lnSpc>
                <a:spcPct val="100000"/>
              </a:lnSpc>
              <a:spcBef>
                <a:spcPts val="600"/>
              </a:spcBef>
              <a:spcAft>
                <a:spcPts val="0"/>
              </a:spcAft>
              <a:buNone/>
            </a:pPr>
            <a:r>
              <a:t/>
            </a:r>
            <a:endParaRPr b="1" sz="1450">
              <a:solidFill>
                <a:srgbClr val="666666"/>
              </a:solidFill>
              <a:highlight>
                <a:srgbClr val="FFFFFF"/>
              </a:highlight>
              <a:latin typeface="Comic Sans MS"/>
              <a:ea typeface="Comic Sans MS"/>
              <a:cs typeface="Comic Sans MS"/>
              <a:sym typeface="Comic Sans MS"/>
            </a:endParaRPr>
          </a:p>
          <a:p>
            <a:pPr indent="-92075" lvl="0" marL="0" rtl="0" algn="l">
              <a:lnSpc>
                <a:spcPct val="100000"/>
              </a:lnSpc>
              <a:spcBef>
                <a:spcPts val="600"/>
              </a:spcBef>
              <a:spcAft>
                <a:spcPts val="0"/>
              </a:spcAft>
              <a:buClr>
                <a:srgbClr val="3F3F3F"/>
              </a:buClr>
              <a:buSzPts val="1450"/>
              <a:buFont typeface="Comic Sans MS"/>
              <a:buChar char="❑"/>
            </a:pPr>
            <a:r>
              <a:rPr b="1" lang="en-US" sz="1450">
                <a:latin typeface="Comic Sans MS"/>
                <a:ea typeface="Comic Sans MS"/>
                <a:cs typeface="Comic Sans MS"/>
                <a:sym typeface="Comic Sans MS"/>
              </a:rPr>
              <a:t>Con3- Iterative approach takes alot of time</a:t>
            </a:r>
            <a:endParaRPr b="1" sz="1450">
              <a:latin typeface="Comic Sans MS"/>
              <a:ea typeface="Comic Sans MS"/>
              <a:cs typeface="Comic Sans MS"/>
              <a:sym typeface="Comic Sans MS"/>
            </a:endParaRPr>
          </a:p>
          <a:p>
            <a:pPr indent="0" lvl="0" marL="0" rtl="0" algn="l">
              <a:lnSpc>
                <a:spcPct val="100000"/>
              </a:lnSpc>
              <a:spcBef>
                <a:spcPts val="600"/>
              </a:spcBef>
              <a:spcAft>
                <a:spcPts val="0"/>
              </a:spcAft>
              <a:buNone/>
            </a:pPr>
            <a:r>
              <a:t/>
            </a:r>
            <a:endParaRPr b="1" sz="1450">
              <a:latin typeface="Comic Sans MS"/>
              <a:ea typeface="Comic Sans MS"/>
              <a:cs typeface="Comic Sans MS"/>
              <a:sym typeface="Comic Sans MS"/>
            </a:endParaRPr>
          </a:p>
          <a:p>
            <a:pPr indent="-92075" lvl="0" marL="0" rtl="0" algn="l">
              <a:lnSpc>
                <a:spcPct val="100000"/>
              </a:lnSpc>
              <a:spcBef>
                <a:spcPts val="600"/>
              </a:spcBef>
              <a:spcAft>
                <a:spcPts val="0"/>
              </a:spcAft>
              <a:buClr>
                <a:srgbClr val="3F3F3F"/>
              </a:buClr>
              <a:buSzPts val="1450"/>
              <a:buFont typeface="Comic Sans MS"/>
              <a:buChar char="❑"/>
            </a:pPr>
            <a:r>
              <a:rPr b="1" lang="en-US" sz="1450">
                <a:latin typeface="Comic Sans MS"/>
                <a:ea typeface="Comic Sans MS"/>
                <a:cs typeface="Comic Sans MS"/>
                <a:sym typeface="Comic Sans MS"/>
              </a:rPr>
              <a:t>Con4- Unable to predict- Because the project is defined as it is developed, it may be difficult to predict the final product</a:t>
            </a:r>
            <a:endParaRPr b="1" sz="1450">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