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23959" y="4742068"/>
            <a:ext cx="1039022" cy="222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1396"/>
            <a:ext cx="9143981" cy="51434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444119" y="382876"/>
            <a:ext cx="2624549" cy="5584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92896" y="3365743"/>
            <a:ext cx="2169795" cy="0"/>
          </a:xfrm>
          <a:custGeom>
            <a:avLst/>
            <a:gdLst/>
            <a:ahLst/>
            <a:cxnLst/>
            <a:rect l="l" t="t" r="r" b="b"/>
            <a:pathLst>
              <a:path w="2169795" h="0">
                <a:moveTo>
                  <a:pt x="2169448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318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1462" y="2038830"/>
            <a:ext cx="834107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23959" y="4742068"/>
            <a:ext cx="1039022" cy="222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734284" y="4693629"/>
            <a:ext cx="1029772" cy="2210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21798" y="1507614"/>
            <a:ext cx="6720840" cy="0"/>
          </a:xfrm>
          <a:custGeom>
            <a:avLst/>
            <a:gdLst/>
            <a:ahLst/>
            <a:cxnLst/>
            <a:rect l="l" t="t" r="r" b="b"/>
            <a:pathLst>
              <a:path w="6720840" h="0">
                <a:moveTo>
                  <a:pt x="0" y="0"/>
                </a:moveTo>
                <a:lnTo>
                  <a:pt x="6720836" y="0"/>
                </a:lnTo>
              </a:path>
            </a:pathLst>
          </a:custGeom>
          <a:ln w="9524">
            <a:solidFill>
              <a:srgbClr val="2D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23959" y="4742068"/>
            <a:ext cx="1039022" cy="2229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4024" y="675870"/>
            <a:ext cx="8235951" cy="866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4024" y="2102330"/>
            <a:ext cx="8235951" cy="2293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1462" y="2038830"/>
            <a:ext cx="126682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 b="1">
                <a:solidFill>
                  <a:srgbClr val="FFFFFF"/>
                </a:solidFill>
                <a:latin typeface="Arial"/>
                <a:cs typeface="Arial"/>
              </a:rPr>
              <a:t>Agile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1462" y="3469490"/>
            <a:ext cx="4775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318CFF"/>
                </a:solidFill>
                <a:latin typeface="Arial"/>
                <a:cs typeface="Arial"/>
              </a:rPr>
              <a:t>2021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299" y="4743961"/>
            <a:ext cx="84010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© 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2021</a:t>
            </a:r>
            <a:r>
              <a:rPr dirty="0" sz="8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Cognizant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9097" y="1620846"/>
            <a:ext cx="517334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91055" algn="l"/>
              </a:tabLst>
            </a:pPr>
            <a:r>
              <a:rPr dirty="0" sz="4400" spc="-125" b="0">
                <a:solidFill>
                  <a:srgbClr val="FFFFFF"/>
                </a:solidFill>
                <a:latin typeface="Arial"/>
                <a:cs typeface="Arial"/>
              </a:rPr>
              <a:t>Task</a:t>
            </a:r>
            <a:r>
              <a:rPr dirty="0" sz="4400" spc="-5" b="0">
                <a:solidFill>
                  <a:srgbClr val="FFFFFF"/>
                </a:solidFill>
                <a:latin typeface="Arial"/>
                <a:cs typeface="Arial"/>
              </a:rPr>
              <a:t> 2:	User</a:t>
            </a:r>
            <a:r>
              <a:rPr dirty="0" sz="4400" spc="-95" b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400" spc="-5" b="0">
                <a:solidFill>
                  <a:srgbClr val="FFFFFF"/>
                </a:solidFill>
                <a:latin typeface="Arial"/>
                <a:cs typeface="Arial"/>
              </a:rPr>
              <a:t>Stories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128" y="134561"/>
            <a:ext cx="198882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33A0"/>
                </a:solidFill>
              </a:rPr>
              <a:t>USER</a:t>
            </a:r>
            <a:r>
              <a:rPr dirty="0" sz="2400" spc="-70">
                <a:solidFill>
                  <a:srgbClr val="0033A0"/>
                </a:solidFill>
              </a:rPr>
              <a:t> </a:t>
            </a:r>
            <a:r>
              <a:rPr dirty="0" sz="2400" spc="-35">
                <a:solidFill>
                  <a:srgbClr val="0033A0"/>
                </a:solidFill>
              </a:rPr>
              <a:t>STORY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39124" y="875264"/>
            <a:ext cx="8462645" cy="3374390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555"/>
              </a:spcBef>
            </a:pPr>
            <a:r>
              <a:rPr dirty="0" sz="1950" spc="10">
                <a:solidFill>
                  <a:srgbClr val="3F3F3F"/>
                </a:solidFill>
                <a:latin typeface="Arial"/>
                <a:cs typeface="Arial"/>
              </a:rPr>
              <a:t>As a </a:t>
            </a:r>
            <a:r>
              <a:rPr dirty="0" sz="1950" spc="5" b="1">
                <a:solidFill>
                  <a:srgbClr val="3F3F3F"/>
                </a:solidFill>
                <a:latin typeface="Arial"/>
                <a:cs typeface="Arial"/>
              </a:rPr>
              <a:t>Product </a:t>
            </a:r>
            <a:r>
              <a:rPr dirty="0" sz="1950" spc="-5" b="1">
                <a:solidFill>
                  <a:srgbClr val="3F3F3F"/>
                </a:solidFill>
                <a:latin typeface="Arial"/>
                <a:cs typeface="Arial"/>
              </a:rPr>
              <a:t>Owner,</a:t>
            </a:r>
            <a:r>
              <a:rPr dirty="0" sz="1950" spc="-5">
                <a:solidFill>
                  <a:srgbClr val="3F3F3F"/>
                </a:solidFill>
                <a:latin typeface="Arial"/>
                <a:cs typeface="Arial"/>
              </a:rPr>
              <a:t>I </a:t>
            </a:r>
            <a:r>
              <a:rPr dirty="0" sz="1950" spc="10">
                <a:solidFill>
                  <a:srgbClr val="3F3F3F"/>
                </a:solidFill>
                <a:latin typeface="Arial"/>
                <a:cs typeface="Arial"/>
              </a:rPr>
              <a:t>want </a:t>
            </a:r>
            <a:r>
              <a:rPr dirty="0" sz="1950" spc="5">
                <a:solidFill>
                  <a:srgbClr val="3F3F3F"/>
                </a:solidFill>
                <a:latin typeface="Arial"/>
                <a:cs typeface="Arial"/>
              </a:rPr>
              <a:t>to </a:t>
            </a:r>
            <a:r>
              <a:rPr dirty="0" sz="1950" spc="5" b="1">
                <a:solidFill>
                  <a:srgbClr val="3F3F3F"/>
                </a:solidFill>
                <a:latin typeface="Arial"/>
                <a:cs typeface="Arial"/>
              </a:rPr>
              <a:t>Create </a:t>
            </a:r>
            <a:r>
              <a:rPr dirty="0" sz="1950" spc="10" b="1">
                <a:solidFill>
                  <a:srgbClr val="3F3F3F"/>
                </a:solidFill>
                <a:latin typeface="Arial"/>
                <a:cs typeface="Arial"/>
              </a:rPr>
              <a:t>a </a:t>
            </a:r>
            <a:r>
              <a:rPr dirty="0" sz="1950" spc="5" b="1">
                <a:solidFill>
                  <a:srgbClr val="3F3F3F"/>
                </a:solidFill>
                <a:latin typeface="Arial"/>
                <a:cs typeface="Arial"/>
              </a:rPr>
              <a:t>video conference applications </a:t>
            </a:r>
            <a:r>
              <a:rPr dirty="0" sz="1950" spc="10">
                <a:solidFill>
                  <a:srgbClr val="3F3F3F"/>
                </a:solidFill>
                <a:latin typeface="Arial"/>
                <a:cs typeface="Arial"/>
              </a:rPr>
              <a:t>so  </a:t>
            </a:r>
            <a:r>
              <a:rPr dirty="0" sz="1950" spc="5">
                <a:solidFill>
                  <a:srgbClr val="3F3F3F"/>
                </a:solidFill>
                <a:latin typeface="Arial"/>
                <a:cs typeface="Arial"/>
              </a:rPr>
              <a:t>that </a:t>
            </a:r>
            <a:r>
              <a:rPr dirty="0" sz="1950" spc="15" b="1">
                <a:solidFill>
                  <a:srgbClr val="3F3F3F"/>
                </a:solidFill>
                <a:latin typeface="Arial"/>
                <a:cs typeface="Arial"/>
              </a:rPr>
              <a:t>we </a:t>
            </a:r>
            <a:r>
              <a:rPr dirty="0" sz="1950" spc="10" b="1">
                <a:solidFill>
                  <a:srgbClr val="3F3F3F"/>
                </a:solidFill>
                <a:latin typeface="Arial"/>
                <a:cs typeface="Arial"/>
              </a:rPr>
              <a:t>can communicate </a:t>
            </a:r>
            <a:r>
              <a:rPr dirty="0" sz="1950" spc="5" b="1">
                <a:solidFill>
                  <a:srgbClr val="3F3F3F"/>
                </a:solidFill>
                <a:latin typeface="Arial"/>
                <a:cs typeface="Arial"/>
              </a:rPr>
              <a:t>with other</a:t>
            </a:r>
            <a:r>
              <a:rPr dirty="0" sz="1950" spc="-25" b="1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950" spc="5" b="1">
                <a:solidFill>
                  <a:srgbClr val="3F3F3F"/>
                </a:solidFill>
                <a:latin typeface="Arial"/>
                <a:cs typeface="Arial"/>
              </a:rPr>
              <a:t>planets.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Arial"/>
              <a:cs typeface="Arial"/>
            </a:endParaRPr>
          </a:p>
          <a:p>
            <a:pPr marL="12700" marR="24765">
              <a:lnSpc>
                <a:spcPts val="2250"/>
              </a:lnSpc>
            </a:pPr>
            <a:r>
              <a:rPr dirty="0" sz="1950" spc="10">
                <a:latin typeface="Arial"/>
                <a:cs typeface="Arial"/>
              </a:rPr>
              <a:t>As a </a:t>
            </a:r>
            <a:r>
              <a:rPr dirty="0" sz="1950" spc="5" b="1">
                <a:latin typeface="Arial"/>
                <a:cs typeface="Arial"/>
              </a:rPr>
              <a:t>video conference participant</a:t>
            </a:r>
            <a:r>
              <a:rPr dirty="0" sz="1950" spc="5">
                <a:latin typeface="Arial"/>
                <a:cs typeface="Arial"/>
              </a:rPr>
              <a:t>, I </a:t>
            </a:r>
            <a:r>
              <a:rPr dirty="0" sz="1950" spc="10">
                <a:latin typeface="Arial"/>
                <a:cs typeface="Arial"/>
              </a:rPr>
              <a:t>want </a:t>
            </a:r>
            <a:r>
              <a:rPr dirty="0" sz="1950" spc="5">
                <a:latin typeface="Arial"/>
                <a:cs typeface="Arial"/>
              </a:rPr>
              <a:t>to </a:t>
            </a:r>
            <a:r>
              <a:rPr dirty="0" sz="1950" spc="10" b="1">
                <a:latin typeface="Arial"/>
                <a:cs typeface="Arial"/>
              </a:rPr>
              <a:t>have an </a:t>
            </a:r>
            <a:r>
              <a:rPr dirty="0" sz="1950" spc="5" b="1">
                <a:latin typeface="Arial"/>
                <a:cs typeface="Arial"/>
              </a:rPr>
              <a:t>indicator </a:t>
            </a:r>
            <a:r>
              <a:rPr dirty="0" sz="1950" spc="10" b="1">
                <a:latin typeface="Arial"/>
                <a:cs typeface="Arial"/>
              </a:rPr>
              <a:t>that there  </a:t>
            </a:r>
            <a:r>
              <a:rPr dirty="0" sz="1950" spc="5" b="1">
                <a:latin typeface="Arial"/>
                <a:cs typeface="Arial"/>
              </a:rPr>
              <a:t>is </a:t>
            </a:r>
            <a:r>
              <a:rPr dirty="0" sz="1950" spc="10" b="1">
                <a:latin typeface="Arial"/>
                <a:cs typeface="Arial"/>
              </a:rPr>
              <a:t>a </a:t>
            </a:r>
            <a:r>
              <a:rPr dirty="0" sz="1950" spc="5" b="1">
                <a:latin typeface="Arial"/>
                <a:cs typeface="Arial"/>
              </a:rPr>
              <a:t>rapid </a:t>
            </a:r>
            <a:r>
              <a:rPr dirty="0" sz="1950" spc="10" b="1">
                <a:latin typeface="Arial"/>
                <a:cs typeface="Arial"/>
              </a:rPr>
              <a:t>drop </a:t>
            </a:r>
            <a:r>
              <a:rPr dirty="0" sz="1950" spc="5" b="1">
                <a:latin typeface="Arial"/>
                <a:cs typeface="Arial"/>
              </a:rPr>
              <a:t>in </a:t>
            </a:r>
            <a:r>
              <a:rPr dirty="0" sz="1950" spc="10" b="1">
                <a:latin typeface="Arial"/>
                <a:cs typeface="Arial"/>
              </a:rPr>
              <a:t>transmission </a:t>
            </a:r>
            <a:r>
              <a:rPr dirty="0" sz="1950" spc="15" b="1">
                <a:latin typeface="Arial"/>
                <a:cs typeface="Arial"/>
              </a:rPr>
              <a:t>throughput</a:t>
            </a:r>
            <a:r>
              <a:rPr dirty="0" sz="1950" spc="15">
                <a:latin typeface="Arial"/>
                <a:cs typeface="Arial"/>
              </a:rPr>
              <a:t>, </a:t>
            </a:r>
            <a:r>
              <a:rPr dirty="0" sz="1950" spc="10">
                <a:latin typeface="Arial"/>
                <a:cs typeface="Arial"/>
              </a:rPr>
              <a:t>so </a:t>
            </a:r>
            <a:r>
              <a:rPr dirty="0" sz="1950" spc="5">
                <a:latin typeface="Arial"/>
                <a:cs typeface="Arial"/>
              </a:rPr>
              <a:t>that </a:t>
            </a:r>
            <a:r>
              <a:rPr dirty="0" sz="1950" spc="5" b="1">
                <a:latin typeface="Arial"/>
                <a:cs typeface="Arial"/>
              </a:rPr>
              <a:t>I </a:t>
            </a:r>
            <a:r>
              <a:rPr dirty="0" sz="1950" spc="10" b="1">
                <a:latin typeface="Arial"/>
                <a:cs typeface="Arial"/>
              </a:rPr>
              <a:t>can </a:t>
            </a:r>
            <a:r>
              <a:rPr dirty="0" sz="1950" spc="5" b="1">
                <a:latin typeface="Arial"/>
                <a:cs typeface="Arial"/>
              </a:rPr>
              <a:t>distinguish  </a:t>
            </a:r>
            <a:r>
              <a:rPr dirty="0" sz="1950" spc="10" b="1">
                <a:latin typeface="Arial"/>
                <a:cs typeface="Arial"/>
              </a:rPr>
              <a:t>between a </a:t>
            </a:r>
            <a:r>
              <a:rPr dirty="0" sz="1950" spc="5" b="1">
                <a:latin typeface="Arial"/>
                <a:cs typeface="Arial"/>
              </a:rPr>
              <a:t>natural </a:t>
            </a:r>
            <a:r>
              <a:rPr dirty="0" sz="1950" spc="10" b="1">
                <a:latin typeface="Arial"/>
                <a:cs typeface="Arial"/>
              </a:rPr>
              <a:t>pause </a:t>
            </a:r>
            <a:r>
              <a:rPr dirty="0" sz="1950" spc="5" b="1">
                <a:latin typeface="Arial"/>
                <a:cs typeface="Arial"/>
              </a:rPr>
              <a:t>in </a:t>
            </a:r>
            <a:r>
              <a:rPr dirty="0" sz="1950" spc="10" b="1">
                <a:latin typeface="Arial"/>
                <a:cs typeface="Arial"/>
              </a:rPr>
              <a:t>the </a:t>
            </a:r>
            <a:r>
              <a:rPr dirty="0" sz="1950" spc="5" b="1">
                <a:latin typeface="Arial"/>
                <a:cs typeface="Arial"/>
              </a:rPr>
              <a:t>conversation </a:t>
            </a:r>
            <a:r>
              <a:rPr dirty="0" sz="1950" spc="10" b="1">
                <a:latin typeface="Arial"/>
                <a:cs typeface="Arial"/>
              </a:rPr>
              <a:t>and a pause due to  throughput</a:t>
            </a:r>
            <a:r>
              <a:rPr dirty="0" sz="1950" b="1">
                <a:latin typeface="Arial"/>
                <a:cs typeface="Arial"/>
              </a:rPr>
              <a:t> </a:t>
            </a:r>
            <a:r>
              <a:rPr dirty="0" sz="1950" spc="5" b="1">
                <a:latin typeface="Arial"/>
                <a:cs typeface="Arial"/>
              </a:rPr>
              <a:t>issues</a:t>
            </a:r>
            <a:r>
              <a:rPr dirty="0" sz="1950" spc="5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00">
              <a:latin typeface="Arial"/>
              <a:cs typeface="Arial"/>
            </a:endParaRPr>
          </a:p>
          <a:p>
            <a:pPr marL="12700" marR="243204">
              <a:lnSpc>
                <a:spcPts val="1900"/>
              </a:lnSpc>
            </a:pPr>
            <a:r>
              <a:rPr dirty="0" sz="1950" spc="10">
                <a:solidFill>
                  <a:srgbClr val="3F3F3F"/>
                </a:solidFill>
                <a:latin typeface="Arial"/>
                <a:cs typeface="Arial"/>
              </a:rPr>
              <a:t>As a </a:t>
            </a:r>
            <a:r>
              <a:rPr dirty="0" sz="1950" spc="5" b="1">
                <a:solidFill>
                  <a:srgbClr val="3F3F3F"/>
                </a:solidFill>
                <a:latin typeface="Arial"/>
                <a:cs typeface="Arial"/>
              </a:rPr>
              <a:t>stakeholders</a:t>
            </a:r>
            <a:r>
              <a:rPr dirty="0" sz="1950" spc="5">
                <a:solidFill>
                  <a:srgbClr val="3F3F3F"/>
                </a:solidFill>
                <a:latin typeface="Arial"/>
                <a:cs typeface="Arial"/>
              </a:rPr>
              <a:t>, I </a:t>
            </a:r>
            <a:r>
              <a:rPr dirty="0" sz="1950" spc="10">
                <a:solidFill>
                  <a:srgbClr val="3F3F3F"/>
                </a:solidFill>
                <a:latin typeface="Arial"/>
                <a:cs typeface="Arial"/>
              </a:rPr>
              <a:t>want </a:t>
            </a:r>
            <a:r>
              <a:rPr dirty="0" sz="1950" spc="10" b="1">
                <a:solidFill>
                  <a:srgbClr val="3F3F3F"/>
                </a:solidFill>
                <a:latin typeface="Arial"/>
                <a:cs typeface="Arial"/>
              </a:rPr>
              <a:t>a </a:t>
            </a:r>
            <a:r>
              <a:rPr dirty="0" sz="1950" spc="5" b="1">
                <a:solidFill>
                  <a:srgbClr val="3F3F3F"/>
                </a:solidFill>
                <a:latin typeface="Arial"/>
                <a:cs typeface="Arial"/>
              </a:rPr>
              <a:t>video conference application </a:t>
            </a:r>
            <a:r>
              <a:rPr dirty="0" sz="1950" spc="10">
                <a:solidFill>
                  <a:srgbClr val="3F3F3F"/>
                </a:solidFill>
                <a:latin typeface="Arial"/>
                <a:cs typeface="Arial"/>
              </a:rPr>
              <a:t>so </a:t>
            </a:r>
            <a:r>
              <a:rPr dirty="0" sz="1950" spc="5">
                <a:solidFill>
                  <a:srgbClr val="3F3F3F"/>
                </a:solidFill>
                <a:latin typeface="Arial"/>
                <a:cs typeface="Arial"/>
              </a:rPr>
              <a:t>that </a:t>
            </a:r>
            <a:r>
              <a:rPr dirty="0" sz="1950" spc="10" b="1">
                <a:solidFill>
                  <a:srgbClr val="3F3F3F"/>
                </a:solidFill>
                <a:latin typeface="Arial"/>
                <a:cs typeface="Arial"/>
              </a:rPr>
              <a:t>when  </a:t>
            </a:r>
            <a:r>
              <a:rPr dirty="0" sz="1950" spc="5" b="1">
                <a:solidFill>
                  <a:srgbClr val="3F3F3F"/>
                </a:solidFill>
                <a:latin typeface="Arial"/>
                <a:cs typeface="Arial"/>
              </a:rPr>
              <a:t>astronauts are sent </a:t>
            </a:r>
            <a:r>
              <a:rPr dirty="0" sz="1950" spc="10" b="1">
                <a:solidFill>
                  <a:srgbClr val="3F3F3F"/>
                </a:solidFill>
                <a:latin typeface="Arial"/>
                <a:cs typeface="Arial"/>
              </a:rPr>
              <a:t>to space </a:t>
            </a:r>
            <a:r>
              <a:rPr dirty="0" sz="1950" spc="5" b="1">
                <a:solidFill>
                  <a:srgbClr val="3F3F3F"/>
                </a:solidFill>
                <a:latin typeface="Arial"/>
                <a:cs typeface="Arial"/>
              </a:rPr>
              <a:t>during mission, </a:t>
            </a:r>
            <a:r>
              <a:rPr dirty="0" sz="1950" spc="15" b="1">
                <a:solidFill>
                  <a:srgbClr val="3F3F3F"/>
                </a:solidFill>
                <a:latin typeface="Arial"/>
                <a:cs typeface="Arial"/>
              </a:rPr>
              <a:t>we </a:t>
            </a:r>
            <a:r>
              <a:rPr dirty="0" sz="1950" spc="10" b="1">
                <a:solidFill>
                  <a:srgbClr val="3F3F3F"/>
                </a:solidFill>
                <a:latin typeface="Arial"/>
                <a:cs typeface="Arial"/>
              </a:rPr>
              <a:t>can have </a:t>
            </a:r>
            <a:r>
              <a:rPr dirty="0" sz="1950" spc="5" b="1">
                <a:solidFill>
                  <a:srgbClr val="3F3F3F"/>
                </a:solidFill>
                <a:latin typeface="Arial"/>
                <a:cs typeface="Arial"/>
              </a:rPr>
              <a:t>real </a:t>
            </a:r>
            <a:r>
              <a:rPr dirty="0" sz="1950" spc="10" b="1">
                <a:solidFill>
                  <a:srgbClr val="3F3F3F"/>
                </a:solidFill>
                <a:latin typeface="Arial"/>
                <a:cs typeface="Arial"/>
              </a:rPr>
              <a:t>time  communication from </a:t>
            </a:r>
            <a:r>
              <a:rPr dirty="0" sz="1950" spc="5" b="1">
                <a:solidFill>
                  <a:srgbClr val="3F3F3F"/>
                </a:solidFill>
                <a:latin typeface="Arial"/>
                <a:cs typeface="Arial"/>
              </a:rPr>
              <a:t>earth </a:t>
            </a:r>
            <a:r>
              <a:rPr dirty="0" sz="1950" spc="10" b="1">
                <a:solidFill>
                  <a:srgbClr val="3F3F3F"/>
                </a:solidFill>
                <a:latin typeface="Arial"/>
                <a:cs typeface="Arial"/>
              </a:rPr>
              <a:t>and </a:t>
            </a:r>
            <a:r>
              <a:rPr dirty="0" sz="1950" spc="5" b="1">
                <a:solidFill>
                  <a:srgbClr val="3F3F3F"/>
                </a:solidFill>
                <a:latin typeface="Arial"/>
                <a:cs typeface="Arial"/>
              </a:rPr>
              <a:t>designated planet </a:t>
            </a:r>
            <a:r>
              <a:rPr dirty="0" sz="1950" spc="10" b="1">
                <a:solidFill>
                  <a:srgbClr val="3F3F3F"/>
                </a:solidFill>
                <a:latin typeface="Arial"/>
                <a:cs typeface="Arial"/>
              </a:rPr>
              <a:t>upon</a:t>
            </a:r>
            <a:r>
              <a:rPr dirty="0" sz="1950" spc="-15" b="1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950" spc="5" b="1">
                <a:solidFill>
                  <a:srgbClr val="3F3F3F"/>
                </a:solidFill>
                <a:latin typeface="Arial"/>
                <a:cs typeface="Arial"/>
              </a:rPr>
              <a:t>arrival.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024" y="675870"/>
            <a:ext cx="7692390" cy="8667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pc="-5" b="0">
                <a:latin typeface="Arial"/>
                <a:cs typeface="Arial"/>
              </a:rPr>
              <a:t>As </a:t>
            </a:r>
            <a:r>
              <a:rPr dirty="0" b="0">
                <a:latin typeface="Arial"/>
                <a:cs typeface="Arial"/>
              </a:rPr>
              <a:t>a </a:t>
            </a:r>
            <a:r>
              <a:rPr dirty="0" spc="-5"/>
              <a:t>video conference participant</a:t>
            </a:r>
            <a:r>
              <a:rPr dirty="0" spc="-5" b="0">
                <a:latin typeface="Arial"/>
                <a:cs typeface="Arial"/>
              </a:rPr>
              <a:t>, </a:t>
            </a:r>
            <a:r>
              <a:rPr dirty="0" b="0">
                <a:latin typeface="Arial"/>
                <a:cs typeface="Arial"/>
              </a:rPr>
              <a:t>I </a:t>
            </a:r>
            <a:r>
              <a:rPr dirty="0" spc="-5" b="0">
                <a:latin typeface="Arial"/>
                <a:cs typeface="Arial"/>
              </a:rPr>
              <a:t>want to </a:t>
            </a:r>
            <a:r>
              <a:rPr dirty="0" spc="-5"/>
              <a:t>receive </a:t>
            </a:r>
            <a:r>
              <a:rPr dirty="0"/>
              <a:t>full </a:t>
            </a:r>
            <a:r>
              <a:rPr dirty="0" spc="-5"/>
              <a:t>video </a:t>
            </a:r>
            <a:r>
              <a:rPr dirty="0"/>
              <a:t>feed </a:t>
            </a:r>
            <a:r>
              <a:rPr dirty="0" spc="-5"/>
              <a:t>of </a:t>
            </a:r>
            <a:r>
              <a:rPr dirty="0"/>
              <a:t>the  </a:t>
            </a:r>
            <a:r>
              <a:rPr dirty="0" spc="-5"/>
              <a:t>conversation </a:t>
            </a:r>
            <a:r>
              <a:rPr dirty="0" spc="-20"/>
              <a:t>later, </a:t>
            </a:r>
            <a:r>
              <a:rPr dirty="0" b="0">
                <a:latin typeface="Arial"/>
                <a:cs typeface="Arial"/>
              </a:rPr>
              <a:t>so </a:t>
            </a:r>
            <a:r>
              <a:rPr dirty="0" spc="-5" b="0">
                <a:latin typeface="Arial"/>
                <a:cs typeface="Arial"/>
              </a:rPr>
              <a:t>that </a:t>
            </a:r>
            <a:r>
              <a:rPr dirty="0" spc="-5"/>
              <a:t>in cases when bandwidth was not sufficient </a:t>
            </a:r>
            <a:r>
              <a:rPr dirty="0"/>
              <a:t>to </a:t>
            </a:r>
            <a:r>
              <a:rPr dirty="0" spc="-5"/>
              <a:t>have </a:t>
            </a:r>
            <a:r>
              <a:rPr dirty="0"/>
              <a:t>a  </a:t>
            </a:r>
            <a:r>
              <a:rPr dirty="0" spc="-5"/>
              <a:t>live video </a:t>
            </a:r>
            <a:r>
              <a:rPr dirty="0"/>
              <a:t>feed, the </a:t>
            </a:r>
            <a:r>
              <a:rPr dirty="0" spc="-5"/>
              <a:t>video will be sent </a:t>
            </a:r>
            <a:r>
              <a:rPr dirty="0"/>
              <a:t>to </a:t>
            </a:r>
            <a:r>
              <a:rPr dirty="0" spc="-5"/>
              <a:t>me later during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downtime</a:t>
            </a:r>
            <a:r>
              <a:rPr dirty="0" b="0">
                <a:latin typeface="Arial"/>
                <a:cs typeface="Arial"/>
              </a:rPr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4024" y="2102330"/>
            <a:ext cx="7701280" cy="2293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As </a:t>
            </a:r>
            <a:r>
              <a:rPr dirty="0" sz="1600">
                <a:latin typeface="Arial"/>
                <a:cs typeface="Arial"/>
              </a:rPr>
              <a:t>a </a:t>
            </a:r>
            <a:r>
              <a:rPr dirty="0" sz="1600" spc="-5" b="1">
                <a:latin typeface="Arial"/>
                <a:cs typeface="Arial"/>
              </a:rPr>
              <a:t>video conference operator</a:t>
            </a:r>
            <a:r>
              <a:rPr dirty="0" sz="1600" spc="-5">
                <a:latin typeface="Arial"/>
                <a:cs typeface="Arial"/>
              </a:rPr>
              <a:t>, </a:t>
            </a:r>
            <a:r>
              <a:rPr dirty="0" sz="1600">
                <a:latin typeface="Arial"/>
                <a:cs typeface="Arial"/>
              </a:rPr>
              <a:t>I </a:t>
            </a:r>
            <a:r>
              <a:rPr dirty="0" sz="1600" spc="-5">
                <a:latin typeface="Arial"/>
                <a:cs typeface="Arial"/>
              </a:rPr>
              <a:t>want to </a:t>
            </a:r>
            <a:r>
              <a:rPr dirty="0" sz="1600" spc="-5" b="1">
                <a:latin typeface="Arial"/>
                <a:cs typeface="Arial"/>
              </a:rPr>
              <a:t>have automatic rerouting of </a:t>
            </a:r>
            <a:r>
              <a:rPr dirty="0" sz="1600" b="1">
                <a:latin typeface="Arial"/>
                <a:cs typeface="Arial"/>
              </a:rPr>
              <a:t>the  </a:t>
            </a:r>
            <a:r>
              <a:rPr dirty="0" sz="1600" spc="-5" b="1">
                <a:latin typeface="Arial"/>
                <a:cs typeface="Arial"/>
              </a:rPr>
              <a:t>connection, when </a:t>
            </a:r>
            <a:r>
              <a:rPr dirty="0" sz="1600" b="1">
                <a:latin typeface="Arial"/>
                <a:cs typeface="Arial"/>
              </a:rPr>
              <a:t>a </a:t>
            </a:r>
            <a:r>
              <a:rPr dirty="0" sz="1600" spc="-5" b="1">
                <a:latin typeface="Arial"/>
                <a:cs typeface="Arial"/>
              </a:rPr>
              <a:t>relay station is out of commission</a:t>
            </a:r>
            <a:r>
              <a:rPr dirty="0" sz="1600" spc="-5">
                <a:latin typeface="Arial"/>
                <a:cs typeface="Arial"/>
              </a:rPr>
              <a:t>, </a:t>
            </a:r>
            <a:r>
              <a:rPr dirty="0" sz="1600">
                <a:latin typeface="Arial"/>
                <a:cs typeface="Arial"/>
              </a:rPr>
              <a:t>so </a:t>
            </a:r>
            <a:r>
              <a:rPr dirty="0" sz="1600" spc="-5">
                <a:latin typeface="Arial"/>
                <a:cs typeface="Arial"/>
              </a:rPr>
              <a:t>that </a:t>
            </a:r>
            <a:r>
              <a:rPr dirty="0" sz="1600" spc="-5" b="1">
                <a:latin typeface="Arial"/>
                <a:cs typeface="Arial"/>
              </a:rPr>
              <a:t>video conference  is not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interrupted</a:t>
            </a:r>
            <a:r>
              <a:rPr dirty="0" sz="1600" spc="-5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Arial"/>
              <a:cs typeface="Arial"/>
            </a:endParaRPr>
          </a:p>
          <a:p>
            <a:pPr marL="12700" marR="740410">
              <a:lnSpc>
                <a:spcPct val="114999"/>
              </a:lnSpc>
            </a:pPr>
            <a:r>
              <a:rPr dirty="0" sz="1600" spc="-5">
                <a:latin typeface="Arial"/>
                <a:cs typeface="Arial"/>
              </a:rPr>
              <a:t>As </a:t>
            </a:r>
            <a:r>
              <a:rPr dirty="0" sz="1600">
                <a:latin typeface="Arial"/>
                <a:cs typeface="Arial"/>
              </a:rPr>
              <a:t>a </a:t>
            </a:r>
            <a:r>
              <a:rPr dirty="0" sz="1600" spc="-5" b="1">
                <a:latin typeface="Arial"/>
                <a:cs typeface="Arial"/>
              </a:rPr>
              <a:t>video conference operator</a:t>
            </a:r>
            <a:r>
              <a:rPr dirty="0" sz="1600" spc="-5">
                <a:latin typeface="Arial"/>
                <a:cs typeface="Arial"/>
              </a:rPr>
              <a:t>, </a:t>
            </a:r>
            <a:r>
              <a:rPr dirty="0" sz="1600">
                <a:latin typeface="Arial"/>
                <a:cs typeface="Arial"/>
              </a:rPr>
              <a:t>I </a:t>
            </a:r>
            <a:r>
              <a:rPr dirty="0" sz="1600" spc="-5">
                <a:latin typeface="Arial"/>
                <a:cs typeface="Arial"/>
              </a:rPr>
              <a:t>want to </a:t>
            </a:r>
            <a:r>
              <a:rPr dirty="0" sz="1600" spc="-5" b="1">
                <a:latin typeface="Arial"/>
                <a:cs typeface="Arial"/>
              </a:rPr>
              <a:t>have </a:t>
            </a:r>
            <a:r>
              <a:rPr dirty="0" sz="1600" b="1">
                <a:latin typeface="Arial"/>
                <a:cs typeface="Arial"/>
              </a:rPr>
              <a:t>the </a:t>
            </a:r>
            <a:r>
              <a:rPr dirty="0" sz="1600" spc="-5" b="1">
                <a:latin typeface="Arial"/>
                <a:cs typeface="Arial"/>
              </a:rPr>
              <a:t>ability </a:t>
            </a:r>
            <a:r>
              <a:rPr dirty="0" sz="1600" b="1">
                <a:latin typeface="Arial"/>
                <a:cs typeface="Arial"/>
              </a:rPr>
              <a:t>to </a:t>
            </a:r>
            <a:r>
              <a:rPr dirty="0" sz="1600" spc="-5" b="1">
                <a:latin typeface="Arial"/>
                <a:cs typeface="Arial"/>
              </a:rPr>
              <a:t>store </a:t>
            </a:r>
            <a:r>
              <a:rPr dirty="0" sz="1600" b="1">
                <a:latin typeface="Arial"/>
                <a:cs typeface="Arial"/>
              </a:rPr>
              <a:t>the  </a:t>
            </a:r>
            <a:r>
              <a:rPr dirty="0" sz="1600" spc="-5" b="1">
                <a:latin typeface="Arial"/>
                <a:cs typeface="Arial"/>
              </a:rPr>
              <a:t>recordings, </a:t>
            </a:r>
            <a:r>
              <a:rPr dirty="0" sz="1600">
                <a:latin typeface="Arial"/>
                <a:cs typeface="Arial"/>
              </a:rPr>
              <a:t>so </a:t>
            </a:r>
            <a:r>
              <a:rPr dirty="0" sz="1600" spc="-5">
                <a:latin typeface="Arial"/>
                <a:cs typeface="Arial"/>
              </a:rPr>
              <a:t>that </a:t>
            </a:r>
            <a:r>
              <a:rPr dirty="0" sz="1600" spc="-5" b="1">
                <a:latin typeface="Arial"/>
                <a:cs typeface="Arial"/>
              </a:rPr>
              <a:t>video </a:t>
            </a:r>
            <a:r>
              <a:rPr dirty="0" sz="1600" b="1">
                <a:latin typeface="Arial"/>
                <a:cs typeface="Arial"/>
              </a:rPr>
              <a:t>from the </a:t>
            </a:r>
            <a:r>
              <a:rPr dirty="0" sz="1600" spc="-5" b="1">
                <a:latin typeface="Arial"/>
                <a:cs typeface="Arial"/>
              </a:rPr>
              <a:t>video conference can be </a:t>
            </a:r>
            <a:r>
              <a:rPr dirty="0" sz="1600" b="1">
                <a:latin typeface="Arial"/>
                <a:cs typeface="Arial"/>
              </a:rPr>
              <a:t>forwarded to  </a:t>
            </a:r>
            <a:r>
              <a:rPr dirty="0" sz="1600" spc="-5" b="1">
                <a:latin typeface="Arial"/>
                <a:cs typeface="Arial"/>
              </a:rPr>
              <a:t>participants during </a:t>
            </a:r>
            <a:r>
              <a:rPr dirty="0" sz="1600" b="1">
                <a:latin typeface="Arial"/>
                <a:cs typeface="Arial"/>
              </a:rPr>
              <a:t>the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downtime</a:t>
            </a:r>
            <a:r>
              <a:rPr dirty="0" sz="160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Cognizant Presentation for Task 2</dc:title>
  <dcterms:created xsi:type="dcterms:W3CDTF">2023-05-16T19:40:59Z</dcterms:created>
  <dcterms:modified xsi:type="dcterms:W3CDTF">2023-05-16T19:40:59Z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2023-05-16T00:00:00Z</vt:filetime>
  </property>
</Properties>
</file>