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8C0A-5FD5-4BFD-A6EB-DFF9CA652983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604E-2C4B-4692-B2E7-26F32FC61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A499712-945F-463C-B805-2F3CA8757F2B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B7A4-675E-4384-AEA2-A8C7449C842D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79-88F2-4263-B061-12C8018E6579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559-9FEB-46AE-AB9F-948C3F872101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268-D772-426D-8121-57973F5F6E8B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F2-32D5-431A-8951-2911962AECF9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493224-4413-4371-A615-3E4F14639C24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BC15636-9711-4F25-ADF1-50151AD62305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B2EC-E370-4313-948B-D2EE38BF30A0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4FD-F427-4E58-9DA8-FF49989726A1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71CA-51BF-4CB7-A7D8-6334DD24F86C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E370DD-9BB4-43A0-8C35-9CD558FC42FD}" type="datetime1">
              <a:rPr lang="en-US" smtClean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458200" cy="1470025"/>
          </a:xfrm>
        </p:spPr>
        <p:txBody>
          <a:bodyPr/>
          <a:lstStyle/>
          <a:p>
            <a:pPr algn="ctr"/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7406640" cy="1752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by:-Mr. Chirag Joshi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Assistant </a:t>
            </a:r>
            <a:r>
              <a:rPr lang="en-US" b="1" dirty="0" err="1" smtClean="0">
                <a:solidFill>
                  <a:schemeClr val="tx1"/>
                </a:solidFill>
              </a:rPr>
              <a:t>Professor,CSE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hirag.joshi@dituniversity.edu.in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DIT UNIVERSITY DEHRADUN</a:t>
            </a: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ArrayList </a:t>
            </a:r>
            <a:r>
              <a:rPr lang="en-IN" b="1" dirty="0" smtClean="0"/>
              <a:t>Class(Contd..)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We can add elements to the list by using add:-</a:t>
            </a:r>
          </a:p>
          <a:p>
            <a:pPr marL="0" indent="0">
              <a:buNone/>
            </a:pPr>
            <a:r>
              <a:rPr lang="en-US" sz="2000" dirty="0" err="1"/>
              <a:t>c</a:t>
            </a:r>
            <a:r>
              <a:rPr lang="en-US" sz="2000" dirty="0" err="1" smtClean="0"/>
              <a:t>ities.Add</a:t>
            </a:r>
            <a:r>
              <a:rPr lang="en-US" sz="2000" dirty="0" smtClean="0"/>
              <a:t>(“Bombay”);</a:t>
            </a:r>
          </a:p>
          <a:p>
            <a:pPr marL="0" indent="0">
              <a:buNone/>
            </a:pPr>
            <a:r>
              <a:rPr lang="en-US" sz="2000" dirty="0" err="1"/>
              <a:t>c</a:t>
            </a:r>
            <a:r>
              <a:rPr lang="en-US" sz="2000" dirty="0" err="1" smtClean="0"/>
              <a:t>ities.Add</a:t>
            </a:r>
            <a:r>
              <a:rPr lang="en-US" sz="2000" dirty="0" smtClean="0"/>
              <a:t>(“Delhi”);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We can also remove an element:-</a:t>
            </a:r>
          </a:p>
          <a:p>
            <a:pPr marL="0" indent="0">
              <a:buNone/>
            </a:pPr>
            <a:r>
              <a:rPr lang="en-US" sz="2000" dirty="0" err="1"/>
              <a:t>c</a:t>
            </a:r>
            <a:r>
              <a:rPr lang="en-US" sz="2000" dirty="0" err="1" smtClean="0"/>
              <a:t>ities.RemoveAt</a:t>
            </a:r>
            <a:r>
              <a:rPr lang="en-US" sz="2000" dirty="0" smtClean="0"/>
              <a:t>(1);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This will remove object in position 1.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We can modify the capacity of the list using the property Capacity:</a:t>
            </a:r>
          </a:p>
          <a:p>
            <a:pPr marL="0" indent="0">
              <a:buNone/>
            </a:pPr>
            <a:r>
              <a:rPr lang="en-US" sz="2000" dirty="0" err="1" smtClean="0"/>
              <a:t>cities.Capacity</a:t>
            </a:r>
            <a:r>
              <a:rPr lang="en-US" sz="2000" dirty="0" smtClean="0"/>
              <a:t>=20;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We may obtain the actual number of objects present in the list using the property Count as follows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n=</a:t>
            </a:r>
            <a:r>
              <a:rPr lang="en-US" sz="2000" dirty="0" err="1" smtClean="0"/>
              <a:t>cities.Count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ArrayList Class(Contd..)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1"/>
            <a:ext cx="8229600" cy="37822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ArrayList Class(Contd..)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sz="3600" dirty="0"/>
              <a:t>using System;</a:t>
            </a:r>
          </a:p>
          <a:p>
            <a:pPr marL="109728" indent="0">
              <a:buNone/>
            </a:pPr>
            <a:r>
              <a:rPr lang="en-US" sz="3600" dirty="0"/>
              <a:t>using </a:t>
            </a:r>
            <a:r>
              <a:rPr lang="en-US" sz="3600" dirty="0" err="1"/>
              <a:t>System.Collections</a:t>
            </a:r>
            <a:r>
              <a:rPr lang="en-US" sz="3600" dirty="0"/>
              <a:t>;</a:t>
            </a:r>
          </a:p>
          <a:p>
            <a:pPr marL="109728" indent="0">
              <a:buNone/>
            </a:pPr>
            <a:r>
              <a:rPr lang="en-US" sz="3600" dirty="0"/>
              <a:t>class city</a:t>
            </a:r>
          </a:p>
          <a:p>
            <a:pPr marL="109728" indent="0">
              <a:buNone/>
            </a:pPr>
            <a:r>
              <a:rPr lang="en-US" sz="3600" dirty="0"/>
              <a:t>{</a:t>
            </a:r>
          </a:p>
          <a:p>
            <a:pPr marL="109728" indent="0">
              <a:buNone/>
            </a:pPr>
            <a:r>
              <a:rPr lang="en-US" sz="3600" dirty="0"/>
              <a:t>  public static void Main()</a:t>
            </a:r>
          </a:p>
          <a:p>
            <a:pPr marL="109728" indent="0">
              <a:buNone/>
            </a:pPr>
            <a:r>
              <a:rPr lang="en-US" sz="3600" dirty="0"/>
              <a:t>{</a:t>
            </a:r>
          </a:p>
          <a:p>
            <a:pPr marL="109728" indent="0">
              <a:buNone/>
            </a:pPr>
            <a:r>
              <a:rPr lang="en-US" sz="3600" dirty="0"/>
              <a:t>   ArrayList n= new ArrayList();</a:t>
            </a:r>
          </a:p>
          <a:p>
            <a:pPr marL="109728" indent="0">
              <a:buNone/>
            </a:pPr>
            <a:r>
              <a:rPr lang="en-US" sz="3600" dirty="0" err="1"/>
              <a:t>n.Add</a:t>
            </a:r>
            <a:r>
              <a:rPr lang="en-US" sz="3600" dirty="0"/>
              <a:t>("Madras");</a:t>
            </a:r>
          </a:p>
          <a:p>
            <a:pPr marL="109728" indent="0">
              <a:buNone/>
            </a:pPr>
            <a:r>
              <a:rPr lang="en-US" sz="3600" dirty="0" err="1"/>
              <a:t>n.Add</a:t>
            </a:r>
            <a:r>
              <a:rPr lang="en-US" sz="3600" dirty="0"/>
              <a:t>("Bombay");</a:t>
            </a:r>
          </a:p>
          <a:p>
            <a:pPr marL="109728" indent="0">
              <a:buNone/>
            </a:pPr>
            <a:r>
              <a:rPr lang="en-US" sz="3600" dirty="0" err="1"/>
              <a:t>n.Add</a:t>
            </a:r>
            <a:r>
              <a:rPr lang="en-US" sz="3600" dirty="0"/>
              <a:t>("Kolkata");</a:t>
            </a:r>
          </a:p>
          <a:p>
            <a:pPr marL="109728" indent="0">
              <a:buNone/>
            </a:pPr>
            <a:r>
              <a:rPr lang="en-US" sz="3600" dirty="0" err="1"/>
              <a:t>n.Add</a:t>
            </a:r>
            <a:r>
              <a:rPr lang="en-US" sz="3600" dirty="0"/>
              <a:t>("Dehradun");</a:t>
            </a:r>
          </a:p>
          <a:p>
            <a:pPr marL="109728" indent="0">
              <a:buNone/>
            </a:pPr>
            <a:r>
              <a:rPr lang="en-US" sz="3600" dirty="0" err="1"/>
              <a:t>n.Add</a:t>
            </a:r>
            <a:r>
              <a:rPr lang="en-US" sz="3600" dirty="0"/>
              <a:t>("89");</a:t>
            </a:r>
          </a:p>
          <a:p>
            <a:pPr marL="109728" indent="0">
              <a:buNone/>
            </a:pPr>
            <a:r>
              <a:rPr lang="en-US" sz="3600" dirty="0"/>
              <a:t>Console.WriteLine("Capacity= "+</a:t>
            </a:r>
            <a:r>
              <a:rPr lang="en-US" sz="3600" dirty="0" err="1"/>
              <a:t>n.Capacity</a:t>
            </a:r>
            <a:r>
              <a:rPr lang="en-US" sz="3600" dirty="0"/>
              <a:t>);</a:t>
            </a:r>
          </a:p>
          <a:p>
            <a:pPr marL="109728" indent="0">
              <a:buNone/>
            </a:pPr>
            <a:r>
              <a:rPr lang="en-US" sz="3600" dirty="0"/>
              <a:t>Console.WriteLine("</a:t>
            </a:r>
            <a:r>
              <a:rPr lang="en-US" sz="3600" dirty="0" err="1"/>
              <a:t>Elemets</a:t>
            </a:r>
            <a:r>
              <a:rPr lang="en-US" sz="3600" dirty="0"/>
              <a:t> present="+</a:t>
            </a:r>
            <a:r>
              <a:rPr lang="en-US" sz="3600" dirty="0" err="1"/>
              <a:t>n.Count</a:t>
            </a:r>
            <a:r>
              <a:rPr lang="en-US" sz="3600" dirty="0"/>
              <a:t>);</a:t>
            </a:r>
          </a:p>
          <a:p>
            <a:pPr marL="109728" indent="0">
              <a:buNone/>
            </a:pPr>
            <a:r>
              <a:rPr lang="en-US" sz="3600" dirty="0" err="1"/>
              <a:t>n.Sort</a:t>
            </a:r>
            <a:r>
              <a:rPr lang="en-US" sz="3600" dirty="0"/>
              <a:t>();</a:t>
            </a:r>
          </a:p>
          <a:p>
            <a:pPr marL="109728" indent="0">
              <a:buNone/>
            </a:pPr>
            <a:r>
              <a:rPr lang="en-US" sz="3600" dirty="0"/>
              <a:t>for(</a:t>
            </a:r>
            <a:r>
              <a:rPr lang="en-US" sz="3600" dirty="0" err="1"/>
              <a:t>int</a:t>
            </a:r>
            <a:r>
              <a:rPr lang="en-US" sz="3600" dirty="0"/>
              <a:t> i=0;i&lt;</a:t>
            </a:r>
            <a:r>
              <a:rPr lang="en-US" sz="3600" dirty="0" err="1"/>
              <a:t>n.Count;i</a:t>
            </a:r>
            <a:r>
              <a:rPr lang="en-US" sz="3600" dirty="0"/>
              <a:t>++)</a:t>
            </a:r>
          </a:p>
          <a:p>
            <a:pPr marL="109728" indent="0">
              <a:buNone/>
            </a:pPr>
            <a:r>
              <a:rPr lang="en-US" sz="3600" dirty="0"/>
              <a:t>{</a:t>
            </a:r>
          </a:p>
          <a:p>
            <a:pPr marL="109728" indent="0">
              <a:buNone/>
            </a:pPr>
            <a:r>
              <a:rPr lang="en-US" sz="3600" dirty="0"/>
              <a:t>   Console.WriteLine(n[i]);</a:t>
            </a:r>
          </a:p>
          <a:p>
            <a:pPr marL="109728" indent="0">
              <a:buNone/>
            </a:pPr>
            <a:r>
              <a:rPr lang="en-US" sz="3600" dirty="0"/>
              <a:t>}</a:t>
            </a:r>
          </a:p>
          <a:p>
            <a:pPr marL="109728" indent="0">
              <a:buNone/>
            </a:pPr>
            <a:r>
              <a:rPr lang="en-US" sz="3600" dirty="0"/>
              <a:t>Console.WriteLine();</a:t>
            </a:r>
          </a:p>
          <a:p>
            <a:pPr marL="109728" indent="0">
              <a:buNone/>
            </a:pPr>
            <a:r>
              <a:rPr lang="en-US" sz="3600" dirty="0" err="1"/>
              <a:t>n.RemoveAt</a:t>
            </a:r>
            <a:r>
              <a:rPr lang="en-US" sz="3600" dirty="0"/>
              <a:t>(4);</a:t>
            </a:r>
          </a:p>
          <a:p>
            <a:pPr marL="109728" indent="0">
              <a:buNone/>
            </a:pPr>
            <a:r>
              <a:rPr lang="en-US" sz="3600" dirty="0"/>
              <a:t>for(</a:t>
            </a:r>
            <a:r>
              <a:rPr lang="en-US" sz="3600" dirty="0" err="1"/>
              <a:t>int</a:t>
            </a:r>
            <a:r>
              <a:rPr lang="en-US" sz="3600" dirty="0"/>
              <a:t> i=0;i&lt;</a:t>
            </a:r>
            <a:r>
              <a:rPr lang="en-US" sz="3600" dirty="0" err="1"/>
              <a:t>n.Count;i</a:t>
            </a:r>
            <a:r>
              <a:rPr lang="en-US" sz="3600" dirty="0"/>
              <a:t>++)</a:t>
            </a:r>
          </a:p>
          <a:p>
            <a:pPr marL="109728" indent="0">
              <a:buNone/>
            </a:pPr>
            <a:r>
              <a:rPr lang="en-US" sz="3600" dirty="0"/>
              <a:t>{</a:t>
            </a:r>
          </a:p>
          <a:p>
            <a:pPr marL="109728" indent="0">
              <a:buNone/>
            </a:pPr>
            <a:r>
              <a:rPr lang="en-US" sz="3600" dirty="0"/>
              <a:t>  Console.WriteLine(n[i]);</a:t>
            </a:r>
          </a:p>
          <a:p>
            <a:pPr marL="109728" indent="0">
              <a:buNone/>
            </a:pPr>
            <a:r>
              <a:rPr lang="en-US" sz="3600" dirty="0"/>
              <a:t>}</a:t>
            </a:r>
          </a:p>
          <a:p>
            <a:pPr marL="109728" indent="0">
              <a:buNone/>
            </a:pPr>
            <a:r>
              <a:rPr lang="en-US" sz="3600" dirty="0"/>
              <a:t>}</a:t>
            </a:r>
          </a:p>
          <a:p>
            <a:pPr marL="109728" indent="0">
              <a:buNone/>
            </a:pPr>
            <a:r>
              <a:rPr lang="en-US" sz="3600" dirty="0"/>
              <a:t>}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Array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Arrays in C# is declared as follows:-</a:t>
            </a:r>
          </a:p>
          <a:p>
            <a:pPr marL="0" indent="0">
              <a:buNone/>
            </a:pPr>
            <a:r>
              <a:rPr lang="en-US" sz="2200" dirty="0" smtClean="0"/>
              <a:t>type [] </a:t>
            </a:r>
            <a:r>
              <a:rPr lang="en-US" sz="2200" dirty="0" err="1" smtClean="0"/>
              <a:t>arrayname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Example:- </a:t>
            </a:r>
          </a:p>
          <a:p>
            <a:pPr marL="0" indent="0" algn="ctr">
              <a:buNone/>
            </a:pPr>
            <a:r>
              <a:rPr lang="en-US" sz="2200" dirty="0" err="1"/>
              <a:t>i</a:t>
            </a:r>
            <a:r>
              <a:rPr lang="en-US" sz="2200" dirty="0" err="1" smtClean="0"/>
              <a:t>nt</a:t>
            </a:r>
            <a:r>
              <a:rPr lang="en-US" sz="2200" dirty="0" smtClean="0"/>
              <a:t> [] A;//declare </a:t>
            </a:r>
            <a:r>
              <a:rPr lang="en-US" sz="2200" dirty="0" err="1" smtClean="0"/>
              <a:t>int</a:t>
            </a:r>
            <a:r>
              <a:rPr lang="en-US" sz="2200" dirty="0" smtClean="0"/>
              <a:t> array reference</a:t>
            </a:r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2200" dirty="0"/>
              <a:t>f</a:t>
            </a:r>
            <a:r>
              <a:rPr lang="en-US" sz="2200" dirty="0" smtClean="0"/>
              <a:t>loat [] b;//declare float array reference</a:t>
            </a:r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2200" dirty="0" err="1"/>
              <a:t>i</a:t>
            </a:r>
            <a:r>
              <a:rPr lang="en-US" sz="2200" dirty="0" err="1" smtClean="0"/>
              <a:t>nt</a:t>
            </a:r>
            <a:r>
              <a:rPr lang="en-US" sz="2200" dirty="0" smtClean="0"/>
              <a:t> [] </a:t>
            </a:r>
            <a:r>
              <a:rPr lang="en-US" sz="2200" dirty="0" err="1" smtClean="0"/>
              <a:t>x,y</a:t>
            </a:r>
            <a:r>
              <a:rPr lang="en-US" sz="2200" dirty="0" smtClean="0"/>
              <a:t> ;//declare two </a:t>
            </a:r>
            <a:r>
              <a:rPr lang="en-US" sz="2200" dirty="0" err="1" smtClean="0"/>
              <a:t>int</a:t>
            </a:r>
            <a:r>
              <a:rPr lang="en-US" sz="2200" dirty="0" smtClean="0"/>
              <a:t> array reference</a:t>
            </a:r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2200" b="1" dirty="0" smtClean="0"/>
              <a:t>Note:- We do not enter size of Array in Declaration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Creation of Array in C</a:t>
            </a:r>
            <a:r>
              <a:rPr lang="en-IN" b="1" dirty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C# allows us to create arrays using new operator only, as shown below:- </a:t>
            </a:r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 smtClean="0"/>
              <a:t>rrayname</a:t>
            </a:r>
            <a:r>
              <a:rPr lang="en-US" sz="2000" dirty="0" smtClean="0"/>
              <a:t> = new type[size]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Example :- </a:t>
            </a:r>
          </a:p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umber=new </a:t>
            </a:r>
            <a:r>
              <a:rPr lang="en-US" sz="2000" dirty="0" err="1" smtClean="0"/>
              <a:t>int</a:t>
            </a:r>
            <a:r>
              <a:rPr lang="en-US" sz="2000" dirty="0" smtClean="0"/>
              <a:t> [6];/create a 6  element </a:t>
            </a:r>
            <a:r>
              <a:rPr lang="en-US" sz="2000" dirty="0" err="1" smtClean="0"/>
              <a:t>int</a:t>
            </a:r>
            <a:r>
              <a:rPr lang="en-US" sz="2000" dirty="0" smtClean="0"/>
              <a:t> array</a:t>
            </a:r>
          </a:p>
          <a:p>
            <a:pPr marL="0" indent="0">
              <a:buNone/>
            </a:pPr>
            <a:r>
              <a:rPr lang="en-US" sz="2000" dirty="0" smtClean="0"/>
              <a:t>average=new float [5]; // create a 5 element float array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It is also possible to combine the two steps, declaration and creation, into one as shown below:-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 ] number= 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[ 5]; //declare and create 5 element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array.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Initialization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/>
              <a:t>a</a:t>
            </a:r>
            <a:r>
              <a:rPr lang="en-US" sz="2000" dirty="0" err="1" smtClean="0"/>
              <a:t>rrayname</a:t>
            </a:r>
            <a:r>
              <a:rPr lang="en-US" sz="2000" dirty="0" smtClean="0"/>
              <a:t>[subscript]=value;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Example :- </a:t>
            </a:r>
          </a:p>
          <a:p>
            <a:pPr marL="109728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umber[0]=89;</a:t>
            </a:r>
          </a:p>
          <a:p>
            <a:pPr marL="109728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umber[1]=34;</a:t>
            </a:r>
          </a:p>
          <a:p>
            <a:pPr marL="109728" indent="0">
              <a:buNone/>
            </a:pPr>
            <a:r>
              <a:rPr lang="en-US" sz="2000" dirty="0" smtClean="0"/>
              <a:t>.</a:t>
            </a:r>
          </a:p>
          <a:p>
            <a:pPr marL="109728" indent="0">
              <a:buNone/>
            </a:pPr>
            <a:r>
              <a:rPr lang="en-US" sz="2000" dirty="0" smtClean="0"/>
              <a:t>.</a:t>
            </a:r>
          </a:p>
          <a:p>
            <a:pPr marL="109728" indent="0">
              <a:buNone/>
            </a:pPr>
            <a:r>
              <a:rPr lang="en-US" sz="2000" dirty="0" smtClean="0"/>
              <a:t>.</a:t>
            </a:r>
          </a:p>
          <a:p>
            <a:pPr marL="109728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umber[n]=67;</a:t>
            </a:r>
          </a:p>
          <a:p>
            <a:pPr marL="109728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[ ]  number= {6,7,8};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, creating two dimensional arrays, we must follow the same steps as that of simple arrays.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Creating two – dimensional array:- </a:t>
            </a:r>
          </a:p>
          <a:p>
            <a:pPr marL="109728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[,] </a:t>
            </a:r>
            <a:r>
              <a:rPr lang="en-US" sz="2000" b="1" dirty="0" err="1" smtClean="0"/>
              <a:t>TDArray</a:t>
            </a:r>
            <a:r>
              <a:rPr lang="en-US" sz="2000" b="1" dirty="0" smtClean="0"/>
              <a:t>;</a:t>
            </a:r>
          </a:p>
          <a:p>
            <a:pPr marL="109728" indent="0" algn="ctr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TDArray</a:t>
            </a:r>
            <a:r>
              <a:rPr lang="en-US" sz="2000" b="1" dirty="0" smtClean="0"/>
              <a:t>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[4,5];</a:t>
            </a:r>
          </a:p>
          <a:p>
            <a:pPr marL="109728" indent="0" algn="ctr">
              <a:buNone/>
            </a:pPr>
            <a:r>
              <a:rPr lang="en-US" sz="2000" b="1" dirty="0" smtClean="0"/>
              <a:t>OR</a:t>
            </a:r>
          </a:p>
          <a:p>
            <a:pPr marL="109728" indent="0" algn="ctr"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[,] </a:t>
            </a:r>
            <a:r>
              <a:rPr lang="en-US" sz="2000" b="1" dirty="0" err="1" smtClean="0"/>
              <a:t>TDArray</a:t>
            </a:r>
            <a:r>
              <a:rPr lang="en-US" sz="2000" b="1" dirty="0" smtClean="0"/>
              <a:t>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[4,5];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/>
              <a:t>Two-Dimensional Array can be initialized as:- </a:t>
            </a:r>
          </a:p>
          <a:p>
            <a:pPr marL="109728" indent="0" algn="ctr"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[,] x= {{0,0,0},{1,1,1}};</a:t>
            </a:r>
          </a:p>
          <a:p>
            <a:pPr marL="109728" indent="0" algn="ctr">
              <a:buNone/>
            </a:pPr>
            <a:r>
              <a:rPr lang="en-US" sz="2000" b="1" dirty="0" smtClean="0"/>
              <a:t>OR</a:t>
            </a:r>
            <a:endParaRPr lang="en-US" sz="2400" b="1" dirty="0"/>
          </a:p>
          <a:p>
            <a:pPr marL="109728" indent="0" algn="ctr"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[,] x= {{0,0,0</a:t>
            </a:r>
            <a:r>
              <a:rPr lang="en-US" sz="1800" b="1" dirty="0" smtClean="0"/>
              <a:t>},</a:t>
            </a:r>
          </a:p>
          <a:p>
            <a:pPr marL="109728" indent="0" algn="ctr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{</a:t>
            </a:r>
            <a:r>
              <a:rPr lang="en-US" sz="1800" b="1" dirty="0"/>
              <a:t>1,1,1}};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Dimensional </a:t>
            </a:r>
            <a:r>
              <a:rPr lang="en-IN" dirty="0" smtClean="0"/>
              <a:t>Array(Example)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050" dirty="0"/>
              <a:t>using System;</a:t>
            </a:r>
          </a:p>
          <a:p>
            <a:pPr marL="109728" indent="0">
              <a:buNone/>
            </a:pPr>
            <a:r>
              <a:rPr lang="en-US" sz="1050" dirty="0"/>
              <a:t>class </a:t>
            </a:r>
            <a:r>
              <a:rPr lang="en-US" sz="1050" dirty="0" err="1"/>
              <a:t>tdarray</a:t>
            </a:r>
            <a:endParaRPr lang="en-US" sz="1050" dirty="0"/>
          </a:p>
          <a:p>
            <a:pPr marL="109728" indent="0">
              <a:buNone/>
            </a:pPr>
            <a:r>
              <a:rPr lang="en-US" sz="1050" dirty="0"/>
              <a:t>{</a:t>
            </a:r>
          </a:p>
          <a:p>
            <a:pPr marL="109728" indent="0">
              <a:buNone/>
            </a:pPr>
            <a:r>
              <a:rPr lang="en-US" sz="1050" dirty="0"/>
              <a:t>   static </a:t>
            </a:r>
            <a:r>
              <a:rPr lang="en-US" sz="1050" dirty="0" err="1"/>
              <a:t>int</a:t>
            </a:r>
            <a:r>
              <a:rPr lang="en-US" sz="1050" dirty="0"/>
              <a:t> ROWS=20;</a:t>
            </a:r>
          </a:p>
          <a:p>
            <a:pPr marL="109728" indent="0">
              <a:buNone/>
            </a:pPr>
            <a:r>
              <a:rPr lang="en-US" sz="1050" dirty="0"/>
              <a:t>   static </a:t>
            </a:r>
            <a:r>
              <a:rPr lang="en-US" sz="1050" dirty="0" err="1"/>
              <a:t>int</a:t>
            </a:r>
            <a:r>
              <a:rPr lang="en-US" sz="1050" dirty="0"/>
              <a:t> COLUMNS= 20;</a:t>
            </a:r>
          </a:p>
          <a:p>
            <a:pPr marL="109728" indent="0">
              <a:buNone/>
            </a:pPr>
            <a:r>
              <a:rPr lang="en-US" sz="1050" dirty="0"/>
              <a:t>public static void Main()</a:t>
            </a:r>
          </a:p>
          <a:p>
            <a:pPr marL="109728" indent="0">
              <a:buNone/>
            </a:pPr>
            <a:r>
              <a:rPr lang="en-US" sz="1050" dirty="0"/>
              <a:t>{</a:t>
            </a:r>
          </a:p>
          <a:p>
            <a:pPr marL="109728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int</a:t>
            </a:r>
            <a:r>
              <a:rPr lang="en-US" sz="1050" dirty="0"/>
              <a:t> [,]product=new </a:t>
            </a:r>
            <a:r>
              <a:rPr lang="en-US" sz="1050" dirty="0" err="1"/>
              <a:t>int</a:t>
            </a:r>
            <a:r>
              <a:rPr lang="en-US" sz="1050" dirty="0"/>
              <a:t>[ROWS,COLUMNS];</a:t>
            </a:r>
          </a:p>
          <a:p>
            <a:pPr marL="109728" indent="0">
              <a:buNone/>
            </a:pPr>
            <a:r>
              <a:rPr lang="en-US" sz="1050" dirty="0"/>
              <a:t>Console.WriteLine("Multiplication Table");</a:t>
            </a:r>
          </a:p>
          <a:p>
            <a:pPr marL="109728" indent="0">
              <a:buNone/>
            </a:pPr>
            <a:r>
              <a:rPr lang="en-US" sz="1050" dirty="0"/>
              <a:t>Console.WriteLine(" ");</a:t>
            </a:r>
          </a:p>
          <a:p>
            <a:pPr marL="109728" indent="0">
              <a:buNone/>
            </a:pP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i,j</a:t>
            </a:r>
            <a:r>
              <a:rPr lang="en-US" sz="1050" dirty="0"/>
              <a:t>;</a:t>
            </a:r>
          </a:p>
          <a:p>
            <a:pPr marL="109728" indent="0">
              <a:buNone/>
            </a:pPr>
            <a:r>
              <a:rPr lang="en-US" sz="1050" dirty="0"/>
              <a:t>for(i=10;i&lt;</a:t>
            </a:r>
            <a:r>
              <a:rPr lang="en-US" sz="1050" dirty="0" err="1"/>
              <a:t>ROWS;i</a:t>
            </a:r>
            <a:r>
              <a:rPr lang="en-US" sz="1050" dirty="0"/>
              <a:t>++)</a:t>
            </a:r>
          </a:p>
          <a:p>
            <a:pPr marL="109728" indent="0">
              <a:buNone/>
            </a:pPr>
            <a:r>
              <a:rPr lang="en-US" sz="1050" dirty="0"/>
              <a:t>{  </a:t>
            </a:r>
          </a:p>
          <a:p>
            <a:pPr marL="109728" indent="0">
              <a:buNone/>
            </a:pPr>
            <a:r>
              <a:rPr lang="en-US" sz="1050" dirty="0"/>
              <a:t>   for(j=10;j&lt;</a:t>
            </a:r>
            <a:r>
              <a:rPr lang="en-US" sz="1050" dirty="0" err="1"/>
              <a:t>COLUMNS;j</a:t>
            </a:r>
            <a:r>
              <a:rPr lang="en-US" sz="1050" dirty="0"/>
              <a:t>++)</a:t>
            </a:r>
          </a:p>
          <a:p>
            <a:pPr marL="109728" indent="0">
              <a:buNone/>
            </a:pPr>
            <a:r>
              <a:rPr lang="en-US" sz="1050" dirty="0"/>
              <a:t>     {</a:t>
            </a:r>
          </a:p>
          <a:p>
            <a:pPr marL="109728" indent="0">
              <a:buNone/>
            </a:pPr>
            <a:r>
              <a:rPr lang="en-US" sz="1050" dirty="0"/>
              <a:t>           product[</a:t>
            </a:r>
            <a:r>
              <a:rPr lang="en-US" sz="1050" dirty="0" err="1"/>
              <a:t>i,j</a:t>
            </a:r>
            <a:r>
              <a:rPr lang="en-US" sz="1050" dirty="0"/>
              <a:t>]=i*j;</a:t>
            </a:r>
          </a:p>
          <a:p>
            <a:pPr marL="109728" indent="0">
              <a:buNone/>
            </a:pPr>
            <a:r>
              <a:rPr lang="en-US" sz="1050" dirty="0"/>
              <a:t>           </a:t>
            </a:r>
            <a:r>
              <a:rPr lang="en-US" sz="1050" dirty="0" err="1"/>
              <a:t>Console.Write</a:t>
            </a:r>
            <a:r>
              <a:rPr lang="en-US" sz="1050" dirty="0"/>
              <a:t>(" " +product[</a:t>
            </a:r>
            <a:r>
              <a:rPr lang="en-US" sz="1050" dirty="0" err="1"/>
              <a:t>i,j</a:t>
            </a:r>
            <a:r>
              <a:rPr lang="en-US" sz="1050" dirty="0"/>
              <a:t>]);</a:t>
            </a:r>
          </a:p>
          <a:p>
            <a:pPr marL="109728" indent="0">
              <a:buNone/>
            </a:pPr>
            <a:r>
              <a:rPr lang="en-US" sz="1050" dirty="0"/>
              <a:t>      }</a:t>
            </a:r>
          </a:p>
          <a:p>
            <a:pPr marL="109728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Console.Write</a:t>
            </a:r>
            <a:r>
              <a:rPr lang="en-US" sz="1050" dirty="0"/>
              <a:t>(" ");</a:t>
            </a:r>
          </a:p>
          <a:p>
            <a:pPr marL="109728" indent="0">
              <a:buNone/>
            </a:pPr>
            <a:r>
              <a:rPr lang="en-US" sz="1050" dirty="0"/>
              <a:t>}</a:t>
            </a:r>
          </a:p>
          <a:p>
            <a:pPr marL="109728" indent="0">
              <a:buNone/>
            </a:pPr>
            <a:r>
              <a:rPr lang="en-US" sz="1050" dirty="0"/>
              <a:t> }</a:t>
            </a:r>
          </a:p>
          <a:p>
            <a:pPr marL="109728" indent="0">
              <a:buNone/>
            </a:pPr>
            <a:r>
              <a:rPr lang="en-US" sz="1050" dirty="0"/>
              <a:t>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IN" b="1" dirty="0" smtClean="0"/>
              <a:t>Variable Size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C# treats multidimensional arrays as ‘arrays of arrays’. It is possible to declare two-dimensional array as follows:- </a:t>
            </a:r>
          </a:p>
          <a:p>
            <a:pPr marL="109728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[][] x=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 [3][];//three rows arrays</a:t>
            </a:r>
          </a:p>
          <a:p>
            <a:pPr marL="109728" indent="0">
              <a:buNone/>
            </a:pPr>
            <a:r>
              <a:rPr lang="en-US" sz="2000" dirty="0"/>
              <a:t>x</a:t>
            </a:r>
            <a:r>
              <a:rPr lang="en-US" sz="2000" dirty="0" smtClean="0"/>
              <a:t>[0]=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[2];// first row has two elements</a:t>
            </a:r>
          </a:p>
          <a:p>
            <a:pPr marL="109728" indent="0">
              <a:buNone/>
            </a:pPr>
            <a:r>
              <a:rPr lang="en-US" sz="2000" dirty="0" smtClean="0"/>
              <a:t>x[1]=new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[4];//second row has four elements</a:t>
            </a:r>
          </a:p>
          <a:p>
            <a:pPr marL="109728" indent="0">
              <a:buNone/>
            </a:pPr>
            <a:r>
              <a:rPr lang="en-US" sz="2000" dirty="0" smtClean="0"/>
              <a:t>x[2]=new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[3]; //third row has three elements</a:t>
            </a:r>
          </a:p>
          <a:p>
            <a:pPr marL="109728" indent="0">
              <a:buNone/>
            </a:pPr>
            <a:r>
              <a:rPr lang="en-US" sz="2000" dirty="0" smtClean="0"/>
              <a:t>These statements create a two-dimensional array having different lengths for each rows :- </a:t>
            </a: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029200"/>
            <a:ext cx="4562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</a:t>
            </a:r>
            <a:r>
              <a:rPr lang="en-IN" b="1" dirty="0" err="1" smtClean="0"/>
              <a:t>System.Array</a:t>
            </a:r>
            <a:r>
              <a:rPr lang="en-IN" b="1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3352799"/>
          </a:xfrm>
        </p:spPr>
      </p:pic>
      <p:sp>
        <p:nvSpPr>
          <p:cNvPr id="3" name="TextBox 2"/>
          <p:cNvSpPr txBox="1"/>
          <p:nvPr/>
        </p:nvSpPr>
        <p:spPr>
          <a:xfrm>
            <a:off x="685800" y="6248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 Copy() instead of </a:t>
            </a:r>
            <a:r>
              <a:rPr lang="en-US" b="1" dirty="0" err="1" smtClean="0"/>
              <a:t>CopyTo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8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ArrayList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err="1" smtClean="0"/>
              <a:t>System.Collections</a:t>
            </a:r>
            <a:r>
              <a:rPr lang="en-IN" sz="2000" dirty="0" smtClean="0"/>
              <a:t> namespaces defines a class known as Array List that can store a dynamically sized array of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The ArrayList class includes a number of methods to support operations such as sorting, removing and enumerating its contents.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It also supports a property Count that gives the number of objects in an array list and a property Capacity to modify  or read the capacity.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ArrayList is similar to an array, except that it has the ability to grow dynamically.</a:t>
            </a:r>
          </a:p>
          <a:p>
            <a:pPr marL="109728" indent="0" algn="just">
              <a:buNone/>
            </a:pPr>
            <a:endParaRPr lang="en-IN" sz="2000" dirty="0" smtClean="0"/>
          </a:p>
          <a:p>
            <a:pPr marL="109728" indent="0" algn="just">
              <a:buNone/>
            </a:pPr>
            <a:r>
              <a:rPr lang="en-IN" sz="2000" dirty="0" smtClean="0"/>
              <a:t>ArrayList cities=new ArrayList(30);</a:t>
            </a:r>
          </a:p>
          <a:p>
            <a:pPr marL="109728" indent="0" algn="just">
              <a:buNone/>
            </a:pPr>
            <a:r>
              <a:rPr lang="en-IN" sz="2000" dirty="0" smtClean="0"/>
              <a:t>ArrayList cities=new ArrayList( );//if </a:t>
            </a:r>
            <a:r>
              <a:rPr lang="en-IN" sz="2000" dirty="0" err="1" smtClean="0"/>
              <a:t>empty,its</a:t>
            </a:r>
            <a:r>
              <a:rPr lang="en-IN" sz="2000" dirty="0" smtClean="0"/>
              <a:t> capacity is 16.</a:t>
            </a:r>
          </a:p>
          <a:p>
            <a:pPr marL="109728" indent="0" algn="just">
              <a:buNone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Mr.Chirag Joshi-Assistant Professor-CSE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648</TotalTime>
  <Words>729</Words>
  <Application>Microsoft Office PowerPoint</Application>
  <PresentationFormat>On-screen Show (4:3)</PresentationFormat>
  <Paragraphs>142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Arrays</vt:lpstr>
      <vt:lpstr>Declaration of Array in C#</vt:lpstr>
      <vt:lpstr>Creation of Array in C#</vt:lpstr>
      <vt:lpstr>Initialization of Arrays</vt:lpstr>
      <vt:lpstr>Two Dimensional Array</vt:lpstr>
      <vt:lpstr>Two Dimensional Array(Example)</vt:lpstr>
      <vt:lpstr>Variable Size Arrays</vt:lpstr>
      <vt:lpstr>The System.Array Class</vt:lpstr>
      <vt:lpstr>ArrayList Class</vt:lpstr>
      <vt:lpstr>ArrayList Class(Contd..)</vt:lpstr>
      <vt:lpstr>ArrayList Class(Contd..)</vt:lpstr>
      <vt:lpstr>ArrayList Class(Contd..)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Chirag-CJ</dc:creator>
  <cp:lastModifiedBy>Chirag-CJ</cp:lastModifiedBy>
  <cp:revision>73</cp:revision>
  <dcterms:created xsi:type="dcterms:W3CDTF">2006-08-16T00:00:00Z</dcterms:created>
  <dcterms:modified xsi:type="dcterms:W3CDTF">2019-01-28T05:54:10Z</dcterms:modified>
</cp:coreProperties>
</file>