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b18790dfc_25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b18790dfc_2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b18790dfc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b18790df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b18790dfc_2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b18790dfc_2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b18790dfc_2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b18790dfc_2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b18790dfc_25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b18790dfc_2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Fractured, Or Not-fractured, That Is The Question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 Computer Vision Mini Project</a:t>
            </a:r>
            <a:endParaRPr sz="2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98088" y="31731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Abhi</a:t>
            </a:r>
            <a:endParaRPr sz="1800"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598088" y="3477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40"/>
              <a:t>11.04.2025</a:t>
            </a:r>
            <a:endParaRPr sz="184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10000"/>
            <a:ext cx="3263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1001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MobileNetV2 </a:t>
            </a:r>
            <a:r>
              <a:rPr lang="en" sz="1800"/>
              <a:t>works very well with this dataset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 need to fine tune the model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Time taken for 10 epochs: 176 sec. (roughly 3 min.)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Want to add some noise to the test data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 a Streamlit app</a:t>
            </a:r>
            <a:endParaRPr sz="1800"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060" y="2925375"/>
            <a:ext cx="1873875" cy="18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576200" y="33569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576200" y="1174500"/>
            <a:ext cx="64056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Dataset and cleaning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 training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0774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Hospitals in Germany are overcrowded with patients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we have a shortage of stuffs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Ortho department approached me to help them with an assistant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Work: Help to distinguish between </a:t>
            </a:r>
            <a:r>
              <a:rPr b="1" lang="en"/>
              <a:t>fractured</a:t>
            </a:r>
            <a:r>
              <a:rPr lang="en"/>
              <a:t> and </a:t>
            </a:r>
            <a:r>
              <a:rPr b="1" lang="en"/>
              <a:t>non-fractured</a:t>
            </a:r>
            <a:r>
              <a:rPr lang="en"/>
              <a:t> bones</a:t>
            </a:r>
            <a:endParaRPr/>
          </a:p>
        </p:txBody>
      </p:sp>
      <p:pic>
        <p:nvPicPr>
          <p:cNvPr id="101" name="Google Shape;101;p15" title="0c70d9cb6ae7fcf9faae2dc812af08_gallery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700" y="2850025"/>
            <a:ext cx="1072300" cy="195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 title="00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6800" y="2824050"/>
            <a:ext cx="962467" cy="2010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and challenge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11700" y="1001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dataset contains random images of fractured and not-fractured bones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Some of the images are corrupted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Computer vision algo is implemented using Tensorflow and is </a:t>
            </a:r>
            <a:r>
              <a:rPr b="1" lang="en" sz="1800"/>
              <a:t>costly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How do I make it computationally efficient and run locally?</a:t>
            </a:r>
            <a:endParaRPr b="1"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Wayout?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124475"/>
            <a:ext cx="4605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Remove corrupted images using </a:t>
            </a:r>
            <a:r>
              <a:rPr b="1" lang="en" sz="1800"/>
              <a:t>T</a:t>
            </a:r>
            <a:r>
              <a:rPr b="1" lang="en" sz="1800"/>
              <a:t>f</a:t>
            </a:r>
            <a:r>
              <a:rPr lang="en" sz="1800"/>
              <a:t> 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Compile Tensorflow using GPU</a:t>
            </a:r>
            <a:endParaRPr b="1" sz="1800"/>
          </a:p>
        </p:txBody>
      </p:sp>
      <p:pic>
        <p:nvPicPr>
          <p:cNvPr id="115" name="Google Shape;115;p17" title="Screenshot From 2025-04-11 08-36-5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525" y="4463850"/>
            <a:ext cx="5188949" cy="520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 title="Screenshot From 2025-04-11 08-40-5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7525" y="2115825"/>
            <a:ext cx="5188950" cy="227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11700" y="10012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Computer</a:t>
            </a:r>
            <a:r>
              <a:rPr lang="en" sz="1800"/>
              <a:t> vision model: </a:t>
            </a:r>
            <a:r>
              <a:rPr b="1" lang="en" sz="1800"/>
              <a:t>MobileNetV2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Learning rate: 0.1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Adam optimizer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Batch size: 32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augmentation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Pretrained weights from </a:t>
            </a:r>
            <a:r>
              <a:rPr b="1" lang="en" sz="1800"/>
              <a:t>Imagenet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Initial epoch: 10</a:t>
            </a:r>
            <a:endParaRPr sz="1800"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749" y="1349537"/>
            <a:ext cx="4158550" cy="183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29" name="Google Shape;129;p19" title="accuracy_loss_basi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200"/>
            <a:ext cx="8339850" cy="32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10000"/>
            <a:ext cx="3693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pic>
        <p:nvPicPr>
          <p:cNvPr id="135" name="Google Shape;135;p20" title="cm_basi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375" y="780125"/>
            <a:ext cx="4826926" cy="405857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11700" y="1001275"/>
            <a:ext cx="3525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Overall very good predictions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Type 1 and type 2 errors are small</a:t>
            </a:r>
            <a:endParaRPr sz="1800"/>
          </a:p>
        </p:txBody>
      </p:sp>
      <p:pic>
        <p:nvPicPr>
          <p:cNvPr id="137" name="Google Shape;137;p20" title="Screenshot From 2025-04-11 09-46-2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91125"/>
            <a:ext cx="3525900" cy="1490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410000"/>
            <a:ext cx="3263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Moment of truth</a:t>
            </a:r>
            <a:endParaRPr/>
          </a:p>
        </p:txBody>
      </p:sp>
      <p:pic>
        <p:nvPicPr>
          <p:cNvPr id="143" name="Google Shape;143;p21" title="predictions_basic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204" cy="305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