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Digital eGram Panchayat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</a:p>
          <a:p>
            <a:pPr>
              <a:defRPr sz="2000"/>
            </a:pPr>
          </a:p>
          <a:p>
            <a:pPr marL="0" indent="0">
              <a:buNone/>
              <a:defRPr sz="2000"/>
            </a:pPr>
            <a:r>
              <a:rPr lang="en-US"/>
              <a:t>STUDENT NAME: ABHISHEK BABAN DAKHORE</a:t>
            </a:r>
            <a:endParaRPr lang="en-US"/>
          </a:p>
          <a:p>
            <a:pPr marL="0" indent="0">
              <a:buNone/>
              <a:defRPr sz="2000"/>
            </a:pPr>
            <a:r>
              <a:rPr lang="en-US"/>
              <a:t>PROJECT NAME : </a:t>
            </a:r>
            <a:r>
              <a:rPr>
                <a:sym typeface="+mn-ea"/>
              </a:rPr>
              <a:t>Digital eGram Panchayat</a:t>
            </a:r>
            <a:endParaRPr>
              <a:sym typeface="+mn-ea"/>
            </a:endParaRPr>
          </a:p>
          <a:p>
            <a:pPr marL="0" indent="0">
              <a:buNone/>
              <a:defRPr sz="2000"/>
            </a:pPr>
            <a:r>
              <a:rPr lang="en-US">
                <a:sym typeface="+mn-ea"/>
              </a:rPr>
              <a:t>INTERNSHIP ID: UMIP280766</a:t>
            </a:r>
            <a:endParaRPr>
              <a:sym typeface="+mn-ea"/>
            </a:endParaRPr>
          </a:p>
          <a:p>
            <a:pPr marL="0" indent="0">
              <a:buNone/>
              <a:defRPr sz="2000"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Search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Displays list of services from Firestore.</a:t>
            </a:r>
          </a:p>
          <a:p>
            <a:pPr>
              <a:defRPr sz="2000"/>
            </a:pPr>
            <a:r>
              <a:t>Each service has apply button to submit request.</a:t>
            </a:r>
          </a:p>
          <a:p>
            <a:pPr>
              <a:defRPr sz="2000"/>
            </a:pPr>
            <a:r>
              <a:t>Generates unique application 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Grievance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Simple form to raise complaints.</a:t>
            </a:r>
          </a:p>
          <a:p>
            <a:pPr>
              <a:defRPr sz="2000"/>
            </a:pPr>
            <a:r>
              <a:t>Stored in 'grievances' Firestore collection.</a:t>
            </a:r>
          </a:p>
          <a:p>
            <a:pPr>
              <a:defRPr sz="2000"/>
            </a:pPr>
            <a:r>
              <a:t>Staff can view and respond to complaints.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Application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User can view submitted services.</a:t>
            </a:r>
          </a:p>
          <a:p>
            <a:pPr>
              <a:defRPr sz="2000"/>
            </a:pPr>
            <a:r>
              <a:t>See status updates like approved, rejected, pending.</a:t>
            </a:r>
          </a:p>
          <a:p>
            <a:pPr>
              <a:defRPr sz="2000"/>
            </a:pPr>
            <a:r>
              <a:t>Ensures transparency.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Create Service (Staff)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Form with name and description.</a:t>
            </a:r>
          </a:p>
          <a:p>
            <a:pPr>
              <a:defRPr sz="2000"/>
            </a:pPr>
            <a:r>
              <a:t>Saves service details in Firestore.</a:t>
            </a:r>
          </a:p>
          <a:p>
            <a:pPr>
              <a:defRPr sz="2000"/>
            </a:pPr>
            <a:r>
              <a:t>Immediately visible to users.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Add Staff (Staff Dashboard)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Form to register new staff.</a:t>
            </a:r>
          </a:p>
          <a:p>
            <a:pPr>
              <a:defRPr sz="2000"/>
            </a:pPr>
            <a:r>
              <a:t>Stores name, user ID, password, and role.</a:t>
            </a:r>
          </a:p>
          <a:p>
            <a:pPr>
              <a:defRPr sz="2000"/>
            </a:pPr>
            <a:r>
              <a:t>Role-based access ensured.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Staff can post important announcements.</a:t>
            </a:r>
          </a:p>
          <a:p>
            <a:pPr>
              <a:defRPr sz="2000"/>
            </a:pPr>
            <a:r>
              <a:t>Visible on home page.</a:t>
            </a:r>
          </a:p>
          <a:p>
            <a:pPr>
              <a:defRPr sz="2000"/>
            </a:pPr>
            <a:r>
              <a:t>Stored in Firestore.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Profile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Users can view their profile.</a:t>
            </a:r>
          </a:p>
          <a:p>
            <a:pPr>
              <a:defRPr sz="2000"/>
            </a:pPr>
            <a:r>
              <a:t>All data fetched from Firestore.</a:t>
            </a:r>
          </a:p>
          <a:p>
            <a:pPr>
              <a:defRPr sz="2000"/>
            </a:pPr>
            <a:r>
              <a:t>Editable in future versions.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Certificate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Services can generate certificates.</a:t>
            </a:r>
          </a:p>
          <a:p>
            <a:pPr>
              <a:defRPr sz="2000"/>
            </a:pPr>
            <a:r>
              <a:t>Can be downloaded by citizens.</a:t>
            </a:r>
          </a:p>
          <a:p>
            <a:pPr>
              <a:defRPr sz="2000"/>
            </a:pPr>
            <a:r>
              <a:t>Handled using Firestore data and Storage.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'users', 'staff', 'services', 'applications', 'grievances', 'announcements' collections.</a:t>
            </a:r>
          </a:p>
          <a:p>
            <a:pPr>
              <a:defRPr sz="2000"/>
            </a:pPr>
            <a:r>
              <a:t>Efficiently structured for fast queries.</a:t>
            </a:r>
          </a:p>
          <a:p>
            <a:pPr>
              <a:defRPr sz="2000"/>
            </a:pPr>
            <a:r>
              <a:t>Firebase handles indexing and performance.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Firebase Authentication ensures secure login.</a:t>
            </a:r>
          </a:p>
          <a:p>
            <a:pPr>
              <a:defRPr sz="2000"/>
            </a:pPr>
            <a:r>
              <a:t>Firestore rules restrict access based on user role.</a:t>
            </a:r>
          </a:p>
          <a:p>
            <a:pPr>
              <a:defRPr sz="2000"/>
            </a:pPr>
            <a:r>
              <a:t>Only authorized staff can update application status.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The Digital eGram Panchayat system is a web-based platform for rural governance.</a:t>
            </a:r>
          </a:p>
          <a:p>
            <a:pPr>
              <a:defRPr sz="2000"/>
            </a:pPr>
            <a:r>
              <a:t>It bridges the gap between citizens and panchayat services using modern technology.</a:t>
            </a:r>
          </a:p>
          <a:p>
            <a:pPr>
              <a:defRPr sz="2000"/>
            </a:pPr>
            <a:r>
              <a:t>Citizens can access various services online without physically visiting the office.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Deployed on Firebase Hosting.</a:t>
            </a:r>
          </a:p>
          <a:p>
            <a:pPr>
              <a:defRPr sz="2000"/>
            </a:pPr>
            <a:r>
              <a:t>URL: https://digitalgrampanchayat-e1d66.web.app</a:t>
            </a:r>
          </a:p>
          <a:p>
            <a:pPr>
              <a:defRPr sz="2000"/>
            </a:pPr>
            <a:r>
              <a:t>Responsive design with Vite + React.</a:t>
            </a:r>
          </a:p>
          <a:p>
            <a:pPr>
              <a:defRPr sz="2000"/>
            </a:pPr>
            <a:r>
              <a:rPr lang="en-US"/>
              <a:t>Github : </a:t>
            </a:r>
            <a:r>
              <a:rPr lang="en-US" altLang="en-US"/>
              <a:t>https://github.com/abhishek-dakhore/Digital-e-gram-panchayat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Firebase rules setup for different roles.</a:t>
            </a:r>
          </a:p>
          <a:p>
            <a:pPr>
              <a:defRPr sz="2000"/>
            </a:pPr>
            <a:r>
              <a:t>Data synchronization and real-time updates.</a:t>
            </a:r>
          </a:p>
          <a:p>
            <a:pPr>
              <a:defRPr sz="2000"/>
            </a:pPr>
            <a:r>
              <a:t>UI/UX improvements for rural users.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Saves time and cost for citizens.</a:t>
            </a:r>
          </a:p>
          <a:p>
            <a:pPr>
              <a:defRPr sz="2000"/>
            </a:pPr>
            <a:r>
              <a:t>Efficient government service delivery.</a:t>
            </a:r>
          </a:p>
          <a:p>
            <a:pPr>
              <a:defRPr sz="2000"/>
            </a:pPr>
            <a:r>
              <a:t>Transparent and accountable operations.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Add Admin panel for district-level monitoring.</a:t>
            </a:r>
          </a:p>
          <a:p>
            <a:pPr>
              <a:defRPr sz="2000"/>
            </a:pPr>
            <a:r>
              <a:t>Aadhaar and mobile number verification.</a:t>
            </a:r>
          </a:p>
          <a:p>
            <a:pPr>
              <a:defRPr sz="2000"/>
            </a:pPr>
            <a:r>
              <a:t>Multilingual support (Marathi, Hindi, English).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Digital eGram Panchayat bridges rural and digital India.</a:t>
            </a:r>
          </a:p>
          <a:p>
            <a:pPr>
              <a:defRPr sz="2000"/>
            </a:pPr>
            <a:r>
              <a:t>Simplifies governance and service delivery.</a:t>
            </a:r>
          </a:p>
          <a:p>
            <a:pPr>
              <a:defRPr sz="2000"/>
            </a:pPr>
            <a:r>
              <a:t>Scalable for all villages and districts.</a:t>
            </a: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  <a:r>
              <a:rPr lang="en-US"/>
              <a:t>Links: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Team &amp;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Frontend, UI/UX: Abhishek Dakhore</a:t>
            </a:r>
          </a:p>
          <a:p>
            <a:pPr>
              <a:defRPr sz="2000"/>
            </a:pPr>
            <a:r>
              <a:t>Backend Integration: Firebase (auth, db, storage)</a:t>
            </a:r>
          </a:p>
          <a:p>
            <a:pPr>
              <a:defRPr sz="2000"/>
            </a:pPr>
            <a:r>
              <a:t>Deployment &amp; Testing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Any Questions?</a:t>
            </a:r>
          </a:p>
          <a:p>
            <a:pPr>
              <a:defRPr sz="2000"/>
            </a:pPr>
            <a:r>
              <a:t>Contact: abdakhore@gmail.com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Digitize traditional gram panchayat processes.</a:t>
            </a:r>
          </a:p>
          <a:p>
            <a:pPr>
              <a:defRPr sz="2000"/>
            </a:pPr>
            <a:r>
              <a:t>Ensure transparent and efficient delivery of services.</a:t>
            </a:r>
          </a:p>
          <a:p>
            <a:pPr>
              <a:defRPr sz="2000"/>
            </a:pPr>
            <a:r>
              <a:t>Reduce paperwork and human errors.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Frontend: React.js</a:t>
            </a:r>
          </a:p>
          <a:p>
            <a:pPr>
              <a:defRPr sz="2000"/>
            </a:pPr>
            <a:r>
              <a:t>Backend: Firebase (Authentication, Firestore, Storage)</a:t>
            </a:r>
          </a:p>
          <a:p>
            <a:pPr>
              <a:defRPr sz="2000"/>
            </a:pPr>
            <a:r>
              <a:t>Hosting: Firebase Hosting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Citizen (User) Dashboard</a:t>
            </a:r>
          </a:p>
          <a:p>
            <a:pPr>
              <a:defRPr sz="2000"/>
            </a:pPr>
            <a:r>
              <a:t>2. Staff Dashboard</a:t>
            </a:r>
          </a:p>
          <a:p>
            <a:pPr>
              <a:defRPr sz="2000"/>
            </a:pPr>
            <a:r>
              <a:t>3. Admin Panel (optional/future scope)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User Dashboard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Search services and apply online.</a:t>
            </a:r>
          </a:p>
          <a:p>
            <a:pPr>
              <a:defRPr sz="2000"/>
            </a:pPr>
            <a:r>
              <a:t>Track application status.</a:t>
            </a:r>
          </a:p>
          <a:p>
            <a:pPr>
              <a:defRPr sz="2000"/>
            </a:pPr>
            <a:r>
              <a:t>Submit grievances or complaints.</a:t>
            </a:r>
          </a:p>
          <a:p>
            <a:pPr>
              <a:defRPr sz="2000"/>
            </a:pPr>
            <a:r>
              <a:t>Download certificates or acknowledgements.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Staff Dashboard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Create, update, delete services.</a:t>
            </a:r>
          </a:p>
          <a:p>
            <a:pPr>
              <a:defRPr sz="2000"/>
            </a:pPr>
            <a:r>
              <a:t>Manage applications and update statuses.</a:t>
            </a:r>
          </a:p>
          <a:p>
            <a:pPr>
              <a:defRPr sz="2000"/>
            </a:pPr>
            <a:r>
              <a:t>View grievances and resolve complaints.</a:t>
            </a:r>
          </a:p>
          <a:p>
            <a:pPr>
              <a:defRPr sz="2000"/>
            </a:pPr>
            <a:r>
              <a:t>Create announcements for citizens.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Uses Firebase Authentication.</a:t>
            </a:r>
          </a:p>
          <a:p>
            <a:pPr>
              <a:defRPr sz="2000"/>
            </a:pPr>
            <a:r>
              <a:t>Stores user details in Firestore.</a:t>
            </a:r>
          </a:p>
          <a:p>
            <a:pPr>
              <a:defRPr sz="2000"/>
            </a:pPr>
            <a:r>
              <a:t>Photo upload handled via Firebase Storage.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Login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Role-based login system (citizen or staff).</a:t>
            </a:r>
          </a:p>
          <a:p>
            <a:pPr>
              <a:defRPr sz="2000"/>
            </a:pPr>
            <a:r>
              <a:t>Validates using Firebase credentials.</a:t>
            </a:r>
          </a:p>
          <a:p>
            <a:pPr>
              <a:defRPr sz="2000"/>
            </a:pPr>
            <a:r>
              <a:t>Redirects to respective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3540</Words>
  <Application>WPS Presentation</Application>
  <PresentationFormat>On-screen Show (4:3)</PresentationFormat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Digital eGram Panchayat</vt:lpstr>
      <vt:lpstr>Introduction</vt:lpstr>
      <vt:lpstr>Objective</vt:lpstr>
      <vt:lpstr>Technology Stack</vt:lpstr>
      <vt:lpstr>System Modules</vt:lpstr>
      <vt:lpstr>User Dashboard - Features</vt:lpstr>
      <vt:lpstr>Staff Dashboard - Features</vt:lpstr>
      <vt:lpstr>User Registration</vt:lpstr>
      <vt:lpstr>Login Functionality</vt:lpstr>
      <vt:lpstr>Search Services</vt:lpstr>
      <vt:lpstr>Grievance Submission</vt:lpstr>
      <vt:lpstr>Application Tracking</vt:lpstr>
      <vt:lpstr>Create Service (Staff)</vt:lpstr>
      <vt:lpstr>Add Staff (Staff Dashboard)</vt:lpstr>
      <vt:lpstr>Announcements</vt:lpstr>
      <vt:lpstr>Profile Management</vt:lpstr>
      <vt:lpstr>Certificate Download</vt:lpstr>
      <vt:lpstr>Database Structure</vt:lpstr>
      <vt:lpstr>Security</vt:lpstr>
      <vt:lpstr>Deployment</vt:lpstr>
      <vt:lpstr>Challenges Faced</vt:lpstr>
      <vt:lpstr>Benefits</vt:lpstr>
      <vt:lpstr>Future Scope</vt:lpstr>
      <vt:lpstr>Conclusion</vt:lpstr>
      <vt:lpstr>Team &amp; Contributions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PC-12</cp:lastModifiedBy>
  <cp:revision>3</cp:revision>
  <dcterms:created xsi:type="dcterms:W3CDTF">2013-01-27T09:14:00Z</dcterms:created>
  <dcterms:modified xsi:type="dcterms:W3CDTF">2025-06-18T10:15:34Z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B92EB3EC02254D7AA878DB41A56A7735_12</vt:lpwstr>
  </property>
  <property fmtid="{D5CDD505-2E9C-101B-9397-08002B2CF9AE}" pid="3" name="KSOProductBuildVer">
    <vt:lpwstr>1033-12.2.0.21546</vt:lpwstr>
  </property>
</Properties>
</file>