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ym typeface="+mn-ea"/>
              </a:rPr>
              <a:t>Portfolio Website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4445" y="2492375"/>
            <a:ext cx="7393305" cy="3089910"/>
          </a:xfrm>
        </p:spPr>
        <p:txBody>
          <a:bodyPr/>
          <a:p>
            <a:r>
              <a:rPr lang="en-US" altLang="en-US">
                <a:sym typeface="+mn-ea"/>
              </a:rPr>
              <a:t>Submitted By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Abhishek Baban Dakhore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Internship ID: UMIP280569</a:t>
            </a:r>
            <a:endParaRPr lang="en-US" altLang="en-US">
              <a:sym typeface="+mn-ea"/>
            </a:endParaRPr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altLang="en-US"/>
              <a:t>Thank You..!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Project Overview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responsive, interactive personal portfolio website</a:t>
            </a:r>
            <a:endParaRPr lang="en-US" altLang="en-US"/>
          </a:p>
          <a:p>
            <a:r>
              <a:rPr lang="en-US" altLang="en-US"/>
              <a:t>Showcases my profile, education, projects, and contact form</a:t>
            </a:r>
            <a:endParaRPr lang="en-US" altLang="en-US"/>
          </a:p>
          <a:p>
            <a:r>
              <a:rPr lang="en-US" altLang="en-US"/>
              <a:t>Built using HTML, CSS, JavaScript</a:t>
            </a:r>
            <a:endParaRPr lang="en-US" altLang="en-US"/>
          </a:p>
          <a:p>
            <a:r>
              <a:rPr lang="en-US" altLang="en-US"/>
              <a:t>Designed with attractive UI/UX, smooth navigation, and animations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Technologies Used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HTML5: Page structure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CSS3: Styling, layout, responsiveness, animations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JavaScript: Dynamic interactions, form validation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FormSubmit: Contact form integration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Media Queries: Mobile-first responsive design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Website Pages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000" b="1"/>
              <a:t>1. Home Page</a:t>
            </a:r>
            <a:endParaRPr lang="en-US" altLang="en-US" sz="2000" b="1"/>
          </a:p>
          <a:p>
            <a:r>
              <a:rPr lang="en-US" altLang="en-US" sz="2000" b="1"/>
              <a:t>Circular profile photo &amp; short bio</a:t>
            </a:r>
            <a:endParaRPr lang="en-US" altLang="en-US" sz="2000" b="1"/>
          </a:p>
          <a:p>
            <a:r>
              <a:rPr lang="en-US" altLang="en-US" sz="2000" b="1"/>
              <a:t>Social media icons (Instagram, WhatsApp, GitHub)</a:t>
            </a:r>
            <a:endParaRPr lang="en-US" altLang="en-US" sz="2000" b="1"/>
          </a:p>
          <a:p>
            <a:r>
              <a:rPr lang="en-US" altLang="en-US" sz="2000" b="1"/>
              <a:t>Animated scrolling link</a:t>
            </a:r>
            <a:endParaRPr lang="en-US" altLang="en-US" sz="2000" b="1"/>
          </a:p>
          <a:p>
            <a:r>
              <a:rPr lang="en-US" altLang="en-US" sz="2000" b="1"/>
              <a:t>2. About Page</a:t>
            </a:r>
            <a:endParaRPr lang="en-US" altLang="en-US" sz="2000" b="1"/>
          </a:p>
          <a:p>
            <a:r>
              <a:rPr lang="en-US" altLang="en-US" sz="2000" b="1"/>
              <a:t>Education, hobbies, and work experience</a:t>
            </a:r>
            <a:endParaRPr lang="en-US" altLang="en-US" sz="2000" b="1"/>
          </a:p>
          <a:p>
            <a:r>
              <a:rPr lang="en-US" altLang="en-US" sz="2000" b="1"/>
              <a:t>Styled and animated table</a:t>
            </a:r>
            <a:endParaRPr lang="en-US" altLang="en-US" sz="2000" b="1"/>
          </a:p>
          <a:p>
            <a:r>
              <a:rPr lang="en-US" altLang="en-US" sz="2000" b="1"/>
              <a:t>3. Projects Page</a:t>
            </a:r>
            <a:endParaRPr lang="en-US" altLang="en-US" sz="2000" b="1"/>
          </a:p>
          <a:p>
            <a:r>
              <a:rPr lang="en-US" altLang="en-US" sz="2000" b="1"/>
              <a:t>Gallery of my projects with images and descriptions</a:t>
            </a:r>
            <a:endParaRPr lang="en-US" altLang="en-US" sz="2000" b="1"/>
          </a:p>
          <a:p>
            <a:r>
              <a:rPr lang="en-US" altLang="en-US" sz="2000" b="1"/>
              <a:t>4. Contact Page</a:t>
            </a:r>
            <a:endParaRPr lang="en-US" altLang="en-US" sz="2000" b="1"/>
          </a:p>
          <a:p>
            <a:r>
              <a:rPr lang="en-US" altLang="en-US" sz="2000" b="1"/>
              <a:t>Contact form with name, email, subject, message</a:t>
            </a:r>
            <a:endParaRPr lang="en-US" altLang="en-US" sz="2000" b="1"/>
          </a:p>
          <a:p>
            <a:r>
              <a:rPr lang="en-US" altLang="en-US" sz="2000" b="1"/>
              <a:t>JavaScript validation</a:t>
            </a:r>
            <a:endParaRPr lang="en-US" altLang="en-US" sz="2000" b="1"/>
          </a:p>
          <a:p>
            <a:r>
              <a:rPr lang="en-US" altLang="en-US" sz="2000" b="1"/>
              <a:t>Emails sent via FormSubmit</a:t>
            </a:r>
            <a:endParaRPr lang="en-US" altLang="en-US" sz="2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Key Features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✅ Fully responsive (mobile, tablet, desktop)</a:t>
            </a:r>
            <a:endParaRPr lang="en-US" altLang="en-US"/>
          </a:p>
          <a:p>
            <a:r>
              <a:rPr lang="en-US" altLang="en-US"/>
              <a:t>✅ Animated transitions and hover effects</a:t>
            </a:r>
            <a:endParaRPr lang="en-US" altLang="en-US"/>
          </a:p>
          <a:p>
            <a:r>
              <a:rPr lang="en-US" altLang="en-US"/>
              <a:t>✅ Social media integration</a:t>
            </a:r>
            <a:endParaRPr lang="en-US" altLang="en-US"/>
          </a:p>
          <a:p>
            <a:r>
              <a:rPr lang="en-US" altLang="en-US"/>
              <a:t>✅ Contact form with real-time validation</a:t>
            </a:r>
            <a:endParaRPr lang="en-US" altLang="en-US"/>
          </a:p>
          <a:p>
            <a:r>
              <a:rPr lang="en-US" altLang="en-US"/>
              <a:t>✅ Clean, modern layout and color scheme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Challenges Faced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Implementing responsive design across all devices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Smooth scrolling and section highlighting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Contact form validation and email integration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Making the UI both attractive and lightweight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 Learning Outcomes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Gained confidence in front-end development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Learned about responsive UI/UX design principles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Improved problem-solving using JavaScript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Understood basics of web hosting and form handling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Future Enhancements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Add blog or testimonial section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Integrate backend (Node.js / PHP)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Add dark mode toggle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animations with libraries like GSAP or AOS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Demo &amp; Contact Info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Visit My Website: </a:t>
            </a:r>
            <a:r>
              <a:rPr lang="en-US" altLang="en-US" sz="2400"/>
              <a:t>https://abhidakhore.netlify.app</a:t>
            </a:r>
            <a:endParaRPr lang="en-US" altLang="en-US"/>
          </a:p>
          <a:p>
            <a:r>
              <a:rPr lang="en-US" altLang="en-US"/>
              <a:t>GitHub Repo: </a:t>
            </a:r>
            <a:r>
              <a:rPr lang="en-US" altLang="en-US" sz="2400"/>
              <a:t>https://github.com/abhishek-dakhore/portfolio/tree/main</a:t>
            </a:r>
            <a:endParaRPr lang="en-US" altLang="en-US"/>
          </a:p>
          <a:p>
            <a:r>
              <a:rPr lang="en-US" altLang="en-US"/>
              <a:t>Email: </a:t>
            </a:r>
            <a:r>
              <a:rPr lang="en-US" altLang="en-US" sz="2400"/>
              <a:t>abdakhore@gmail.com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1823</Words>
  <Application>WPS Presentation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Portfolio Website</vt:lpstr>
      <vt:lpstr> Project Overview</vt:lpstr>
      <vt:lpstr>Technologies Used</vt:lpstr>
      <vt:lpstr> Website Pages</vt:lpstr>
      <vt:lpstr>Key Features</vt:lpstr>
      <vt:lpstr>Challenges Faced</vt:lpstr>
      <vt:lpstr> Learning Outcomes</vt:lpstr>
      <vt:lpstr>Future Enhancements</vt:lpstr>
      <vt:lpstr>Demo &amp; Contact Info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dc:creator>abdak</dc:creator>
  <cp:lastModifiedBy>PC-12</cp:lastModifiedBy>
  <cp:revision>2</cp:revision>
  <dcterms:created xsi:type="dcterms:W3CDTF">2025-04-05T07:32:00Z</dcterms:created>
  <dcterms:modified xsi:type="dcterms:W3CDTF">2025-06-20T18:40:50Z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85F2057A017E49DD8CFA66B6FA28AD74_11</vt:lpwstr>
  </property>
  <property fmtid="{D5CDD505-2E9C-101B-9397-08002B2CF9AE}" pid="3" name="KSOProductBuildVer">
    <vt:lpwstr>1033-12.2.0.21546</vt:lpwstr>
  </property>
</Properties>
</file>