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Alfa Slab One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lfaSlabOne-regular.fntdata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a8fd0b6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a8fd0b6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aa8fb3bb4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aa8fb3bb4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aa8fb3bb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aa8fb3bb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aa8fb3bb4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aa8fb3bb4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AZURE DATA ENGINEER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Datasets: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In this Project, will be working on E-commerce datasets.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We have around 10 datasets from different sources.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 title="updated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66550" y="161625"/>
            <a:ext cx="17208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Data Sources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061375" y="1901450"/>
            <a:ext cx="17778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Staging Layer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5809025" y="1492675"/>
            <a:ext cx="112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Intermediate </a:t>
            </a:r>
            <a:endParaRPr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Layer</a:t>
            </a:r>
            <a:endParaRPr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7900875" y="1682825"/>
            <a:ext cx="12072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Publish Layer</a:t>
            </a:r>
            <a:endParaRPr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700075" y="3489200"/>
            <a:ext cx="17778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Security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Prerequisite</a:t>
            </a:r>
            <a:r>
              <a:rPr lang="en"/>
              <a:t>: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Laptop or System with Stable Internet Connection.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Azure Account.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Basics or SQL or Pyspark Knowledge.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Ready……….?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8288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Let’s get Started………………….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