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ldStandardTT-italic.fntdata"/><Relationship Id="rId9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ae6af0c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ae6af0c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1384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 Engineering Project (NYC-Taxi)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 title="NycTaxi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23600" y="988750"/>
            <a:ext cx="1093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Ingestion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956800" y="2234225"/>
            <a:ext cx="960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Staging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725175" y="2234225"/>
            <a:ext cx="1435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Intermediate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054625" y="2234225"/>
            <a:ext cx="1045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Publish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520900" y="656050"/>
            <a:ext cx="279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Transformation</a:t>
            </a:r>
            <a:endParaRPr b="1" sz="1600">
              <a:solidFill>
                <a:schemeClr val="dk2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4002625" y="1663800"/>
            <a:ext cx="779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>
            <a:off x="6018175" y="1663800"/>
            <a:ext cx="808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342250" y="4183250"/>
            <a:ext cx="80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 Taxi</a:t>
            </a:r>
            <a:endParaRPr b="1" sz="1600">
              <a:solidFill>
                <a:srgbClr val="FF9900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136200" y="3456875"/>
            <a:ext cx="14358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Security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