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6926203" y="995212"/>
            <a:ext cx="4435592" cy="554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50">
                <a:solidFill>
                  <a:srgbClr val="527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926203" y="995212"/>
            <a:ext cx="4435592" cy="554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50">
                <a:solidFill>
                  <a:srgbClr val="527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084742" y="2683553"/>
            <a:ext cx="7148830" cy="6525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926203" y="995212"/>
            <a:ext cx="4435592" cy="554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50">
                <a:solidFill>
                  <a:srgbClr val="527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926203" y="995212"/>
            <a:ext cx="4435592" cy="554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50" u="none" cap="none" strike="noStrike">
                <a:solidFill>
                  <a:srgbClr val="527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7693137" y="179243"/>
            <a:ext cx="9334499" cy="99250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29249" y="557075"/>
            <a:ext cx="505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450">
            <a:noAutofit/>
          </a:bodyPr>
          <a:lstStyle/>
          <a:p>
            <a:pPr indent="0" lvl="0" marL="12700" marR="5080" rtl="0" algn="l">
              <a:lnSpc>
                <a:spcPct val="1102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ARDUINO	IDE  BASICS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729250" y="2599325"/>
            <a:ext cx="5852700" cy="5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5080" rtl="0" algn="l">
              <a:lnSpc>
                <a:spcPct val="112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Arduino IDE is an open source</a:t>
            </a:r>
            <a:r>
              <a:rPr lang="en-US" sz="2600"/>
              <a:t> 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software that is mainly used for writing and compiling the code into the Arduino </a:t>
            </a:r>
            <a:r>
              <a:rPr lang="en-US" sz="2600"/>
              <a:t>m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odule.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38B6F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i="1" lang="en-US" sz="3200">
                <a:solidFill>
                  <a:srgbClr val="38B6FF"/>
                </a:solidFill>
                <a:latin typeface="Calibri"/>
                <a:ea typeface="Calibri"/>
                <a:cs typeface="Calibri"/>
                <a:sym typeface="Calibri"/>
              </a:rPr>
              <a:t>arts	of	the environment</a:t>
            </a:r>
            <a:endParaRPr i="1" sz="3200">
              <a:solidFill>
                <a:srgbClr val="38B6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1921510" rtl="0" algn="l">
              <a:lnSpc>
                <a:spcPct val="135730"/>
              </a:lnSpc>
              <a:spcBef>
                <a:spcPts val="6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Save - ctrl/cmd+S 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1921510" rtl="0" algn="l">
              <a:lnSpc>
                <a:spcPct val="13573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Verify - ctrl/cmd+R 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1921510" rtl="0" algn="l">
              <a:lnSpc>
                <a:spcPct val="13573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Upload - ctrl/cmd+U 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1921510" rtl="0" algn="l">
              <a:lnSpc>
                <a:spcPct val="13573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Text editor</a:t>
            </a:r>
            <a:endParaRPr sz="2600"/>
          </a:p>
          <a:p>
            <a:pPr indent="-393700" lvl="0" marL="457200" marR="1921510" rtl="0" algn="l">
              <a:lnSpc>
                <a:spcPct val="13573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Output pane</a:t>
            </a:r>
            <a:endParaRPr sz="2600"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Board and port used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 rot="10800000">
            <a:off x="1381616" y="1936675"/>
            <a:ext cx="2657400" cy="6410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6158800" y="945200"/>
            <a:ext cx="6063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latin typeface="Arial"/>
                <a:ea typeface="Arial"/>
                <a:cs typeface="Arial"/>
                <a:sym typeface="Arial"/>
              </a:rPr>
              <a:t>WORKING WITH</a:t>
            </a:r>
            <a:r>
              <a:rPr b="1" lang="en-US" sz="4300"/>
              <a:t> </a:t>
            </a:r>
            <a:r>
              <a:rPr b="1" lang="en-US" sz="4300">
                <a:latin typeface="Arial"/>
                <a:ea typeface="Arial"/>
                <a:cs typeface="Arial"/>
                <a:sym typeface="Arial"/>
              </a:rPr>
              <a:t>PINS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9761843" y="9012587"/>
            <a:ext cx="22396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example code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1541936" y="9012587"/>
            <a:ext cx="23380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pins in arduino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5181401" y="2161858"/>
            <a:ext cx="11401425" cy="5962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084742" y="2683553"/>
            <a:ext cx="7148830" cy="6525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535305" marR="34036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setup() and void loop() together are like	the main() in C++.</a:t>
            </a:r>
            <a:endParaRPr/>
          </a:p>
          <a:p>
            <a:pPr indent="0" lvl="0" marL="12700" rtl="0" algn="l">
              <a:lnSpc>
                <a:spcPct val="114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void setup( )</a:t>
            </a:r>
            <a:endParaRPr b="1" sz="3500"/>
          </a:p>
          <a:p>
            <a:pPr indent="0" lvl="0" marL="12700" marR="70485" rtl="0" algn="l">
              <a:lnSpc>
                <a:spcPct val="114599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    T</a:t>
            </a:r>
            <a:r>
              <a:rPr lang="en-US"/>
              <a:t>his part of the code runs when the arduino  board is powered and started.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void loop( )</a:t>
            </a:r>
            <a:endParaRPr b="1" sz="3500"/>
          </a:p>
          <a:p>
            <a:pPr indent="0" lvl="0" marL="12700" marR="5080" rtl="0" algn="l">
              <a:lnSpc>
                <a:spcPct val="114599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    W</a:t>
            </a:r>
            <a:r>
              <a:rPr lang="en-US"/>
              <a:t>hen the setup() code is run completely,  then the loop() code runs in an infinite loop,  that is, the loop() code repeats itself  infinitely till the board is powered off.</a:t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6440450" y="826100"/>
            <a:ext cx="53613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EXPLAINING THE CODE</a:t>
            </a:r>
            <a:endParaRPr/>
          </a:p>
        </p:txBody>
      </p:sp>
      <p:sp>
        <p:nvSpPr>
          <p:cNvPr id="62" name="Google Shape;62;p9"/>
          <p:cNvSpPr txBox="1"/>
          <p:nvPr/>
        </p:nvSpPr>
        <p:spPr>
          <a:xfrm>
            <a:off x="9145352" y="1943307"/>
            <a:ext cx="287464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int led = 12;</a:t>
            </a:r>
            <a:endParaRPr b="1" sz="3200"/>
          </a:p>
        </p:txBody>
      </p:sp>
      <p:sp>
        <p:nvSpPr>
          <p:cNvPr id="63" name="Google Shape;63;p9"/>
          <p:cNvSpPr txBox="1"/>
          <p:nvPr/>
        </p:nvSpPr>
        <p:spPr>
          <a:xfrm>
            <a:off x="9131300" y="2529999"/>
            <a:ext cx="6594475" cy="6927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6669" marR="240665" rtl="0" algn="just">
              <a:lnSpc>
                <a:spcPct val="11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   T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he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digital pin numbered 12 is name by the  variable led.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/>
              <a:t>p</a:t>
            </a:r>
            <a:r>
              <a:rPr b="1" lang="en-US" sz="3400"/>
              <a:t>inMode</a:t>
            </a:r>
            <a:r>
              <a:rPr b="1" lang="en-US" sz="3400"/>
              <a:t>( l</a:t>
            </a:r>
            <a:r>
              <a:rPr b="1" lang="en-US" sz="3400"/>
              <a:t>ed, </a:t>
            </a:r>
            <a:r>
              <a:rPr b="1" lang="en-US" sz="3400"/>
              <a:t>O</a:t>
            </a:r>
            <a:r>
              <a:rPr b="1" lang="en-US" sz="3400"/>
              <a:t>UTPUT </a:t>
            </a:r>
            <a:r>
              <a:rPr b="1" lang="en-US" sz="3400"/>
              <a:t>) ;</a:t>
            </a:r>
            <a:endParaRPr b="1" sz="3400"/>
          </a:p>
          <a:p>
            <a:pPr indent="0" lvl="0" marL="12700" marR="64768" rtl="0" algn="just">
              <a:lnSpc>
                <a:spcPct val="1137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800"/>
              <a:t>    S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ets the pin named led to a mode 'OUTPUT',  by doing so, we can send desired output to  the led pin.</a:t>
            </a:r>
            <a:endParaRPr sz="2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471169" rtl="0" algn="l">
              <a:lnSpc>
                <a:spcPct val="12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/>
              <a:t>d</a:t>
            </a:r>
            <a:r>
              <a:rPr b="1" lang="en-US" sz="3400"/>
              <a:t>igitalWrite( led, LOW );</a:t>
            </a:r>
            <a:endParaRPr b="1" sz="3400"/>
          </a:p>
          <a:p>
            <a:pPr indent="0" lvl="0" marL="12700" marR="471169" rtl="0" algn="l">
              <a:lnSpc>
                <a:spcPct val="12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   T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his function sets the value of the led pin, which has already been set to output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mode,</a:t>
            </a:r>
            <a:r>
              <a:rPr lang="en-US" sz="2800"/>
              <a:t> to ‘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LOW' or 'HIGH' based on the input given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