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426" y="1304014"/>
            <a:ext cx="10058399" cy="1851301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Phishing 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b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by 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Techniques </a:t>
            </a:r>
            <a:endParaRPr lang="en-IN" sz="44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1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77" y="452718"/>
            <a:ext cx="6432607" cy="795637"/>
          </a:xfrm>
        </p:spPr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458" y="1248355"/>
            <a:ext cx="10052368" cy="515244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Phishing, a prevalent cyber threat, involves fraudulent attempts to obtain sensitive information such as usernames, passwords, and financial data by masquerading as a trustworthy entity.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336" y="452718"/>
            <a:ext cx="6702949" cy="843345"/>
          </a:xfrm>
        </p:spPr>
        <p:txBody>
          <a:bodyPr/>
          <a:lstStyle/>
          <a:p>
            <a:r>
              <a:rPr lang="en-IN" dirty="0" smtClean="0"/>
              <a:t>                 </a:t>
            </a:r>
            <a:r>
              <a:rPr lang="en-IN" sz="3200" dirty="0" smtClean="0"/>
              <a:t>0BJECTIVES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APPROACH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27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5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43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        Phishing Website Detection              by Machine Learning                         Techniques </vt:lpstr>
      <vt:lpstr>       INTRODUCTION</vt:lpstr>
      <vt:lpstr>                 0BJECTIVES</vt:lpstr>
      <vt:lpstr>                                   APPROACH</vt:lpstr>
      <vt:lpstr>                     DATA COLLECTION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              by Machine Learning                         Techniques</dc:title>
  <dc:creator>Microsoft account</dc:creator>
  <cp:lastModifiedBy>Microsoft account</cp:lastModifiedBy>
  <cp:revision>4</cp:revision>
  <dcterms:created xsi:type="dcterms:W3CDTF">2024-05-26T15:33:49Z</dcterms:created>
  <dcterms:modified xsi:type="dcterms:W3CDTF">2024-05-26T18:10:57Z</dcterms:modified>
</cp:coreProperties>
</file>