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5" r:id="rId15"/>
    <p:sldId id="270" r:id="rId16"/>
    <p:sldId id="278" r:id="rId17"/>
    <p:sldId id="277" r:id="rId18"/>
    <p:sldId id="273" r:id="rId19"/>
    <p:sldId id="274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54E16-93E1-43AF-A7E0-1BD43D46387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DA071-0054-4FBC-963A-BDD0A4AC28BF}">
      <dgm:prSet phldrT="[Text]"/>
      <dgm:spPr/>
      <dgm:t>
        <a:bodyPr/>
        <a:lstStyle/>
        <a:p>
          <a:r>
            <a:rPr lang="en-US" dirty="0"/>
            <a:t>+</a:t>
          </a:r>
        </a:p>
      </dgm:t>
    </dgm:pt>
    <dgm:pt modelId="{B4553415-ACE8-4D86-93A6-47FD6B6EDE57}" type="parTrans" cxnId="{FD86D3C6-3BF5-4C05-8FC7-1564939D9F7D}">
      <dgm:prSet/>
      <dgm:spPr/>
      <dgm:t>
        <a:bodyPr/>
        <a:lstStyle/>
        <a:p>
          <a:endParaRPr lang="en-US"/>
        </a:p>
      </dgm:t>
    </dgm:pt>
    <dgm:pt modelId="{1A7FEC1E-F77D-4E32-8DAB-A55C5A5C81AD}" type="sibTrans" cxnId="{FD86D3C6-3BF5-4C05-8FC7-1564939D9F7D}">
      <dgm:prSet/>
      <dgm:spPr/>
      <dgm:t>
        <a:bodyPr/>
        <a:lstStyle/>
        <a:p>
          <a:endParaRPr lang="en-US"/>
        </a:p>
      </dgm:t>
    </dgm:pt>
    <dgm:pt modelId="{2FE1CC81-0A8C-4A74-975D-A05FCC4EAE82}">
      <dgm:prSet phldrT="[Text]"/>
      <dgm:spPr/>
      <dgm:t>
        <a:bodyPr/>
        <a:lstStyle/>
        <a:p>
          <a:r>
            <a:rPr lang="en-US" dirty="0"/>
            <a:t>Angle PID</a:t>
          </a:r>
        </a:p>
      </dgm:t>
    </dgm:pt>
    <dgm:pt modelId="{FC2F508D-01E2-4868-8356-982262CD12B1}" type="parTrans" cxnId="{79306B8D-674C-4CEB-8453-8AF08013338A}">
      <dgm:prSet/>
      <dgm:spPr/>
      <dgm:t>
        <a:bodyPr/>
        <a:lstStyle/>
        <a:p>
          <a:endParaRPr lang="en-US"/>
        </a:p>
      </dgm:t>
    </dgm:pt>
    <dgm:pt modelId="{C6E50053-25F2-4F8A-82C8-69E899C26451}" type="sibTrans" cxnId="{79306B8D-674C-4CEB-8453-8AF08013338A}">
      <dgm:prSet/>
      <dgm:spPr/>
      <dgm:t>
        <a:bodyPr/>
        <a:lstStyle/>
        <a:p>
          <a:endParaRPr lang="en-US"/>
        </a:p>
      </dgm:t>
    </dgm:pt>
    <dgm:pt modelId="{0DB3A380-BDE6-46B0-A5F5-71C1664EB47B}">
      <dgm:prSet phldrT="[Text]"/>
      <dgm:spPr/>
      <dgm:t>
        <a:bodyPr/>
        <a:lstStyle/>
        <a:p>
          <a:r>
            <a:rPr lang="en-US" dirty="0"/>
            <a:t>Angle Offset</a:t>
          </a:r>
        </a:p>
      </dgm:t>
    </dgm:pt>
    <dgm:pt modelId="{9F39E5EE-6EE1-4948-8B05-CDF7862FE83E}" type="parTrans" cxnId="{81E7FA07-C8AB-4A7B-99C0-A782B6F78DCC}">
      <dgm:prSet/>
      <dgm:spPr/>
      <dgm:t>
        <a:bodyPr/>
        <a:lstStyle/>
        <a:p>
          <a:endParaRPr lang="en-US"/>
        </a:p>
      </dgm:t>
    </dgm:pt>
    <dgm:pt modelId="{95B98997-A447-4756-AB53-4D300D7642A2}" type="sibTrans" cxnId="{81E7FA07-C8AB-4A7B-99C0-A782B6F78DCC}">
      <dgm:prSet/>
      <dgm:spPr/>
      <dgm:t>
        <a:bodyPr/>
        <a:lstStyle/>
        <a:p>
          <a:endParaRPr lang="en-US"/>
        </a:p>
      </dgm:t>
    </dgm:pt>
    <dgm:pt modelId="{8A4202EA-FC38-426A-BF73-606916050E20}" type="pres">
      <dgm:prSet presAssocID="{77D54E16-93E1-43AF-A7E0-1BD43D46387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06818E-C226-4DA0-B181-5CF7E6E94061}" type="pres">
      <dgm:prSet presAssocID="{D88DA071-0054-4FBC-963A-BDD0A4AC28BF}" presName="centerShape" presStyleLbl="node0" presStyleIdx="0" presStyleCnt="1" custLinFactNeighborY="-30796"/>
      <dgm:spPr/>
    </dgm:pt>
    <dgm:pt modelId="{B467B3D6-05EB-4DBD-95DE-1A2860CD4A3D}" type="pres">
      <dgm:prSet presAssocID="{FC2F508D-01E2-4868-8356-982262CD12B1}" presName="parTrans" presStyleLbl="bgSibTrans2D1" presStyleIdx="0" presStyleCnt="2" custAng="10800000" custScaleX="65479" custLinFactNeighborX="-899" custLinFactNeighborY="-67477"/>
      <dgm:spPr/>
    </dgm:pt>
    <dgm:pt modelId="{900EFBA2-4F71-44C3-B308-9A7F9DFE645A}" type="pres">
      <dgm:prSet presAssocID="{2FE1CC81-0A8C-4A74-975D-A05FCC4EAE82}" presName="node" presStyleLbl="node1" presStyleIdx="0" presStyleCnt="2" custRadScaleRad="58221" custRadScaleInc="-138170">
        <dgm:presLayoutVars>
          <dgm:bulletEnabled val="1"/>
        </dgm:presLayoutVars>
      </dgm:prSet>
      <dgm:spPr/>
    </dgm:pt>
    <dgm:pt modelId="{4AA9105A-F45B-461A-ABD8-F4591E5E13D5}" type="pres">
      <dgm:prSet presAssocID="{9F39E5EE-6EE1-4948-8B05-CDF7862FE83E}" presName="parTrans" presStyleLbl="bgSibTrans2D1" presStyleIdx="1" presStyleCnt="2"/>
      <dgm:spPr/>
    </dgm:pt>
    <dgm:pt modelId="{1262AC7A-673F-4405-99F1-DF3E7EBD4D1F}" type="pres">
      <dgm:prSet presAssocID="{0DB3A380-BDE6-46B0-A5F5-71C1664EB47B}" presName="node" presStyleLbl="node1" presStyleIdx="1" presStyleCnt="2" custRadScaleRad="150245" custRadScaleInc="-60810">
        <dgm:presLayoutVars>
          <dgm:bulletEnabled val="1"/>
        </dgm:presLayoutVars>
      </dgm:prSet>
      <dgm:spPr/>
    </dgm:pt>
  </dgm:ptLst>
  <dgm:cxnLst>
    <dgm:cxn modelId="{79306B8D-674C-4CEB-8453-8AF08013338A}" srcId="{D88DA071-0054-4FBC-963A-BDD0A4AC28BF}" destId="{2FE1CC81-0A8C-4A74-975D-A05FCC4EAE82}" srcOrd="0" destOrd="0" parTransId="{FC2F508D-01E2-4868-8356-982262CD12B1}" sibTransId="{C6E50053-25F2-4F8A-82C8-69E899C26451}"/>
    <dgm:cxn modelId="{81E7FA07-C8AB-4A7B-99C0-A782B6F78DCC}" srcId="{D88DA071-0054-4FBC-963A-BDD0A4AC28BF}" destId="{0DB3A380-BDE6-46B0-A5F5-71C1664EB47B}" srcOrd="1" destOrd="0" parTransId="{9F39E5EE-6EE1-4948-8B05-CDF7862FE83E}" sibTransId="{95B98997-A447-4756-AB53-4D300D7642A2}"/>
    <dgm:cxn modelId="{0E430486-8A38-4C55-8916-4B7AB306474E}" type="presOf" srcId="{77D54E16-93E1-43AF-A7E0-1BD43D463878}" destId="{8A4202EA-FC38-426A-BF73-606916050E20}" srcOrd="0" destOrd="0" presId="urn:microsoft.com/office/officeart/2005/8/layout/radial4"/>
    <dgm:cxn modelId="{2592FB25-E232-41D6-B034-823EC0AD6704}" type="presOf" srcId="{FC2F508D-01E2-4868-8356-982262CD12B1}" destId="{B467B3D6-05EB-4DBD-95DE-1A2860CD4A3D}" srcOrd="0" destOrd="0" presId="urn:microsoft.com/office/officeart/2005/8/layout/radial4"/>
    <dgm:cxn modelId="{FD86D3C6-3BF5-4C05-8FC7-1564939D9F7D}" srcId="{77D54E16-93E1-43AF-A7E0-1BD43D463878}" destId="{D88DA071-0054-4FBC-963A-BDD0A4AC28BF}" srcOrd="0" destOrd="0" parTransId="{B4553415-ACE8-4D86-93A6-47FD6B6EDE57}" sibTransId="{1A7FEC1E-F77D-4E32-8DAB-A55C5A5C81AD}"/>
    <dgm:cxn modelId="{010AE4AA-67BB-4E76-96B0-A1D85F915BF4}" type="presOf" srcId="{0DB3A380-BDE6-46B0-A5F5-71C1664EB47B}" destId="{1262AC7A-673F-4405-99F1-DF3E7EBD4D1F}" srcOrd="0" destOrd="0" presId="urn:microsoft.com/office/officeart/2005/8/layout/radial4"/>
    <dgm:cxn modelId="{6E00353F-3EFB-4F35-B6BE-D89B0633596E}" type="presOf" srcId="{D88DA071-0054-4FBC-963A-BDD0A4AC28BF}" destId="{5306818E-C226-4DA0-B181-5CF7E6E94061}" srcOrd="0" destOrd="0" presId="urn:microsoft.com/office/officeart/2005/8/layout/radial4"/>
    <dgm:cxn modelId="{CAF51EA1-5BF2-48B7-ADA5-103C4ACE55EC}" type="presOf" srcId="{9F39E5EE-6EE1-4948-8B05-CDF7862FE83E}" destId="{4AA9105A-F45B-461A-ABD8-F4591E5E13D5}" srcOrd="0" destOrd="0" presId="urn:microsoft.com/office/officeart/2005/8/layout/radial4"/>
    <dgm:cxn modelId="{DCED84FB-68B2-4C88-91F9-BC946ADC4DF6}" type="presOf" srcId="{2FE1CC81-0A8C-4A74-975D-A05FCC4EAE82}" destId="{900EFBA2-4F71-44C3-B308-9A7F9DFE645A}" srcOrd="0" destOrd="0" presId="urn:microsoft.com/office/officeart/2005/8/layout/radial4"/>
    <dgm:cxn modelId="{4A81A331-AEDF-4013-B70C-992A317130BA}" type="presParOf" srcId="{8A4202EA-FC38-426A-BF73-606916050E20}" destId="{5306818E-C226-4DA0-B181-5CF7E6E94061}" srcOrd="0" destOrd="0" presId="urn:microsoft.com/office/officeart/2005/8/layout/radial4"/>
    <dgm:cxn modelId="{A4404700-548D-4242-9125-5DD76BC80172}" type="presParOf" srcId="{8A4202EA-FC38-426A-BF73-606916050E20}" destId="{B467B3D6-05EB-4DBD-95DE-1A2860CD4A3D}" srcOrd="1" destOrd="0" presId="urn:microsoft.com/office/officeart/2005/8/layout/radial4"/>
    <dgm:cxn modelId="{CCE10AAC-B5BD-41BA-BA4C-0F18DDE68679}" type="presParOf" srcId="{8A4202EA-FC38-426A-BF73-606916050E20}" destId="{900EFBA2-4F71-44C3-B308-9A7F9DFE645A}" srcOrd="2" destOrd="0" presId="urn:microsoft.com/office/officeart/2005/8/layout/radial4"/>
    <dgm:cxn modelId="{15129AED-B574-42F6-BA47-09D25AEC4B7A}" type="presParOf" srcId="{8A4202EA-FC38-426A-BF73-606916050E20}" destId="{4AA9105A-F45B-461A-ABD8-F4591E5E13D5}" srcOrd="3" destOrd="0" presId="urn:microsoft.com/office/officeart/2005/8/layout/radial4"/>
    <dgm:cxn modelId="{9D137382-C22B-4FD0-B3EF-A3267ECFFB5F}" type="presParOf" srcId="{8A4202EA-FC38-426A-BF73-606916050E20}" destId="{1262AC7A-673F-4405-99F1-DF3E7EBD4D1F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54E16-93E1-43AF-A7E0-1BD43D46387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DA071-0054-4FBC-963A-BDD0A4AC28BF}">
      <dgm:prSet phldrT="[Text]"/>
      <dgm:spPr/>
      <dgm:t>
        <a:bodyPr/>
        <a:lstStyle/>
        <a:p>
          <a:r>
            <a:rPr lang="en-US" dirty="0"/>
            <a:t>+</a:t>
          </a:r>
        </a:p>
      </dgm:t>
    </dgm:pt>
    <dgm:pt modelId="{B4553415-ACE8-4D86-93A6-47FD6B6EDE57}" type="parTrans" cxnId="{FD86D3C6-3BF5-4C05-8FC7-1564939D9F7D}">
      <dgm:prSet/>
      <dgm:spPr/>
      <dgm:t>
        <a:bodyPr/>
        <a:lstStyle/>
        <a:p>
          <a:endParaRPr lang="en-US"/>
        </a:p>
      </dgm:t>
    </dgm:pt>
    <dgm:pt modelId="{1A7FEC1E-F77D-4E32-8DAB-A55C5A5C81AD}" type="sibTrans" cxnId="{FD86D3C6-3BF5-4C05-8FC7-1564939D9F7D}">
      <dgm:prSet/>
      <dgm:spPr/>
      <dgm:t>
        <a:bodyPr/>
        <a:lstStyle/>
        <a:p>
          <a:endParaRPr lang="en-US"/>
        </a:p>
      </dgm:t>
    </dgm:pt>
    <dgm:pt modelId="{2FE1CC81-0A8C-4A74-975D-A05FCC4EAE82}">
      <dgm:prSet phldrT="[Text]"/>
      <dgm:spPr/>
      <dgm:t>
        <a:bodyPr/>
        <a:lstStyle/>
        <a:p>
          <a:r>
            <a:rPr lang="en-US" dirty="0"/>
            <a:t>Angle PID</a:t>
          </a:r>
        </a:p>
      </dgm:t>
    </dgm:pt>
    <dgm:pt modelId="{FC2F508D-01E2-4868-8356-982262CD12B1}" type="parTrans" cxnId="{79306B8D-674C-4CEB-8453-8AF08013338A}">
      <dgm:prSet/>
      <dgm:spPr/>
      <dgm:t>
        <a:bodyPr/>
        <a:lstStyle/>
        <a:p>
          <a:endParaRPr lang="en-US"/>
        </a:p>
      </dgm:t>
    </dgm:pt>
    <dgm:pt modelId="{C6E50053-25F2-4F8A-82C8-69E899C26451}" type="sibTrans" cxnId="{79306B8D-674C-4CEB-8453-8AF08013338A}">
      <dgm:prSet/>
      <dgm:spPr/>
      <dgm:t>
        <a:bodyPr/>
        <a:lstStyle/>
        <a:p>
          <a:endParaRPr lang="en-US"/>
        </a:p>
      </dgm:t>
    </dgm:pt>
    <dgm:pt modelId="{0DB3A380-BDE6-46B0-A5F5-71C1664EB47B}">
      <dgm:prSet phldrT="[Text]"/>
      <dgm:spPr/>
      <dgm:t>
        <a:bodyPr/>
        <a:lstStyle/>
        <a:p>
          <a:r>
            <a:rPr lang="en-US" dirty="0"/>
            <a:t>Angle Offset</a:t>
          </a:r>
        </a:p>
      </dgm:t>
    </dgm:pt>
    <dgm:pt modelId="{9F39E5EE-6EE1-4948-8B05-CDF7862FE83E}" type="parTrans" cxnId="{81E7FA07-C8AB-4A7B-99C0-A782B6F78DCC}">
      <dgm:prSet/>
      <dgm:spPr/>
      <dgm:t>
        <a:bodyPr/>
        <a:lstStyle/>
        <a:p>
          <a:endParaRPr lang="en-US"/>
        </a:p>
      </dgm:t>
    </dgm:pt>
    <dgm:pt modelId="{95B98997-A447-4756-AB53-4D300D7642A2}" type="sibTrans" cxnId="{81E7FA07-C8AB-4A7B-99C0-A782B6F78DCC}">
      <dgm:prSet/>
      <dgm:spPr/>
      <dgm:t>
        <a:bodyPr/>
        <a:lstStyle/>
        <a:p>
          <a:endParaRPr lang="en-US"/>
        </a:p>
      </dgm:t>
    </dgm:pt>
    <dgm:pt modelId="{173204D0-CB88-4012-B5FE-432787C2E045}">
      <dgm:prSet phldrT="[Text]"/>
      <dgm:spPr/>
      <dgm:t>
        <a:bodyPr/>
        <a:lstStyle/>
        <a:p>
          <a:r>
            <a:rPr lang="en-US" dirty="0"/>
            <a:t>Position PID</a:t>
          </a:r>
        </a:p>
      </dgm:t>
    </dgm:pt>
    <dgm:pt modelId="{ED1F6B88-B4C8-4B6E-B437-CC8B345A063B}" type="sibTrans" cxnId="{0375E075-D9D9-4433-AD4E-9251FB273D88}">
      <dgm:prSet/>
      <dgm:spPr/>
      <dgm:t>
        <a:bodyPr/>
        <a:lstStyle/>
        <a:p>
          <a:endParaRPr lang="en-US"/>
        </a:p>
      </dgm:t>
    </dgm:pt>
    <dgm:pt modelId="{9D618193-3755-4D10-9757-18C0A699CCE2}" type="parTrans" cxnId="{0375E075-D9D9-4433-AD4E-9251FB273D88}">
      <dgm:prSet/>
      <dgm:spPr/>
      <dgm:t>
        <a:bodyPr/>
        <a:lstStyle/>
        <a:p>
          <a:endParaRPr lang="en-US"/>
        </a:p>
      </dgm:t>
    </dgm:pt>
    <dgm:pt modelId="{8A4202EA-FC38-426A-BF73-606916050E20}" type="pres">
      <dgm:prSet presAssocID="{77D54E16-93E1-43AF-A7E0-1BD43D46387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06818E-C226-4DA0-B181-5CF7E6E94061}" type="pres">
      <dgm:prSet presAssocID="{D88DA071-0054-4FBC-963A-BDD0A4AC28BF}" presName="centerShape" presStyleLbl="node0" presStyleIdx="0" presStyleCnt="1" custLinFactNeighborY="-30796"/>
      <dgm:spPr/>
    </dgm:pt>
    <dgm:pt modelId="{9D9BFE01-F74C-42E2-A275-00002EF7ACD1}" type="pres">
      <dgm:prSet presAssocID="{9D618193-3755-4D10-9757-18C0A699CCE2}" presName="parTrans" presStyleLbl="bgSibTrans2D1" presStyleIdx="0" presStyleCnt="3"/>
      <dgm:spPr/>
    </dgm:pt>
    <dgm:pt modelId="{DDF74C17-AD3C-4ACC-8D0A-A280FC237673}" type="pres">
      <dgm:prSet presAssocID="{173204D0-CB88-4012-B5FE-432787C2E045}" presName="node" presStyleLbl="node1" presStyleIdx="0" presStyleCnt="3" custRadScaleRad="178768" custRadScaleInc="49465">
        <dgm:presLayoutVars>
          <dgm:bulletEnabled val="1"/>
        </dgm:presLayoutVars>
      </dgm:prSet>
      <dgm:spPr/>
    </dgm:pt>
    <dgm:pt modelId="{B467B3D6-05EB-4DBD-95DE-1A2860CD4A3D}" type="pres">
      <dgm:prSet presAssocID="{FC2F508D-01E2-4868-8356-982262CD12B1}" presName="parTrans" presStyleLbl="bgSibTrans2D1" presStyleIdx="1" presStyleCnt="3" custAng="10800000" custScaleX="65479" custLinFactNeighborX="-899" custLinFactNeighborY="-67477"/>
      <dgm:spPr/>
    </dgm:pt>
    <dgm:pt modelId="{900EFBA2-4F71-44C3-B308-9A7F9DFE645A}" type="pres">
      <dgm:prSet presAssocID="{2FE1CC81-0A8C-4A74-975D-A05FCC4EAE82}" presName="node" presStyleLbl="node1" presStyleIdx="1" presStyleCnt="3" custRadScaleRad="68376" custRadScaleInc="300000">
        <dgm:presLayoutVars>
          <dgm:bulletEnabled val="1"/>
        </dgm:presLayoutVars>
      </dgm:prSet>
      <dgm:spPr/>
    </dgm:pt>
    <dgm:pt modelId="{4AA9105A-F45B-461A-ABD8-F4591E5E13D5}" type="pres">
      <dgm:prSet presAssocID="{9F39E5EE-6EE1-4948-8B05-CDF7862FE83E}" presName="parTrans" presStyleLbl="bgSibTrans2D1" presStyleIdx="2" presStyleCnt="3"/>
      <dgm:spPr/>
    </dgm:pt>
    <dgm:pt modelId="{1262AC7A-673F-4405-99F1-DF3E7EBD4D1F}" type="pres">
      <dgm:prSet presAssocID="{0DB3A380-BDE6-46B0-A5F5-71C1664EB47B}" presName="node" presStyleLbl="node1" presStyleIdx="2" presStyleCnt="3" custRadScaleRad="174349" custRadScaleInc="-54369">
        <dgm:presLayoutVars>
          <dgm:bulletEnabled val="1"/>
        </dgm:presLayoutVars>
      </dgm:prSet>
      <dgm:spPr/>
    </dgm:pt>
  </dgm:ptLst>
  <dgm:cxnLst>
    <dgm:cxn modelId="{79306B8D-674C-4CEB-8453-8AF08013338A}" srcId="{D88DA071-0054-4FBC-963A-BDD0A4AC28BF}" destId="{2FE1CC81-0A8C-4A74-975D-A05FCC4EAE82}" srcOrd="1" destOrd="0" parTransId="{FC2F508D-01E2-4868-8356-982262CD12B1}" sibTransId="{C6E50053-25F2-4F8A-82C8-69E899C26451}"/>
    <dgm:cxn modelId="{81E7FA07-C8AB-4A7B-99C0-A782B6F78DCC}" srcId="{D88DA071-0054-4FBC-963A-BDD0A4AC28BF}" destId="{0DB3A380-BDE6-46B0-A5F5-71C1664EB47B}" srcOrd="2" destOrd="0" parTransId="{9F39E5EE-6EE1-4948-8B05-CDF7862FE83E}" sibTransId="{95B98997-A447-4756-AB53-4D300D7642A2}"/>
    <dgm:cxn modelId="{0E430486-8A38-4C55-8916-4B7AB306474E}" type="presOf" srcId="{77D54E16-93E1-43AF-A7E0-1BD43D463878}" destId="{8A4202EA-FC38-426A-BF73-606916050E20}" srcOrd="0" destOrd="0" presId="urn:microsoft.com/office/officeart/2005/8/layout/radial4"/>
    <dgm:cxn modelId="{0375E075-D9D9-4433-AD4E-9251FB273D88}" srcId="{D88DA071-0054-4FBC-963A-BDD0A4AC28BF}" destId="{173204D0-CB88-4012-B5FE-432787C2E045}" srcOrd="0" destOrd="0" parTransId="{9D618193-3755-4D10-9757-18C0A699CCE2}" sibTransId="{ED1F6B88-B4C8-4B6E-B437-CC8B345A063B}"/>
    <dgm:cxn modelId="{2592FB25-E232-41D6-B034-823EC0AD6704}" type="presOf" srcId="{FC2F508D-01E2-4868-8356-982262CD12B1}" destId="{B467B3D6-05EB-4DBD-95DE-1A2860CD4A3D}" srcOrd="0" destOrd="0" presId="urn:microsoft.com/office/officeart/2005/8/layout/radial4"/>
    <dgm:cxn modelId="{FD86D3C6-3BF5-4C05-8FC7-1564939D9F7D}" srcId="{77D54E16-93E1-43AF-A7E0-1BD43D463878}" destId="{D88DA071-0054-4FBC-963A-BDD0A4AC28BF}" srcOrd="0" destOrd="0" parTransId="{B4553415-ACE8-4D86-93A6-47FD6B6EDE57}" sibTransId="{1A7FEC1E-F77D-4E32-8DAB-A55C5A5C81AD}"/>
    <dgm:cxn modelId="{C69FB393-9485-417B-AEC2-8F561B998E22}" type="presOf" srcId="{173204D0-CB88-4012-B5FE-432787C2E045}" destId="{DDF74C17-AD3C-4ACC-8D0A-A280FC237673}" srcOrd="0" destOrd="0" presId="urn:microsoft.com/office/officeart/2005/8/layout/radial4"/>
    <dgm:cxn modelId="{010AE4AA-67BB-4E76-96B0-A1D85F915BF4}" type="presOf" srcId="{0DB3A380-BDE6-46B0-A5F5-71C1664EB47B}" destId="{1262AC7A-673F-4405-99F1-DF3E7EBD4D1F}" srcOrd="0" destOrd="0" presId="urn:microsoft.com/office/officeart/2005/8/layout/radial4"/>
    <dgm:cxn modelId="{6E00353F-3EFB-4F35-B6BE-D89B0633596E}" type="presOf" srcId="{D88DA071-0054-4FBC-963A-BDD0A4AC28BF}" destId="{5306818E-C226-4DA0-B181-5CF7E6E94061}" srcOrd="0" destOrd="0" presId="urn:microsoft.com/office/officeart/2005/8/layout/radial4"/>
    <dgm:cxn modelId="{CAF51EA1-5BF2-48B7-ADA5-103C4ACE55EC}" type="presOf" srcId="{9F39E5EE-6EE1-4948-8B05-CDF7862FE83E}" destId="{4AA9105A-F45B-461A-ABD8-F4591E5E13D5}" srcOrd="0" destOrd="0" presId="urn:microsoft.com/office/officeart/2005/8/layout/radial4"/>
    <dgm:cxn modelId="{DCED84FB-68B2-4C88-91F9-BC946ADC4DF6}" type="presOf" srcId="{2FE1CC81-0A8C-4A74-975D-A05FCC4EAE82}" destId="{900EFBA2-4F71-44C3-B308-9A7F9DFE645A}" srcOrd="0" destOrd="0" presId="urn:microsoft.com/office/officeart/2005/8/layout/radial4"/>
    <dgm:cxn modelId="{98B6F085-BAA2-4FA9-B331-5A0E8E675DDC}" type="presOf" srcId="{9D618193-3755-4D10-9757-18C0A699CCE2}" destId="{9D9BFE01-F74C-42E2-A275-00002EF7ACD1}" srcOrd="0" destOrd="0" presId="urn:microsoft.com/office/officeart/2005/8/layout/radial4"/>
    <dgm:cxn modelId="{4A81A331-AEDF-4013-B70C-992A317130BA}" type="presParOf" srcId="{8A4202EA-FC38-426A-BF73-606916050E20}" destId="{5306818E-C226-4DA0-B181-5CF7E6E94061}" srcOrd="0" destOrd="0" presId="urn:microsoft.com/office/officeart/2005/8/layout/radial4"/>
    <dgm:cxn modelId="{035603D7-8AA7-4E86-A032-DC44F7CCD3D3}" type="presParOf" srcId="{8A4202EA-FC38-426A-BF73-606916050E20}" destId="{9D9BFE01-F74C-42E2-A275-00002EF7ACD1}" srcOrd="1" destOrd="0" presId="urn:microsoft.com/office/officeart/2005/8/layout/radial4"/>
    <dgm:cxn modelId="{F650B52B-DA0F-457A-AFB9-B1EE4394775B}" type="presParOf" srcId="{8A4202EA-FC38-426A-BF73-606916050E20}" destId="{DDF74C17-AD3C-4ACC-8D0A-A280FC237673}" srcOrd="2" destOrd="0" presId="urn:microsoft.com/office/officeart/2005/8/layout/radial4"/>
    <dgm:cxn modelId="{A4404700-548D-4242-9125-5DD76BC80172}" type="presParOf" srcId="{8A4202EA-FC38-426A-BF73-606916050E20}" destId="{B467B3D6-05EB-4DBD-95DE-1A2860CD4A3D}" srcOrd="3" destOrd="0" presId="urn:microsoft.com/office/officeart/2005/8/layout/radial4"/>
    <dgm:cxn modelId="{CCE10AAC-B5BD-41BA-BA4C-0F18DDE68679}" type="presParOf" srcId="{8A4202EA-FC38-426A-BF73-606916050E20}" destId="{900EFBA2-4F71-44C3-B308-9A7F9DFE645A}" srcOrd="4" destOrd="0" presId="urn:microsoft.com/office/officeart/2005/8/layout/radial4"/>
    <dgm:cxn modelId="{15129AED-B574-42F6-BA47-09D25AEC4B7A}" type="presParOf" srcId="{8A4202EA-FC38-426A-BF73-606916050E20}" destId="{4AA9105A-F45B-461A-ABD8-F4591E5E13D5}" srcOrd="5" destOrd="0" presId="urn:microsoft.com/office/officeart/2005/8/layout/radial4"/>
    <dgm:cxn modelId="{9D137382-C22B-4FD0-B3EF-A3267ECFFB5F}" type="presParOf" srcId="{8A4202EA-FC38-426A-BF73-606916050E20}" destId="{1262AC7A-673F-4405-99F1-DF3E7EBD4D1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D54E16-93E1-43AF-A7E0-1BD43D46387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DA071-0054-4FBC-963A-BDD0A4AC28BF}">
      <dgm:prSet phldrT="[Text]"/>
      <dgm:spPr/>
      <dgm:t>
        <a:bodyPr/>
        <a:lstStyle/>
        <a:p>
          <a:r>
            <a:rPr lang="en-US" dirty="0"/>
            <a:t>+</a:t>
          </a:r>
        </a:p>
      </dgm:t>
    </dgm:pt>
    <dgm:pt modelId="{B4553415-ACE8-4D86-93A6-47FD6B6EDE57}" type="parTrans" cxnId="{FD86D3C6-3BF5-4C05-8FC7-1564939D9F7D}">
      <dgm:prSet/>
      <dgm:spPr/>
      <dgm:t>
        <a:bodyPr/>
        <a:lstStyle/>
        <a:p>
          <a:endParaRPr lang="en-US"/>
        </a:p>
      </dgm:t>
    </dgm:pt>
    <dgm:pt modelId="{1A7FEC1E-F77D-4E32-8DAB-A55C5A5C81AD}" type="sibTrans" cxnId="{FD86D3C6-3BF5-4C05-8FC7-1564939D9F7D}">
      <dgm:prSet/>
      <dgm:spPr/>
      <dgm:t>
        <a:bodyPr/>
        <a:lstStyle/>
        <a:p>
          <a:endParaRPr lang="en-US"/>
        </a:p>
      </dgm:t>
    </dgm:pt>
    <dgm:pt modelId="{173204D0-CB88-4012-B5FE-432787C2E045}">
      <dgm:prSet phldrT="[Text]"/>
      <dgm:spPr/>
      <dgm:t>
        <a:bodyPr/>
        <a:lstStyle/>
        <a:p>
          <a:r>
            <a:rPr lang="en-US" dirty="0"/>
            <a:t>Position PID</a:t>
          </a:r>
        </a:p>
      </dgm:t>
    </dgm:pt>
    <dgm:pt modelId="{9D618193-3755-4D10-9757-18C0A699CCE2}" type="parTrans" cxnId="{0375E075-D9D9-4433-AD4E-9251FB273D88}">
      <dgm:prSet/>
      <dgm:spPr/>
      <dgm:t>
        <a:bodyPr/>
        <a:lstStyle/>
        <a:p>
          <a:endParaRPr lang="en-US"/>
        </a:p>
      </dgm:t>
    </dgm:pt>
    <dgm:pt modelId="{ED1F6B88-B4C8-4B6E-B437-CC8B345A063B}" type="sibTrans" cxnId="{0375E075-D9D9-4433-AD4E-9251FB273D88}">
      <dgm:prSet/>
      <dgm:spPr/>
      <dgm:t>
        <a:bodyPr/>
        <a:lstStyle/>
        <a:p>
          <a:endParaRPr lang="en-US"/>
        </a:p>
      </dgm:t>
    </dgm:pt>
    <dgm:pt modelId="{2FE1CC81-0A8C-4A74-975D-A05FCC4EAE82}">
      <dgm:prSet phldrT="[Text]"/>
      <dgm:spPr/>
      <dgm:t>
        <a:bodyPr/>
        <a:lstStyle/>
        <a:p>
          <a:r>
            <a:rPr lang="en-US" dirty="0"/>
            <a:t>Angle PID</a:t>
          </a:r>
        </a:p>
      </dgm:t>
    </dgm:pt>
    <dgm:pt modelId="{FC2F508D-01E2-4868-8356-982262CD12B1}" type="parTrans" cxnId="{79306B8D-674C-4CEB-8453-8AF08013338A}">
      <dgm:prSet/>
      <dgm:spPr/>
      <dgm:t>
        <a:bodyPr/>
        <a:lstStyle/>
        <a:p>
          <a:endParaRPr lang="en-US"/>
        </a:p>
      </dgm:t>
    </dgm:pt>
    <dgm:pt modelId="{C6E50053-25F2-4F8A-82C8-69E899C26451}" type="sibTrans" cxnId="{79306B8D-674C-4CEB-8453-8AF08013338A}">
      <dgm:prSet/>
      <dgm:spPr/>
      <dgm:t>
        <a:bodyPr/>
        <a:lstStyle/>
        <a:p>
          <a:endParaRPr lang="en-US"/>
        </a:p>
      </dgm:t>
    </dgm:pt>
    <dgm:pt modelId="{0DB3A380-BDE6-46B0-A5F5-71C1664EB47B}">
      <dgm:prSet phldrT="[Text]"/>
      <dgm:spPr/>
      <dgm:t>
        <a:bodyPr/>
        <a:lstStyle/>
        <a:p>
          <a:r>
            <a:rPr lang="en-US" dirty="0"/>
            <a:t>Angle Offset</a:t>
          </a:r>
        </a:p>
      </dgm:t>
    </dgm:pt>
    <dgm:pt modelId="{9F39E5EE-6EE1-4948-8B05-CDF7862FE83E}" type="parTrans" cxnId="{81E7FA07-C8AB-4A7B-99C0-A782B6F78DCC}">
      <dgm:prSet/>
      <dgm:spPr/>
      <dgm:t>
        <a:bodyPr/>
        <a:lstStyle/>
        <a:p>
          <a:endParaRPr lang="en-US"/>
        </a:p>
      </dgm:t>
    </dgm:pt>
    <dgm:pt modelId="{95B98997-A447-4756-AB53-4D300D7642A2}" type="sibTrans" cxnId="{81E7FA07-C8AB-4A7B-99C0-A782B6F78DCC}">
      <dgm:prSet/>
      <dgm:spPr/>
      <dgm:t>
        <a:bodyPr/>
        <a:lstStyle/>
        <a:p>
          <a:endParaRPr lang="en-US"/>
        </a:p>
      </dgm:t>
    </dgm:pt>
    <dgm:pt modelId="{FD40F31C-4974-4EB6-8CD9-B55FEEAF5CD5}">
      <dgm:prSet phldrT="[Text]"/>
      <dgm:spPr/>
      <dgm:t>
        <a:bodyPr/>
        <a:lstStyle/>
        <a:p>
          <a:r>
            <a:rPr lang="en-US" dirty="0"/>
            <a:t>Speed PID</a:t>
          </a:r>
        </a:p>
      </dgm:t>
    </dgm:pt>
    <dgm:pt modelId="{74BE0ED7-3F9F-48BD-99F7-EAF200FCC734}" type="parTrans" cxnId="{5D411C32-173E-4E06-B64E-7FFBCEFB6ED8}">
      <dgm:prSet/>
      <dgm:spPr/>
      <dgm:t>
        <a:bodyPr/>
        <a:lstStyle/>
        <a:p>
          <a:endParaRPr lang="en-US"/>
        </a:p>
      </dgm:t>
    </dgm:pt>
    <dgm:pt modelId="{0AC2AEB0-C8E9-458D-8CD6-38740A6CA856}" type="sibTrans" cxnId="{5D411C32-173E-4E06-B64E-7FFBCEFB6ED8}">
      <dgm:prSet/>
      <dgm:spPr/>
      <dgm:t>
        <a:bodyPr/>
        <a:lstStyle/>
        <a:p>
          <a:endParaRPr lang="en-US"/>
        </a:p>
      </dgm:t>
    </dgm:pt>
    <dgm:pt modelId="{8A4202EA-FC38-426A-BF73-606916050E20}" type="pres">
      <dgm:prSet presAssocID="{77D54E16-93E1-43AF-A7E0-1BD43D46387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06818E-C226-4DA0-B181-5CF7E6E94061}" type="pres">
      <dgm:prSet presAssocID="{D88DA071-0054-4FBC-963A-BDD0A4AC28BF}" presName="centerShape" presStyleLbl="node0" presStyleIdx="0" presStyleCnt="1" custLinFactNeighborY="-30796"/>
      <dgm:spPr/>
    </dgm:pt>
    <dgm:pt modelId="{9D9BFE01-F74C-42E2-A275-00002EF7ACD1}" type="pres">
      <dgm:prSet presAssocID="{9D618193-3755-4D10-9757-18C0A699CCE2}" presName="parTrans" presStyleLbl="bgSibTrans2D1" presStyleIdx="0" presStyleCnt="4"/>
      <dgm:spPr/>
    </dgm:pt>
    <dgm:pt modelId="{DDF74C17-AD3C-4ACC-8D0A-A280FC237673}" type="pres">
      <dgm:prSet presAssocID="{173204D0-CB88-4012-B5FE-432787C2E045}" presName="node" presStyleLbl="node1" presStyleIdx="0" presStyleCnt="4" custRadScaleRad="178768" custRadScaleInc="49465">
        <dgm:presLayoutVars>
          <dgm:bulletEnabled val="1"/>
        </dgm:presLayoutVars>
      </dgm:prSet>
      <dgm:spPr/>
    </dgm:pt>
    <dgm:pt modelId="{B467B3D6-05EB-4DBD-95DE-1A2860CD4A3D}" type="pres">
      <dgm:prSet presAssocID="{FC2F508D-01E2-4868-8356-982262CD12B1}" presName="parTrans" presStyleLbl="bgSibTrans2D1" presStyleIdx="1" presStyleCnt="4" custAng="10800000" custScaleX="65479" custLinFactNeighborX="-899" custLinFactNeighborY="-67477"/>
      <dgm:spPr/>
    </dgm:pt>
    <dgm:pt modelId="{900EFBA2-4F71-44C3-B308-9A7F9DFE645A}" type="pres">
      <dgm:prSet presAssocID="{2FE1CC81-0A8C-4A74-975D-A05FCC4EAE82}" presName="node" presStyleLbl="node1" presStyleIdx="1" presStyleCnt="4" custRadScaleRad="81034" custRadScaleInc="-347634">
        <dgm:presLayoutVars>
          <dgm:bulletEnabled val="1"/>
        </dgm:presLayoutVars>
      </dgm:prSet>
      <dgm:spPr/>
    </dgm:pt>
    <dgm:pt modelId="{4AA9105A-F45B-461A-ABD8-F4591E5E13D5}" type="pres">
      <dgm:prSet presAssocID="{9F39E5EE-6EE1-4948-8B05-CDF7862FE83E}" presName="parTrans" presStyleLbl="bgSibTrans2D1" presStyleIdx="2" presStyleCnt="4"/>
      <dgm:spPr/>
    </dgm:pt>
    <dgm:pt modelId="{1262AC7A-673F-4405-99F1-DF3E7EBD4D1F}" type="pres">
      <dgm:prSet presAssocID="{0DB3A380-BDE6-46B0-A5F5-71C1664EB47B}" presName="node" presStyleLbl="node1" presStyleIdx="2" presStyleCnt="4" custRadScaleRad="174349" custRadScaleInc="-54369">
        <dgm:presLayoutVars>
          <dgm:bulletEnabled val="1"/>
        </dgm:presLayoutVars>
      </dgm:prSet>
      <dgm:spPr/>
    </dgm:pt>
    <dgm:pt modelId="{80E426BA-2708-4B20-8EB2-917FC99BB063}" type="pres">
      <dgm:prSet presAssocID="{74BE0ED7-3F9F-48BD-99F7-EAF200FCC734}" presName="parTrans" presStyleLbl="bgSibTrans2D1" presStyleIdx="3" presStyleCnt="4"/>
      <dgm:spPr/>
    </dgm:pt>
    <dgm:pt modelId="{DC386285-62EF-4C05-9F3B-F4161CB5B07A}" type="pres">
      <dgm:prSet presAssocID="{FD40F31C-4974-4EB6-8CD9-B55FEEAF5CD5}" presName="node" presStyleLbl="node1" presStyleIdx="3" presStyleCnt="4" custRadScaleRad="181218" custRadScaleInc="-46813">
        <dgm:presLayoutVars>
          <dgm:bulletEnabled val="1"/>
        </dgm:presLayoutVars>
      </dgm:prSet>
      <dgm:spPr/>
    </dgm:pt>
  </dgm:ptLst>
  <dgm:cxnLst>
    <dgm:cxn modelId="{010AE4AA-67BB-4E76-96B0-A1D85F915BF4}" type="presOf" srcId="{0DB3A380-BDE6-46B0-A5F5-71C1664EB47B}" destId="{1262AC7A-673F-4405-99F1-DF3E7EBD4D1F}" srcOrd="0" destOrd="0" presId="urn:microsoft.com/office/officeart/2005/8/layout/radial4"/>
    <dgm:cxn modelId="{4561C04F-BB1D-45A3-B5BE-5ACE89C2F3A5}" type="presOf" srcId="{74BE0ED7-3F9F-48BD-99F7-EAF200FCC734}" destId="{80E426BA-2708-4B20-8EB2-917FC99BB063}" srcOrd="0" destOrd="0" presId="urn:microsoft.com/office/officeart/2005/8/layout/radial4"/>
    <dgm:cxn modelId="{6E00353F-3EFB-4F35-B6BE-D89B0633596E}" type="presOf" srcId="{D88DA071-0054-4FBC-963A-BDD0A4AC28BF}" destId="{5306818E-C226-4DA0-B181-5CF7E6E94061}" srcOrd="0" destOrd="0" presId="urn:microsoft.com/office/officeart/2005/8/layout/radial4"/>
    <dgm:cxn modelId="{98B6F085-BAA2-4FA9-B331-5A0E8E675DDC}" type="presOf" srcId="{9D618193-3755-4D10-9757-18C0A699CCE2}" destId="{9D9BFE01-F74C-42E2-A275-00002EF7ACD1}" srcOrd="0" destOrd="0" presId="urn:microsoft.com/office/officeart/2005/8/layout/radial4"/>
    <dgm:cxn modelId="{2592FB25-E232-41D6-B034-823EC0AD6704}" type="presOf" srcId="{FC2F508D-01E2-4868-8356-982262CD12B1}" destId="{B467B3D6-05EB-4DBD-95DE-1A2860CD4A3D}" srcOrd="0" destOrd="0" presId="urn:microsoft.com/office/officeart/2005/8/layout/radial4"/>
    <dgm:cxn modelId="{5D411C32-173E-4E06-B64E-7FFBCEFB6ED8}" srcId="{D88DA071-0054-4FBC-963A-BDD0A4AC28BF}" destId="{FD40F31C-4974-4EB6-8CD9-B55FEEAF5CD5}" srcOrd="3" destOrd="0" parTransId="{74BE0ED7-3F9F-48BD-99F7-EAF200FCC734}" sibTransId="{0AC2AEB0-C8E9-458D-8CD6-38740A6CA856}"/>
    <dgm:cxn modelId="{81E7FA07-C8AB-4A7B-99C0-A782B6F78DCC}" srcId="{D88DA071-0054-4FBC-963A-BDD0A4AC28BF}" destId="{0DB3A380-BDE6-46B0-A5F5-71C1664EB47B}" srcOrd="2" destOrd="0" parTransId="{9F39E5EE-6EE1-4948-8B05-CDF7862FE83E}" sibTransId="{95B98997-A447-4756-AB53-4D300D7642A2}"/>
    <dgm:cxn modelId="{DCED84FB-68B2-4C88-91F9-BC946ADC4DF6}" type="presOf" srcId="{2FE1CC81-0A8C-4A74-975D-A05FCC4EAE82}" destId="{900EFBA2-4F71-44C3-B308-9A7F9DFE645A}" srcOrd="0" destOrd="0" presId="urn:microsoft.com/office/officeart/2005/8/layout/radial4"/>
    <dgm:cxn modelId="{79306B8D-674C-4CEB-8453-8AF08013338A}" srcId="{D88DA071-0054-4FBC-963A-BDD0A4AC28BF}" destId="{2FE1CC81-0A8C-4A74-975D-A05FCC4EAE82}" srcOrd="1" destOrd="0" parTransId="{FC2F508D-01E2-4868-8356-982262CD12B1}" sibTransId="{C6E50053-25F2-4F8A-82C8-69E899C26451}"/>
    <dgm:cxn modelId="{0E430486-8A38-4C55-8916-4B7AB306474E}" type="presOf" srcId="{77D54E16-93E1-43AF-A7E0-1BD43D463878}" destId="{8A4202EA-FC38-426A-BF73-606916050E20}" srcOrd="0" destOrd="0" presId="urn:microsoft.com/office/officeart/2005/8/layout/radial4"/>
    <dgm:cxn modelId="{0375E075-D9D9-4433-AD4E-9251FB273D88}" srcId="{D88DA071-0054-4FBC-963A-BDD0A4AC28BF}" destId="{173204D0-CB88-4012-B5FE-432787C2E045}" srcOrd="0" destOrd="0" parTransId="{9D618193-3755-4D10-9757-18C0A699CCE2}" sibTransId="{ED1F6B88-B4C8-4B6E-B437-CC8B345A063B}"/>
    <dgm:cxn modelId="{FD86D3C6-3BF5-4C05-8FC7-1564939D9F7D}" srcId="{77D54E16-93E1-43AF-A7E0-1BD43D463878}" destId="{D88DA071-0054-4FBC-963A-BDD0A4AC28BF}" srcOrd="0" destOrd="0" parTransId="{B4553415-ACE8-4D86-93A6-47FD6B6EDE57}" sibTransId="{1A7FEC1E-F77D-4E32-8DAB-A55C5A5C81AD}"/>
    <dgm:cxn modelId="{F11CD35F-463B-4368-9029-BF270595EBCB}" type="presOf" srcId="{FD40F31C-4974-4EB6-8CD9-B55FEEAF5CD5}" destId="{DC386285-62EF-4C05-9F3B-F4161CB5B07A}" srcOrd="0" destOrd="0" presId="urn:microsoft.com/office/officeart/2005/8/layout/radial4"/>
    <dgm:cxn modelId="{CAF51EA1-5BF2-48B7-ADA5-103C4ACE55EC}" type="presOf" srcId="{9F39E5EE-6EE1-4948-8B05-CDF7862FE83E}" destId="{4AA9105A-F45B-461A-ABD8-F4591E5E13D5}" srcOrd="0" destOrd="0" presId="urn:microsoft.com/office/officeart/2005/8/layout/radial4"/>
    <dgm:cxn modelId="{C69FB393-9485-417B-AEC2-8F561B998E22}" type="presOf" srcId="{173204D0-CB88-4012-B5FE-432787C2E045}" destId="{DDF74C17-AD3C-4ACC-8D0A-A280FC237673}" srcOrd="0" destOrd="0" presId="urn:microsoft.com/office/officeart/2005/8/layout/radial4"/>
    <dgm:cxn modelId="{4A81A331-AEDF-4013-B70C-992A317130BA}" type="presParOf" srcId="{8A4202EA-FC38-426A-BF73-606916050E20}" destId="{5306818E-C226-4DA0-B181-5CF7E6E94061}" srcOrd="0" destOrd="0" presId="urn:microsoft.com/office/officeart/2005/8/layout/radial4"/>
    <dgm:cxn modelId="{035603D7-8AA7-4E86-A032-DC44F7CCD3D3}" type="presParOf" srcId="{8A4202EA-FC38-426A-BF73-606916050E20}" destId="{9D9BFE01-F74C-42E2-A275-00002EF7ACD1}" srcOrd="1" destOrd="0" presId="urn:microsoft.com/office/officeart/2005/8/layout/radial4"/>
    <dgm:cxn modelId="{F650B52B-DA0F-457A-AFB9-B1EE4394775B}" type="presParOf" srcId="{8A4202EA-FC38-426A-BF73-606916050E20}" destId="{DDF74C17-AD3C-4ACC-8D0A-A280FC237673}" srcOrd="2" destOrd="0" presId="urn:microsoft.com/office/officeart/2005/8/layout/radial4"/>
    <dgm:cxn modelId="{A4404700-548D-4242-9125-5DD76BC80172}" type="presParOf" srcId="{8A4202EA-FC38-426A-BF73-606916050E20}" destId="{B467B3D6-05EB-4DBD-95DE-1A2860CD4A3D}" srcOrd="3" destOrd="0" presId="urn:microsoft.com/office/officeart/2005/8/layout/radial4"/>
    <dgm:cxn modelId="{CCE10AAC-B5BD-41BA-BA4C-0F18DDE68679}" type="presParOf" srcId="{8A4202EA-FC38-426A-BF73-606916050E20}" destId="{900EFBA2-4F71-44C3-B308-9A7F9DFE645A}" srcOrd="4" destOrd="0" presId="urn:microsoft.com/office/officeart/2005/8/layout/radial4"/>
    <dgm:cxn modelId="{15129AED-B574-42F6-BA47-09D25AEC4B7A}" type="presParOf" srcId="{8A4202EA-FC38-426A-BF73-606916050E20}" destId="{4AA9105A-F45B-461A-ABD8-F4591E5E13D5}" srcOrd="5" destOrd="0" presId="urn:microsoft.com/office/officeart/2005/8/layout/radial4"/>
    <dgm:cxn modelId="{9D137382-C22B-4FD0-B3EF-A3267ECFFB5F}" type="presParOf" srcId="{8A4202EA-FC38-426A-BF73-606916050E20}" destId="{1262AC7A-673F-4405-99F1-DF3E7EBD4D1F}" srcOrd="6" destOrd="0" presId="urn:microsoft.com/office/officeart/2005/8/layout/radial4"/>
    <dgm:cxn modelId="{DC435555-CA23-46B7-BA57-F4A50A1CA8A2}" type="presParOf" srcId="{8A4202EA-FC38-426A-BF73-606916050E20}" destId="{80E426BA-2708-4B20-8EB2-917FC99BB063}" srcOrd="7" destOrd="0" presId="urn:microsoft.com/office/officeart/2005/8/layout/radial4"/>
    <dgm:cxn modelId="{E2CDE01B-649D-41F1-9D54-82B67FBED850}" type="presParOf" srcId="{8A4202EA-FC38-426A-BF73-606916050E20}" destId="{DC386285-62EF-4C05-9F3B-F4161CB5B07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6818E-C226-4DA0-B181-5CF7E6E94061}">
      <dsp:nvSpPr>
        <dsp:cNvPr id="0" name=""/>
        <dsp:cNvSpPr/>
      </dsp:nvSpPr>
      <dsp:spPr>
        <a:xfrm>
          <a:off x="1074970" y="1084181"/>
          <a:ext cx="991525" cy="991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+</a:t>
          </a:r>
        </a:p>
      </dsp:txBody>
      <dsp:txXfrm>
        <a:off x="1220175" y="1229386"/>
        <a:ext cx="701115" cy="701115"/>
      </dsp:txXfrm>
    </dsp:sp>
    <dsp:sp modelId="{B467B3D6-05EB-4DBD-95DE-1A2860CD4A3D}">
      <dsp:nvSpPr>
        <dsp:cNvPr id="0" name=""/>
        <dsp:cNvSpPr/>
      </dsp:nvSpPr>
      <dsp:spPr>
        <a:xfrm rot="16218864">
          <a:off x="1211746" y="2329575"/>
          <a:ext cx="687230" cy="282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EFBA2-4F71-44C3-B308-9A7F9DFE645A}">
      <dsp:nvSpPr>
        <dsp:cNvPr id="0" name=""/>
        <dsp:cNvSpPr/>
      </dsp:nvSpPr>
      <dsp:spPr>
        <a:xfrm>
          <a:off x="1090943" y="2809531"/>
          <a:ext cx="941948" cy="753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Angle PID</a:t>
          </a:r>
        </a:p>
      </dsp:txBody>
      <dsp:txXfrm>
        <a:off x="1113014" y="2831602"/>
        <a:ext cx="897806" cy="709417"/>
      </dsp:txXfrm>
    </dsp:sp>
    <dsp:sp modelId="{4AA9105A-F45B-461A-ABD8-F4591E5E13D5}">
      <dsp:nvSpPr>
        <dsp:cNvPr id="0" name=""/>
        <dsp:cNvSpPr/>
      </dsp:nvSpPr>
      <dsp:spPr>
        <a:xfrm rot="16227557">
          <a:off x="1250248" y="577419"/>
          <a:ext cx="654777" cy="282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2AC7A-673F-4405-99F1-DF3E7EBD4D1F}">
      <dsp:nvSpPr>
        <dsp:cNvPr id="0" name=""/>
        <dsp:cNvSpPr/>
      </dsp:nvSpPr>
      <dsp:spPr>
        <a:xfrm>
          <a:off x="1109286" y="14554"/>
          <a:ext cx="941948" cy="753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Angle Offset</a:t>
          </a:r>
        </a:p>
      </dsp:txBody>
      <dsp:txXfrm>
        <a:off x="1131357" y="36625"/>
        <a:ext cx="897806" cy="709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6818E-C226-4DA0-B181-5CF7E6E94061}">
      <dsp:nvSpPr>
        <dsp:cNvPr id="0" name=""/>
        <dsp:cNvSpPr/>
      </dsp:nvSpPr>
      <dsp:spPr>
        <a:xfrm>
          <a:off x="1074970" y="1370049"/>
          <a:ext cx="991525" cy="991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+</a:t>
          </a:r>
        </a:p>
      </dsp:txBody>
      <dsp:txXfrm>
        <a:off x="1220175" y="1515254"/>
        <a:ext cx="701115" cy="701115"/>
      </dsp:txXfrm>
    </dsp:sp>
    <dsp:sp modelId="{9D9BFE01-F74C-42E2-A275-00002EF7ACD1}">
      <dsp:nvSpPr>
        <dsp:cNvPr id="0" name=""/>
        <dsp:cNvSpPr/>
      </dsp:nvSpPr>
      <dsp:spPr>
        <a:xfrm rot="13955987">
          <a:off x="324485" y="831167"/>
          <a:ext cx="1126445" cy="282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74C17-AD3C-4ACC-8D0A-A280FC237673}">
      <dsp:nvSpPr>
        <dsp:cNvPr id="0" name=""/>
        <dsp:cNvSpPr/>
      </dsp:nvSpPr>
      <dsp:spPr>
        <a:xfrm>
          <a:off x="74644" y="148249"/>
          <a:ext cx="941948" cy="753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Position PID</a:t>
          </a:r>
        </a:p>
      </dsp:txBody>
      <dsp:txXfrm>
        <a:off x="96715" y="170320"/>
        <a:ext cx="897806" cy="709417"/>
      </dsp:txXfrm>
    </dsp:sp>
    <dsp:sp modelId="{B467B3D6-05EB-4DBD-95DE-1A2860CD4A3D}">
      <dsp:nvSpPr>
        <dsp:cNvPr id="0" name=""/>
        <dsp:cNvSpPr/>
      </dsp:nvSpPr>
      <dsp:spPr>
        <a:xfrm rot="16200000">
          <a:off x="1174392" y="2687295"/>
          <a:ext cx="771496" cy="282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EFBA2-4F71-44C3-B308-9A7F9DFE645A}">
      <dsp:nvSpPr>
        <dsp:cNvPr id="0" name=""/>
        <dsp:cNvSpPr/>
      </dsp:nvSpPr>
      <dsp:spPr>
        <a:xfrm>
          <a:off x="1099758" y="3231604"/>
          <a:ext cx="941948" cy="753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Angle PID</a:t>
          </a:r>
        </a:p>
      </dsp:txBody>
      <dsp:txXfrm>
        <a:off x="1121829" y="3253675"/>
        <a:ext cx="897806" cy="709417"/>
      </dsp:txXfrm>
    </dsp:sp>
    <dsp:sp modelId="{4AA9105A-F45B-461A-ABD8-F4591E5E13D5}">
      <dsp:nvSpPr>
        <dsp:cNvPr id="0" name=""/>
        <dsp:cNvSpPr/>
      </dsp:nvSpPr>
      <dsp:spPr>
        <a:xfrm rot="18220481">
          <a:off x="1645926" y="824964"/>
          <a:ext cx="1048322" cy="28258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2AC7A-673F-4405-99F1-DF3E7EBD4D1F}">
      <dsp:nvSpPr>
        <dsp:cNvPr id="0" name=""/>
        <dsp:cNvSpPr/>
      </dsp:nvSpPr>
      <dsp:spPr>
        <a:xfrm>
          <a:off x="1989748" y="153270"/>
          <a:ext cx="941948" cy="753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Angle Offset</a:t>
          </a:r>
        </a:p>
      </dsp:txBody>
      <dsp:txXfrm>
        <a:off x="2011819" y="175341"/>
        <a:ext cx="897806" cy="709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6818E-C226-4DA0-B181-5CF7E6E94061}">
      <dsp:nvSpPr>
        <dsp:cNvPr id="0" name=""/>
        <dsp:cNvSpPr/>
      </dsp:nvSpPr>
      <dsp:spPr>
        <a:xfrm>
          <a:off x="1146635" y="1409035"/>
          <a:ext cx="848195" cy="84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+</a:t>
          </a:r>
        </a:p>
      </dsp:txBody>
      <dsp:txXfrm>
        <a:off x="1270850" y="1533250"/>
        <a:ext cx="599765" cy="599765"/>
      </dsp:txXfrm>
    </dsp:sp>
    <dsp:sp modelId="{9D9BFE01-F74C-42E2-A275-00002EF7ACD1}">
      <dsp:nvSpPr>
        <dsp:cNvPr id="0" name=""/>
        <dsp:cNvSpPr/>
      </dsp:nvSpPr>
      <dsp:spPr>
        <a:xfrm rot="12345761">
          <a:off x="361909" y="1327859"/>
          <a:ext cx="824639" cy="2417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74C17-AD3C-4ACC-8D0A-A280FC237673}">
      <dsp:nvSpPr>
        <dsp:cNvPr id="0" name=""/>
        <dsp:cNvSpPr/>
      </dsp:nvSpPr>
      <dsp:spPr>
        <a:xfrm>
          <a:off x="0" y="947200"/>
          <a:ext cx="805786" cy="644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Position PID</a:t>
          </a:r>
        </a:p>
      </dsp:txBody>
      <dsp:txXfrm>
        <a:off x="18881" y="966081"/>
        <a:ext cx="768024" cy="606866"/>
      </dsp:txXfrm>
    </dsp:sp>
    <dsp:sp modelId="{B467B3D6-05EB-4DBD-95DE-1A2860CD4A3D}">
      <dsp:nvSpPr>
        <dsp:cNvPr id="0" name=""/>
        <dsp:cNvSpPr/>
      </dsp:nvSpPr>
      <dsp:spPr>
        <a:xfrm rot="16151071">
          <a:off x="1173468" y="2658563"/>
          <a:ext cx="804032" cy="2417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EFBA2-4F71-44C3-B308-9A7F9DFE645A}">
      <dsp:nvSpPr>
        <dsp:cNvPr id="0" name=""/>
        <dsp:cNvSpPr/>
      </dsp:nvSpPr>
      <dsp:spPr>
        <a:xfrm>
          <a:off x="1192369" y="3234133"/>
          <a:ext cx="805786" cy="644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Angle PID</a:t>
          </a:r>
        </a:p>
      </dsp:txBody>
      <dsp:txXfrm>
        <a:off x="1211250" y="3253014"/>
        <a:ext cx="768024" cy="606866"/>
      </dsp:txXfrm>
    </dsp:sp>
    <dsp:sp modelId="{4AA9105A-F45B-461A-ABD8-F4591E5E13D5}">
      <dsp:nvSpPr>
        <dsp:cNvPr id="0" name=""/>
        <dsp:cNvSpPr/>
      </dsp:nvSpPr>
      <dsp:spPr>
        <a:xfrm rot="16249536">
          <a:off x="1140484" y="793145"/>
          <a:ext cx="886986" cy="2417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2AC7A-673F-4405-99F1-DF3E7EBD4D1F}">
      <dsp:nvSpPr>
        <dsp:cNvPr id="0" name=""/>
        <dsp:cNvSpPr/>
      </dsp:nvSpPr>
      <dsp:spPr>
        <a:xfrm>
          <a:off x="1187475" y="148252"/>
          <a:ext cx="805786" cy="644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Angle Offset</a:t>
          </a:r>
        </a:p>
      </dsp:txBody>
      <dsp:txXfrm>
        <a:off x="1206356" y="167133"/>
        <a:ext cx="768024" cy="606866"/>
      </dsp:txXfrm>
    </dsp:sp>
    <dsp:sp modelId="{80E426BA-2708-4B20-8EB2-917FC99BB063}">
      <dsp:nvSpPr>
        <dsp:cNvPr id="0" name=""/>
        <dsp:cNvSpPr/>
      </dsp:nvSpPr>
      <dsp:spPr>
        <a:xfrm rot="20099080">
          <a:off x="1959819" y="1340066"/>
          <a:ext cx="817076" cy="24173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86285-62EF-4C05-9F3B-F4161CB5B07A}">
      <dsp:nvSpPr>
        <dsp:cNvPr id="0" name=""/>
        <dsp:cNvSpPr/>
      </dsp:nvSpPr>
      <dsp:spPr>
        <a:xfrm>
          <a:off x="2335679" y="965865"/>
          <a:ext cx="805786" cy="644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Speed PID</a:t>
          </a:r>
        </a:p>
      </dsp:txBody>
      <dsp:txXfrm>
        <a:off x="2354560" y="984746"/>
        <a:ext cx="768024" cy="606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 Balancing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Abhishek </a:t>
            </a:r>
            <a:r>
              <a:rPr lang="en-US" dirty="0" err="1"/>
              <a:t>Ghogare</a:t>
            </a:r>
            <a:r>
              <a:rPr lang="en-US" dirty="0"/>
              <a:t> (153059006)</a:t>
            </a:r>
          </a:p>
        </p:txBody>
      </p:sp>
    </p:spTree>
    <p:extLst>
      <p:ext uri="{BB962C8B-B14F-4D97-AF65-F5344CB8AC3E}">
        <p14:creationId xmlns:p14="http://schemas.microsoft.com/office/powerpoint/2010/main" val="322093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angle calculation</a:t>
            </a:r>
            <a:br>
              <a:rPr lang="en-US" dirty="0"/>
            </a:br>
            <a:r>
              <a:rPr lang="en-US" dirty="0"/>
              <a:t>Accelerometer + Gyroscope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598257" cy="576262"/>
          </a:xfrm>
        </p:spPr>
        <p:txBody>
          <a:bodyPr/>
          <a:lstStyle/>
          <a:p>
            <a:r>
              <a:rPr lang="en-US" dirty="0"/>
              <a:t>What is the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5745" y="2737245"/>
                <a:ext cx="8598257" cy="3304117"/>
              </a:xfrm>
            </p:spPr>
            <p:txBody>
              <a:bodyPr/>
              <a:lstStyle/>
              <a:p>
                <a:r>
                  <a:rPr lang="en-US" dirty="0"/>
                  <a:t>Complementary filter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x </a:t>
                </a:r>
                <a:r>
                  <a:rPr lang="el-GR" dirty="0"/>
                  <a:t>τ</a:t>
                </a:r>
                <a:r>
                  <a:rPr lang="en-US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p/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p/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5745" y="2737245"/>
                <a:ext cx="8598257" cy="3304117"/>
              </a:xfrm>
              <a:blipFill>
                <a:blip r:embed="rId2"/>
                <a:stretch>
                  <a:fillRect l="-213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00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angle calculation</a:t>
            </a:r>
            <a:br>
              <a:rPr lang="en-US" dirty="0"/>
            </a:br>
            <a:r>
              <a:rPr lang="en-US" dirty="0"/>
              <a:t>Accelerometer + Gyroscope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33" y="2019300"/>
            <a:ext cx="8573499" cy="4448175"/>
          </a:xfrm>
        </p:spPr>
      </p:pic>
      <p:sp>
        <p:nvSpPr>
          <p:cNvPr id="8" name="TextBox 7"/>
          <p:cNvSpPr txBox="1"/>
          <p:nvPr/>
        </p:nvSpPr>
        <p:spPr>
          <a:xfrm>
            <a:off x="7229475" y="2390775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Acc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angle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Filtered angle</a:t>
            </a:r>
          </a:p>
        </p:txBody>
      </p:sp>
    </p:spTree>
    <p:extLst>
      <p:ext uri="{BB962C8B-B14F-4D97-AF65-F5344CB8AC3E}">
        <p14:creationId xmlns:p14="http://schemas.microsoft.com/office/powerpoint/2010/main" val="143193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6148" y="1270000"/>
            <a:ext cx="7652541" cy="2743285"/>
            <a:chOff x="1090243" y="1227663"/>
            <a:chExt cx="7652541" cy="2743285"/>
          </a:xfrm>
        </p:grpSpPr>
        <p:cxnSp>
          <p:nvCxnSpPr>
            <p:cNvPr id="6" name="Straight Arrow Connector 5"/>
            <p:cNvCxnSpPr>
              <a:cxnSpLocks/>
              <a:endCxn id="4" idx="2"/>
            </p:cNvCxnSpPr>
            <p:nvPr/>
          </p:nvCxnSpPr>
          <p:spPr>
            <a:xfrm>
              <a:off x="1090243" y="2277931"/>
              <a:ext cx="12693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4" idx="6"/>
            </p:cNvCxnSpPr>
            <p:nvPr/>
          </p:nvCxnSpPr>
          <p:spPr>
            <a:xfrm flipV="1">
              <a:off x="2864420" y="2277380"/>
              <a:ext cx="854190" cy="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125758" y="1227663"/>
              <a:ext cx="7617026" cy="2743285"/>
              <a:chOff x="1125758" y="1227663"/>
              <a:chExt cx="7617026" cy="274328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59595" y="2015994"/>
                <a:ext cx="504825" cy="52387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-</a:t>
                </a:r>
              </a:p>
            </p:txBody>
          </p:sp>
          <p:cxnSp>
            <p:nvCxnSpPr>
              <p:cNvPr id="10" name="Straight Arrow Connector 9"/>
              <p:cNvCxnSpPr>
                <a:endCxn id="4" idx="4"/>
              </p:cNvCxnSpPr>
              <p:nvPr/>
            </p:nvCxnSpPr>
            <p:spPr>
              <a:xfrm flipV="1">
                <a:off x="2612007" y="2539869"/>
                <a:ext cx="1" cy="1061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739595" y="3601616"/>
                <a:ext cx="1744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Sensor Output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25758" y="1962639"/>
                <a:ext cx="1250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Point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: Rounded Corners 12"/>
                  <p:cNvSpPr/>
                  <p:nvPr/>
                </p:nvSpPr>
                <p:spPr>
                  <a:xfrm>
                    <a:off x="4028609" y="1227663"/>
                    <a:ext cx="1483567" cy="631270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Rectangle: Rounded Corners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609" y="1227663"/>
                    <a:ext cx="1483567" cy="63127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: Rounded Corners 13"/>
                  <p:cNvSpPr/>
                  <p:nvPr/>
                </p:nvSpPr>
                <p:spPr>
                  <a:xfrm>
                    <a:off x="4028609" y="1962639"/>
                    <a:ext cx="1483567" cy="631270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Rectangle: Rounded Corners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609" y="1962639"/>
                    <a:ext cx="1483567" cy="63127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: Rounded Corners 14"/>
                  <p:cNvSpPr/>
                  <p:nvPr/>
                </p:nvSpPr>
                <p:spPr>
                  <a:xfrm>
                    <a:off x="4028609" y="2697615"/>
                    <a:ext cx="1483567" cy="631270"/>
                  </a:xfrm>
                  <a:prstGeom prst="round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ctangle: Rounded Corners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609" y="2697615"/>
                    <a:ext cx="1483567" cy="63127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>
                <a:off x="3681801" y="1543298"/>
                <a:ext cx="0" cy="1469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  <a:endCxn id="13" idx="1"/>
              </p:cNvCxnSpPr>
              <p:nvPr/>
            </p:nvCxnSpPr>
            <p:spPr>
              <a:xfrm>
                <a:off x="3681801" y="1542956"/>
                <a:ext cx="346808" cy="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14" idx="1"/>
              </p:cNvCxnSpPr>
              <p:nvPr/>
            </p:nvCxnSpPr>
            <p:spPr>
              <a:xfrm>
                <a:off x="3681801" y="2277932"/>
                <a:ext cx="346808" cy="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cxnSpLocks/>
                <a:endCxn id="15" idx="1"/>
              </p:cNvCxnSpPr>
              <p:nvPr/>
            </p:nvCxnSpPr>
            <p:spPr>
              <a:xfrm>
                <a:off x="3681801" y="3013250"/>
                <a:ext cx="3468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6385638" y="2015994"/>
                <a:ext cx="504825" cy="52387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35" name="Straight Arrow Connector 34"/>
              <p:cNvCxnSpPr>
                <a:stCxn id="13" idx="3"/>
                <a:endCxn id="33" idx="1"/>
              </p:cNvCxnSpPr>
              <p:nvPr/>
            </p:nvCxnSpPr>
            <p:spPr>
              <a:xfrm>
                <a:off x="5512176" y="1543298"/>
                <a:ext cx="947392" cy="549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4" idx="3"/>
                <a:endCxn id="33" idx="2"/>
              </p:cNvCxnSpPr>
              <p:nvPr/>
            </p:nvCxnSpPr>
            <p:spPr>
              <a:xfrm flipV="1">
                <a:off x="5512176" y="2277932"/>
                <a:ext cx="873462" cy="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5" idx="3"/>
                <a:endCxn id="33" idx="3"/>
              </p:cNvCxnSpPr>
              <p:nvPr/>
            </p:nvCxnSpPr>
            <p:spPr>
              <a:xfrm flipV="1">
                <a:off x="5512176" y="2463149"/>
                <a:ext cx="947392" cy="550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911150" y="1982076"/>
                <a:ext cx="770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</a:t>
                </a:r>
              </a:p>
            </p:txBody>
          </p:sp>
          <p:cxnSp>
            <p:nvCxnSpPr>
              <p:cNvPr id="43" name="Straight Arrow Connector 42"/>
              <p:cNvCxnSpPr>
                <a:stCxn id="33" idx="6"/>
              </p:cNvCxnSpPr>
              <p:nvPr/>
            </p:nvCxnSpPr>
            <p:spPr>
              <a:xfrm flipV="1">
                <a:off x="6890463" y="2277380"/>
                <a:ext cx="1852321" cy="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7132946" y="1967794"/>
                <a:ext cx="1156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Actuator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3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3198762" y="4336934"/>
                <a:ext cx="3143259" cy="1382731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	: Proportional term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: Integral term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	: Derivative term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3198762" y="4336934"/>
                <a:ext cx="3143259" cy="1382731"/>
              </a:xfrm>
              <a:prstGeom prst="rect">
                <a:avLst/>
              </a:prstGeom>
              <a:blipFill>
                <a:blip r:embed="rId5"/>
                <a:stretch>
                  <a:fillRect l="-583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0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</a:t>
            </a:r>
          </a:p>
        </p:txBody>
      </p:sp>
      <p:sp>
        <p:nvSpPr>
          <p:cNvPr id="4" name="Oval 3"/>
          <p:cNvSpPr/>
          <p:nvPr/>
        </p:nvSpPr>
        <p:spPr>
          <a:xfrm>
            <a:off x="2359595" y="2015994"/>
            <a:ext cx="504825" cy="5238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-</a:t>
            </a:r>
          </a:p>
        </p:txBody>
      </p:sp>
      <p:cxnSp>
        <p:nvCxnSpPr>
          <p:cNvPr id="6" name="Straight Arrow Connector 5"/>
          <p:cNvCxnSpPr>
            <a:cxnSpLocks/>
            <a:endCxn id="4" idx="2"/>
          </p:cNvCxnSpPr>
          <p:nvPr/>
        </p:nvCxnSpPr>
        <p:spPr>
          <a:xfrm>
            <a:off x="1090243" y="2277931"/>
            <a:ext cx="1269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4"/>
          </p:cNvCxnSpPr>
          <p:nvPr/>
        </p:nvCxnSpPr>
        <p:spPr>
          <a:xfrm flipV="1">
            <a:off x="2612007" y="2539869"/>
            <a:ext cx="1" cy="106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6938" y="3601066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Measured angle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244" y="1967794"/>
            <a:ext cx="154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/>
              <p:cNvSpPr/>
              <p:nvPr/>
            </p:nvSpPr>
            <p:spPr>
              <a:xfrm>
                <a:off x="4028609" y="1227663"/>
                <a:ext cx="1483567" cy="63127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: Rounded Corners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609" y="1227663"/>
                <a:ext cx="1483567" cy="63127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/>
              <p:cNvSpPr/>
              <p:nvPr/>
            </p:nvSpPr>
            <p:spPr>
              <a:xfrm>
                <a:off x="4028609" y="1962639"/>
                <a:ext cx="1483567" cy="63127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609" y="1962639"/>
                <a:ext cx="1483567" cy="63127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/>
              <p:cNvSpPr/>
              <p:nvPr/>
            </p:nvSpPr>
            <p:spPr>
              <a:xfrm>
                <a:off x="4028609" y="2697615"/>
                <a:ext cx="1483567" cy="63127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: Rounded Corner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609" y="2697615"/>
                <a:ext cx="1483567" cy="6312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81801" y="1543298"/>
            <a:ext cx="0" cy="146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6"/>
          </p:cNvCxnSpPr>
          <p:nvPr/>
        </p:nvCxnSpPr>
        <p:spPr>
          <a:xfrm flipV="1">
            <a:off x="2864420" y="2277380"/>
            <a:ext cx="854190" cy="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3" idx="1"/>
          </p:cNvCxnSpPr>
          <p:nvPr/>
        </p:nvCxnSpPr>
        <p:spPr>
          <a:xfrm>
            <a:off x="3681801" y="1542956"/>
            <a:ext cx="346808" cy="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1"/>
          </p:cNvCxnSpPr>
          <p:nvPr/>
        </p:nvCxnSpPr>
        <p:spPr>
          <a:xfrm>
            <a:off x="3681801" y="2277932"/>
            <a:ext cx="346808" cy="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15" idx="1"/>
          </p:cNvCxnSpPr>
          <p:nvPr/>
        </p:nvCxnSpPr>
        <p:spPr>
          <a:xfrm>
            <a:off x="3681801" y="3013250"/>
            <a:ext cx="346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85638" y="2015994"/>
            <a:ext cx="504825" cy="5238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+</a:t>
            </a:r>
          </a:p>
        </p:txBody>
      </p:sp>
      <p:cxnSp>
        <p:nvCxnSpPr>
          <p:cNvPr id="35" name="Straight Arrow Connector 34"/>
          <p:cNvCxnSpPr>
            <a:stCxn id="13" idx="3"/>
            <a:endCxn id="33" idx="1"/>
          </p:cNvCxnSpPr>
          <p:nvPr/>
        </p:nvCxnSpPr>
        <p:spPr>
          <a:xfrm>
            <a:off x="5512176" y="1543298"/>
            <a:ext cx="947392" cy="5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33" idx="2"/>
          </p:cNvCxnSpPr>
          <p:nvPr/>
        </p:nvCxnSpPr>
        <p:spPr>
          <a:xfrm flipV="1">
            <a:off x="5512176" y="2277932"/>
            <a:ext cx="873462" cy="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3"/>
            <a:endCxn id="33" idx="3"/>
          </p:cNvCxnSpPr>
          <p:nvPr/>
        </p:nvCxnSpPr>
        <p:spPr>
          <a:xfrm flipV="1">
            <a:off x="5512176" y="2463149"/>
            <a:ext cx="947392" cy="55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84928" y="1967794"/>
            <a:ext cx="77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43" name="Straight Arrow Connector 42"/>
          <p:cNvCxnSpPr>
            <a:stCxn id="33" idx="6"/>
          </p:cNvCxnSpPr>
          <p:nvPr/>
        </p:nvCxnSpPr>
        <p:spPr>
          <a:xfrm flipV="1">
            <a:off x="6890463" y="2277380"/>
            <a:ext cx="1852321" cy="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32946" y="1967794"/>
            <a:ext cx="13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3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3198762" y="4336934"/>
                <a:ext cx="3143259" cy="1382731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	: Proportional term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: Integral term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	: Derivative term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3198762" y="4336934"/>
                <a:ext cx="3143259" cy="1382731"/>
              </a:xfrm>
              <a:prstGeom prst="rect">
                <a:avLst/>
              </a:prstGeom>
              <a:blipFill>
                <a:blip r:embed="rId5"/>
                <a:stretch>
                  <a:fillRect l="-583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71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PID Controller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75393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Unstable bot even after PID tuning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Added offset to PWM values for each motor by measuring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Bot angle stabilizes, but not the position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Cascade position PID, add output of position PID to set point of angle PID</a:t>
            </a:r>
          </a:p>
          <a:p>
            <a:r>
              <a:rPr lang="en-US" dirty="0"/>
              <a:t>Another problem</a:t>
            </a:r>
          </a:p>
          <a:p>
            <a:pPr lvl="1"/>
            <a:r>
              <a:rPr lang="en-US" dirty="0"/>
              <a:t>Bot tries to stabilize position and angle both, but does not maintain the speed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Add another PID for speed control, add output of speed PID to set point of angle PID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28454"/>
              </p:ext>
            </p:extLst>
          </p:nvPr>
        </p:nvGraphicFramePr>
        <p:xfrm>
          <a:off x="6730322" y="1930400"/>
          <a:ext cx="3141466" cy="416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419753"/>
              </p:ext>
            </p:extLst>
          </p:nvPr>
        </p:nvGraphicFramePr>
        <p:xfrm>
          <a:off x="6730322" y="1712338"/>
          <a:ext cx="3141466" cy="416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30322" y="2107511"/>
            <a:ext cx="3141465" cy="3730509"/>
            <a:chOff x="3187800" y="1969621"/>
            <a:chExt cx="3141465" cy="3730509"/>
          </a:xfrm>
        </p:grpSpPr>
        <p:sp>
          <p:nvSpPr>
            <p:cNvPr id="8" name="Freeform: Shape 7"/>
            <p:cNvSpPr/>
            <p:nvPr/>
          </p:nvSpPr>
          <p:spPr>
            <a:xfrm>
              <a:off x="4323501" y="3127617"/>
              <a:ext cx="848195" cy="848195"/>
            </a:xfrm>
            <a:custGeom>
              <a:avLst/>
              <a:gdLst>
                <a:gd name="connsiteX0" fmla="*/ 0 w 848195"/>
                <a:gd name="connsiteY0" fmla="*/ 424098 h 848195"/>
                <a:gd name="connsiteX1" fmla="*/ 424098 w 848195"/>
                <a:gd name="connsiteY1" fmla="*/ 0 h 848195"/>
                <a:gd name="connsiteX2" fmla="*/ 848196 w 848195"/>
                <a:gd name="connsiteY2" fmla="*/ 424098 h 848195"/>
                <a:gd name="connsiteX3" fmla="*/ 424098 w 848195"/>
                <a:gd name="connsiteY3" fmla="*/ 848196 h 848195"/>
                <a:gd name="connsiteX4" fmla="*/ 0 w 848195"/>
                <a:gd name="connsiteY4" fmla="*/ 424098 h 84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195" h="848195">
                  <a:moveTo>
                    <a:pt x="0" y="424098"/>
                  </a:moveTo>
                  <a:cubicBezTo>
                    <a:pt x="0" y="189875"/>
                    <a:pt x="189875" y="0"/>
                    <a:pt x="424098" y="0"/>
                  </a:cubicBezTo>
                  <a:cubicBezTo>
                    <a:pt x="658321" y="0"/>
                    <a:pt x="848196" y="189875"/>
                    <a:pt x="848196" y="424098"/>
                  </a:cubicBezTo>
                  <a:cubicBezTo>
                    <a:pt x="848196" y="658321"/>
                    <a:pt x="658321" y="848196"/>
                    <a:pt x="424098" y="848196"/>
                  </a:cubicBezTo>
                  <a:cubicBezTo>
                    <a:pt x="189875" y="848196"/>
                    <a:pt x="0" y="658321"/>
                    <a:pt x="0" y="42409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250" tIns="150250" rIns="150250" bIns="15025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/>
                <a:t>+</a:t>
              </a:r>
            </a:p>
          </p:txBody>
        </p:sp>
        <p:sp>
          <p:nvSpPr>
            <p:cNvPr id="9" name="Arrow: Left 8"/>
            <p:cNvSpPr/>
            <p:nvPr/>
          </p:nvSpPr>
          <p:spPr>
            <a:xfrm rot="12345761">
              <a:off x="3549709" y="3149228"/>
              <a:ext cx="824639" cy="24173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3187800" y="2768569"/>
              <a:ext cx="805786" cy="644628"/>
            </a:xfrm>
            <a:custGeom>
              <a:avLst/>
              <a:gdLst>
                <a:gd name="connsiteX0" fmla="*/ 0 w 805786"/>
                <a:gd name="connsiteY0" fmla="*/ 64463 h 644628"/>
                <a:gd name="connsiteX1" fmla="*/ 64463 w 805786"/>
                <a:gd name="connsiteY1" fmla="*/ 0 h 644628"/>
                <a:gd name="connsiteX2" fmla="*/ 741323 w 805786"/>
                <a:gd name="connsiteY2" fmla="*/ 0 h 644628"/>
                <a:gd name="connsiteX3" fmla="*/ 805786 w 805786"/>
                <a:gd name="connsiteY3" fmla="*/ 64463 h 644628"/>
                <a:gd name="connsiteX4" fmla="*/ 805786 w 805786"/>
                <a:gd name="connsiteY4" fmla="*/ 580165 h 644628"/>
                <a:gd name="connsiteX5" fmla="*/ 741323 w 805786"/>
                <a:gd name="connsiteY5" fmla="*/ 644628 h 644628"/>
                <a:gd name="connsiteX6" fmla="*/ 64463 w 805786"/>
                <a:gd name="connsiteY6" fmla="*/ 644628 h 644628"/>
                <a:gd name="connsiteX7" fmla="*/ 0 w 805786"/>
                <a:gd name="connsiteY7" fmla="*/ 580165 h 644628"/>
                <a:gd name="connsiteX8" fmla="*/ 0 w 805786"/>
                <a:gd name="connsiteY8" fmla="*/ 64463 h 64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786" h="644628">
                  <a:moveTo>
                    <a:pt x="0" y="64463"/>
                  </a:moveTo>
                  <a:cubicBezTo>
                    <a:pt x="0" y="28861"/>
                    <a:pt x="28861" y="0"/>
                    <a:pt x="64463" y="0"/>
                  </a:cubicBezTo>
                  <a:lnTo>
                    <a:pt x="741323" y="0"/>
                  </a:lnTo>
                  <a:cubicBezTo>
                    <a:pt x="776925" y="0"/>
                    <a:pt x="805786" y="28861"/>
                    <a:pt x="805786" y="64463"/>
                  </a:cubicBezTo>
                  <a:lnTo>
                    <a:pt x="805786" y="580165"/>
                  </a:lnTo>
                  <a:cubicBezTo>
                    <a:pt x="805786" y="615767"/>
                    <a:pt x="776925" y="644628"/>
                    <a:pt x="741323" y="644628"/>
                  </a:cubicBezTo>
                  <a:lnTo>
                    <a:pt x="64463" y="644628"/>
                  </a:lnTo>
                  <a:cubicBezTo>
                    <a:pt x="28861" y="644628"/>
                    <a:pt x="0" y="615767"/>
                    <a:pt x="0" y="580165"/>
                  </a:cubicBezTo>
                  <a:lnTo>
                    <a:pt x="0" y="6446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456" tIns="47456" rIns="47456" bIns="474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Position PID</a:t>
              </a:r>
            </a:p>
          </p:txBody>
        </p:sp>
        <p:sp>
          <p:nvSpPr>
            <p:cNvPr id="11" name="Arrow: Left 10"/>
            <p:cNvSpPr/>
            <p:nvPr/>
          </p:nvSpPr>
          <p:spPr>
            <a:xfrm rot="16151071">
              <a:off x="4361268" y="4479932"/>
              <a:ext cx="804032" cy="24173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/>
            <p:cNvSpPr/>
            <p:nvPr/>
          </p:nvSpPr>
          <p:spPr>
            <a:xfrm>
              <a:off x="4380169" y="5055502"/>
              <a:ext cx="805786" cy="644628"/>
            </a:xfrm>
            <a:custGeom>
              <a:avLst/>
              <a:gdLst>
                <a:gd name="connsiteX0" fmla="*/ 0 w 805786"/>
                <a:gd name="connsiteY0" fmla="*/ 64463 h 644628"/>
                <a:gd name="connsiteX1" fmla="*/ 64463 w 805786"/>
                <a:gd name="connsiteY1" fmla="*/ 0 h 644628"/>
                <a:gd name="connsiteX2" fmla="*/ 741323 w 805786"/>
                <a:gd name="connsiteY2" fmla="*/ 0 h 644628"/>
                <a:gd name="connsiteX3" fmla="*/ 805786 w 805786"/>
                <a:gd name="connsiteY3" fmla="*/ 64463 h 644628"/>
                <a:gd name="connsiteX4" fmla="*/ 805786 w 805786"/>
                <a:gd name="connsiteY4" fmla="*/ 580165 h 644628"/>
                <a:gd name="connsiteX5" fmla="*/ 741323 w 805786"/>
                <a:gd name="connsiteY5" fmla="*/ 644628 h 644628"/>
                <a:gd name="connsiteX6" fmla="*/ 64463 w 805786"/>
                <a:gd name="connsiteY6" fmla="*/ 644628 h 644628"/>
                <a:gd name="connsiteX7" fmla="*/ 0 w 805786"/>
                <a:gd name="connsiteY7" fmla="*/ 580165 h 644628"/>
                <a:gd name="connsiteX8" fmla="*/ 0 w 805786"/>
                <a:gd name="connsiteY8" fmla="*/ 64463 h 64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786" h="644628">
                  <a:moveTo>
                    <a:pt x="0" y="64463"/>
                  </a:moveTo>
                  <a:cubicBezTo>
                    <a:pt x="0" y="28861"/>
                    <a:pt x="28861" y="0"/>
                    <a:pt x="64463" y="0"/>
                  </a:cubicBezTo>
                  <a:lnTo>
                    <a:pt x="741323" y="0"/>
                  </a:lnTo>
                  <a:cubicBezTo>
                    <a:pt x="776925" y="0"/>
                    <a:pt x="805786" y="28861"/>
                    <a:pt x="805786" y="64463"/>
                  </a:cubicBezTo>
                  <a:lnTo>
                    <a:pt x="805786" y="580165"/>
                  </a:lnTo>
                  <a:cubicBezTo>
                    <a:pt x="805786" y="615767"/>
                    <a:pt x="776925" y="644628"/>
                    <a:pt x="741323" y="644628"/>
                  </a:cubicBezTo>
                  <a:lnTo>
                    <a:pt x="64463" y="644628"/>
                  </a:lnTo>
                  <a:cubicBezTo>
                    <a:pt x="28861" y="644628"/>
                    <a:pt x="0" y="615767"/>
                    <a:pt x="0" y="580165"/>
                  </a:cubicBezTo>
                  <a:lnTo>
                    <a:pt x="0" y="6446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456" tIns="47456" rIns="47456" bIns="474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Angle PID</a:t>
              </a:r>
            </a:p>
          </p:txBody>
        </p:sp>
        <p:sp>
          <p:nvSpPr>
            <p:cNvPr id="13" name="Arrow: Left 12"/>
            <p:cNvSpPr/>
            <p:nvPr/>
          </p:nvSpPr>
          <p:spPr>
            <a:xfrm rot="16249536">
              <a:off x="4328284" y="2614514"/>
              <a:ext cx="886986" cy="24173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/>
            <p:cNvSpPr/>
            <p:nvPr/>
          </p:nvSpPr>
          <p:spPr>
            <a:xfrm>
              <a:off x="4375275" y="1969621"/>
              <a:ext cx="805786" cy="644628"/>
            </a:xfrm>
            <a:custGeom>
              <a:avLst/>
              <a:gdLst>
                <a:gd name="connsiteX0" fmla="*/ 0 w 805786"/>
                <a:gd name="connsiteY0" fmla="*/ 64463 h 644628"/>
                <a:gd name="connsiteX1" fmla="*/ 64463 w 805786"/>
                <a:gd name="connsiteY1" fmla="*/ 0 h 644628"/>
                <a:gd name="connsiteX2" fmla="*/ 741323 w 805786"/>
                <a:gd name="connsiteY2" fmla="*/ 0 h 644628"/>
                <a:gd name="connsiteX3" fmla="*/ 805786 w 805786"/>
                <a:gd name="connsiteY3" fmla="*/ 64463 h 644628"/>
                <a:gd name="connsiteX4" fmla="*/ 805786 w 805786"/>
                <a:gd name="connsiteY4" fmla="*/ 580165 h 644628"/>
                <a:gd name="connsiteX5" fmla="*/ 741323 w 805786"/>
                <a:gd name="connsiteY5" fmla="*/ 644628 h 644628"/>
                <a:gd name="connsiteX6" fmla="*/ 64463 w 805786"/>
                <a:gd name="connsiteY6" fmla="*/ 644628 h 644628"/>
                <a:gd name="connsiteX7" fmla="*/ 0 w 805786"/>
                <a:gd name="connsiteY7" fmla="*/ 580165 h 644628"/>
                <a:gd name="connsiteX8" fmla="*/ 0 w 805786"/>
                <a:gd name="connsiteY8" fmla="*/ 64463 h 64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786" h="644628">
                  <a:moveTo>
                    <a:pt x="0" y="64463"/>
                  </a:moveTo>
                  <a:cubicBezTo>
                    <a:pt x="0" y="28861"/>
                    <a:pt x="28861" y="0"/>
                    <a:pt x="64463" y="0"/>
                  </a:cubicBezTo>
                  <a:lnTo>
                    <a:pt x="741323" y="0"/>
                  </a:lnTo>
                  <a:cubicBezTo>
                    <a:pt x="776925" y="0"/>
                    <a:pt x="805786" y="28861"/>
                    <a:pt x="805786" y="64463"/>
                  </a:cubicBezTo>
                  <a:lnTo>
                    <a:pt x="805786" y="580165"/>
                  </a:lnTo>
                  <a:cubicBezTo>
                    <a:pt x="805786" y="615767"/>
                    <a:pt x="776925" y="644628"/>
                    <a:pt x="741323" y="644628"/>
                  </a:cubicBezTo>
                  <a:lnTo>
                    <a:pt x="64463" y="644628"/>
                  </a:lnTo>
                  <a:cubicBezTo>
                    <a:pt x="28861" y="644628"/>
                    <a:pt x="0" y="615767"/>
                    <a:pt x="0" y="580165"/>
                  </a:cubicBezTo>
                  <a:lnTo>
                    <a:pt x="0" y="6446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456" tIns="47456" rIns="47456" bIns="474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Angle Offset</a:t>
              </a:r>
            </a:p>
          </p:txBody>
        </p:sp>
        <p:sp>
          <p:nvSpPr>
            <p:cNvPr id="15" name="Arrow: Left 14"/>
            <p:cNvSpPr/>
            <p:nvPr/>
          </p:nvSpPr>
          <p:spPr>
            <a:xfrm rot="20099080">
              <a:off x="5147619" y="3161435"/>
              <a:ext cx="817076" cy="241735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/>
            <p:cNvSpPr/>
            <p:nvPr/>
          </p:nvSpPr>
          <p:spPr>
            <a:xfrm>
              <a:off x="5523479" y="2787234"/>
              <a:ext cx="805786" cy="644628"/>
            </a:xfrm>
            <a:custGeom>
              <a:avLst/>
              <a:gdLst>
                <a:gd name="connsiteX0" fmla="*/ 0 w 805786"/>
                <a:gd name="connsiteY0" fmla="*/ 64463 h 644628"/>
                <a:gd name="connsiteX1" fmla="*/ 64463 w 805786"/>
                <a:gd name="connsiteY1" fmla="*/ 0 h 644628"/>
                <a:gd name="connsiteX2" fmla="*/ 741323 w 805786"/>
                <a:gd name="connsiteY2" fmla="*/ 0 h 644628"/>
                <a:gd name="connsiteX3" fmla="*/ 805786 w 805786"/>
                <a:gd name="connsiteY3" fmla="*/ 64463 h 644628"/>
                <a:gd name="connsiteX4" fmla="*/ 805786 w 805786"/>
                <a:gd name="connsiteY4" fmla="*/ 580165 h 644628"/>
                <a:gd name="connsiteX5" fmla="*/ 741323 w 805786"/>
                <a:gd name="connsiteY5" fmla="*/ 644628 h 644628"/>
                <a:gd name="connsiteX6" fmla="*/ 64463 w 805786"/>
                <a:gd name="connsiteY6" fmla="*/ 644628 h 644628"/>
                <a:gd name="connsiteX7" fmla="*/ 0 w 805786"/>
                <a:gd name="connsiteY7" fmla="*/ 580165 h 644628"/>
                <a:gd name="connsiteX8" fmla="*/ 0 w 805786"/>
                <a:gd name="connsiteY8" fmla="*/ 64463 h 64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5786" h="644628">
                  <a:moveTo>
                    <a:pt x="0" y="64463"/>
                  </a:moveTo>
                  <a:cubicBezTo>
                    <a:pt x="0" y="28861"/>
                    <a:pt x="28861" y="0"/>
                    <a:pt x="64463" y="0"/>
                  </a:cubicBezTo>
                  <a:lnTo>
                    <a:pt x="741323" y="0"/>
                  </a:lnTo>
                  <a:cubicBezTo>
                    <a:pt x="776925" y="0"/>
                    <a:pt x="805786" y="28861"/>
                    <a:pt x="805786" y="64463"/>
                  </a:cubicBezTo>
                  <a:lnTo>
                    <a:pt x="805786" y="580165"/>
                  </a:lnTo>
                  <a:cubicBezTo>
                    <a:pt x="805786" y="615767"/>
                    <a:pt x="776925" y="644628"/>
                    <a:pt x="741323" y="644628"/>
                  </a:cubicBezTo>
                  <a:lnTo>
                    <a:pt x="64463" y="644628"/>
                  </a:lnTo>
                  <a:cubicBezTo>
                    <a:pt x="28861" y="644628"/>
                    <a:pt x="0" y="615767"/>
                    <a:pt x="0" y="580165"/>
                  </a:cubicBezTo>
                  <a:lnTo>
                    <a:pt x="0" y="6446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456" tIns="47456" rIns="47456" bIns="4745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Speed PID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0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5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PID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373615"/>
              </p:ext>
            </p:extLst>
          </p:nvPr>
        </p:nvGraphicFramePr>
        <p:xfrm>
          <a:off x="6730322" y="1930400"/>
          <a:ext cx="3141466" cy="416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675745" y="1763487"/>
            <a:ext cx="6054577" cy="42778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position PID output to set point of angle PID</a:t>
            </a:r>
          </a:p>
          <a:p>
            <a:r>
              <a:rPr lang="en-US" dirty="0"/>
              <a:t>Position tries to stabilize but speed not</a:t>
            </a:r>
          </a:p>
          <a:p>
            <a:r>
              <a:rPr lang="en-US" dirty="0"/>
              <a:t>So, add speed PID output to set point of angle PID</a:t>
            </a:r>
          </a:p>
          <a:p>
            <a:r>
              <a:rPr lang="en-US" dirty="0"/>
              <a:t>One advantage is no need to add angle offset since position PID compensate for that</a:t>
            </a:r>
          </a:p>
        </p:txBody>
      </p:sp>
    </p:spTree>
    <p:extLst>
      <p:ext uri="{BB962C8B-B14F-4D97-AF65-F5344CB8AC3E}">
        <p14:creationId xmlns:p14="http://schemas.microsoft.com/office/powerpoint/2010/main" val="8135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use target speed PID to achieve desired motor speed</a:t>
            </a:r>
          </a:p>
          <a:p>
            <a:pPr lvl="1"/>
            <a:r>
              <a:rPr lang="en-US" dirty="0"/>
              <a:t>So, no need to add PWM offset to motors</a:t>
            </a:r>
          </a:p>
          <a:p>
            <a:r>
              <a:rPr lang="en-US" dirty="0"/>
              <a:t>Use onboard DMP to offload MPU value processing</a:t>
            </a:r>
          </a:p>
          <a:p>
            <a:r>
              <a:rPr lang="en-US" dirty="0"/>
              <a:t>Both encoder integration</a:t>
            </a:r>
          </a:p>
          <a:p>
            <a:r>
              <a:rPr lang="en-US" dirty="0"/>
              <a:t>Remote control</a:t>
            </a:r>
          </a:p>
          <a:p>
            <a:r>
              <a:rPr lang="en-US" dirty="0"/>
              <a:t>Height independent PIDs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7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iteration runs in 14ms</a:t>
            </a:r>
          </a:p>
          <a:p>
            <a:r>
              <a:rPr lang="en-US" dirty="0"/>
              <a:t>Execution time should not be less than 10ms, it introduces velocity calculation errors</a:t>
            </a:r>
          </a:p>
        </p:txBody>
      </p:sp>
    </p:spTree>
    <p:extLst>
      <p:ext uri="{BB962C8B-B14F-4D97-AF65-F5344CB8AC3E}">
        <p14:creationId xmlns:p14="http://schemas.microsoft.com/office/powerpoint/2010/main" val="118943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Tiva Launchpad</a:t>
                </a:r>
              </a:p>
              <a:p>
                <a:pPr lvl="1"/>
                <a:r>
                  <a:rPr lang="en-US" dirty="0"/>
                  <a:t>I2C module for MPU communication</a:t>
                </a:r>
              </a:p>
              <a:p>
                <a:pPr lvl="1"/>
                <a:r>
                  <a:rPr lang="en-US" dirty="0"/>
                  <a:t>Quadrature encoder module for motor encoder</a:t>
                </a:r>
              </a:p>
              <a:p>
                <a:pPr lvl="2"/>
                <a:r>
                  <a:rPr lang="en-US" dirty="0"/>
                  <a:t>Two modules</a:t>
                </a:r>
              </a:p>
              <a:p>
                <a:pPr lvl="2"/>
                <a:r>
                  <a:rPr lang="en-US" dirty="0"/>
                  <a:t>Acceptable input frequency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of the processor frequency</a:t>
                </a:r>
              </a:p>
              <a:p>
                <a:pPr lvl="2"/>
                <a:r>
                  <a:rPr lang="en-US" dirty="0"/>
                  <a:t>Direction change detection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5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controller library</a:t>
            </a:r>
          </a:p>
          <a:p>
            <a:r>
              <a:rPr lang="en-US" dirty="0"/>
              <a:t>Median filter</a:t>
            </a:r>
          </a:p>
          <a:p>
            <a:r>
              <a:rPr lang="en-US" dirty="0"/>
              <a:t>Complementary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1438" y="2160589"/>
            <a:ext cx="6522566" cy="3986250"/>
          </a:xfrm>
        </p:spPr>
        <p:txBody>
          <a:bodyPr/>
          <a:lstStyle/>
          <a:p>
            <a:r>
              <a:rPr lang="en-US" dirty="0"/>
              <a:t>Robot balances itself by moving in 1 dimension </a:t>
            </a:r>
          </a:p>
          <a:p>
            <a:r>
              <a:rPr lang="en-US" dirty="0"/>
              <a:t>Accelerometer/Gyro sensor detects the direction of fall</a:t>
            </a:r>
          </a:p>
          <a:p>
            <a:r>
              <a:rPr lang="en-US" dirty="0"/>
              <a:t>Microcontroller receives sensor data and acts on motors connected to wheels</a:t>
            </a:r>
          </a:p>
          <a:p>
            <a:r>
              <a:rPr lang="en-US" dirty="0"/>
              <a:t>Microcontroller should track the movement of the robot to maintain the its position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772490" cy="199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53714"/>
            <a:ext cx="1772490" cy="19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117" y="1315616"/>
            <a:ext cx="5279102" cy="5542384"/>
          </a:xfrm>
        </p:spPr>
      </p:pic>
    </p:spTree>
    <p:extLst>
      <p:ext uri="{BB962C8B-B14F-4D97-AF65-F5344CB8AC3E}">
        <p14:creationId xmlns:p14="http://schemas.microsoft.com/office/powerpoint/2010/main" val="269851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78317"/>
              </p:ext>
            </p:extLst>
          </p:nvPr>
        </p:nvGraphicFramePr>
        <p:xfrm>
          <a:off x="677690" y="1409959"/>
          <a:ext cx="859631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1131">
                  <a:extLst>
                    <a:ext uri="{9D8B030D-6E8A-4147-A177-3AD203B41FA5}">
                      <a16:colId xmlns:a16="http://schemas.microsoft.com/office/drawing/2014/main" val="3665109912"/>
                    </a:ext>
                  </a:extLst>
                </a:gridCol>
                <a:gridCol w="1725181">
                  <a:extLst>
                    <a:ext uri="{9D8B030D-6E8A-4147-A177-3AD203B41FA5}">
                      <a16:colId xmlns:a16="http://schemas.microsoft.com/office/drawing/2014/main" val="4694011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Checkpoint</a:t>
                      </a:r>
                    </a:p>
                  </a:txBody>
                  <a:tcPr marL="182880" marR="182880" marT="91440" marB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536692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MPU testing with </a:t>
                      </a:r>
                      <a:r>
                        <a:rPr lang="en-US" dirty="0" err="1"/>
                        <a:t>Tiva</a:t>
                      </a:r>
                      <a:r>
                        <a:rPr lang="en-US" dirty="0"/>
                        <a:t> Launchpad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294169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Robot connection and basic motor movement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408222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Angle measurement using accelerometer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6936954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Angle calculation using gyroscope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622035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Sensor fusion using complementary filter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269513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PID controller integration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711737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Quadrature encoder module to track position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9238358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Position PID integration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8911386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Motor speed calculation and Speed PID integration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495657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Another layer of speed PID to achieve desired speed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Oct 2016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70771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I2C protocol communication for MPU</a:t>
            </a:r>
          </a:p>
          <a:p>
            <a:r>
              <a:rPr lang="en-US" dirty="0"/>
              <a:t>Calculate bot angle with minimum noise</a:t>
            </a:r>
          </a:p>
          <a:p>
            <a:pPr lvl="1"/>
            <a:r>
              <a:rPr lang="en-US" dirty="0"/>
              <a:t>Calculate and smooth angle using only accelerometer</a:t>
            </a:r>
          </a:p>
          <a:p>
            <a:pPr lvl="2"/>
            <a:r>
              <a:rPr lang="en-US" dirty="0"/>
              <a:t>Use tan angle instead of sin to avoid max length calculation and error minimization</a:t>
            </a:r>
          </a:p>
          <a:p>
            <a:pPr lvl="1"/>
            <a:r>
              <a:rPr lang="en-US" dirty="0"/>
              <a:t>Integrate angular velocity over time to get angle</a:t>
            </a:r>
          </a:p>
          <a:p>
            <a:pPr lvl="2"/>
            <a:r>
              <a:rPr lang="en-US" dirty="0"/>
              <a:t>Two reasons to drift the angle</a:t>
            </a:r>
          </a:p>
          <a:p>
            <a:pPr lvl="3"/>
            <a:r>
              <a:rPr lang="en-US" dirty="0"/>
              <a:t>Non zero sensor output in steady state</a:t>
            </a:r>
          </a:p>
          <a:p>
            <a:pPr lvl="3"/>
            <a:r>
              <a:rPr lang="en-US" dirty="0"/>
              <a:t>Accumulation of error due to integration over time</a:t>
            </a:r>
          </a:p>
          <a:p>
            <a:pPr lvl="1"/>
            <a:r>
              <a:rPr lang="en-US" dirty="0"/>
              <a:t>Complementary filter, to fuse both angles</a:t>
            </a:r>
          </a:p>
          <a:p>
            <a:r>
              <a:rPr lang="en-US" dirty="0"/>
              <a:t>Use PID to balance bot</a:t>
            </a:r>
          </a:p>
          <a:p>
            <a:r>
              <a:rPr lang="en-US" dirty="0"/>
              <a:t>Quadrature encoder for position tracking</a:t>
            </a:r>
          </a:p>
          <a:p>
            <a:r>
              <a:rPr lang="en-US" dirty="0"/>
              <a:t>Quadrature encoder for speed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MPU-9250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communication protocols to interact with MPU</a:t>
            </a:r>
          </a:p>
          <a:p>
            <a:pPr lvl="1"/>
            <a:r>
              <a:rPr lang="en-US" dirty="0"/>
              <a:t>SPI</a:t>
            </a:r>
          </a:p>
          <a:p>
            <a:pPr lvl="2"/>
            <a:r>
              <a:rPr lang="en-US" dirty="0"/>
              <a:t>Simple protocol</a:t>
            </a:r>
          </a:p>
          <a:p>
            <a:pPr lvl="2"/>
            <a:r>
              <a:rPr lang="en-US" dirty="0"/>
              <a:t>Pins : SCLK, MOSI, MISO, SS</a:t>
            </a:r>
          </a:p>
          <a:p>
            <a:pPr lvl="1"/>
            <a:r>
              <a:rPr lang="en-US" dirty="0"/>
              <a:t>I2C</a:t>
            </a:r>
          </a:p>
          <a:p>
            <a:pPr lvl="2"/>
            <a:r>
              <a:rPr lang="en-US" dirty="0"/>
              <a:t>Supports multi master-slave on same bus</a:t>
            </a:r>
          </a:p>
          <a:p>
            <a:pPr lvl="2"/>
            <a:r>
              <a:rPr lang="en-US" dirty="0"/>
              <a:t>Pins : SCL, SDA</a:t>
            </a:r>
          </a:p>
          <a:p>
            <a:r>
              <a:rPr lang="en-US" dirty="0"/>
              <a:t>Used I2C module and library from </a:t>
            </a:r>
            <a:r>
              <a:rPr lang="en-US" dirty="0" err="1"/>
              <a:t>Tiva</a:t>
            </a:r>
            <a:r>
              <a:rPr lang="en-US" dirty="0"/>
              <a:t> Launchpad</a:t>
            </a:r>
          </a:p>
        </p:txBody>
      </p:sp>
    </p:spTree>
    <p:extLst>
      <p:ext uri="{BB962C8B-B14F-4D97-AF65-F5344CB8AC3E}">
        <p14:creationId xmlns:p14="http://schemas.microsoft.com/office/powerpoint/2010/main" val="59481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angle calculation</a:t>
            </a:r>
            <a:br>
              <a:rPr lang="en-US" dirty="0"/>
            </a:br>
            <a:r>
              <a:rPr lang="en-US" dirty="0"/>
              <a:t>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Very noisy even in steady state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531786"/>
            <a:ext cx="4184650" cy="3139041"/>
          </a:xfrm>
        </p:spPr>
      </p:pic>
    </p:spTree>
    <p:extLst>
      <p:ext uri="{BB962C8B-B14F-4D97-AF65-F5344CB8AC3E}">
        <p14:creationId xmlns:p14="http://schemas.microsoft.com/office/powerpoint/2010/main" val="295580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angle calculation</a:t>
            </a:r>
            <a:br>
              <a:rPr lang="en-US" dirty="0"/>
            </a:br>
            <a:r>
              <a:rPr lang="en-US" dirty="0"/>
              <a:t>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simple median filter decreased much noise</a:t>
            </a:r>
          </a:p>
          <a:p>
            <a:pPr lvl="1"/>
            <a:r>
              <a:rPr lang="en-US" dirty="0"/>
              <a:t>Uses 10 last samples</a:t>
            </a:r>
          </a:p>
          <a:p>
            <a:pPr lvl="1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531786"/>
            <a:ext cx="4184650" cy="3139041"/>
          </a:xfrm>
        </p:spPr>
      </p:pic>
    </p:spTree>
    <p:extLst>
      <p:ext uri="{BB962C8B-B14F-4D97-AF65-F5344CB8AC3E}">
        <p14:creationId xmlns:p14="http://schemas.microsoft.com/office/powerpoint/2010/main" val="266065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angle calculation</a:t>
            </a:r>
            <a:br>
              <a:rPr lang="en-US" dirty="0"/>
            </a:br>
            <a:r>
              <a:rPr lang="en-US" dirty="0"/>
              <a:t>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tan(</a:t>
            </a:r>
            <a:r>
              <a:rPr lang="el-GR" dirty="0"/>
              <a:t>α</a:t>
            </a:r>
            <a:r>
              <a:rPr lang="en-US" dirty="0"/>
              <a:t>) instead of cos(</a:t>
            </a:r>
            <a:r>
              <a:rPr lang="el-GR" dirty="0"/>
              <a:t>α</a:t>
            </a:r>
            <a:r>
              <a:rPr lang="en-US" dirty="0"/>
              <a:t>)</a:t>
            </a:r>
          </a:p>
          <a:p>
            <a:r>
              <a:rPr lang="en-US" dirty="0"/>
              <a:t>Two advantages</a:t>
            </a:r>
          </a:p>
          <a:p>
            <a:pPr lvl="1"/>
            <a:r>
              <a:rPr lang="en-US" dirty="0"/>
              <a:t>Excludes max value of accelerometer from consideration</a:t>
            </a:r>
          </a:p>
          <a:p>
            <a:pPr lvl="1"/>
            <a:r>
              <a:rPr lang="en-US" dirty="0"/>
              <a:t>Minimizes error by considering multiple axes</a:t>
            </a:r>
          </a:p>
          <a:p>
            <a:r>
              <a:rPr lang="en-US" dirty="0"/>
              <a:t>Angle does not drift, so good reference point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7779" y="2160589"/>
            <a:ext cx="2595918" cy="2923746"/>
            <a:chOff x="5567779" y="2160589"/>
            <a:chExt cx="2595918" cy="2923746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6160495" y="4541324"/>
              <a:ext cx="2003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6160495" y="2160589"/>
              <a:ext cx="0" cy="2380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160495" y="2160589"/>
              <a:ext cx="2003202" cy="23807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200000">
              <a:off x="5387601" y="3166289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 </a:t>
              </a:r>
              <a:r>
                <a:rPr lang="en-US" dirty="0" err="1"/>
                <a:t>acc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97252" y="471500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acc</a:t>
              </a:r>
              <a:endParaRPr lang="en-US" dirty="0"/>
            </a:p>
          </p:txBody>
        </p:sp>
        <p:sp>
          <p:nvSpPr>
            <p:cNvPr id="22" name="Arc 21"/>
            <p:cNvSpPr/>
            <p:nvPr/>
          </p:nvSpPr>
          <p:spPr>
            <a:xfrm rot="5981696">
              <a:off x="5946311" y="2239399"/>
              <a:ext cx="553343" cy="61434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45487" y="2382115"/>
                  <a:ext cx="1074012" cy="4612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tan </a:t>
                  </a:r>
                  <a:r>
                    <a:rPr lang="el-GR" dirty="0"/>
                    <a:t>α</a:t>
                  </a:r>
                  <a:r>
                    <a:rPr lang="en-US" dirty="0"/>
                    <a:t> =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487" y="2382115"/>
                  <a:ext cx="1074012" cy="461217"/>
                </a:xfrm>
                <a:prstGeom prst="rect">
                  <a:avLst/>
                </a:prstGeom>
                <a:blipFill>
                  <a:blip r:embed="rId2"/>
                  <a:stretch>
                    <a:fillRect l="-4545" t="-2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09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angle calculation</a:t>
            </a:r>
            <a:br>
              <a:rPr lang="en-US" dirty="0"/>
            </a:br>
            <a:r>
              <a:rPr lang="en-US" dirty="0"/>
              <a:t>Gyroscope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over time</a:t>
            </a:r>
          </a:p>
          <a:p>
            <a:r>
              <a:rPr lang="en-US" dirty="0"/>
              <a:t>Very smooth, less noise</a:t>
            </a:r>
          </a:p>
          <a:p>
            <a:r>
              <a:rPr lang="en-US" dirty="0"/>
              <a:t>Calculated angle drifts over time</a:t>
            </a:r>
          </a:p>
          <a:p>
            <a:pPr lvl="1"/>
            <a:r>
              <a:rPr lang="en-US" dirty="0"/>
              <a:t>Since error in sensor data also get integrated</a:t>
            </a:r>
          </a:p>
          <a:p>
            <a:pPr lvl="1"/>
            <a:r>
              <a:rPr lang="en-US" dirty="0"/>
              <a:t>Non-zero offset of the sensor output</a:t>
            </a:r>
          </a:p>
          <a:p>
            <a:pPr lvl="1"/>
            <a:r>
              <a:rPr lang="en-US" dirty="0"/>
              <a:t>Sensor sensitivity is not constant</a:t>
            </a:r>
          </a:p>
        </p:txBody>
      </p:sp>
    </p:spTree>
    <p:extLst>
      <p:ext uri="{BB962C8B-B14F-4D97-AF65-F5344CB8AC3E}">
        <p14:creationId xmlns:p14="http://schemas.microsoft.com/office/powerpoint/2010/main" val="93150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angle calculation</a:t>
            </a:r>
            <a:br>
              <a:rPr lang="en-US" dirty="0"/>
            </a:br>
            <a:r>
              <a:rPr lang="en-US" dirty="0"/>
              <a:t>Gyroscope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58"/>
          <a:stretch/>
        </p:blipFill>
        <p:spPr>
          <a:xfrm>
            <a:off x="677334" y="1911403"/>
            <a:ext cx="8351336" cy="4318033"/>
          </a:xfrm>
        </p:spPr>
      </p:pic>
      <p:sp>
        <p:nvSpPr>
          <p:cNvPr id="6" name="TextBox 5"/>
          <p:cNvSpPr txBox="1"/>
          <p:nvPr/>
        </p:nvSpPr>
        <p:spPr>
          <a:xfrm>
            <a:off x="8416365" y="1911403"/>
            <a:ext cx="299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</a:p>
          <a:p>
            <a:r>
              <a:rPr lang="en-US" sz="1400" dirty="0">
                <a:solidFill>
                  <a:srgbClr val="FFC000"/>
                </a:solidFill>
              </a:rPr>
              <a:t>Y</a:t>
            </a:r>
          </a:p>
          <a:p>
            <a:r>
              <a:rPr lang="en-US" sz="1400" dirty="0">
                <a:solidFill>
                  <a:srgbClr val="D61215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561117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2408</TotalTime>
  <Words>764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Wingdings 3</vt:lpstr>
      <vt:lpstr>Facet</vt:lpstr>
      <vt:lpstr>Self Balancing Robot</vt:lpstr>
      <vt:lpstr>Problem Statement</vt:lpstr>
      <vt:lpstr>Task specifications</vt:lpstr>
      <vt:lpstr>MPU-9250 Communication</vt:lpstr>
      <vt:lpstr>Bot angle calculation Accelerometer</vt:lpstr>
      <vt:lpstr>Bot angle calculation Accelerometer</vt:lpstr>
      <vt:lpstr>Bot angle calculation Accelerometer</vt:lpstr>
      <vt:lpstr>Bot angle calculation Gyroscope</vt:lpstr>
      <vt:lpstr>Bot angle calculation Gyroscope</vt:lpstr>
      <vt:lpstr>Bot angle calculation Accelerometer + Gyroscope</vt:lpstr>
      <vt:lpstr>Bot angle calculation Accelerometer + Gyroscope</vt:lpstr>
      <vt:lpstr>PID Controller</vt:lpstr>
      <vt:lpstr>PID Controller</vt:lpstr>
      <vt:lpstr>PID Controller </vt:lpstr>
      <vt:lpstr>Cascaded PID</vt:lpstr>
      <vt:lpstr>Future Enhancements</vt:lpstr>
      <vt:lpstr>Metrics</vt:lpstr>
      <vt:lpstr>Hardware Modules</vt:lpstr>
      <vt:lpstr>Software Modules</vt:lpstr>
      <vt:lpstr>Connections Diagram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Thor</dc:creator>
  <cp:lastModifiedBy>Thor</cp:lastModifiedBy>
  <cp:revision>127</cp:revision>
  <dcterms:created xsi:type="dcterms:W3CDTF">2016-10-25T12:51:22Z</dcterms:created>
  <dcterms:modified xsi:type="dcterms:W3CDTF">2016-11-03T02:43:22Z</dcterms:modified>
</cp:coreProperties>
</file>