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484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35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43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237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89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40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46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04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06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622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1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79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8EA0-75A2-4ACC-9080-CBF6F47782B1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34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Conversion and Casting</a:t>
            </a:r>
          </a:p>
        </p:txBody>
      </p:sp>
    </p:spTree>
    <p:extLst>
      <p:ext uri="{BB962C8B-B14F-4D97-AF65-F5344CB8AC3E}">
        <p14:creationId xmlns="" xmlns:p14="http://schemas.microsoft.com/office/powerpoint/2010/main" val="27640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Type Conversion and Casting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assign </a:t>
            </a:r>
            <a:r>
              <a:rPr lang="en-US" dirty="0"/>
              <a:t>a value of one type to a variable of another type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Automatic Conversions and Casting Incompatible Types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Automatic Conversions </a:t>
            </a:r>
            <a:r>
              <a:rPr lang="en-US" b="1" dirty="0" smtClean="0"/>
              <a:t>(or </a:t>
            </a:r>
            <a:r>
              <a:rPr lang="en-US" b="1" dirty="0"/>
              <a:t>widening </a:t>
            </a:r>
            <a:r>
              <a:rPr lang="en-US" b="1" dirty="0" smtClean="0"/>
              <a:t>conversion):</a:t>
            </a:r>
          </a:p>
          <a:p>
            <a:pPr algn="just"/>
            <a:r>
              <a:rPr lang="en-US" dirty="0"/>
              <a:t>an automatic type conversion will take place if the following two conditions are met:</a:t>
            </a:r>
          </a:p>
          <a:p>
            <a:pPr marL="739775" indent="-390525" algn="just">
              <a:buFont typeface="+mj-lt"/>
              <a:buAutoNum type="romanUcPeriod"/>
            </a:pPr>
            <a:r>
              <a:rPr lang="en-US" dirty="0" smtClean="0"/>
              <a:t>The </a:t>
            </a:r>
            <a:r>
              <a:rPr lang="en-US" dirty="0"/>
              <a:t>two types are compatible.</a:t>
            </a:r>
          </a:p>
          <a:p>
            <a:pPr marL="739775" indent="-390525" algn="just">
              <a:buFont typeface="+mj-lt"/>
              <a:buAutoNum type="romanUcPeriod"/>
            </a:pPr>
            <a:r>
              <a:rPr lang="en-US" dirty="0" smtClean="0"/>
              <a:t>The </a:t>
            </a:r>
            <a:r>
              <a:rPr lang="en-US" dirty="0"/>
              <a:t>destination type is larger than the source </a:t>
            </a:r>
            <a:r>
              <a:rPr lang="en-US" dirty="0" smtClean="0"/>
              <a:t>type.</a:t>
            </a:r>
            <a:endParaRPr lang="en-US" dirty="0"/>
          </a:p>
          <a:p>
            <a:pPr algn="just"/>
            <a:r>
              <a:rPr lang="en-US" dirty="0"/>
              <a:t>When these two conditions are met, a widening conversion takes place.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339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Type Conversion and Casting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Automatic Conversions:</a:t>
            </a:r>
          </a:p>
          <a:p>
            <a:pPr algn="just"/>
            <a:r>
              <a:rPr lang="en-US" dirty="0"/>
              <a:t>For widening conversions, the numeric types, including </a:t>
            </a:r>
            <a:r>
              <a:rPr lang="en-US" b="1" dirty="0"/>
              <a:t>integer</a:t>
            </a:r>
            <a:r>
              <a:rPr lang="en-US" dirty="0"/>
              <a:t> and </a:t>
            </a:r>
            <a:r>
              <a:rPr lang="en-US" b="1" dirty="0"/>
              <a:t>floating-point</a:t>
            </a:r>
            <a:r>
              <a:rPr lang="en-US" dirty="0"/>
              <a:t> types, are compatible with each other.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there are no automatic conversions from the numeric types to </a:t>
            </a:r>
            <a:r>
              <a:rPr lang="en-US" b="1" dirty="0" err="1" smtClean="0"/>
              <a:t>boolean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Also</a:t>
            </a:r>
            <a:r>
              <a:rPr lang="en-US" dirty="0"/>
              <a:t>, </a:t>
            </a:r>
            <a:r>
              <a:rPr lang="en-US" b="1" dirty="0"/>
              <a:t>char</a:t>
            </a:r>
            <a:r>
              <a:rPr lang="en-US" dirty="0"/>
              <a:t> and </a:t>
            </a:r>
            <a:r>
              <a:rPr lang="en-US" b="1" dirty="0"/>
              <a:t>boolean</a:t>
            </a:r>
            <a:r>
              <a:rPr lang="en-US" dirty="0"/>
              <a:t> are not compatible with each other. </a:t>
            </a:r>
            <a:endParaRPr lang="en-US" dirty="0" smtClean="0"/>
          </a:p>
          <a:p>
            <a:pPr algn="just"/>
            <a:r>
              <a:rPr lang="en-US" dirty="0" smtClean="0"/>
              <a:t>Java </a:t>
            </a:r>
            <a:r>
              <a:rPr lang="en-US" dirty="0"/>
              <a:t>also performs an automatic type conversion when storing a literal integer constant into variables of type </a:t>
            </a:r>
            <a:r>
              <a:rPr lang="en-US" b="1" dirty="0"/>
              <a:t>byte, short, long, </a:t>
            </a:r>
            <a:r>
              <a:rPr lang="en-US" dirty="0"/>
              <a:t>or</a:t>
            </a:r>
            <a:r>
              <a:rPr lang="en-US" b="1" dirty="0"/>
              <a:t> char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44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Type Conversion and Casting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Casting </a:t>
            </a:r>
            <a:r>
              <a:rPr lang="en-US" b="1" dirty="0"/>
              <a:t>Incompatible Types (or narrowing </a:t>
            </a:r>
            <a:r>
              <a:rPr lang="en-US" b="1" dirty="0" smtClean="0"/>
              <a:t>conversion): </a:t>
            </a:r>
            <a:endParaRPr lang="en-US" b="1" dirty="0"/>
          </a:p>
          <a:p>
            <a:pPr algn="just"/>
            <a:r>
              <a:rPr lang="en-US" dirty="0"/>
              <a:t>not all type conversions are implicitly allowed. </a:t>
            </a:r>
          </a:p>
          <a:p>
            <a:pPr algn="just"/>
            <a:r>
              <a:rPr lang="en-US" dirty="0"/>
              <a:t>you must use a cast, which performs an explicit conversion between incompatible types. </a:t>
            </a:r>
            <a:endParaRPr lang="en-US" dirty="0" smtClean="0"/>
          </a:p>
          <a:p>
            <a:pPr algn="just"/>
            <a:r>
              <a:rPr lang="en-US" dirty="0"/>
              <a:t> you are explicitly making the value narrower so that it will fit into the target type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create a conversion between two incompatible types, you must use a cast. A cast is simply an explicit type conversion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			(target-type</a:t>
            </a:r>
            <a:r>
              <a:rPr lang="en-US" dirty="0"/>
              <a:t>) </a:t>
            </a:r>
            <a:r>
              <a:rPr lang="en-US" dirty="0" smtClean="0"/>
              <a:t>value</a:t>
            </a:r>
          </a:p>
          <a:p>
            <a:pPr marL="0" indent="0" algn="just">
              <a:buNone/>
            </a:pPr>
            <a:r>
              <a:rPr lang="en-US" dirty="0"/>
              <a:t>For instance</a:t>
            </a:r>
            <a:r>
              <a:rPr lang="en-US" dirty="0" smtClean="0"/>
              <a:t>,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a;</a:t>
            </a:r>
          </a:p>
          <a:p>
            <a:pPr marL="0" indent="0" algn="just">
              <a:buNone/>
            </a:pPr>
            <a:r>
              <a:rPr lang="en-US" dirty="0" smtClean="0"/>
              <a:t>			byte </a:t>
            </a:r>
            <a:r>
              <a:rPr lang="en-US" dirty="0"/>
              <a:t>b;</a:t>
            </a:r>
          </a:p>
          <a:p>
            <a:pPr marL="0" indent="0" algn="just">
              <a:buNone/>
            </a:pPr>
            <a:r>
              <a:rPr lang="en-US" dirty="0" smtClean="0"/>
              <a:t>			b </a:t>
            </a:r>
            <a:r>
              <a:rPr lang="en-US" dirty="0"/>
              <a:t>= (byte) a;</a:t>
            </a:r>
          </a:p>
        </p:txBody>
      </p:sp>
    </p:spTree>
    <p:extLst>
      <p:ext uri="{BB962C8B-B14F-4D97-AF65-F5344CB8AC3E}">
        <p14:creationId xmlns="" xmlns:p14="http://schemas.microsoft.com/office/powerpoint/2010/main" val="18521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Type Conversion and Casting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Casting </a:t>
            </a:r>
            <a:r>
              <a:rPr lang="en-US" b="1" dirty="0"/>
              <a:t>Incompatible Types (or narrowing </a:t>
            </a:r>
            <a:r>
              <a:rPr lang="en-US" b="1" dirty="0" smtClean="0"/>
              <a:t>conversion): </a:t>
            </a:r>
            <a:endParaRPr lang="en-US" b="1" dirty="0"/>
          </a:p>
          <a:p>
            <a:pPr algn="just"/>
            <a:r>
              <a:rPr lang="en-US" dirty="0"/>
              <a:t>if the size of the whole number component is too large to fit into the target integer type, then that value will be reduced modulo the target type’s range.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different type of conversion will occur when a floating-point value is assigned to </a:t>
            </a:r>
            <a:r>
              <a:rPr lang="en-US" dirty="0" smtClean="0"/>
              <a:t>an integer type (</a:t>
            </a:r>
            <a:r>
              <a:rPr lang="en-US" b="1" dirty="0" smtClean="0"/>
              <a:t>truncation</a:t>
            </a:r>
            <a:r>
              <a:rPr lang="en-US" dirty="0" smtClean="0"/>
              <a:t>). </a:t>
            </a:r>
          </a:p>
          <a:p>
            <a:pPr algn="just"/>
            <a:r>
              <a:rPr lang="en-US" dirty="0" smtClean="0"/>
              <a:t>Because, integers </a:t>
            </a:r>
            <a:r>
              <a:rPr lang="en-US" dirty="0"/>
              <a:t>do not have fractional components.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floating-point value is assigned to an integer type, the fractional component is lost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5347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Type Conversion and Casting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Automatic Type Promotion in Expressions: </a:t>
            </a:r>
          </a:p>
          <a:p>
            <a:pPr algn="just"/>
            <a:r>
              <a:rPr lang="en-US" dirty="0"/>
              <a:t>In an expression, the </a:t>
            </a:r>
            <a:r>
              <a:rPr lang="en-US" dirty="0" smtClean="0"/>
              <a:t>precision required </a:t>
            </a:r>
            <a:r>
              <a:rPr lang="en-US" dirty="0"/>
              <a:t>of an intermediate value will sometimes exceed the range of either operand. </a:t>
            </a:r>
          </a:p>
          <a:p>
            <a:pPr marL="914400" lvl="2" indent="0" algn="just">
              <a:buNone/>
            </a:pPr>
            <a:r>
              <a:rPr lang="en-US" sz="2800" dirty="0" smtClean="0"/>
              <a:t>For example</a:t>
            </a:r>
            <a:r>
              <a:rPr lang="en-US" sz="2800" dirty="0"/>
              <a:t>, examine the following expression:</a:t>
            </a:r>
          </a:p>
          <a:p>
            <a:pPr marL="914400" lvl="2" indent="0" algn="just">
              <a:buNone/>
            </a:pPr>
            <a:r>
              <a:rPr lang="en-US" sz="2800" dirty="0"/>
              <a:t>byte b = 50;</a:t>
            </a:r>
          </a:p>
          <a:p>
            <a:pPr marL="914400" lvl="2" indent="0" algn="just">
              <a:buNone/>
            </a:pPr>
            <a:r>
              <a:rPr lang="en-US" sz="2800" dirty="0"/>
              <a:t>b = b * 2</a:t>
            </a:r>
            <a:r>
              <a:rPr lang="en-US" sz="2800" dirty="0" smtClean="0"/>
              <a:t>;</a:t>
            </a:r>
            <a:endParaRPr lang="en-US" sz="2800" dirty="0"/>
          </a:p>
          <a:p>
            <a:pPr algn="just"/>
            <a:r>
              <a:rPr lang="en-US" dirty="0" err="1" smtClean="0"/>
              <a:t>subexpression</a:t>
            </a:r>
            <a:r>
              <a:rPr lang="en-US" dirty="0" smtClean="0"/>
              <a:t> b*2 is performed using integers—not bytes.</a:t>
            </a:r>
          </a:p>
        </p:txBody>
      </p:sp>
    </p:spTree>
    <p:extLst>
      <p:ext uri="{BB962C8B-B14F-4D97-AF65-F5344CB8AC3E}">
        <p14:creationId xmlns="" xmlns:p14="http://schemas.microsoft.com/office/powerpoint/2010/main" val="8792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Type Conversion and Casting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The Type Promotion Rules: </a:t>
            </a:r>
          </a:p>
          <a:p>
            <a:pPr algn="just"/>
            <a:r>
              <a:rPr lang="en-US" dirty="0"/>
              <a:t>Java defines several type promotion rules that apply to expressions. </a:t>
            </a:r>
            <a:endParaRPr lang="en-US" dirty="0" smtClean="0"/>
          </a:p>
          <a:p>
            <a:pPr algn="just"/>
            <a:r>
              <a:rPr lang="en-US" dirty="0" smtClean="0"/>
              <a:t>First</a:t>
            </a:r>
            <a:r>
              <a:rPr lang="en-US" dirty="0"/>
              <a:t>, all </a:t>
            </a:r>
            <a:r>
              <a:rPr lang="en-US" b="1" dirty="0"/>
              <a:t>byte, short, </a:t>
            </a:r>
            <a:r>
              <a:rPr lang="en-US" dirty="0"/>
              <a:t>and</a:t>
            </a:r>
            <a:r>
              <a:rPr lang="en-US" b="1" dirty="0"/>
              <a:t> char </a:t>
            </a:r>
            <a:r>
              <a:rPr lang="en-US" dirty="0"/>
              <a:t>values are promoted to </a:t>
            </a:r>
            <a:r>
              <a:rPr lang="en-US" b="1" dirty="0" err="1"/>
              <a:t>int</a:t>
            </a:r>
            <a:r>
              <a:rPr lang="en-US" dirty="0"/>
              <a:t>, as just described.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one operand is a </a:t>
            </a:r>
            <a:r>
              <a:rPr lang="en-US" b="1" dirty="0"/>
              <a:t>long</a:t>
            </a:r>
            <a:r>
              <a:rPr lang="en-US" dirty="0"/>
              <a:t>, the whole expression is promoted to </a:t>
            </a:r>
            <a:r>
              <a:rPr lang="en-US" b="1" dirty="0"/>
              <a:t>long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one operand is a </a:t>
            </a:r>
            <a:r>
              <a:rPr lang="en-US" b="1" dirty="0"/>
              <a:t>float</a:t>
            </a:r>
            <a:r>
              <a:rPr lang="en-US" dirty="0"/>
              <a:t>, the entire expression is promoted to </a:t>
            </a:r>
            <a:r>
              <a:rPr lang="en-US" b="1" dirty="0"/>
              <a:t>float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any of the operands are </a:t>
            </a:r>
            <a:r>
              <a:rPr lang="en-US" b="1" dirty="0"/>
              <a:t>double</a:t>
            </a:r>
            <a:r>
              <a:rPr lang="en-US" dirty="0"/>
              <a:t>, the result is </a:t>
            </a:r>
            <a:r>
              <a:rPr lang="en-US" b="1" dirty="0"/>
              <a:t>double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205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5449</TotalTime>
  <Words>463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Kuldeep Singh</cp:lastModifiedBy>
  <cp:revision>198</cp:revision>
  <dcterms:created xsi:type="dcterms:W3CDTF">2021-04-08T02:32:27Z</dcterms:created>
  <dcterms:modified xsi:type="dcterms:W3CDTF">2022-04-29T05:14:26Z</dcterms:modified>
</cp:coreProperties>
</file>