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484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5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43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237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9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40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6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4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06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622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9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8EA0-75A2-4ACC-9080-CBF6F47782B1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4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xmlns="" val="27640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Bitwise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Bitwise Operator Compound </a:t>
            </a:r>
            <a:r>
              <a:rPr lang="en-US" dirty="0" smtClean="0"/>
              <a:t>Assignments: </a:t>
            </a:r>
            <a:endParaRPr lang="en-US" dirty="0"/>
          </a:p>
          <a:p>
            <a:pPr algn="just"/>
            <a:r>
              <a:rPr lang="en-US" dirty="0"/>
              <a:t>All of the binary bitwise operators have a compound form similar to that of the </a:t>
            </a:r>
            <a:r>
              <a:rPr lang="en-US" dirty="0" smtClean="0"/>
              <a:t>algebraic operators</a:t>
            </a:r>
          </a:p>
        </p:txBody>
      </p:sp>
    </p:spTree>
    <p:extLst>
      <p:ext uri="{BB962C8B-B14F-4D97-AF65-F5344CB8AC3E}">
        <p14:creationId xmlns:p14="http://schemas.microsoft.com/office/powerpoint/2010/main" xmlns="" val="9930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Relational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relational operators determine the relationship that one operand has to the other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outcome of these operations is a boolean value.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relational operators are </a:t>
            </a:r>
            <a:r>
              <a:rPr lang="en-US" dirty="0" smtClean="0"/>
              <a:t>most frequently </a:t>
            </a:r>
            <a:r>
              <a:rPr lang="en-US" dirty="0"/>
              <a:t>used in the expressions that control the if statement and the various </a:t>
            </a:r>
            <a:r>
              <a:rPr lang="en-US" dirty="0" smtClean="0"/>
              <a:t>loop statements.</a:t>
            </a:r>
          </a:p>
          <a:p>
            <a:pPr algn="just"/>
            <a:r>
              <a:rPr lang="en-US" dirty="0"/>
              <a:t>Any </a:t>
            </a:r>
            <a:r>
              <a:rPr lang="en-US" dirty="0" smtClean="0"/>
              <a:t>type, </a:t>
            </a:r>
            <a:r>
              <a:rPr lang="en-US" dirty="0"/>
              <a:t>including integers, floating-point numbers, characters, and Booleans can be compared using the equality test, ==, and the inequality test, !=.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46" y="1494782"/>
            <a:ext cx="8288559" cy="28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02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Logical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Boolean Logical Operators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92" y="1443947"/>
            <a:ext cx="9249428" cy="472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62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Assignment Operator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/>
              <a:t>Assignment operators are used to assign values to variables.</a:t>
            </a:r>
            <a:endParaRPr lang="en-US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assignment operator is the single equal sign, =.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= expression;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53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Ternary </a:t>
            </a:r>
            <a:r>
              <a:rPr lang="en-US" sz="4000" b="1" dirty="0"/>
              <a:t>Operator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includes a special ternary (three-way) operator that can replace certain types of </a:t>
            </a:r>
            <a:r>
              <a:rPr lang="en-US" dirty="0" smtClean="0"/>
              <a:t>if-then-else </a:t>
            </a:r>
            <a:r>
              <a:rPr lang="en-US" dirty="0"/>
              <a:t>statements. </a:t>
            </a:r>
            <a:endParaRPr lang="en-US" dirty="0" smtClean="0"/>
          </a:p>
          <a:p>
            <a:pPr algn="just"/>
            <a:r>
              <a:rPr lang="en-US" dirty="0" smtClean="0"/>
              <a:t>expression1 </a:t>
            </a:r>
            <a:r>
              <a:rPr lang="en-US" dirty="0"/>
              <a:t>? expression2 : </a:t>
            </a:r>
            <a:r>
              <a:rPr lang="en-US" dirty="0" smtClean="0"/>
              <a:t>expression3</a:t>
            </a:r>
          </a:p>
          <a:p>
            <a:pPr algn="just"/>
            <a:r>
              <a:rPr lang="en-US" dirty="0" smtClean="0"/>
              <a:t>use </a:t>
            </a:r>
            <a:r>
              <a:rPr lang="en-US" dirty="0" smtClean="0"/>
              <a:t>of the ternary operator makes our code more readable and clean</a:t>
            </a:r>
            <a:r>
              <a:rPr lang="en-US" dirty="0" smtClean="0"/>
              <a:t>.</a:t>
            </a:r>
          </a:p>
          <a:p>
            <a:pPr algn="just"/>
            <a:r>
              <a:rPr lang="en-US" smtClean="0"/>
              <a:t>ternary </a:t>
            </a:r>
            <a:r>
              <a:rPr lang="en-US" smtClean="0"/>
              <a:t>operator can also be nested.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436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Type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Broadly </a:t>
            </a:r>
            <a:r>
              <a:rPr lang="en-US" dirty="0"/>
              <a:t>can be divided into </a:t>
            </a:r>
            <a:r>
              <a:rPr lang="en-US" dirty="0" smtClean="0"/>
              <a:t>four </a:t>
            </a:r>
            <a:r>
              <a:rPr lang="en-US" dirty="0"/>
              <a:t>groups: arithmetic, bitwise, relational, and </a:t>
            </a:r>
            <a:r>
              <a:rPr lang="en-US" dirty="0" smtClean="0"/>
              <a:t>logical.</a:t>
            </a:r>
            <a:endParaRPr lang="en-US" dirty="0"/>
          </a:p>
          <a:p>
            <a:pPr algn="just"/>
            <a:r>
              <a:rPr lang="en-US" dirty="0" smtClean="0"/>
              <a:t>Arithmetic </a:t>
            </a:r>
            <a:r>
              <a:rPr lang="en-US" dirty="0"/>
              <a:t>Operators</a:t>
            </a:r>
          </a:p>
          <a:p>
            <a:pPr algn="just"/>
            <a:r>
              <a:rPr lang="en-US" dirty="0"/>
              <a:t>Bitwise Operators</a:t>
            </a:r>
          </a:p>
          <a:p>
            <a:pPr algn="just"/>
            <a:r>
              <a:rPr lang="en-US" dirty="0"/>
              <a:t>Relational Operators</a:t>
            </a:r>
          </a:p>
          <a:p>
            <a:pPr algn="just"/>
            <a:r>
              <a:rPr lang="en-US" dirty="0" smtClean="0"/>
              <a:t>Logical Operators</a:t>
            </a:r>
          </a:p>
          <a:p>
            <a:pPr algn="just"/>
            <a:r>
              <a:rPr lang="en-US" dirty="0" smtClean="0"/>
              <a:t>Assignment </a:t>
            </a:r>
            <a:r>
              <a:rPr lang="en-US" dirty="0"/>
              <a:t>Operators</a:t>
            </a:r>
          </a:p>
          <a:p>
            <a:pPr algn="just"/>
            <a:r>
              <a:rPr lang="en-US" dirty="0"/>
              <a:t>Ternary Operator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339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Arithmetic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6445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Arithmetic operators are used in mathematical expressions in the same way that they are used in </a:t>
            </a:r>
            <a:r>
              <a:rPr lang="en-US" dirty="0" smtClean="0"/>
              <a:t>algebra.</a:t>
            </a:r>
          </a:p>
          <a:p>
            <a:pPr algn="just"/>
            <a:r>
              <a:rPr lang="en-US" dirty="0"/>
              <a:t>The operands of the arithmetic operators must be of a numeric type. </a:t>
            </a:r>
            <a:endParaRPr lang="en-US" dirty="0" smtClean="0"/>
          </a:p>
          <a:p>
            <a:pPr algn="just"/>
            <a:r>
              <a:rPr lang="en-US" dirty="0" smtClean="0"/>
              <a:t>We cannot </a:t>
            </a:r>
            <a:r>
              <a:rPr lang="en-US" dirty="0"/>
              <a:t>use them on boolean types, but </a:t>
            </a:r>
            <a:r>
              <a:rPr lang="en-US" dirty="0" smtClean="0"/>
              <a:t>we can </a:t>
            </a:r>
            <a:r>
              <a:rPr lang="en-US" dirty="0"/>
              <a:t>use </a:t>
            </a:r>
            <a:r>
              <a:rPr lang="en-US" dirty="0" smtClean="0"/>
              <a:t>char types.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76" y="2585398"/>
            <a:ext cx="8341778" cy="43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69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Arithmetic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Basic Arithmetic </a:t>
            </a:r>
            <a:r>
              <a:rPr lang="en-US" dirty="0" smtClean="0"/>
              <a:t>Operators:</a:t>
            </a:r>
          </a:p>
          <a:p>
            <a:pPr algn="just"/>
            <a:r>
              <a:rPr lang="en-US" dirty="0" smtClean="0"/>
              <a:t>addition</a:t>
            </a:r>
            <a:r>
              <a:rPr lang="en-US" dirty="0"/>
              <a:t>, subtraction, multiplication, and </a:t>
            </a:r>
            <a:r>
              <a:rPr lang="en-US" dirty="0" smtClean="0"/>
              <a:t>division: all work with all </a:t>
            </a:r>
            <a:r>
              <a:rPr lang="en-US" dirty="0"/>
              <a:t>numeric types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Modulus </a:t>
            </a:r>
            <a:r>
              <a:rPr lang="en-US" dirty="0" smtClean="0"/>
              <a:t>Operator (%):</a:t>
            </a:r>
            <a:endParaRPr lang="en-US" dirty="0"/>
          </a:p>
          <a:p>
            <a:pPr algn="just"/>
            <a:r>
              <a:rPr lang="en-US" dirty="0" smtClean="0"/>
              <a:t>It returns </a:t>
            </a:r>
            <a:r>
              <a:rPr lang="en-US" dirty="0"/>
              <a:t>the remainder of a division operation.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be applied to floating-point types as well as integer types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Arithmetic Compound Assignment </a:t>
            </a:r>
            <a:r>
              <a:rPr lang="en-US" dirty="0" smtClean="0"/>
              <a:t>Operators:</a:t>
            </a:r>
            <a:endParaRPr lang="en-US" dirty="0"/>
          </a:p>
          <a:p>
            <a:pPr algn="just"/>
            <a:r>
              <a:rPr lang="en-US" dirty="0"/>
              <a:t>Java provides special operators that can be used to combine an arithmetic operation with an assignment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There are compound assignment operators for all of the arithmetic, binary operators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var</a:t>
            </a:r>
            <a:r>
              <a:rPr lang="en-US" dirty="0"/>
              <a:t> op expression</a:t>
            </a:r>
            <a:r>
              <a:rPr lang="en-US" dirty="0" smtClean="0"/>
              <a:t>; 			</a:t>
            </a:r>
            <a:r>
              <a:rPr lang="en-US" dirty="0" err="1" smtClean="0"/>
              <a:t>var</a:t>
            </a:r>
            <a:r>
              <a:rPr lang="en-US" dirty="0" smtClean="0"/>
              <a:t> op= expression;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 a=a+10;					a+=10;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Arithmetic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Increment and Decrement :</a:t>
            </a:r>
            <a:endParaRPr lang="en-US" dirty="0" smtClean="0"/>
          </a:p>
          <a:p>
            <a:pPr algn="just"/>
            <a:r>
              <a:rPr lang="en-US" dirty="0"/>
              <a:t>The ++ and the – – are Java’s increment and decrement operators.</a:t>
            </a:r>
          </a:p>
          <a:p>
            <a:pPr algn="just"/>
            <a:r>
              <a:rPr lang="en-US" dirty="0"/>
              <a:t>The increment operator increases its operand by one.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decrement </a:t>
            </a:r>
            <a:r>
              <a:rPr lang="en-US" dirty="0" smtClean="0"/>
              <a:t>operator decreases </a:t>
            </a:r>
            <a:r>
              <a:rPr lang="en-US" dirty="0"/>
              <a:t>its operand by one.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this statement</a:t>
            </a:r>
            <a:r>
              <a:rPr lang="en-US" dirty="0" smtClean="0"/>
              <a:t>: 				x </a:t>
            </a:r>
            <a:r>
              <a:rPr lang="en-US" dirty="0"/>
              <a:t>= x + 1;</a:t>
            </a:r>
          </a:p>
          <a:p>
            <a:pPr algn="just"/>
            <a:r>
              <a:rPr lang="en-US" dirty="0"/>
              <a:t>can be rewritten </a:t>
            </a:r>
            <a:r>
              <a:rPr lang="en-US" dirty="0" smtClean="0"/>
              <a:t>by </a:t>
            </a:r>
            <a:r>
              <a:rPr lang="en-US" dirty="0"/>
              <a:t>use of the increment operator</a:t>
            </a:r>
            <a:r>
              <a:rPr lang="en-US" dirty="0" smtClean="0"/>
              <a:t>: 	x</a:t>
            </a:r>
            <a:r>
              <a:rPr lang="en-US" dirty="0"/>
              <a:t>++;</a:t>
            </a:r>
          </a:p>
          <a:p>
            <a:pPr algn="just"/>
            <a:r>
              <a:rPr lang="en-US" dirty="0"/>
              <a:t>Similarly, this statement</a:t>
            </a:r>
            <a:r>
              <a:rPr lang="en-US" dirty="0" smtClean="0"/>
              <a:t>: 			x </a:t>
            </a:r>
            <a:r>
              <a:rPr lang="en-US" dirty="0"/>
              <a:t>= x - 1;</a:t>
            </a:r>
          </a:p>
          <a:p>
            <a:pPr algn="just"/>
            <a:r>
              <a:rPr lang="en-US" dirty="0"/>
              <a:t>is equivalent </a:t>
            </a:r>
            <a:r>
              <a:rPr lang="en-US" dirty="0" smtClean="0"/>
              <a:t>to 				x--;.</a:t>
            </a:r>
          </a:p>
          <a:p>
            <a:pPr algn="just"/>
            <a:r>
              <a:rPr lang="en-US" dirty="0"/>
              <a:t>These operators are unique </a:t>
            </a:r>
            <a:r>
              <a:rPr lang="en-US" dirty="0" smtClean="0"/>
              <a:t>and can be used as postfix and prefix form</a:t>
            </a:r>
          </a:p>
          <a:p>
            <a:pPr algn="just"/>
            <a:r>
              <a:rPr lang="en-US" dirty="0" smtClean="0"/>
              <a:t>Postfix: operator follows operand, 		</a:t>
            </a:r>
            <a:r>
              <a:rPr lang="en-US" dirty="0" err="1" smtClean="0"/>
              <a:t>eg</a:t>
            </a:r>
            <a:r>
              <a:rPr lang="en-US" dirty="0" smtClean="0"/>
              <a:t>. x++;</a:t>
            </a:r>
          </a:p>
          <a:p>
            <a:pPr algn="just"/>
            <a:r>
              <a:rPr lang="en-US" dirty="0" smtClean="0"/>
              <a:t>Prefix: </a:t>
            </a:r>
            <a:r>
              <a:rPr lang="en-US" dirty="0"/>
              <a:t>operator </a:t>
            </a:r>
            <a:r>
              <a:rPr lang="en-US" dirty="0" smtClean="0"/>
              <a:t>precede </a:t>
            </a:r>
            <a:r>
              <a:rPr lang="en-US" dirty="0"/>
              <a:t>the </a:t>
            </a:r>
            <a:r>
              <a:rPr lang="en-US" dirty="0" smtClean="0"/>
              <a:t>operand, 	</a:t>
            </a:r>
            <a:r>
              <a:rPr lang="en-US" dirty="0" err="1" smtClean="0"/>
              <a:t>eg</a:t>
            </a:r>
            <a:r>
              <a:rPr lang="en-US" dirty="0" smtClean="0"/>
              <a:t>. ++x; </a:t>
            </a:r>
          </a:p>
        </p:txBody>
      </p:sp>
    </p:spTree>
    <p:extLst>
      <p:ext uri="{BB962C8B-B14F-4D97-AF65-F5344CB8AC3E}">
        <p14:creationId xmlns:p14="http://schemas.microsoft.com/office/powerpoint/2010/main" xmlns="" val="28329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Bitwise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defines several bitwise operators that can be applied to the integer types: long, </a:t>
            </a:r>
            <a:r>
              <a:rPr lang="en-US" dirty="0" err="1"/>
              <a:t>int</a:t>
            </a:r>
            <a:r>
              <a:rPr lang="en-US" dirty="0"/>
              <a:t>, short</a:t>
            </a:r>
            <a:r>
              <a:rPr lang="en-US" dirty="0" smtClean="0"/>
              <a:t>, char</a:t>
            </a:r>
            <a:r>
              <a:rPr lang="en-US" dirty="0"/>
              <a:t>, and byte.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operators act upon the individual bits of their operands.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58" y="2163296"/>
            <a:ext cx="7458635" cy="45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83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Bitwise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Bitwise Logical </a:t>
            </a:r>
            <a:r>
              <a:rPr lang="en-US" dirty="0" smtClean="0"/>
              <a:t>Operators: </a:t>
            </a:r>
          </a:p>
          <a:p>
            <a:pPr algn="just"/>
            <a:r>
              <a:rPr lang="en-US" dirty="0"/>
              <a:t>The bitwise logical operators are &amp;, |, ^, and </a:t>
            </a:r>
            <a:r>
              <a:rPr lang="en-US" dirty="0" smtClean="0"/>
              <a:t>~.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Bitwise </a:t>
            </a:r>
            <a:r>
              <a:rPr lang="en-US" dirty="0" smtClean="0"/>
              <a:t>NOT ( ~):</a:t>
            </a:r>
            <a:endParaRPr lang="en-US" dirty="0"/>
          </a:p>
          <a:p>
            <a:pPr algn="just"/>
            <a:r>
              <a:rPr lang="en-US" dirty="0"/>
              <a:t>Also called the bitwise complement, the unary NOT </a:t>
            </a:r>
            <a:r>
              <a:rPr lang="en-US" dirty="0" smtClean="0"/>
              <a:t>operator</a:t>
            </a:r>
          </a:p>
          <a:p>
            <a:pPr algn="just"/>
            <a:r>
              <a:rPr lang="en-US" dirty="0" smtClean="0"/>
              <a:t>inverts </a:t>
            </a:r>
            <a:r>
              <a:rPr lang="en-US" dirty="0"/>
              <a:t>all of the bits of </a:t>
            </a:r>
            <a:r>
              <a:rPr lang="en-US" dirty="0" smtClean="0"/>
              <a:t>its operand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Bitwise </a:t>
            </a:r>
            <a:r>
              <a:rPr lang="en-US" dirty="0" smtClean="0"/>
              <a:t>AND (&amp;):</a:t>
            </a:r>
            <a:endParaRPr lang="en-US" dirty="0"/>
          </a:p>
          <a:p>
            <a:pPr algn="just"/>
            <a:r>
              <a:rPr lang="en-US" dirty="0"/>
              <a:t>The AND operator</a:t>
            </a:r>
            <a:r>
              <a:rPr lang="en-US" dirty="0" smtClean="0"/>
              <a:t>, </a:t>
            </a:r>
            <a:r>
              <a:rPr lang="en-US" dirty="0"/>
              <a:t>produces a 1 bit if both operands are also 1.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zero is produced </a:t>
            </a:r>
            <a:r>
              <a:rPr lang="en-US" dirty="0" smtClean="0"/>
              <a:t>in all </a:t>
            </a:r>
            <a:r>
              <a:rPr lang="en-US" dirty="0"/>
              <a:t>other cases.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31" y="1712890"/>
            <a:ext cx="9022396" cy="17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57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Bitwise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Bitwise Logical </a:t>
            </a:r>
            <a:r>
              <a:rPr lang="en-US" dirty="0" smtClean="0"/>
              <a:t>Operators: </a:t>
            </a:r>
          </a:p>
          <a:p>
            <a:pPr algn="just"/>
            <a:r>
              <a:rPr lang="en-US" dirty="0"/>
              <a:t>The bitwise logical operators are &amp;, |, ^, and </a:t>
            </a:r>
            <a:r>
              <a:rPr lang="en-US" dirty="0" smtClean="0"/>
              <a:t>~.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Bitwise </a:t>
            </a:r>
            <a:r>
              <a:rPr lang="en-US" dirty="0" smtClean="0"/>
              <a:t>OR (|)</a:t>
            </a:r>
            <a:endParaRPr lang="en-US" dirty="0"/>
          </a:p>
          <a:p>
            <a:pPr algn="just"/>
            <a:r>
              <a:rPr lang="en-US" dirty="0"/>
              <a:t>The OR operator</a:t>
            </a:r>
            <a:r>
              <a:rPr lang="en-US" dirty="0" smtClean="0"/>
              <a:t>, </a:t>
            </a:r>
            <a:r>
              <a:rPr lang="en-US" dirty="0"/>
              <a:t>combines bits such that if either of the bits in the operands is a 1, </a:t>
            </a:r>
            <a:r>
              <a:rPr lang="en-US" dirty="0" smtClean="0"/>
              <a:t>then the </a:t>
            </a:r>
            <a:r>
              <a:rPr lang="en-US" dirty="0"/>
              <a:t>resultant bit is a 1. </a:t>
            </a:r>
            <a:endParaRPr lang="en-US" dirty="0" smtClean="0"/>
          </a:p>
          <a:p>
            <a:pPr algn="just"/>
            <a:r>
              <a:rPr lang="en-US" dirty="0"/>
              <a:t>Bitwise </a:t>
            </a:r>
            <a:r>
              <a:rPr lang="en-US" dirty="0" smtClean="0"/>
              <a:t>XOR (^):</a:t>
            </a:r>
            <a:endParaRPr lang="en-US" dirty="0"/>
          </a:p>
          <a:p>
            <a:pPr algn="just"/>
            <a:r>
              <a:rPr lang="en-US" dirty="0"/>
              <a:t>The XOR operator</a:t>
            </a:r>
            <a:r>
              <a:rPr lang="en-US" dirty="0" smtClean="0"/>
              <a:t>, </a:t>
            </a:r>
            <a:r>
              <a:rPr lang="en-US" dirty="0"/>
              <a:t>combines bits such that if exactly one operand is 1, then the </a:t>
            </a:r>
            <a:r>
              <a:rPr lang="en-US" dirty="0" smtClean="0"/>
              <a:t>result is </a:t>
            </a:r>
            <a:r>
              <a:rPr lang="en-US" dirty="0"/>
              <a:t>1. Otherwise, the result is zero.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31" y="1712890"/>
            <a:ext cx="9022396" cy="17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41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Bitwise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Bitwise Logical </a:t>
            </a:r>
            <a:r>
              <a:rPr lang="en-US" dirty="0" smtClean="0"/>
              <a:t>Operators: </a:t>
            </a:r>
          </a:p>
          <a:p>
            <a:pPr algn="just"/>
            <a:r>
              <a:rPr lang="en-US" dirty="0"/>
              <a:t>Left </a:t>
            </a:r>
            <a:r>
              <a:rPr lang="en-US" dirty="0" smtClean="0"/>
              <a:t>Shift (&lt;&lt;):</a:t>
            </a:r>
            <a:endParaRPr lang="en-US" dirty="0"/>
          </a:p>
          <a:p>
            <a:pPr algn="just"/>
            <a:r>
              <a:rPr lang="en-US" dirty="0"/>
              <a:t>The left shift operator</a:t>
            </a:r>
            <a:r>
              <a:rPr lang="en-US" dirty="0" smtClean="0"/>
              <a:t>, </a:t>
            </a:r>
            <a:r>
              <a:rPr lang="en-US" dirty="0"/>
              <a:t>shifts all of the bits in a value to the left a specified number </a:t>
            </a:r>
            <a:r>
              <a:rPr lang="en-US" dirty="0" smtClean="0"/>
              <a:t>of times</a:t>
            </a:r>
            <a:r>
              <a:rPr lang="en-US" dirty="0"/>
              <a:t>. </a:t>
            </a:r>
            <a:r>
              <a:rPr lang="en-US" dirty="0" smtClean="0"/>
              <a:t>	</a:t>
            </a:r>
          </a:p>
          <a:p>
            <a:pPr marL="0" indent="0" algn="just">
              <a:buNone/>
            </a:pPr>
            <a:r>
              <a:rPr lang="en-US" dirty="0" smtClean="0"/>
              <a:t>		value </a:t>
            </a:r>
            <a:r>
              <a:rPr lang="en-US" dirty="0"/>
              <a:t>&lt;&lt;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  <a:endParaRPr lang="en-US" dirty="0"/>
          </a:p>
          <a:p>
            <a:pPr algn="just"/>
            <a:r>
              <a:rPr lang="en-US" dirty="0"/>
              <a:t> Right </a:t>
            </a:r>
            <a:r>
              <a:rPr lang="en-US" dirty="0" smtClean="0"/>
              <a:t>Shift (&gt;&gt;):</a:t>
            </a:r>
            <a:endParaRPr lang="en-US" dirty="0"/>
          </a:p>
          <a:p>
            <a:pPr algn="just"/>
            <a:r>
              <a:rPr lang="en-US" dirty="0"/>
              <a:t>The right shift operator</a:t>
            </a:r>
            <a:r>
              <a:rPr lang="en-US" dirty="0" smtClean="0"/>
              <a:t>, </a:t>
            </a:r>
            <a:r>
              <a:rPr lang="en-US" dirty="0"/>
              <a:t>shifts all of the bits in a value to the right a specified number </a:t>
            </a:r>
            <a:r>
              <a:rPr lang="en-US" dirty="0" smtClean="0"/>
              <a:t>of times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	value </a:t>
            </a:r>
            <a:r>
              <a:rPr lang="en-US" dirty="0"/>
              <a:t>&gt;&gt;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algn="just"/>
            <a:r>
              <a:rPr lang="en-US" dirty="0"/>
              <a:t>Unsigned Right </a:t>
            </a:r>
            <a:r>
              <a:rPr lang="en-US" dirty="0" smtClean="0"/>
              <a:t>Shift (</a:t>
            </a:r>
            <a:r>
              <a:rPr lang="en-US" dirty="0"/>
              <a:t>&gt;&gt;&gt;</a:t>
            </a:r>
            <a:r>
              <a:rPr lang="en-US" dirty="0" smtClean="0"/>
              <a:t>):</a:t>
            </a:r>
            <a:endParaRPr lang="en-US" dirty="0"/>
          </a:p>
          <a:p>
            <a:pPr algn="just"/>
            <a:r>
              <a:rPr lang="en-US" dirty="0"/>
              <a:t>This is known as an unsigned shift. </a:t>
            </a:r>
            <a:endParaRPr lang="en-US" dirty="0" smtClean="0"/>
          </a:p>
          <a:p>
            <a:pPr algn="just"/>
            <a:r>
              <a:rPr lang="en-US" dirty="0" smtClean="0"/>
              <a:t>always </a:t>
            </a:r>
            <a:r>
              <a:rPr lang="en-US" dirty="0"/>
              <a:t>shifts zeros into the high-order </a:t>
            </a:r>
            <a:r>
              <a:rPr lang="en-US" dirty="0" smtClean="0"/>
              <a:t>bit.</a:t>
            </a:r>
          </a:p>
        </p:txBody>
      </p:sp>
    </p:spTree>
    <p:extLst>
      <p:ext uri="{BB962C8B-B14F-4D97-AF65-F5344CB8AC3E}">
        <p14:creationId xmlns:p14="http://schemas.microsoft.com/office/powerpoint/2010/main" xmlns="" val="12279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6529</TotalTime>
  <Words>592</Words>
  <Application>Microsoft Office PowerPoint</Application>
  <PresentationFormat>Custom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Operators</vt:lpstr>
      <vt:lpstr>Type of Operator</vt:lpstr>
      <vt:lpstr>Arithmetic Operators</vt:lpstr>
      <vt:lpstr>Arithmetic Operators</vt:lpstr>
      <vt:lpstr>Arithmetic Operators</vt:lpstr>
      <vt:lpstr>Bitwise Operators</vt:lpstr>
      <vt:lpstr>Bitwise Operators</vt:lpstr>
      <vt:lpstr>Bitwise Operators</vt:lpstr>
      <vt:lpstr>Bitwise Operators</vt:lpstr>
      <vt:lpstr>Bitwise Operators</vt:lpstr>
      <vt:lpstr>Relational Operators</vt:lpstr>
      <vt:lpstr>Logical Operators</vt:lpstr>
      <vt:lpstr>Assignment Operator</vt:lpstr>
      <vt:lpstr>Ternary Operator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Kuldeep Singh</cp:lastModifiedBy>
  <cp:revision>230</cp:revision>
  <dcterms:created xsi:type="dcterms:W3CDTF">2021-04-08T02:32:27Z</dcterms:created>
  <dcterms:modified xsi:type="dcterms:W3CDTF">2022-04-24T13:01:26Z</dcterms:modified>
</cp:coreProperties>
</file>