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90" r:id="rId8"/>
    <p:sldId id="291" r:id="rId9"/>
    <p:sldId id="292" r:id="rId10"/>
    <p:sldId id="285" r:id="rId11"/>
    <p:sldId id="286" r:id="rId12"/>
    <p:sldId id="287" r:id="rId13"/>
    <p:sldId id="288" r:id="rId14"/>
    <p:sldId id="289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E98C-B796-4988-BED6-60F18FA973AC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4D53DF-DB96-40C6-8336-201AB0884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String class supports several constructors.</a:t>
            </a:r>
          </a:p>
          <a:p>
            <a:pPr algn="just"/>
            <a:r>
              <a:rPr lang="en-US" sz="2800" dirty="0"/>
              <a:t>You will want to create strings that have initial values. The String class provides a variety of constructors to handle this. </a:t>
            </a:r>
          </a:p>
          <a:p>
            <a:pPr algn="just"/>
            <a:r>
              <a:rPr lang="en-US" sz="2800" dirty="0"/>
              <a:t>To create a String initialized by an array of characters, use the constructor shown here:</a:t>
            </a:r>
          </a:p>
          <a:p>
            <a:pPr algn="just">
              <a:buNone/>
            </a:pPr>
            <a:r>
              <a:rPr lang="en-US" sz="2800" dirty="0"/>
              <a:t>		String(char chars[ ])</a:t>
            </a:r>
          </a:p>
          <a:p>
            <a:pPr algn="just">
              <a:buNone/>
            </a:pPr>
            <a:r>
              <a:rPr lang="en-US" sz="2800" dirty="0"/>
              <a:t>		char chars[] = { 'a', 'b', 'c' };</a:t>
            </a:r>
          </a:p>
          <a:p>
            <a:pPr algn="just">
              <a:buNone/>
            </a:pPr>
            <a:r>
              <a:rPr lang="en-US" sz="2800" dirty="0"/>
              <a:t>		String s = new String(chars);</a:t>
            </a:r>
          </a:p>
          <a:p>
            <a:pPr algn="just"/>
            <a:r>
              <a:rPr lang="en-US" sz="2800" dirty="0"/>
              <a:t>This constructor initializes s with the string "</a:t>
            </a:r>
            <a:r>
              <a:rPr lang="en-US" sz="2800" dirty="0" err="1"/>
              <a:t>abc</a:t>
            </a:r>
            <a:r>
              <a:rPr lang="en-US" sz="2800" dirty="0"/>
              <a:t>".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You can specify a </a:t>
            </a:r>
            <a:r>
              <a:rPr lang="en-US" sz="2800" dirty="0" err="1"/>
              <a:t>subrange</a:t>
            </a:r>
            <a:r>
              <a:rPr lang="en-US" sz="2800" dirty="0"/>
              <a:t> of a character array as an </a:t>
            </a:r>
            <a:r>
              <a:rPr lang="en-US" sz="2800" dirty="0" err="1"/>
              <a:t>initializer</a:t>
            </a:r>
            <a:r>
              <a:rPr lang="en-US" sz="2800" dirty="0"/>
              <a:t> using the following constructor:</a:t>
            </a:r>
          </a:p>
          <a:p>
            <a:pPr algn="just">
              <a:buNone/>
            </a:pPr>
            <a:r>
              <a:rPr lang="en-US" sz="2800" dirty="0"/>
              <a:t>	String(char chars[ ],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startIndex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numChars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Here, </a:t>
            </a:r>
            <a:r>
              <a:rPr lang="en-US" sz="2800" i="1" dirty="0" err="1"/>
              <a:t>startIndex</a:t>
            </a:r>
            <a:r>
              <a:rPr lang="en-US" sz="2800" dirty="0"/>
              <a:t> specifies the index at which the </a:t>
            </a:r>
            <a:r>
              <a:rPr lang="en-US" sz="2800" i="1" dirty="0" err="1"/>
              <a:t>subrange</a:t>
            </a:r>
            <a:r>
              <a:rPr lang="en-US" sz="2800" dirty="0"/>
              <a:t> begins, and </a:t>
            </a:r>
            <a:r>
              <a:rPr lang="en-US" sz="2800" i="1" dirty="0" err="1"/>
              <a:t>numChars</a:t>
            </a:r>
            <a:r>
              <a:rPr lang="en-US" sz="2800" dirty="0"/>
              <a:t> specifies the number of characters to use. </a:t>
            </a:r>
          </a:p>
          <a:p>
            <a:pPr algn="just">
              <a:buNone/>
            </a:pPr>
            <a:r>
              <a:rPr lang="en-US" sz="2800" dirty="0"/>
              <a:t>		char chars[] = { 'a', 'b', 'c', 'd', 'e', 'f' };</a:t>
            </a:r>
          </a:p>
          <a:p>
            <a:pPr algn="just">
              <a:buNone/>
            </a:pPr>
            <a:r>
              <a:rPr lang="en-US" sz="2800" dirty="0"/>
              <a:t>		String s = new String(chars, 2, 3);</a:t>
            </a:r>
          </a:p>
          <a:p>
            <a:pPr algn="just"/>
            <a:r>
              <a:rPr lang="en-US" sz="2800" dirty="0"/>
              <a:t>This initializes s with the characters </a:t>
            </a:r>
            <a:r>
              <a:rPr lang="en-US" sz="2800" dirty="0" err="1"/>
              <a:t>cde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300" dirty="0"/>
              <a:t>You can construct a String object that contains the same character sequence as another</a:t>
            </a:r>
          </a:p>
          <a:p>
            <a:pPr algn="just"/>
            <a:r>
              <a:rPr lang="en-US" sz="3300" dirty="0"/>
              <a:t>String object using this constructor:</a:t>
            </a:r>
          </a:p>
          <a:p>
            <a:pPr algn="just"/>
            <a:r>
              <a:rPr lang="en-US" sz="3300" dirty="0"/>
              <a:t>String(String </a:t>
            </a:r>
            <a:r>
              <a:rPr lang="en-US" sz="3300" dirty="0" err="1"/>
              <a:t>strObj</a:t>
            </a:r>
            <a:r>
              <a:rPr lang="en-US" sz="3300" dirty="0"/>
              <a:t>)</a:t>
            </a:r>
          </a:p>
          <a:p>
            <a:pPr algn="just">
              <a:buNone/>
            </a:pPr>
            <a:r>
              <a:rPr lang="en-US" sz="800" dirty="0"/>
              <a:t> 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MakeString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public static void main(String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char c[] = {'J', 'a', 'v', 'a'};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String s1 = new String(c);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String s2 = new String(s1);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(s2);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300" dirty="0"/>
              <a:t>You can construct a String object that contains the same character sequence as another</a:t>
            </a:r>
          </a:p>
          <a:p>
            <a:pPr algn="just"/>
            <a:r>
              <a:rPr lang="en-US" sz="3300" dirty="0"/>
              <a:t>String object using this constructor:</a:t>
            </a:r>
          </a:p>
          <a:p>
            <a:pPr algn="just"/>
            <a:r>
              <a:rPr lang="en-US" sz="3300" dirty="0"/>
              <a:t>String(String </a:t>
            </a:r>
            <a:r>
              <a:rPr lang="en-US" sz="3300" dirty="0" err="1"/>
              <a:t>strObj</a:t>
            </a:r>
            <a:r>
              <a:rPr lang="en-US" sz="3300" dirty="0"/>
              <a:t>)</a:t>
            </a:r>
          </a:p>
          <a:p>
            <a:pPr algn="just">
              <a:buNone/>
            </a:pPr>
            <a:r>
              <a:rPr lang="en-US" sz="800" dirty="0"/>
              <a:t> 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MakeString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public static void main(String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char c[] = {'J', 'a', 'v', 'a'};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String s1 = new String(c);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String s2 = new String(s1);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(s2);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5715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Output: Java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   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We can construct a String from a </a:t>
            </a:r>
            <a:r>
              <a:rPr lang="en-US" sz="2800" b="1" dirty="0" err="1"/>
              <a:t>StringBuffer</a:t>
            </a:r>
            <a:r>
              <a:rPr lang="en-US" sz="2800" dirty="0"/>
              <a:t> by using the constructor shown here:</a:t>
            </a:r>
          </a:p>
          <a:p>
            <a:pPr algn="just">
              <a:buNone/>
            </a:pPr>
            <a:r>
              <a:rPr lang="en-US" sz="2800" dirty="0"/>
              <a:t>		String(</a:t>
            </a:r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strBufObj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We can construct a String from a </a:t>
            </a:r>
            <a:r>
              <a:rPr lang="en-US" sz="2800" b="1" dirty="0" err="1"/>
              <a:t>StringBuilder</a:t>
            </a:r>
            <a:r>
              <a:rPr lang="en-US" sz="2800" dirty="0"/>
              <a:t> by using this constructor:</a:t>
            </a:r>
          </a:p>
          <a:p>
            <a:pPr algn="just"/>
            <a:r>
              <a:rPr lang="en-US" sz="2800" dirty="0"/>
              <a:t>String(</a:t>
            </a:r>
            <a:r>
              <a:rPr lang="en-US" sz="2800" dirty="0" err="1"/>
              <a:t>StringBuilder</a:t>
            </a:r>
            <a:r>
              <a:rPr lang="en-US" sz="2800" dirty="0"/>
              <a:t> </a:t>
            </a:r>
            <a:r>
              <a:rPr lang="en-US" sz="2800" dirty="0" err="1"/>
              <a:t>strBuildObj</a:t>
            </a:r>
            <a:r>
              <a:rPr lang="en-US" sz="2800" dirty="0"/>
              <a:t>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Getting Characters and Substrings by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can get more than one consecutive character from a given string.</a:t>
            </a:r>
          </a:p>
          <a:p>
            <a:pPr algn="just"/>
            <a:r>
              <a:rPr lang="en-US" sz="2800" dirty="0"/>
              <a:t>We can use the substring() method.</a:t>
            </a:r>
          </a:p>
          <a:p>
            <a:pPr algn="just">
              <a:buNone/>
            </a:pPr>
            <a:r>
              <a:rPr lang="en-US" sz="2800" dirty="0"/>
              <a:t>		String substring(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beginIndex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endIndex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Returns a new string that is a substring of this string. The substring begins at the specified </a:t>
            </a:r>
            <a:r>
              <a:rPr lang="en-US" sz="2800" i="1" dirty="0" err="1"/>
              <a:t>beginIndex</a:t>
            </a:r>
            <a:r>
              <a:rPr lang="en-US" sz="2800" dirty="0"/>
              <a:t> and extends to the character at index </a:t>
            </a:r>
            <a:r>
              <a:rPr lang="en-US" sz="2800" i="1" dirty="0" err="1"/>
              <a:t>endIndex</a:t>
            </a:r>
            <a:r>
              <a:rPr lang="en-US" sz="2800" dirty="0"/>
              <a:t> - 1.</a:t>
            </a:r>
          </a:p>
          <a:p>
            <a:pPr algn="just">
              <a:buNone/>
            </a:pPr>
            <a:r>
              <a:rPr lang="en-US" sz="2800" dirty="0"/>
              <a:t>		String substring(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beginIndex</a:t>
            </a:r>
            <a:r>
              <a:rPr lang="en-US" sz="2800" dirty="0"/>
              <a:t>)	</a:t>
            </a:r>
          </a:p>
          <a:p>
            <a:pPr algn="just"/>
            <a:r>
              <a:rPr lang="en-US" sz="2800" dirty="0"/>
              <a:t>Returns a new string that is a substring of this string. The integer argument specifies the index of the first character. Here, the returned substring extends to the end of the original string.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Methods for Manipulating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can use the split() method.</a:t>
            </a:r>
          </a:p>
          <a:p>
            <a:pPr algn="just">
              <a:buNone/>
            </a:pPr>
            <a:r>
              <a:rPr lang="en-US" sz="2800" dirty="0"/>
              <a:t>		String[] split(String </a:t>
            </a:r>
            <a:r>
              <a:rPr lang="en-US" sz="2800" dirty="0" err="1"/>
              <a:t>regex</a:t>
            </a:r>
            <a:r>
              <a:rPr lang="en-US" sz="2800" dirty="0"/>
              <a:t>)</a:t>
            </a:r>
          </a:p>
          <a:p>
            <a:pPr algn="just">
              <a:buNone/>
            </a:pPr>
            <a:r>
              <a:rPr lang="en-US" sz="2800" dirty="0"/>
              <a:t>		String[] split(String </a:t>
            </a:r>
            <a:r>
              <a:rPr lang="en-US" sz="2800" dirty="0" err="1"/>
              <a:t>regex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limit)</a:t>
            </a:r>
          </a:p>
          <a:p>
            <a:pPr algn="just"/>
            <a:r>
              <a:rPr lang="en-US" sz="2800" dirty="0"/>
              <a:t>Searches for a match as specified by the string argument  </a:t>
            </a:r>
            <a:r>
              <a:rPr lang="en-US" sz="2800" i="1" dirty="0" err="1"/>
              <a:t>regex</a:t>
            </a:r>
            <a:r>
              <a:rPr lang="en-US" sz="2800" dirty="0"/>
              <a:t> and splits this string into an array of strings accordingly. </a:t>
            </a:r>
          </a:p>
          <a:p>
            <a:pPr algn="just"/>
            <a:r>
              <a:rPr lang="en-US" sz="2800" dirty="0"/>
              <a:t>The integer argument specifies the maximum size of the returned array. </a:t>
            </a:r>
          </a:p>
          <a:p>
            <a:pPr algn="just">
              <a:buNone/>
            </a:pPr>
            <a:r>
              <a:rPr lang="en-US" sz="2800" dirty="0"/>
              <a:t>		 String trim()	</a:t>
            </a:r>
          </a:p>
          <a:p>
            <a:pPr algn="just"/>
            <a:r>
              <a:rPr lang="en-US" sz="2800" dirty="0"/>
              <a:t>Returns a copy of this string with leading and trailing white space removed.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Methods for Manipulating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/>
              <a:t>		String </a:t>
            </a:r>
            <a:r>
              <a:rPr lang="en-US" sz="2800" dirty="0" err="1"/>
              <a:t>toLowerCase</a:t>
            </a:r>
            <a:r>
              <a:rPr lang="en-US" sz="2800" dirty="0"/>
              <a:t>()</a:t>
            </a:r>
          </a:p>
          <a:p>
            <a:pPr algn="just">
              <a:buNone/>
            </a:pPr>
            <a:r>
              <a:rPr lang="en-US" sz="2800" dirty="0"/>
              <a:t>		String </a:t>
            </a:r>
            <a:r>
              <a:rPr lang="en-US" sz="2800" dirty="0" err="1"/>
              <a:t>toUpperCase</a:t>
            </a:r>
            <a:r>
              <a:rPr lang="en-US" sz="2800" dirty="0"/>
              <a:t>()</a:t>
            </a:r>
          </a:p>
          <a:p>
            <a:pPr algn="just"/>
            <a:r>
              <a:rPr lang="en-US" sz="2800" dirty="0"/>
              <a:t>Returns a copy of this string converted to lowercase or uppercase.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Searching for Characters and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String class has some methods for finding characters or substrings within a string.</a:t>
            </a:r>
          </a:p>
          <a:p>
            <a:pPr algn="just"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indexOf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en-US" sz="2800" dirty="0"/>
              <a:t>)</a:t>
            </a:r>
          </a:p>
          <a:p>
            <a:pPr algn="just"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lastIndexOf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Returns the index of the first (last) occurrence of the specified character. </a:t>
            </a:r>
          </a:p>
          <a:p>
            <a:pPr algn="just"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indexOf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fromIndex</a:t>
            </a:r>
            <a:r>
              <a:rPr lang="en-US" sz="2800" dirty="0"/>
              <a:t>)</a:t>
            </a:r>
          </a:p>
          <a:p>
            <a:pPr algn="just"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lastIndexOf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fromIndex</a:t>
            </a:r>
            <a:r>
              <a:rPr lang="en-US" sz="2800" dirty="0"/>
              <a:t>) 	</a:t>
            </a:r>
          </a:p>
          <a:p>
            <a:pPr algn="just"/>
            <a:r>
              <a:rPr lang="en-US" sz="2800" dirty="0"/>
              <a:t>Returns the index of the first (last) occurrence of the specified character, searching forward from the specified index.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Searching for Characters and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indexOf</a:t>
            </a:r>
            <a:r>
              <a:rPr lang="en-US" sz="2800" dirty="0"/>
              <a:t>(String </a:t>
            </a:r>
            <a:r>
              <a:rPr lang="en-US" sz="2800" dirty="0" err="1"/>
              <a:t>str</a:t>
            </a:r>
            <a:r>
              <a:rPr lang="en-US" sz="2800" dirty="0"/>
              <a:t>)</a:t>
            </a:r>
          </a:p>
          <a:p>
            <a:pPr algn="just"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lastIndexOf</a:t>
            </a:r>
            <a:r>
              <a:rPr lang="en-US" sz="2800" dirty="0"/>
              <a:t>(String </a:t>
            </a:r>
            <a:r>
              <a:rPr lang="en-US" sz="2800" dirty="0" err="1"/>
              <a:t>str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Returns the index of the first (last) occurrence of the specified substring. </a:t>
            </a:r>
          </a:p>
          <a:p>
            <a:pPr algn="just"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indexOf</a:t>
            </a:r>
            <a:r>
              <a:rPr lang="en-US" sz="2800" dirty="0"/>
              <a:t>(String </a:t>
            </a:r>
            <a:r>
              <a:rPr lang="en-US" sz="2800" dirty="0" err="1"/>
              <a:t>str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fromIndex</a:t>
            </a:r>
            <a:r>
              <a:rPr lang="en-US" sz="2800" dirty="0"/>
              <a:t>)</a:t>
            </a:r>
          </a:p>
          <a:p>
            <a:pPr algn="just"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lastIndexOf</a:t>
            </a:r>
            <a:r>
              <a:rPr lang="en-US" sz="2800" dirty="0"/>
              <a:t>(String </a:t>
            </a:r>
            <a:r>
              <a:rPr lang="en-US" sz="2800" dirty="0" err="1"/>
              <a:t>str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fromIndex</a:t>
            </a:r>
            <a:r>
              <a:rPr lang="en-US" sz="2800" dirty="0"/>
              <a:t>) 	</a:t>
            </a:r>
          </a:p>
          <a:p>
            <a:pPr algn="just"/>
            <a:r>
              <a:rPr lang="en-US" sz="2800" dirty="0"/>
              <a:t>Returns the index of the first (last) occurrence of the specified substring, searching forward from the specified index.</a:t>
            </a:r>
          </a:p>
          <a:p>
            <a:pPr algn="just">
              <a:buNone/>
            </a:pPr>
            <a:r>
              <a:rPr lang="en-US" sz="2800" dirty="0"/>
              <a:t>		boolean contains(</a:t>
            </a:r>
            <a:r>
              <a:rPr lang="en-US" sz="2800" dirty="0" err="1"/>
              <a:t>CharSequence</a:t>
            </a:r>
            <a:r>
              <a:rPr lang="en-US" sz="2800" dirty="0"/>
              <a:t> s)	</a:t>
            </a:r>
          </a:p>
          <a:p>
            <a:pPr algn="just"/>
            <a:r>
              <a:rPr lang="en-US" sz="2800" dirty="0"/>
              <a:t>Returns true if the string contains the specified character sequence.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class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Strings are a sequence of characters. </a:t>
            </a:r>
          </a:p>
          <a:p>
            <a:pPr algn="just"/>
            <a:r>
              <a:rPr lang="en-US" sz="2800" dirty="0"/>
              <a:t>Strings are objects.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Replacing Characters and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/>
              <a:t>		 String replace(char </a:t>
            </a:r>
            <a:r>
              <a:rPr lang="en-US" sz="2800" dirty="0" err="1"/>
              <a:t>oldChar</a:t>
            </a:r>
            <a:r>
              <a:rPr lang="en-US" sz="2800" dirty="0"/>
              <a:t>, char </a:t>
            </a:r>
            <a:r>
              <a:rPr lang="en-US" sz="2800" dirty="0" err="1"/>
              <a:t>newChar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Returns a new string resulting from replacing all occurrences of </a:t>
            </a:r>
            <a:r>
              <a:rPr lang="en-US" sz="2800" dirty="0" err="1"/>
              <a:t>oldChar</a:t>
            </a:r>
            <a:r>
              <a:rPr lang="en-US" sz="2800" dirty="0"/>
              <a:t> in this string with </a:t>
            </a:r>
            <a:r>
              <a:rPr lang="en-US" sz="2800" dirty="0" err="1"/>
              <a:t>newChar</a:t>
            </a:r>
            <a:r>
              <a:rPr lang="en-US" sz="2800" dirty="0"/>
              <a:t>. </a:t>
            </a:r>
          </a:p>
          <a:p>
            <a:pPr algn="just">
              <a:buNone/>
            </a:pPr>
            <a:r>
              <a:rPr lang="en-US" sz="2800" dirty="0"/>
              <a:t>		 String replace(</a:t>
            </a:r>
            <a:r>
              <a:rPr lang="en-US" sz="2800" dirty="0" err="1"/>
              <a:t>CharSeqence</a:t>
            </a:r>
            <a:r>
              <a:rPr lang="en-US" sz="2800" dirty="0"/>
              <a:t> target, 					    </a:t>
            </a:r>
            <a:r>
              <a:rPr lang="en-US" sz="2800" dirty="0" err="1"/>
              <a:t>CharSequence</a:t>
            </a:r>
            <a:r>
              <a:rPr lang="en-US" sz="2800" dirty="0"/>
              <a:t> replacement) 	</a:t>
            </a:r>
          </a:p>
          <a:p>
            <a:pPr algn="just"/>
            <a:r>
              <a:rPr lang="en-US" sz="2800" dirty="0"/>
              <a:t>Replaces each substring of this string that matches the literal target sequence with the specified literal replacement sequence.</a:t>
            </a:r>
          </a:p>
          <a:p>
            <a:pPr algn="just">
              <a:buNone/>
            </a:pPr>
            <a:r>
              <a:rPr lang="en-US" sz="2800" dirty="0"/>
              <a:t>		 String </a:t>
            </a:r>
            <a:r>
              <a:rPr lang="en-US" sz="2800" dirty="0" err="1"/>
              <a:t>replaceAll</a:t>
            </a:r>
            <a:r>
              <a:rPr lang="en-US" sz="2800" dirty="0"/>
              <a:t>(String </a:t>
            </a:r>
            <a:r>
              <a:rPr lang="en-US" sz="2800" dirty="0" err="1"/>
              <a:t>regex</a:t>
            </a:r>
            <a:r>
              <a:rPr lang="en-US" sz="2800" dirty="0"/>
              <a:t>, </a:t>
            </a:r>
          </a:p>
          <a:p>
            <a:pPr algn="just">
              <a:buNone/>
            </a:pPr>
            <a:r>
              <a:rPr lang="en-US" sz="2800" dirty="0"/>
              <a:t>				         String replacement)	</a:t>
            </a:r>
          </a:p>
          <a:p>
            <a:pPr algn="just"/>
            <a:r>
              <a:rPr lang="en-US" sz="2800" dirty="0"/>
              <a:t>Replaces each substring of this string that matches the given regular expression with the given replacement.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Comparing Strings and Portions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/>
              <a:t>		boolean </a:t>
            </a:r>
            <a:r>
              <a:rPr lang="en-US" sz="2800" dirty="0" err="1"/>
              <a:t>endsWith</a:t>
            </a:r>
            <a:r>
              <a:rPr lang="en-US" sz="2800" dirty="0"/>
              <a:t>(String suffix)</a:t>
            </a:r>
          </a:p>
          <a:p>
            <a:pPr algn="just">
              <a:buNone/>
            </a:pPr>
            <a:r>
              <a:rPr lang="en-US" sz="2800" dirty="0"/>
              <a:t>		boolean </a:t>
            </a:r>
            <a:r>
              <a:rPr lang="en-US" sz="2800" dirty="0" err="1"/>
              <a:t>startsWith</a:t>
            </a:r>
            <a:r>
              <a:rPr lang="en-US" sz="2800" dirty="0"/>
              <a:t>(String prefix)</a:t>
            </a:r>
          </a:p>
          <a:p>
            <a:pPr algn="just"/>
            <a:r>
              <a:rPr lang="en-US" sz="2800" dirty="0"/>
              <a:t>Returns true if this string ends with or begins with the substring specified as an argument to the method. 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r>
              <a:rPr lang="en-US" sz="2800" dirty="0"/>
              <a:t>		 boolean </a:t>
            </a:r>
            <a:r>
              <a:rPr lang="en-US" sz="2800" dirty="0" err="1"/>
              <a:t>startsWith</a:t>
            </a:r>
            <a:r>
              <a:rPr lang="en-US" sz="2800" dirty="0"/>
              <a:t>(String prefix, </a:t>
            </a:r>
            <a:r>
              <a:rPr lang="en-US" sz="2800" dirty="0" err="1"/>
              <a:t>int</a:t>
            </a:r>
            <a:r>
              <a:rPr lang="en-US" sz="2800" dirty="0"/>
              <a:t> offset) 	</a:t>
            </a:r>
          </a:p>
          <a:p>
            <a:pPr algn="just"/>
            <a:r>
              <a:rPr lang="en-US" sz="2800" dirty="0"/>
              <a:t>Considers the string beginning at the index offset, and returns true if it begins with the substring specified as an argument.</a:t>
            </a:r>
          </a:p>
          <a:p>
            <a:pPr algn="just">
              <a:buNone/>
            </a:pPr>
            <a:r>
              <a:rPr lang="en-US" sz="2800" dirty="0"/>
              <a:t>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Comparing Strings and Portions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/>
              <a:t>		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compareTo</a:t>
            </a:r>
            <a:r>
              <a:rPr lang="en-US" sz="2800" dirty="0"/>
              <a:t>(String </a:t>
            </a:r>
            <a:r>
              <a:rPr lang="en-US" sz="2800" dirty="0" err="1"/>
              <a:t>anotherString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Compares two strings lexicographically. Returns an integer indicating whether this string is greater than (result is &gt; 0), equal to (result is = 0), or less than (result is &lt; 0) the argument. 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r>
              <a:rPr lang="en-US" sz="2800" dirty="0"/>
              <a:t>		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compareToIgnoreCase</a:t>
            </a:r>
            <a:r>
              <a:rPr lang="en-US" sz="2800" dirty="0"/>
              <a:t>(String </a:t>
            </a:r>
            <a:r>
              <a:rPr lang="en-US" sz="2800" dirty="0" err="1"/>
              <a:t>str</a:t>
            </a:r>
            <a:r>
              <a:rPr lang="en-US" sz="2800" dirty="0"/>
              <a:t>) 	</a:t>
            </a:r>
          </a:p>
          <a:p>
            <a:pPr algn="just"/>
            <a:r>
              <a:rPr lang="en-US" sz="2800" dirty="0"/>
              <a:t>Compares two strings lexicographically, ignoring differences in case. Returns an integer indicating whether this string is greater than (result is &gt; 0), equal to (result is = 0), or less than (result is &lt; 0) the argument.</a:t>
            </a:r>
          </a:p>
          <a:p>
            <a:pPr algn="just">
              <a:buNone/>
            </a:pPr>
            <a:r>
              <a:rPr lang="en-US" sz="2800" dirty="0"/>
              <a:t>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Comparing Strings and Portions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/>
              <a:t>		 boolean equals(Object </a:t>
            </a:r>
            <a:r>
              <a:rPr lang="en-US" sz="2800" dirty="0" err="1"/>
              <a:t>anObject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Returns true if and only if the argument is a String object that represents the same sequence of characters as this object. 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r>
              <a:rPr lang="en-US" sz="2800" dirty="0"/>
              <a:t>		 boolean </a:t>
            </a:r>
            <a:r>
              <a:rPr lang="en-US" sz="2800" dirty="0" err="1"/>
              <a:t>equalsIgnoreCase</a:t>
            </a:r>
            <a:r>
              <a:rPr lang="en-US" sz="2800" dirty="0"/>
              <a:t>(String </a:t>
            </a:r>
            <a:r>
              <a:rPr lang="en-US" sz="2800" dirty="0" err="1"/>
              <a:t>anotherString</a:t>
            </a:r>
            <a:r>
              <a:rPr lang="en-US" sz="2800" dirty="0"/>
              <a:t>) </a:t>
            </a:r>
          </a:p>
          <a:p>
            <a:pPr algn="just"/>
            <a:r>
              <a:rPr lang="en-US" sz="2800" dirty="0"/>
              <a:t>Returns true if and only if the argument is a String object that represents the same sequence of characters as this object, ignoring differences in case.</a:t>
            </a:r>
          </a:p>
          <a:p>
            <a:pPr algn="just">
              <a:buNone/>
            </a:pPr>
            <a:r>
              <a:rPr lang="en-US" sz="2800" dirty="0"/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Creating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Strings are a sequence of characters. </a:t>
            </a:r>
          </a:p>
          <a:p>
            <a:pPr algn="just"/>
            <a:r>
              <a:rPr lang="en-US" sz="2800" dirty="0"/>
              <a:t>Strings are objects.</a:t>
            </a:r>
          </a:p>
          <a:p>
            <a:pPr algn="just"/>
            <a:r>
              <a:rPr lang="en-US" sz="2800" dirty="0"/>
              <a:t>The most direct way to create a string </a:t>
            </a:r>
          </a:p>
          <a:p>
            <a:pPr algn="just">
              <a:buNone/>
            </a:pPr>
            <a:r>
              <a:rPr lang="en-US" sz="2800" dirty="0"/>
              <a:t>		String </a:t>
            </a:r>
            <a:r>
              <a:rPr lang="en-US" sz="2800" dirty="0" err="1"/>
              <a:t>str</a:t>
            </a:r>
            <a:r>
              <a:rPr lang="en-US" sz="2800" dirty="0"/>
              <a:t>= "Hello world!";</a:t>
            </a:r>
          </a:p>
          <a:p>
            <a:pPr algn="just"/>
            <a:r>
              <a:rPr lang="en-US" sz="2800" dirty="0"/>
              <a:t>"Hello world!" is a string literal that is enclosed in double quotes.</a:t>
            </a:r>
          </a:p>
          <a:p>
            <a:pPr algn="just"/>
            <a:r>
              <a:rPr lang="en-US" sz="2800" dirty="0"/>
              <a:t>Another way to create String objects by using the </a:t>
            </a:r>
            <a:r>
              <a:rPr lang="en-US" sz="2800" b="1" dirty="0"/>
              <a:t>new</a:t>
            </a:r>
            <a:r>
              <a:rPr lang="en-US" sz="2800" dirty="0"/>
              <a:t> keyword and a constructor.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We can use length() method, which returns the number of characters contained in the string object.</a:t>
            </a:r>
          </a:p>
          <a:p>
            <a:pPr algn="just"/>
            <a:r>
              <a:rPr lang="en-US" sz="2800" dirty="0"/>
              <a:t>String </a:t>
            </a:r>
            <a:r>
              <a:rPr lang="en-US" sz="2800" dirty="0" err="1"/>
              <a:t>str</a:t>
            </a:r>
            <a:r>
              <a:rPr lang="en-US" sz="2800" dirty="0"/>
              <a:t> = "Hello world!";</a:t>
            </a:r>
          </a:p>
          <a:p>
            <a:pPr algn="just"/>
            <a:r>
              <a:rPr lang="en-US" sz="2800" dirty="0" err="1"/>
              <a:t>str.length</a:t>
            </a:r>
            <a:r>
              <a:rPr lang="en-US" sz="2800" dirty="0"/>
              <a:t>()</a:t>
            </a:r>
          </a:p>
          <a:p>
            <a:pPr algn="just"/>
            <a:r>
              <a:rPr lang="en-US" sz="2800" dirty="0"/>
              <a:t>length() method returns the number of characters contained in the </a:t>
            </a:r>
            <a:r>
              <a:rPr lang="en-US" sz="2800" dirty="0" err="1"/>
              <a:t>str</a:t>
            </a:r>
            <a:r>
              <a:rPr lang="en-US" sz="2800" dirty="0"/>
              <a:t> object that is 12.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String is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String class is immutable, so that once it is created a String object cannot be changed. </a:t>
            </a:r>
          </a:p>
          <a:p>
            <a:pPr algn="just"/>
            <a:r>
              <a:rPr lang="en-US" sz="2800" dirty="0"/>
              <a:t>The String class has a number of methods, that appear to modify strings. Since strings are immutable, what these methods really do is create and return a new string that contains the result of the operation.</a:t>
            </a:r>
          </a:p>
          <a:p>
            <a:pPr algn="just"/>
            <a:r>
              <a:rPr lang="en-US" sz="2800" dirty="0"/>
              <a:t>When  a modifiable string is desired, Java provides two options: </a:t>
            </a:r>
            <a:r>
              <a:rPr lang="en-US" sz="2800" b="1" dirty="0" err="1"/>
              <a:t>StringBuffer</a:t>
            </a:r>
            <a:r>
              <a:rPr lang="en-US" sz="2800" dirty="0"/>
              <a:t> and </a:t>
            </a:r>
            <a:r>
              <a:rPr lang="en-US" sz="2800" b="1" dirty="0" err="1"/>
              <a:t>StringBuilder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Both hold strings that can be modified after they are created.</a:t>
            </a:r>
          </a:p>
          <a:p>
            <a:pPr algn="just"/>
            <a:r>
              <a:rPr lang="en-US" sz="2800" dirty="0"/>
              <a:t>Both classes are defined in </a:t>
            </a:r>
            <a:r>
              <a:rPr lang="en-US" sz="2800" dirty="0" err="1"/>
              <a:t>java.lang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Concatenating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r>
              <a:rPr lang="en-US" sz="2800" dirty="0"/>
              <a:t>The String class includes a method for concatenating two strings: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</a:t>
            </a:r>
            <a:r>
              <a:rPr lang="en-US" sz="2600" dirty="0"/>
              <a:t>string1.concat(string2); 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This returns a new string that is string1 with string2 added to it at the end.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</a:t>
            </a:r>
            <a:r>
              <a:rPr lang="en-US" sz="2600" dirty="0"/>
              <a:t>“Ram ".</a:t>
            </a:r>
            <a:r>
              <a:rPr lang="en-US" sz="2600" dirty="0" err="1"/>
              <a:t>concat</a:t>
            </a:r>
            <a:r>
              <a:rPr lang="en-US" sz="2600" dirty="0"/>
              <a:t>(“</a:t>
            </a:r>
            <a:r>
              <a:rPr lang="en-US" sz="2600" dirty="0" err="1"/>
              <a:t>Chandar</a:t>
            </a:r>
            <a:r>
              <a:rPr lang="en-US" sz="2600" dirty="0"/>
              <a:t>");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Strings are more commonly concatenated with the + operator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</a:t>
            </a:r>
            <a:r>
              <a:rPr lang="en-US" sz="2600" dirty="0"/>
              <a:t>“Ram" + " </a:t>
            </a:r>
            <a:r>
              <a:rPr lang="en-US" sz="2600" dirty="0" err="1"/>
              <a:t>Chandar</a:t>
            </a:r>
            <a:r>
              <a:rPr lang="en-US" sz="2600" dirty="0"/>
              <a:t>”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which results in “Ram </a:t>
            </a:r>
            <a:r>
              <a:rPr lang="en-US" sz="2800" dirty="0" err="1"/>
              <a:t>Chandar</a:t>
            </a:r>
            <a:r>
              <a:rPr lang="en-US" sz="2800" dirty="0"/>
              <a:t>”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The + operator is widely used in print statements. 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</a:t>
            </a:r>
            <a:r>
              <a:rPr lang="en-US" sz="2600" dirty="0"/>
              <a:t>String string1 = “Ram";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600" dirty="0"/>
              <a:t>		</a:t>
            </a:r>
            <a:r>
              <a:rPr lang="en-US" sz="2600" dirty="0" err="1"/>
              <a:t>System.out.println</a:t>
            </a:r>
            <a:r>
              <a:rPr lang="en-US" sz="2600" dirty="0"/>
              <a:t>(“</a:t>
            </a:r>
            <a:r>
              <a:rPr lang="en-US" sz="2600" dirty="0" err="1"/>
              <a:t>Sita</a:t>
            </a:r>
            <a:r>
              <a:rPr lang="en-US" sz="2600" dirty="0"/>
              <a:t> " + string1 + “ </a:t>
            </a:r>
            <a:r>
              <a:rPr lang="en-US" sz="2600" dirty="0" err="1"/>
              <a:t>Chandar</a:t>
            </a:r>
            <a:r>
              <a:rPr lang="en-US" sz="2600" dirty="0"/>
              <a:t>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Concatenating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r>
              <a:rPr lang="en-US" sz="2800" dirty="0"/>
              <a:t>You can concatenate strings with other types of data.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String s = "four: " + 2 + 2;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</a:t>
            </a:r>
            <a:r>
              <a:rPr lang="en-US" sz="2800" dirty="0" err="1"/>
              <a:t>System.out.println</a:t>
            </a:r>
            <a:r>
              <a:rPr lang="en-US" sz="2800" dirty="0"/>
              <a:t>(s);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The result of concatenation is “</a:t>
            </a:r>
            <a:r>
              <a:rPr lang="en-US" sz="2800" b="1" dirty="0"/>
              <a:t>four: 22” 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Operator precedence causes the concatenation of "four" with the string equivalent of 2 to take place first. This result is then concatenated with the string equivalent of 2 a second time. 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To complete the integer addition first, you must use parentheses, like this: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String s = "four: " + (2 + 2);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Now s contains the string “</a:t>
            </a:r>
            <a:r>
              <a:rPr lang="en-US" sz="2800" b="1" dirty="0"/>
              <a:t>four: 4”</a:t>
            </a: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Converting Numbers to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r>
              <a:rPr lang="en-US" sz="2800" dirty="0"/>
              <a:t>Sometimes we need to convert a number to a string because you need to operate on the value in its string form. 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There are several easy ways to convert a number to a string:</a:t>
            </a:r>
          </a:p>
          <a:p>
            <a:pPr algn="just">
              <a:spcBef>
                <a:spcPts val="500"/>
              </a:spcBef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// Concatenate "</a:t>
            </a:r>
            <a:r>
              <a:rPr lang="en-US" sz="2800" dirty="0" err="1"/>
              <a:t>i</a:t>
            </a:r>
            <a:r>
              <a:rPr lang="en-US" sz="2800" dirty="0"/>
              <a:t>" with an empty string; conversion is handled for you.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String s1 = "" +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algn="just">
              <a:spcBef>
                <a:spcPts val="500"/>
              </a:spcBef>
            </a:pPr>
            <a:r>
              <a:rPr lang="en-US" sz="2800" dirty="0"/>
              <a:t>The </a:t>
            </a:r>
            <a:r>
              <a:rPr lang="en-US" sz="2800" dirty="0" err="1"/>
              <a:t>valueOf</a:t>
            </a:r>
            <a:r>
              <a:rPr lang="en-US" sz="2800" dirty="0"/>
              <a:t>(primitive types) method.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/>
              <a:t>		String s2 = </a:t>
            </a:r>
            <a:r>
              <a:rPr lang="en-US" sz="2800" dirty="0" err="1"/>
              <a:t>String.valueOf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pPr algn="just">
              <a:spcBef>
                <a:spcPts val="500"/>
              </a:spcBef>
            </a:pP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Converting Numbers to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r>
              <a:rPr lang="en-US" sz="2800" dirty="0"/>
              <a:t>Each of the </a:t>
            </a:r>
            <a:r>
              <a:rPr lang="en-US" sz="2800" b="1" dirty="0"/>
              <a:t>Number</a:t>
            </a:r>
            <a:r>
              <a:rPr lang="en-US" sz="2800" dirty="0"/>
              <a:t> subclasses includes a class method, </a:t>
            </a:r>
            <a:r>
              <a:rPr lang="en-US" sz="2800" dirty="0" err="1"/>
              <a:t>toString</a:t>
            </a:r>
            <a:r>
              <a:rPr lang="en-US" sz="2800" dirty="0"/>
              <a:t>(), that will convert its primitive type to a string. </a:t>
            </a:r>
          </a:p>
          <a:p>
            <a:pPr lvl="1" algn="just">
              <a:spcBef>
                <a:spcPts val="500"/>
              </a:spcBef>
              <a:buNone/>
            </a:pPr>
            <a:r>
              <a:rPr lang="en-US" sz="2400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lvl="1" algn="just">
              <a:spcBef>
                <a:spcPts val="500"/>
              </a:spcBef>
              <a:buNone/>
            </a:pPr>
            <a:r>
              <a:rPr lang="en-US" dirty="0"/>
              <a:t>	double d;</a:t>
            </a:r>
          </a:p>
          <a:p>
            <a:pPr lvl="1" algn="just">
              <a:spcBef>
                <a:spcPts val="500"/>
              </a:spcBef>
              <a:buNone/>
            </a:pPr>
            <a:r>
              <a:rPr lang="en-US" dirty="0"/>
              <a:t>	String s3 = </a:t>
            </a:r>
            <a:r>
              <a:rPr lang="en-US" dirty="0" err="1"/>
              <a:t>Integer.toString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lvl="1" algn="just">
              <a:spcBef>
                <a:spcPts val="500"/>
              </a:spcBef>
              <a:buNone/>
            </a:pPr>
            <a:r>
              <a:rPr lang="en-US" dirty="0"/>
              <a:t>	String s4 = </a:t>
            </a:r>
            <a:r>
              <a:rPr lang="en-US" dirty="0" err="1"/>
              <a:t>Double.toString</a:t>
            </a:r>
            <a:r>
              <a:rPr lang="en-US" dirty="0"/>
              <a:t>(d);</a:t>
            </a:r>
          </a:p>
          <a:p>
            <a:pPr algn="just">
              <a:spcBef>
                <a:spcPts val="500"/>
              </a:spcBef>
            </a:pPr>
            <a:r>
              <a:rPr lang="en-US" sz="2600" dirty="0" err="1"/>
              <a:t>toString</a:t>
            </a:r>
            <a:r>
              <a:rPr lang="en-US" sz="2600" dirty="0"/>
              <a:t>() method converts a number to a string.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1867</Words>
  <Application>Microsoft Office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class String</vt:lpstr>
      <vt:lpstr>class String</vt:lpstr>
      <vt:lpstr>Creating Strings</vt:lpstr>
      <vt:lpstr>String Length</vt:lpstr>
      <vt:lpstr>String is immutable</vt:lpstr>
      <vt:lpstr>Concatenating Strings</vt:lpstr>
      <vt:lpstr>Concatenating Strings</vt:lpstr>
      <vt:lpstr>Converting Numbers to Strings</vt:lpstr>
      <vt:lpstr>Converting Numbers to Strings</vt:lpstr>
      <vt:lpstr>String Constructors</vt:lpstr>
      <vt:lpstr>String Constructors</vt:lpstr>
      <vt:lpstr>String Constructors</vt:lpstr>
      <vt:lpstr>String Constructors</vt:lpstr>
      <vt:lpstr>String Constructors</vt:lpstr>
      <vt:lpstr>Getting Characters and Substrings by Index</vt:lpstr>
      <vt:lpstr>Methods for Manipulating Strings</vt:lpstr>
      <vt:lpstr>Methods for Manipulating Strings</vt:lpstr>
      <vt:lpstr>Searching for Characters and Substrings</vt:lpstr>
      <vt:lpstr>Searching for Characters and Substrings</vt:lpstr>
      <vt:lpstr>Replacing Characters and Substrings</vt:lpstr>
      <vt:lpstr>Comparing Strings and Portions of Strings</vt:lpstr>
      <vt:lpstr>Comparing Strings and Portions of Strings</vt:lpstr>
      <vt:lpstr>Comparing Strings and Portions of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Object</dc:title>
  <dc:creator>Kuldeep Singh</dc:creator>
  <cp:lastModifiedBy>Admin</cp:lastModifiedBy>
  <cp:revision>219</cp:revision>
  <dcterms:created xsi:type="dcterms:W3CDTF">2022-04-22T17:01:53Z</dcterms:created>
  <dcterms:modified xsi:type="dcterms:W3CDTF">2022-07-08T07:22:23Z</dcterms:modified>
</cp:coreProperties>
</file>