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28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8F4C50-C66C-46A3-9237-BA6E37277C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6F199-45F4-4B63-B0E6-88AD98A632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B9C59-10FC-4B1E-A326-888128FE39B2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6627D-96A4-4BA4-A525-3FA81A1B33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031ED-A1AD-47AB-9549-6C6D925FB4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0C89-E01F-4400-880F-8207EF301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09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8A05-F9E7-4F0B-BE4C-50B742543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B7444-2517-4C11-BD41-E259260E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FF19-ED87-462E-97B8-C0A915F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06D9-EF0F-46E3-A15A-98C015AA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797E-F48A-4ED2-8273-72D7FBA1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E896-6F9C-405E-8BC1-0F56DA3B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FECD0-EE04-4861-A716-73F8BD12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BD4B-5EB3-49CB-94CA-7718BA99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9A1B-E2DD-49CC-8EFD-442B014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D940-1E79-445B-8A97-B5B18097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9C8BD-57EE-43CD-8E7D-F3037B63B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95AD-F752-4BB3-BA00-7DB06DD2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B684-DE67-4D77-8F87-2250AC1C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AB93-ACE3-45F9-B925-52496848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09DD-45AF-4354-91B3-87E69B55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5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2403-B691-495E-AE71-E31A91B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E0F8-4F9D-4BFC-A7D9-911D31BD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6DC7-4F8A-4BE1-8E8C-B9042F2A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E6E7-EADB-4711-B2C8-7A72F412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79E6-96BC-4F08-BC4B-F5CB58E4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A43D-A0F6-4654-AD04-10B08C42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F693-1971-4A95-A6A8-78720AB1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692D-EA14-4AF8-A1BF-0216E18F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38D4-621A-45F4-9C5A-529BB376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77B7-5579-47BA-90E8-AB8D4253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7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BE83-DB66-4536-BD76-C2B7918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B714-09D6-49AE-86E2-5EA5BD685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9B1E-5BC1-409B-8A82-B5FAC2C3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A2DAD-788A-49F4-93AB-9D73E74C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81A01-E614-48A0-B417-43D6453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5DE7-CF2C-4FB8-8934-5E70C1C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8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ECB-C1C7-4B06-B1C7-CE6341D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A970-C063-43B7-8708-C97E2123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C7559-785A-4D6D-A4EC-36E86F6D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2A68C-89EA-4025-BB96-5C48B9DE1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8A4D-442D-417B-86C9-9EBE58111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9F33A-D3DE-4642-B486-659A4AD8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F93D9-57C9-4B04-B7DB-B04CCB4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D20A-3D7E-4A29-966E-841F8757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4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304B-F872-4901-8CDB-DAF5F92B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38D1C-4B48-476B-AF64-510C282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24895-C0EB-4F5F-87E5-6785AB89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85555-C91E-4873-895C-475170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A227C-8E17-45E5-9C05-58E7C015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60C25-F227-4D24-83B3-43D583C0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A598-6D76-4C39-8D41-9A9BE7E2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9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C4AE-0142-4DEB-A012-45626F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21CE-16C4-4A0A-9133-228EAD9C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A563A-DBF5-412C-9086-1BE3A86B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7382-9917-4142-8905-A4E8CF46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561A0-D76D-488F-850B-53489E5A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716A-1C53-4BB7-A1FA-B5ACA70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5D47-A266-4FFA-BF4B-A9B67EDF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CE75A-2A86-4621-8911-8947D9F27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2EED8-FC14-4207-A001-D96987E93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89B8-FC8C-4FB9-9EF1-C2DC83B4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1226-EDD4-4D80-AB9D-0CEF3837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4257E-2963-4C88-BCEC-ACD2F8B7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3CDBA-79C3-45CF-B200-C06C4EBE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CADC-A7D7-45B7-ACD8-470E05F2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0458-05D3-4E6C-9E51-012E445B1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F2AC-715E-4996-AC7D-4FBB873FB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EA4F-BAC0-48D2-B43C-DFEC666D3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1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BFB3-9D9F-4536-A6B2-B270E195C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Regions, Page Table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2FDE3-D932-403D-99A8-08634410B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4038-67EC-4654-8FE7-726F86FD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60F0-289F-47A6-BFAD-3ED2F766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contiguous area of the virtual address space of a process </a:t>
            </a:r>
          </a:p>
          <a:p>
            <a:r>
              <a:rPr lang="en-US" dirty="0"/>
              <a:t>Can be treated as a distinct object to be shared or protected. </a:t>
            </a:r>
          </a:p>
          <a:p>
            <a:r>
              <a:rPr lang="en-US" dirty="0"/>
              <a:t>Text, data, and stack usually form separate regions of a process.</a:t>
            </a:r>
          </a:p>
          <a:p>
            <a:r>
              <a:rPr lang="en-US" dirty="0"/>
              <a:t>Processes can share a region</a:t>
            </a:r>
          </a:p>
          <a:p>
            <a:pPr lvl="1"/>
            <a:r>
              <a:rPr lang="en-US" dirty="0"/>
              <a:t>Share one copy of the text region</a:t>
            </a:r>
          </a:p>
          <a:p>
            <a:pPr lvl="1"/>
            <a:r>
              <a:rPr lang="en-US" dirty="0"/>
              <a:t>Cooperate to share a common shared-memory region</a:t>
            </a:r>
          </a:p>
          <a:p>
            <a:r>
              <a:rPr lang="en-IN" dirty="0"/>
              <a:t>Private per process region table, called a </a:t>
            </a:r>
            <a:r>
              <a:rPr lang="en-IN" i="1" dirty="0" err="1"/>
              <a:t>pregion</a:t>
            </a:r>
            <a:endParaRPr lang="en-IN" i="1" dirty="0"/>
          </a:p>
          <a:p>
            <a:pPr lvl="1"/>
            <a:r>
              <a:rPr lang="en-US" dirty="0"/>
              <a:t>May exist in the process table, the u area, or in a separately allocated area of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30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BE6E-62D4-499F-BD6E-EBAAC1A0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DCE1-180F-4D8D-B573-1CDD996C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err="1"/>
              <a:t>pregion</a:t>
            </a:r>
            <a:endParaRPr lang="en-US" dirty="0"/>
          </a:p>
          <a:p>
            <a:pPr lvl="1"/>
            <a:r>
              <a:rPr lang="en-US" dirty="0"/>
              <a:t>points to a region table entry and contains the starting virtual address of the region in the process</a:t>
            </a:r>
          </a:p>
          <a:p>
            <a:pPr lvl="1"/>
            <a:r>
              <a:rPr lang="en-US" dirty="0"/>
              <a:t>Shared regions may have different virtual addresses in each process</a:t>
            </a:r>
          </a:p>
          <a:p>
            <a:pPr lvl="1"/>
            <a:r>
              <a:rPr lang="en-US" dirty="0"/>
              <a:t>A permission field that indicates the type of access allowed the process</a:t>
            </a:r>
          </a:p>
          <a:p>
            <a:pPr lvl="2"/>
            <a:r>
              <a:rPr lang="en-US" dirty="0"/>
              <a:t>read-only, read-write, or read-execute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55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6975-89A8-457D-BA0C-EC157E71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7809A-7467-4BFA-86A7-E25489122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694" y="1825625"/>
            <a:ext cx="5928611" cy="4351338"/>
          </a:xfrm>
        </p:spPr>
      </p:pic>
    </p:spTree>
    <p:extLst>
      <p:ext uri="{BB962C8B-B14F-4D97-AF65-F5344CB8AC3E}">
        <p14:creationId xmlns:p14="http://schemas.microsoft.com/office/powerpoint/2010/main" val="277634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FECA-E478-42B9-8C9F-F14531E9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80F6-116D-4AF4-8424-F5D63775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of the region is independent of the memory management policies implemented by the 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6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A3FA-E379-4D78-80D1-8AE1255F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Pages and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3FCA-7B4F-4B50-8178-7B50FCEE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memory management hardware divides physical memory into a set of equal-sized blocks, </a:t>
            </a:r>
            <a:r>
              <a:rPr lang="en-US" sz="2400" i="1" dirty="0"/>
              <a:t>pages</a:t>
            </a:r>
          </a:p>
          <a:p>
            <a:r>
              <a:rPr lang="en-US" sz="2400" dirty="0"/>
              <a:t>Page sizes range from 512 bytes to 4K bytes</a:t>
            </a:r>
          </a:p>
          <a:p>
            <a:r>
              <a:rPr lang="en-US" sz="2400" dirty="0"/>
              <a:t>Every memory location can be addressed by a</a:t>
            </a:r>
          </a:p>
          <a:p>
            <a:pPr marL="0" indent="0" algn="ctr">
              <a:buNone/>
            </a:pPr>
            <a:r>
              <a:rPr lang="en-US" sz="2400" dirty="0"/>
              <a:t>(page number, byte offset in page)</a:t>
            </a:r>
          </a:p>
          <a:p>
            <a:r>
              <a:rPr lang="en-US" sz="2400" dirty="0"/>
              <a:t>If a machine has 2</a:t>
            </a:r>
            <a:r>
              <a:rPr lang="en-US" sz="2400" baseline="30000" dirty="0"/>
              <a:t>32</a:t>
            </a:r>
            <a:r>
              <a:rPr lang="en-US" sz="2400" dirty="0"/>
              <a:t> bytes of physical memory and a page size of </a:t>
            </a:r>
            <a:r>
              <a:rPr lang="en-US" sz="2400" dirty="0" err="1"/>
              <a:t>lK</a:t>
            </a:r>
            <a:r>
              <a:rPr lang="en-US" sz="2400" dirty="0"/>
              <a:t> bytes, </a:t>
            </a:r>
          </a:p>
          <a:p>
            <a:pPr lvl="1"/>
            <a:r>
              <a:rPr lang="en-US" sz="2000" dirty="0"/>
              <a:t>It has 2</a:t>
            </a:r>
            <a:r>
              <a:rPr lang="en-US" sz="2000" baseline="30000" dirty="0"/>
              <a:t>22</a:t>
            </a:r>
            <a:r>
              <a:rPr lang="en-US" sz="2000" dirty="0"/>
              <a:t> pages of physical memory; </a:t>
            </a:r>
          </a:p>
          <a:p>
            <a:pPr lvl="1"/>
            <a:r>
              <a:rPr lang="en-US" sz="2000" dirty="0"/>
              <a:t>every 32-bit address can be treated as a pair consisting of a 22-bit page number and a 10-bit offset into the page 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AA244-F145-496F-9147-63D152A67A17}"/>
              </a:ext>
            </a:extLst>
          </p:cNvPr>
          <p:cNvSpPr/>
          <p:nvPr/>
        </p:nvSpPr>
        <p:spPr>
          <a:xfrm>
            <a:off x="2299855" y="4724402"/>
            <a:ext cx="461818" cy="471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247D-3FB0-4414-9815-7160264B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Pages and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7ABF-87BB-4E94-9AF2-0614E9C0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purpose of paged memory is to allow greater flexibility in assigning physical memory</a:t>
            </a:r>
          </a:p>
          <a:p>
            <a:pPr algn="just"/>
            <a:r>
              <a:rPr lang="en-US" sz="2400" dirty="0"/>
              <a:t>Just as the kernel assigns blocks to a file to increase flexibility and to reduce the amount of unused space caused by block fragmentation, so it assigns pages of memory to a region.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F434B-5657-4B06-9D77-C4D948CC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38" y="3869314"/>
            <a:ext cx="5977226" cy="262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4887-8920-4BE1-8455-435CE69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Pages and Page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91260-F3EF-4004-BC74-FD02F782E0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9822" y="1825625"/>
            <a:ext cx="5078356" cy="4351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7265A-63A9-4E17-964E-BF0DD73436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Assume that the size of a page is l K bytes, and suppose the process wants to access virtual memory address 68,432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The </a:t>
            </a:r>
            <a:r>
              <a:rPr lang="en-US" sz="2000" dirty="0" err="1"/>
              <a:t>pregion</a:t>
            </a:r>
            <a:r>
              <a:rPr lang="en-US" sz="2000" dirty="0"/>
              <a:t> entries show that the virtual address is in the stack region starting at virtual address 64K (65,536 in decimal) , assuming the direction of stack growth is towards higher addresses.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Subtracting, address 68,432 is at byte offset 2896 in the region. Since each page consists of 1K bytes, the address is contained at byte offset 8 4 8 in page 2 (counting from 0) of the region, located at physical address 986K.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668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25A7-3BEA-44CA-88BB-9AE5E725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03DB-D6F1-4E36-8BC8-32BFBA5A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UNIX Operating System, by Maurice J.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6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8E7587E-5DD2-44CB-8D45-3A4C9A304BC3}" vid="{762B1F15-0D2E-404A-A867-019D280ED8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BR_custom</Template>
  <TotalTime>8521</TotalTime>
  <Words>427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Regions, Page Table</vt:lpstr>
      <vt:lpstr>Region </vt:lpstr>
      <vt:lpstr>Region</vt:lpstr>
      <vt:lpstr>Region</vt:lpstr>
      <vt:lpstr>Region</vt:lpstr>
      <vt:lpstr>Pages and Page Tables</vt:lpstr>
      <vt:lpstr>Pages and Page Tables</vt:lpstr>
      <vt:lpstr>Pages and Page Tables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Regions, page table</dc:title>
  <dc:creator>Dr Neena</dc:creator>
  <cp:lastModifiedBy>Bharti Rana</cp:lastModifiedBy>
  <cp:revision>13</cp:revision>
  <dcterms:created xsi:type="dcterms:W3CDTF">2021-05-17T06:31:08Z</dcterms:created>
  <dcterms:modified xsi:type="dcterms:W3CDTF">2023-02-27T05:12:17Z</dcterms:modified>
</cp:coreProperties>
</file>