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29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concept of the RPC.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1adc99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1adc99f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concept of the RPC.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72C0-075B-0210-CAE4-DC5C54D1A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456CB-202D-4CD9-E35D-BDD4C1609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7520-8BB2-1F6F-F96E-F220D6A7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F814CB7-8A52-4998-9130-350B234B2728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34DC-96B7-787C-F248-459CE7E2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7D4C-80DF-4D00-2BBC-9F53434A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5603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57C4-7A70-B521-8750-61F604AD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7EB5C-BDAA-DB0F-8221-E504311C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528C-7548-2D03-6B98-1A8FDA5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7ABA-7561-E2A7-E0E9-AAFA5A02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BDD8-8787-A587-A9CA-DE3B44C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7016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FF979-0A81-9330-9CF9-CB267691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C3AC-CA8B-9108-E6F9-52B39A2C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DA17-BD5A-C989-D59D-0EAF302F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4C3-C68F-CB96-CF06-25937382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76BD-241E-24A4-3AC2-C7DDB21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4585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AFB2-D696-3A1F-9359-A6D6F4B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8EAF-2E89-67C6-F308-73327713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F984-C161-7C27-B9CC-47036BC4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F814CB7-8A52-4998-9130-350B234B2728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62B-0CBF-6537-0096-1E86B58B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9528-C44B-9804-78F3-9675FAF5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526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0695-AFEF-5653-B569-E78E3139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0FAB-ADA7-C6A3-B488-ABB5321C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542C-910A-C1FD-7CBE-09B2959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4489A-8E07-3049-5FC5-4DDF4EBC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64BF-379A-A31B-3D3C-D6B476AF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8689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6234-CE3F-57F2-2273-6A68E402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C1F2-6985-73B2-08B7-DF902CFE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790B1-BC41-8B21-1ECA-867A975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5376-D5F7-47B4-5053-FFB623E4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F814CB7-8A52-4998-9130-350B234B2728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D801-9142-160D-0D1B-A530AC4A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EFF9-C9F4-F1FE-2CD3-AF58579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153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53A2-EB15-6474-04A5-24A32D93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BECB-2106-691F-7B44-FDADF88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EC6A-E68B-5B39-25AF-1A7D27D2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9EC98-1C7B-0567-6966-662E912FC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8DE7-D98D-8F9C-C403-426107F53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F009-6263-9A9A-9C75-36A1CD93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B25E-A11C-FCB9-192C-D03F1B5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82414-7716-E58F-3FA0-F3ABB0C7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103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134C-5C17-37B0-C77B-2A5A0829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615C0-4E31-6539-CD77-A7CB3261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EEA34-E6CA-FCA2-B43F-C3FC780D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9D979-B4F8-D293-22BA-A8BF062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05057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A438D-8352-3E89-E5EA-811CD0F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B2CA3-FEA6-6AB8-C399-8BCBA58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7E61-8447-34AC-BE7C-6C8F6FC9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FB8E-4548-BC09-3C76-38AEBAE3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27FF-1B35-B317-11C7-716DB72C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1321-B7CC-235D-5808-EE2DAD60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2130-677A-3455-39EE-2505906A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EE94-891C-C8FA-B039-60243687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4E43-DB70-04D1-9908-3F7E460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7088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A776-6C53-2F22-FD0A-B7D48022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B87A4-953D-369E-A991-4FF361C2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630D-09D1-3725-EE43-76B4FF02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C758-D162-D7EF-A8B4-3495F3D4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F0DD-1E5F-3560-EA4C-3BC4E694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DB93-7E0F-BAD3-806D-D028F1E4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25429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8F47E-D0C9-2D28-C35F-AC23B056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CA1F-7FCA-4227-4A94-3336DCF92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2784-AC74-4B9D-3352-8F20DF66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4CB7-8A52-4998-9130-350B234B2728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9F9-86B1-0B52-AC1B-941F1DD9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192E-95A3-6567-5F92-FC196434B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5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468E-B8C8-97C1-12B2-CB7CEBF93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>
                <a:sym typeface="Playfair Display"/>
              </a:rPr>
              <a:t>Mutual Exclusion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A5FDF0-5CE2-8E5D-EC33-7D2650C2E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B6E6-4C64-B606-AF56-9629814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28E-B789-1392-84D5-F961EA45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  <a:p>
            <a:pPr lvl="1"/>
            <a:r>
              <a:rPr lang="en-IN" dirty="0"/>
              <a:t>What if token is lost</a:t>
            </a:r>
          </a:p>
          <a:p>
            <a:pPr lvl="1"/>
            <a:r>
              <a:rPr lang="en-IN" dirty="0"/>
              <a:t>If one system dies</a:t>
            </a:r>
          </a:p>
        </p:txBody>
      </p:sp>
    </p:spTree>
    <p:extLst>
      <p:ext uri="{BB962C8B-B14F-4D97-AF65-F5344CB8AC3E}">
        <p14:creationId xmlns:p14="http://schemas.microsoft.com/office/powerpoint/2010/main" val="16962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4D2-5DFB-C826-B8DA-800B021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96824-A242-1386-DE58-EDFA04B8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8894"/>
            <a:ext cx="7886700" cy="26845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94821-E356-85CD-E721-1A7515222DC9}"/>
              </a:ext>
            </a:extLst>
          </p:cNvPr>
          <p:cNvSpPr/>
          <p:nvPr/>
        </p:nvSpPr>
        <p:spPr>
          <a:xfrm>
            <a:off x="2470355" y="2448232"/>
            <a:ext cx="5243051" cy="258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25910-CF30-8246-63A6-766665E9338F}"/>
              </a:ext>
            </a:extLst>
          </p:cNvPr>
          <p:cNvSpPr/>
          <p:nvPr/>
        </p:nvSpPr>
        <p:spPr>
          <a:xfrm>
            <a:off x="2541639" y="2907425"/>
            <a:ext cx="5243051" cy="258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E2761-A679-974A-2BFE-E3554813F93A}"/>
              </a:ext>
            </a:extLst>
          </p:cNvPr>
          <p:cNvSpPr/>
          <p:nvPr/>
        </p:nvSpPr>
        <p:spPr>
          <a:xfrm>
            <a:off x="2622755" y="3366618"/>
            <a:ext cx="5243051" cy="258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33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B34-D042-1240-66A8-A2825AEC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EB5A-F71E-460E-315D-0C1835E4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 Tanenbaum, Maarten Van Steen,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Distributed Operating systems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Pearson, 2014</a:t>
            </a:r>
            <a:r>
              <a:rPr lang="en-IN" sz="20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0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E16602-DE45-9B97-9A7E-3FC26E76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A578-6DA6-304F-A2F1-5C262693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  <a:p>
            <a:pPr lvl="1"/>
            <a:r>
              <a:rPr lang="en-IN" dirty="0"/>
              <a:t>Critical Section</a:t>
            </a:r>
          </a:p>
          <a:p>
            <a:pPr lvl="1"/>
            <a:r>
              <a:rPr lang="en-IN" dirty="0"/>
              <a:t>Cooperating Process</a:t>
            </a:r>
          </a:p>
          <a:p>
            <a:endParaRPr lang="en-IN" dirty="0"/>
          </a:p>
          <a:p>
            <a:r>
              <a:rPr lang="en-IN" dirty="0"/>
              <a:t>Methods</a:t>
            </a:r>
          </a:p>
          <a:p>
            <a:pPr lvl="1"/>
            <a:r>
              <a:rPr lang="en-IN" dirty="0"/>
              <a:t>Centralized Algo</a:t>
            </a:r>
          </a:p>
          <a:p>
            <a:pPr lvl="1"/>
            <a:r>
              <a:rPr lang="en-IN" dirty="0"/>
              <a:t>Distributive Algo</a:t>
            </a:r>
          </a:p>
          <a:p>
            <a:pPr lvl="1"/>
            <a:r>
              <a:rPr lang="en-IN" dirty="0"/>
              <a:t>Token Ring Algo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2394-B62E-92C1-A0FB-C08DC9BF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Centralized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F171-8676-2D8E-0509-5426578A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Role of Coordinator</a:t>
            </a:r>
          </a:p>
          <a:p>
            <a:r>
              <a:rPr lang="en-IN" dirty="0"/>
              <a:t>Maintains a queue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66455-4F2F-02CB-901E-D890E43C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88" y="2115268"/>
            <a:ext cx="6208069" cy="29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909C-B13B-DD67-1C10-C40A1A2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Centralized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366B-B179-12F0-8ADE-8663971F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process exits from critical section, </a:t>
            </a:r>
            <a:r>
              <a:rPr lang="en-IN" b="1" dirty="0"/>
              <a:t>first item </a:t>
            </a:r>
            <a:r>
              <a:rPr lang="en-IN" dirty="0"/>
              <a:t>from the queue of deferred requests is invoked.</a:t>
            </a:r>
          </a:p>
          <a:p>
            <a:endParaRPr lang="en-IN" dirty="0"/>
          </a:p>
          <a:p>
            <a:r>
              <a:rPr lang="en-IN" dirty="0"/>
              <a:t>Issues:</a:t>
            </a:r>
          </a:p>
          <a:p>
            <a:pPr lvl="1"/>
            <a:r>
              <a:rPr lang="en-IN" dirty="0"/>
              <a:t>Single point of failure</a:t>
            </a:r>
          </a:p>
          <a:p>
            <a:pPr lvl="1"/>
            <a:r>
              <a:rPr lang="en-IN" dirty="0"/>
              <a:t>Performance bottleneck </a:t>
            </a:r>
          </a:p>
        </p:txBody>
      </p:sp>
    </p:spTree>
    <p:extLst>
      <p:ext uri="{BB962C8B-B14F-4D97-AF65-F5344CB8AC3E}">
        <p14:creationId xmlns:p14="http://schemas.microsoft.com/office/powerpoint/2010/main" val="29419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6A19-37D0-307F-F341-5F4C855F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Distributive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3C7C-CEC5-D4AC-D58E-F91D90B1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Works on principle of ordering</a:t>
            </a:r>
          </a:p>
          <a:p>
            <a:pPr lvl="1"/>
            <a:r>
              <a:rPr lang="en-IN" dirty="0"/>
              <a:t>Unambiguous </a:t>
            </a:r>
          </a:p>
          <a:p>
            <a:r>
              <a:rPr lang="en-IN" dirty="0"/>
              <a:t>Process willing to enter in a critical section builds a message</a:t>
            </a:r>
          </a:p>
          <a:p>
            <a:pPr lvl="1"/>
            <a:r>
              <a:rPr lang="en-IN" dirty="0"/>
              <a:t>Critical section name</a:t>
            </a:r>
          </a:p>
          <a:p>
            <a:pPr lvl="1"/>
            <a:r>
              <a:rPr lang="en-IN" dirty="0"/>
              <a:t>Its Process number</a:t>
            </a:r>
          </a:p>
          <a:p>
            <a:pPr lvl="1"/>
            <a:r>
              <a:rPr lang="en-IN" dirty="0"/>
              <a:t>Current time</a:t>
            </a:r>
          </a:p>
          <a:p>
            <a:r>
              <a:rPr lang="en-IN" dirty="0"/>
              <a:t>Sends message to all including itself</a:t>
            </a:r>
          </a:p>
          <a:p>
            <a:pPr lvl="1"/>
            <a:endParaRPr lang="en-IN" dirty="0"/>
          </a:p>
          <a:p>
            <a:r>
              <a:rPr lang="en-IN" dirty="0"/>
              <a:t>Assumes reliable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167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19D3-73E0-B797-7E54-8C1F670D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Distributive Algo: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Ricart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Agrawala's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8D3EF-B6DF-BBE1-81BE-ED15E141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34455"/>
            <a:ext cx="7886700" cy="3257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E9273-D8C1-09A6-312A-6DAF55A4D9B7}"/>
              </a:ext>
            </a:extLst>
          </p:cNvPr>
          <p:cNvSpPr txBox="1"/>
          <p:nvPr/>
        </p:nvSpPr>
        <p:spPr>
          <a:xfrm>
            <a:off x="811161" y="1165123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process receives a request:</a:t>
            </a:r>
          </a:p>
        </p:txBody>
      </p:sp>
    </p:spTree>
    <p:extLst>
      <p:ext uri="{BB962C8B-B14F-4D97-AF65-F5344CB8AC3E}">
        <p14:creationId xmlns:p14="http://schemas.microsoft.com/office/powerpoint/2010/main" val="879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19D3-73E0-B797-7E54-8C1F670D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Distributive Algo: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Ricart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Agrawala's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0E390-738F-F9A2-5742-EA9B65685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387" y="1370013"/>
            <a:ext cx="7003226" cy="3262312"/>
          </a:xfrm>
        </p:spPr>
      </p:pic>
    </p:spTree>
    <p:extLst>
      <p:ext uri="{BB962C8B-B14F-4D97-AF65-F5344CB8AC3E}">
        <p14:creationId xmlns:p14="http://schemas.microsoft.com/office/powerpoint/2010/main" val="35402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19D3-73E0-B797-7E54-8C1F670D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Distributive Algo: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Ricart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Agrawala's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0E8A-82EB-756B-95F4-E93B8640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Issues:</a:t>
            </a:r>
          </a:p>
          <a:p>
            <a:pPr lvl="1"/>
            <a:r>
              <a:rPr lang="en-IN" dirty="0"/>
              <a:t>Single point failure is replaced by </a:t>
            </a:r>
            <a:r>
              <a:rPr lang="en-IN" i="1" dirty="0"/>
              <a:t>n </a:t>
            </a:r>
            <a:r>
              <a:rPr lang="en-IN" dirty="0"/>
              <a:t>point failure</a:t>
            </a:r>
          </a:p>
          <a:p>
            <a:pPr lvl="2"/>
            <a:r>
              <a:rPr lang="en-IN" dirty="0"/>
              <a:t>What if one system fails</a:t>
            </a:r>
          </a:p>
          <a:p>
            <a:pPr lvl="2"/>
            <a:r>
              <a:rPr lang="en-IN" dirty="0"/>
              <a:t>Solution </a:t>
            </a:r>
          </a:p>
          <a:p>
            <a:pPr lvl="3"/>
            <a:r>
              <a:rPr lang="en-IN" dirty="0"/>
              <a:t>Time-out</a:t>
            </a:r>
          </a:p>
          <a:p>
            <a:pPr lvl="1"/>
            <a:r>
              <a:rPr lang="en-IN" dirty="0"/>
              <a:t>All processes are involved in all decision making</a:t>
            </a:r>
          </a:p>
          <a:p>
            <a:pPr lvl="2"/>
            <a:r>
              <a:rPr lang="en-IN" dirty="0"/>
              <a:t>Solution</a:t>
            </a:r>
          </a:p>
          <a:p>
            <a:pPr lvl="3"/>
            <a:r>
              <a:rPr lang="en-IN" dirty="0"/>
              <a:t>Prevent 2 processes to enter at a time</a:t>
            </a:r>
          </a:p>
          <a:p>
            <a:pPr lvl="3"/>
            <a:r>
              <a:rPr lang="en-IN" dirty="0"/>
              <a:t>Instead of waiting for all, wait for majority</a:t>
            </a:r>
          </a:p>
          <a:p>
            <a:pPr lvl="1"/>
            <a:r>
              <a:rPr lang="en-IN" dirty="0"/>
              <a:t>Need group membership </a:t>
            </a:r>
          </a:p>
          <a:p>
            <a:pPr lvl="2"/>
            <a:r>
              <a:rPr lang="en-IN" dirty="0"/>
              <a:t>Process entering the group</a:t>
            </a:r>
          </a:p>
          <a:p>
            <a:pPr lvl="2"/>
            <a:r>
              <a:rPr lang="en-IN" dirty="0"/>
              <a:t>Leaving group</a:t>
            </a:r>
          </a:p>
        </p:txBody>
      </p:sp>
    </p:spTree>
    <p:extLst>
      <p:ext uri="{BB962C8B-B14F-4D97-AF65-F5344CB8AC3E}">
        <p14:creationId xmlns:p14="http://schemas.microsoft.com/office/powerpoint/2010/main" val="27862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E288-77EA-52DF-CD7B-6160ADFD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198CD-295F-019F-E760-92EA951B7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040" y="1370013"/>
            <a:ext cx="5609920" cy="32623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22BD3B-79E1-F695-BF69-E0ED31B27292}"/>
              </a:ext>
            </a:extLst>
          </p:cNvPr>
          <p:cNvSpPr/>
          <p:nvPr/>
        </p:nvSpPr>
        <p:spPr>
          <a:xfrm>
            <a:off x="4903839" y="1091381"/>
            <a:ext cx="2780071" cy="3178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8DDA8-31BF-2AAB-7CD4-46C955AB9853}"/>
              </a:ext>
            </a:extLst>
          </p:cNvPr>
          <p:cNvSpPr txBox="1"/>
          <p:nvPr/>
        </p:nvSpPr>
        <p:spPr>
          <a:xfrm>
            <a:off x="818535" y="1370013"/>
            <a:ext cx="420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concept of token in ring topology</a:t>
            </a:r>
          </a:p>
        </p:txBody>
      </p:sp>
    </p:spTree>
    <p:extLst>
      <p:ext uri="{BB962C8B-B14F-4D97-AF65-F5344CB8AC3E}">
        <p14:creationId xmlns:p14="http://schemas.microsoft.com/office/powerpoint/2010/main" val="34311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222</Words>
  <Application>Microsoft Office PowerPoint</Application>
  <PresentationFormat>On-screen Show (16:9)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Calibri Light</vt:lpstr>
      <vt:lpstr>Times New Roman</vt:lpstr>
      <vt:lpstr>Office Theme</vt:lpstr>
      <vt:lpstr>Mutual Exclusion</vt:lpstr>
      <vt:lpstr>Mutual Exclusion</vt:lpstr>
      <vt:lpstr>Centralized Algo</vt:lpstr>
      <vt:lpstr>Centralized Algo</vt:lpstr>
      <vt:lpstr>Distributive Algo</vt:lpstr>
      <vt:lpstr>Distributive Algo: Ricart and Agrawala's algorithm</vt:lpstr>
      <vt:lpstr>Distributive Algo: Ricart and Agrawala's algorithm</vt:lpstr>
      <vt:lpstr>Distributive Algo: Ricart and Agrawala's algorithm</vt:lpstr>
      <vt:lpstr>Token ring</vt:lpstr>
      <vt:lpstr>Token ring</vt:lpstr>
      <vt:lpstr>Comparison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Bharti Rana</cp:lastModifiedBy>
  <cp:revision>15</cp:revision>
  <dcterms:modified xsi:type="dcterms:W3CDTF">2023-04-28T04:43:20Z</dcterms:modified>
</cp:coreProperties>
</file>