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61CC-3F61-437D-B90C-C28AE6BBF350}" type="datetimeFigureOut">
              <a:rPr lang="en-IN" smtClean="0"/>
              <a:pPr/>
              <a:t>22-01-2021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FF41A-6A25-4BD3-814C-64DBD59C15E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smtClean="0"/>
              <a:t>Multithreading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Thread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A thread is a flow of execution through the process code, with its own </a:t>
            </a:r>
            <a:r>
              <a:rPr lang="en-IN" sz="2800" b="1" dirty="0" smtClean="0"/>
              <a:t>program counter </a:t>
            </a:r>
            <a:r>
              <a:rPr lang="en-IN" sz="2800" dirty="0" smtClean="0"/>
              <a:t>that keeps track of which instruction to execute next, system </a:t>
            </a:r>
            <a:r>
              <a:rPr lang="en-IN" sz="2800" b="1" dirty="0" smtClean="0"/>
              <a:t>registers</a:t>
            </a:r>
            <a:r>
              <a:rPr lang="en-IN" sz="2800" dirty="0" smtClean="0"/>
              <a:t> which hold its current working variables, and a </a:t>
            </a:r>
            <a:r>
              <a:rPr lang="en-IN" sz="2800" b="1" dirty="0" smtClean="0"/>
              <a:t>stack</a:t>
            </a:r>
            <a:r>
              <a:rPr lang="en-IN" sz="2800" dirty="0" smtClean="0"/>
              <a:t> which contains the execution history.</a:t>
            </a:r>
          </a:p>
          <a:p>
            <a:pPr algn="just"/>
            <a:r>
              <a:rPr lang="en-IN" sz="2800" dirty="0" smtClean="0"/>
              <a:t>Multithreading contains </a:t>
            </a:r>
            <a:r>
              <a:rPr lang="en-IN" sz="2800" dirty="0" smtClean="0"/>
              <a:t>two or more </a:t>
            </a:r>
            <a:r>
              <a:rPr lang="en-IN" sz="2800" dirty="0" smtClean="0"/>
              <a:t>threads </a:t>
            </a:r>
            <a:r>
              <a:rPr lang="en-IN" sz="2800" dirty="0" smtClean="0"/>
              <a:t>that can run concurrently. </a:t>
            </a:r>
          </a:p>
          <a:p>
            <a:pPr algn="just"/>
            <a:r>
              <a:rPr lang="en-IN" sz="2800" dirty="0" smtClean="0"/>
              <a:t>Each thread </a:t>
            </a:r>
            <a:r>
              <a:rPr lang="en-IN" sz="2800" dirty="0" smtClean="0"/>
              <a:t>defines a separate path of execution. Thus, multithreading is a specialized form of </a:t>
            </a:r>
            <a:r>
              <a:rPr lang="en-IN" sz="2800" dirty="0" smtClean="0"/>
              <a:t>multitasking.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Thread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Multiple threads perform multiple tasks within the environment of a single process. </a:t>
            </a:r>
          </a:p>
          <a:p>
            <a:pPr algn="just"/>
            <a:r>
              <a:rPr lang="en-IN" sz="2800" dirty="0" smtClean="0"/>
              <a:t>All threads within a single process have access to the same process components, such as file descriptors and memory.</a:t>
            </a:r>
          </a:p>
          <a:p>
            <a:pPr algn="just"/>
            <a:r>
              <a:rPr lang="en-IN" sz="2800" dirty="0" smtClean="0"/>
              <a:t>Each process is doing only one thing at a time. With multiple threads of control, we can design our programs to do more than one thing at a time within a single process.</a:t>
            </a:r>
          </a:p>
          <a:p>
            <a:pPr algn="just"/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Thread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800" dirty="0" smtClean="0"/>
              <a:t>Thread can be implemented by two ways −</a:t>
            </a:r>
          </a:p>
          <a:p>
            <a:pPr algn="just"/>
            <a:r>
              <a:rPr lang="en-IN" sz="2800" dirty="0" smtClean="0"/>
              <a:t>User Level Threads − User managed threads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User threads are supported above the kernel </a:t>
            </a:r>
            <a:r>
              <a:rPr lang="en-IN" sz="2800" dirty="0" smtClean="0"/>
              <a:t>and are </a:t>
            </a:r>
            <a:r>
              <a:rPr lang="en-IN" sz="2800" dirty="0" smtClean="0"/>
              <a:t>managed without kernel support</a:t>
            </a:r>
          </a:p>
          <a:p>
            <a:pPr algn="just"/>
            <a:r>
              <a:rPr lang="en-IN" sz="2800" dirty="0" smtClean="0"/>
              <a:t>Kernel Level Threads − Operating System managed threads acting on </a:t>
            </a:r>
            <a:r>
              <a:rPr lang="en-IN" sz="2800" dirty="0" smtClean="0"/>
              <a:t>kernel.</a:t>
            </a:r>
          </a:p>
          <a:p>
            <a:pPr algn="just"/>
            <a:r>
              <a:rPr lang="en-IN" sz="2800" dirty="0" smtClean="0"/>
              <a:t>modern operating systems—including Windows, Linux, and </a:t>
            </a:r>
            <a:r>
              <a:rPr lang="en-IN" sz="2800" dirty="0" err="1" smtClean="0"/>
              <a:t>macOS</a:t>
            </a:r>
            <a:r>
              <a:rPr lang="en-IN" sz="2800" dirty="0" smtClean="0"/>
              <a:t>— support </a:t>
            </a:r>
            <a:r>
              <a:rPr lang="en-IN" sz="2800" dirty="0" smtClean="0"/>
              <a:t>kernel threads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Thread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#</a:t>
            </a:r>
            <a:r>
              <a:rPr lang="en-IN" sz="2800" dirty="0" smtClean="0"/>
              <a:t>include &lt;</a:t>
            </a:r>
            <a:r>
              <a:rPr lang="en-IN" sz="2800" dirty="0" err="1" smtClean="0"/>
              <a:t>pthread.h</a:t>
            </a:r>
            <a:r>
              <a:rPr lang="en-IN" sz="2800" dirty="0" smtClean="0"/>
              <a:t>&gt;</a:t>
            </a:r>
          </a:p>
          <a:p>
            <a:pPr lvl="0" algn="just"/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pthread_create</a:t>
            </a:r>
            <a:r>
              <a:rPr lang="en-IN" sz="2800" dirty="0" smtClean="0"/>
              <a:t>(</a:t>
            </a:r>
            <a:r>
              <a:rPr lang="en-IN" sz="2800" dirty="0" err="1" smtClean="0"/>
              <a:t>pthread_t</a:t>
            </a:r>
            <a:r>
              <a:rPr lang="en-IN" sz="2800" dirty="0" smtClean="0"/>
              <a:t> </a:t>
            </a:r>
            <a:r>
              <a:rPr lang="en-IN" sz="2800" dirty="0" smtClean="0"/>
              <a:t>*</a:t>
            </a:r>
            <a:r>
              <a:rPr lang="en-IN" sz="2800" dirty="0" err="1" smtClean="0"/>
              <a:t>tidp</a:t>
            </a:r>
            <a:r>
              <a:rPr lang="en-IN" sz="2800" dirty="0" smtClean="0"/>
              <a:t>, </a:t>
            </a:r>
            <a:r>
              <a:rPr lang="en-IN" sz="2800" dirty="0" err="1" smtClean="0"/>
              <a:t>pthread_attr_t</a:t>
            </a:r>
            <a:r>
              <a:rPr lang="en-IN" sz="2800" dirty="0" smtClean="0"/>
              <a:t> *</a:t>
            </a:r>
            <a:r>
              <a:rPr lang="en-IN" sz="2800" dirty="0" err="1" smtClean="0"/>
              <a:t>attr</a:t>
            </a:r>
            <a:r>
              <a:rPr lang="en-IN" sz="2800" dirty="0" smtClean="0"/>
              <a:t>, void *(*</a:t>
            </a:r>
            <a:r>
              <a:rPr lang="en-IN" sz="2800" dirty="0" err="1" smtClean="0"/>
              <a:t>start_rtn</a:t>
            </a:r>
            <a:r>
              <a:rPr lang="en-IN" sz="2800" dirty="0" smtClean="0"/>
              <a:t>), </a:t>
            </a:r>
            <a:r>
              <a:rPr lang="en-IN" sz="2800" dirty="0" smtClean="0"/>
              <a:t>void </a:t>
            </a:r>
            <a:r>
              <a:rPr lang="en-IN" sz="2800" dirty="0" smtClean="0"/>
              <a:t>*</a:t>
            </a:r>
            <a:r>
              <a:rPr lang="en-IN" sz="2800" dirty="0" err="1" smtClean="0"/>
              <a:t>arg</a:t>
            </a:r>
            <a:r>
              <a:rPr lang="en-IN" sz="2800" dirty="0" smtClean="0"/>
              <a:t>);</a:t>
            </a:r>
          </a:p>
          <a:p>
            <a:pPr lvl="0" algn="just"/>
            <a:r>
              <a:rPr lang="en-IN" sz="2800" dirty="0" smtClean="0"/>
              <a:t>Returns: 0 if OK, error number on </a:t>
            </a:r>
            <a:r>
              <a:rPr lang="en-IN" sz="2800" dirty="0" smtClean="0"/>
              <a:t>failure</a:t>
            </a:r>
          </a:p>
          <a:p>
            <a:pPr lvl="0" algn="just"/>
            <a:r>
              <a:rPr lang="en-IN" sz="2800" b="1" dirty="0" err="1" smtClean="0"/>
              <a:t>tidp</a:t>
            </a:r>
            <a:r>
              <a:rPr lang="en-IN" sz="2800" dirty="0" smtClean="0"/>
              <a:t> </a:t>
            </a:r>
            <a:r>
              <a:rPr lang="en-IN" sz="2800" dirty="0" smtClean="0"/>
              <a:t>is set to the thread ID of the newly created </a:t>
            </a:r>
            <a:r>
              <a:rPr lang="en-IN" sz="2800" dirty="0" smtClean="0"/>
              <a:t>thread.</a:t>
            </a:r>
            <a:endParaRPr lang="en-IN" sz="2800" dirty="0" smtClean="0"/>
          </a:p>
          <a:p>
            <a:pPr lvl="0" algn="just"/>
            <a:r>
              <a:rPr lang="en-IN" sz="2800" b="1" dirty="0" err="1" smtClean="0"/>
              <a:t>attr</a:t>
            </a:r>
            <a:r>
              <a:rPr lang="en-IN" sz="2800" dirty="0" smtClean="0"/>
              <a:t> </a:t>
            </a:r>
            <a:r>
              <a:rPr lang="en-IN" sz="2800" dirty="0" smtClean="0"/>
              <a:t>argument is used to customize various thread </a:t>
            </a:r>
            <a:r>
              <a:rPr lang="en-IN" sz="2800" dirty="0" smtClean="0"/>
              <a:t>attributes .</a:t>
            </a:r>
            <a:endParaRPr lang="en-IN" sz="2800" dirty="0" smtClean="0"/>
          </a:p>
          <a:p>
            <a:pPr lvl="0" algn="just"/>
            <a:r>
              <a:rPr lang="en-IN" sz="2800" dirty="0" smtClean="0"/>
              <a:t>The </a:t>
            </a:r>
            <a:r>
              <a:rPr lang="en-IN" sz="2800" dirty="0" smtClean="0"/>
              <a:t>newly created thread starts running at the address of the </a:t>
            </a:r>
            <a:r>
              <a:rPr lang="en-IN" sz="2800" dirty="0" err="1" smtClean="0"/>
              <a:t>start_rtn</a:t>
            </a:r>
            <a:r>
              <a:rPr lang="en-IN" sz="2800" dirty="0" smtClean="0"/>
              <a:t> function.</a:t>
            </a:r>
          </a:p>
          <a:p>
            <a:pPr lvl="0" algn="just"/>
            <a:r>
              <a:rPr lang="en-IN" sz="2800" b="1" dirty="0" err="1" smtClean="0"/>
              <a:t>arg</a:t>
            </a:r>
            <a:r>
              <a:rPr lang="en-IN" sz="2800" dirty="0" smtClean="0"/>
              <a:t>, </a:t>
            </a:r>
            <a:r>
              <a:rPr lang="en-IN" sz="2800" dirty="0" smtClean="0"/>
              <a:t>is </a:t>
            </a:r>
            <a:r>
              <a:rPr lang="en-IN" sz="2800" dirty="0" smtClean="0"/>
              <a:t>a </a:t>
            </a:r>
            <a:r>
              <a:rPr lang="en-IN" sz="2800" dirty="0" err="1" smtClean="0"/>
              <a:t>typeless</a:t>
            </a:r>
            <a:r>
              <a:rPr lang="en-IN" sz="2800" dirty="0" smtClean="0"/>
              <a:t> </a:t>
            </a:r>
            <a:r>
              <a:rPr lang="en-IN" sz="2800" dirty="0" smtClean="0"/>
              <a:t>pointer.</a:t>
            </a:r>
            <a:endParaRPr lang="en-IN" sz="2800" dirty="0" smtClean="0"/>
          </a:p>
          <a:p>
            <a:pPr lvl="0" algn="just"/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Thread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/>
              <a:t>When a thread is created, there is no guarantee which will run first: the newly created thread or the calling thread</a:t>
            </a:r>
          </a:p>
          <a:p>
            <a:pPr algn="just"/>
            <a:r>
              <a:rPr lang="en-IN" sz="2800" dirty="0" smtClean="0"/>
              <a:t>Just as every process has a process ID, every thread has a thread ID. </a:t>
            </a:r>
            <a:endParaRPr lang="en-IN" sz="2800" dirty="0" smtClean="0"/>
          </a:p>
          <a:p>
            <a:pPr algn="just"/>
            <a:r>
              <a:rPr lang="en-IN" sz="2800" dirty="0" smtClean="0"/>
              <a:t>new thread obtains its thread ID by calling </a:t>
            </a:r>
            <a:r>
              <a:rPr lang="en-IN" sz="2800" dirty="0" err="1" smtClean="0"/>
              <a:t>pthread_self</a:t>
            </a:r>
            <a:endParaRPr lang="en-IN" sz="2800" dirty="0" smtClean="0"/>
          </a:p>
          <a:p>
            <a:pPr algn="just">
              <a:buNone/>
            </a:pPr>
            <a:r>
              <a:rPr lang="en-IN" sz="2800" dirty="0" smtClean="0"/>
              <a:t>			</a:t>
            </a:r>
            <a:r>
              <a:rPr lang="en-IN" sz="2800" dirty="0" err="1" smtClean="0"/>
              <a:t>pid</a:t>
            </a:r>
            <a:r>
              <a:rPr lang="en-IN" sz="2800" dirty="0" smtClean="0"/>
              <a:t> </a:t>
            </a:r>
            <a:r>
              <a:rPr lang="en-IN" sz="2800" dirty="0" smtClean="0"/>
              <a:t>= </a:t>
            </a:r>
            <a:r>
              <a:rPr lang="en-IN" sz="2800" dirty="0" err="1" smtClean="0"/>
              <a:t>getpid</a:t>
            </a:r>
            <a:r>
              <a:rPr lang="en-IN" sz="2800" dirty="0" smtClean="0"/>
              <a:t>();        </a:t>
            </a:r>
            <a:r>
              <a:rPr lang="en-IN" sz="2800" dirty="0" err="1" smtClean="0"/>
              <a:t>tid</a:t>
            </a:r>
            <a:r>
              <a:rPr lang="en-IN" sz="2800" dirty="0" smtClean="0"/>
              <a:t> </a:t>
            </a:r>
            <a:r>
              <a:rPr lang="en-IN" sz="2800" dirty="0" smtClean="0"/>
              <a:t>= </a:t>
            </a:r>
            <a:r>
              <a:rPr lang="en-IN" sz="2800" dirty="0" err="1" smtClean="0"/>
              <a:t>pthread_self</a:t>
            </a:r>
            <a:r>
              <a:rPr lang="en-IN" sz="2800" dirty="0" smtClean="0"/>
              <a:t>();</a:t>
            </a:r>
            <a:endParaRPr lang="en-IN" sz="2800" dirty="0" smtClean="0"/>
          </a:p>
          <a:p>
            <a:pPr algn="just"/>
            <a:r>
              <a:rPr lang="en-IN" sz="2800" dirty="0" smtClean="0"/>
              <a:t>threads created within a process, have </a:t>
            </a:r>
            <a:r>
              <a:rPr lang="en-IN" sz="2800" dirty="0" smtClean="0"/>
              <a:t>the same process ID, but different thread IDs.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Thread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800" dirty="0" smtClean="0"/>
              <a:t>Thread Termination</a:t>
            </a:r>
          </a:p>
          <a:p>
            <a:pPr algn="just"/>
            <a:r>
              <a:rPr lang="en-IN" sz="2800" dirty="0" smtClean="0"/>
              <a:t>The thread can call </a:t>
            </a:r>
            <a:r>
              <a:rPr lang="en-IN" sz="2800" dirty="0" err="1" smtClean="0"/>
              <a:t>pthread_exit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#include &lt;</a:t>
            </a:r>
            <a:r>
              <a:rPr lang="en-IN" sz="2800" dirty="0" err="1" smtClean="0"/>
              <a:t>pthread.h</a:t>
            </a:r>
            <a:r>
              <a:rPr lang="en-IN" sz="2800" dirty="0" smtClean="0"/>
              <a:t>&gt;</a:t>
            </a:r>
          </a:p>
          <a:p>
            <a:pPr algn="just"/>
            <a:r>
              <a:rPr lang="en-IN" sz="2800" dirty="0" smtClean="0"/>
              <a:t>void </a:t>
            </a:r>
            <a:r>
              <a:rPr lang="en-IN" sz="2800" dirty="0" err="1" smtClean="0"/>
              <a:t>pthread_exit</a:t>
            </a:r>
            <a:r>
              <a:rPr lang="en-IN" sz="2800" dirty="0" smtClean="0"/>
              <a:t>(void *</a:t>
            </a:r>
            <a:r>
              <a:rPr lang="en-IN" sz="2800" dirty="0" err="1" smtClean="0"/>
              <a:t>rval_ptr</a:t>
            </a:r>
            <a:r>
              <a:rPr lang="en-IN" sz="2800" dirty="0" smtClean="0"/>
              <a:t>);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 err="1" smtClean="0"/>
              <a:t>rval_ptr</a:t>
            </a:r>
            <a:r>
              <a:rPr lang="en-IN" sz="2800" dirty="0" smtClean="0"/>
              <a:t> argument is a </a:t>
            </a:r>
            <a:r>
              <a:rPr lang="en-IN" sz="2800" dirty="0" err="1" smtClean="0"/>
              <a:t>typeless</a:t>
            </a:r>
            <a:r>
              <a:rPr lang="en-IN" sz="2800" dirty="0" smtClean="0"/>
              <a:t> pointer, similar to the single argument passed to the start routine.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Thread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800" dirty="0" smtClean="0"/>
              <a:t>•	#include &lt;</a:t>
            </a:r>
            <a:r>
              <a:rPr lang="en-IN" sz="2800" dirty="0" err="1" smtClean="0"/>
              <a:t>pthread.h</a:t>
            </a:r>
            <a:r>
              <a:rPr lang="en-IN" sz="2800" dirty="0" smtClean="0"/>
              <a:t>&gt;</a:t>
            </a:r>
          </a:p>
          <a:p>
            <a:pPr algn="just">
              <a:buNone/>
            </a:pPr>
            <a:r>
              <a:rPr lang="en-IN" sz="2800" dirty="0" smtClean="0"/>
              <a:t>•</a:t>
            </a:r>
            <a:r>
              <a:rPr lang="en-IN" sz="2800" dirty="0" smtClean="0"/>
              <a:t>	</a:t>
            </a:r>
            <a:r>
              <a:rPr lang="en-IN" sz="2800" dirty="0" err="1" smtClean="0"/>
              <a:t>int</a:t>
            </a:r>
            <a:r>
              <a:rPr lang="en-IN" sz="2800" dirty="0" smtClean="0"/>
              <a:t> </a:t>
            </a:r>
            <a:r>
              <a:rPr lang="en-IN" sz="2800" dirty="0" err="1" smtClean="0"/>
              <a:t>pthread_join</a:t>
            </a:r>
            <a:r>
              <a:rPr lang="en-IN" sz="2800" dirty="0" smtClean="0"/>
              <a:t>(</a:t>
            </a:r>
            <a:r>
              <a:rPr lang="en-IN" sz="2800" dirty="0" err="1" smtClean="0"/>
              <a:t>pthread_t</a:t>
            </a:r>
            <a:r>
              <a:rPr lang="en-IN" sz="2800" dirty="0" smtClean="0"/>
              <a:t> thread, void </a:t>
            </a:r>
            <a:r>
              <a:rPr lang="en-IN" sz="2800" dirty="0" smtClean="0"/>
              <a:t>*</a:t>
            </a:r>
            <a:r>
              <a:rPr lang="en-IN" sz="2800" dirty="0" err="1" smtClean="0"/>
              <a:t>rval_ptr</a:t>
            </a:r>
            <a:r>
              <a:rPr lang="en-IN" sz="2800" dirty="0" smtClean="0"/>
              <a:t>);</a:t>
            </a:r>
          </a:p>
          <a:p>
            <a:pPr algn="just">
              <a:buNone/>
            </a:pPr>
            <a:r>
              <a:rPr lang="en-IN" sz="2800" dirty="0" smtClean="0"/>
              <a:t>•	Returns: 0 if OK, error number on failure</a:t>
            </a:r>
          </a:p>
          <a:p>
            <a:pPr algn="just">
              <a:buNone/>
            </a:pPr>
            <a:r>
              <a:rPr lang="en-IN" sz="2800" dirty="0" smtClean="0"/>
              <a:t>•	The calling thread will block until the specified thread calls </a:t>
            </a:r>
            <a:r>
              <a:rPr lang="en-IN" sz="2800" dirty="0" err="1" smtClean="0"/>
              <a:t>pthread_exit</a:t>
            </a:r>
            <a:r>
              <a:rPr lang="en-IN" sz="2800" dirty="0" smtClean="0"/>
              <a:t>, </a:t>
            </a:r>
            <a:r>
              <a:rPr lang="en-IN" sz="2800" dirty="0" smtClean="0"/>
              <a:t>returns from </a:t>
            </a:r>
            <a:r>
              <a:rPr lang="en-IN" sz="2800" dirty="0" smtClean="0"/>
              <a:t>its start </a:t>
            </a:r>
            <a:r>
              <a:rPr lang="en-IN" sz="2800" dirty="0" smtClean="0"/>
              <a:t>routine.</a:t>
            </a:r>
            <a:endParaRPr lang="en-I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Thread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 lvl="0" algn="just"/>
            <a:r>
              <a:rPr lang="en-IN" sz="2800" dirty="0" smtClean="0"/>
              <a:t>Fork,  </a:t>
            </a:r>
            <a:r>
              <a:rPr lang="en-IN" sz="2800" dirty="0" err="1" smtClean="0"/>
              <a:t>pthread_create</a:t>
            </a:r>
            <a:r>
              <a:rPr lang="en-IN" sz="2800" dirty="0" smtClean="0"/>
              <a:t> create a new flow of control</a:t>
            </a:r>
          </a:p>
          <a:p>
            <a:pPr lvl="0" algn="just"/>
            <a:r>
              <a:rPr lang="en-IN" sz="2800" dirty="0" smtClean="0"/>
              <a:t>Exit,  </a:t>
            </a:r>
            <a:r>
              <a:rPr lang="en-IN" sz="2800" dirty="0" err="1" smtClean="0"/>
              <a:t>pthread_exit</a:t>
            </a:r>
            <a:r>
              <a:rPr lang="en-IN" sz="2800" dirty="0" smtClean="0"/>
              <a:t> exit from an existing flow of control</a:t>
            </a:r>
          </a:p>
          <a:p>
            <a:pPr lvl="0" algn="just"/>
            <a:r>
              <a:rPr lang="en-IN" sz="2800" dirty="0" err="1" smtClean="0"/>
              <a:t>Waitpid</a:t>
            </a:r>
            <a:r>
              <a:rPr lang="en-IN" sz="2800" dirty="0" smtClean="0"/>
              <a:t>,  </a:t>
            </a:r>
            <a:r>
              <a:rPr lang="en-IN" sz="2800" dirty="0" err="1" smtClean="0"/>
              <a:t>pthread_join</a:t>
            </a:r>
            <a:r>
              <a:rPr lang="en-IN" sz="2800" dirty="0" smtClean="0"/>
              <a:t> get exit </a:t>
            </a:r>
            <a:r>
              <a:rPr lang="en-IN" sz="2800" dirty="0" smtClean="0"/>
              <a:t>status from flow of control</a:t>
            </a:r>
            <a:endParaRPr lang="en-IN" sz="2800" dirty="0" smtClean="0"/>
          </a:p>
          <a:p>
            <a:pPr lvl="0" algn="just"/>
            <a:r>
              <a:rPr lang="en-IN" sz="2800" dirty="0" err="1" smtClean="0"/>
              <a:t>Getpid</a:t>
            </a:r>
            <a:r>
              <a:rPr lang="en-IN" sz="2800" dirty="0" smtClean="0"/>
              <a:t>,  </a:t>
            </a:r>
            <a:r>
              <a:rPr lang="en-IN" sz="2800" dirty="0" err="1" smtClean="0"/>
              <a:t>pthread_self</a:t>
            </a:r>
            <a:r>
              <a:rPr lang="en-IN" sz="2800" dirty="0" smtClean="0"/>
              <a:t> get ID for flow of control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410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Multithreading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Programming</dc:title>
  <dc:creator>hp</dc:creator>
  <cp:lastModifiedBy>hp</cp:lastModifiedBy>
  <cp:revision>43</cp:revision>
  <dcterms:created xsi:type="dcterms:W3CDTF">2021-01-22T02:42:32Z</dcterms:created>
  <dcterms:modified xsi:type="dcterms:W3CDTF">2021-01-22T03:47:12Z</dcterms:modified>
</cp:coreProperties>
</file>