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A07-A524-64DB-F31B-B18C854E8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087BC-F7B5-53C0-2A4B-2DE09E94B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B590-32A9-8EA5-5951-9AA3437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3426-C541-278A-FBBF-8A2BE986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B0E0-21D5-0599-4B83-242B278A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5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E344-8C35-7049-8D37-ED4CC8FA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37611-8D9C-A47F-87E1-0F0BA669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64DF-8F44-1BC1-6421-CA794A37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5648-5A78-E9B5-6B4F-5D344A1F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002D-97A8-5EAC-FB98-AEB717DE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5DB2D-5B13-2DD8-1026-5B534F039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62711-1B6E-DCBC-D91D-5BD12C40B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0207-2943-7629-B977-3D1E3702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4B55-AA8B-A3DE-CA79-8C9404D6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EFEA-33D6-EBF0-EF01-293B1D9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1829-DFBF-A474-8635-D66AC3D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F5EE-6019-2857-35CF-BABB80C3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2121-F589-3053-AEEE-D5349F3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3522-000A-B977-EE72-4BFD7CA1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F9BB-4809-4CE9-AE06-7B252E17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D71-413C-48F9-E691-EA47A4DD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08B2-15F3-1CA7-1D37-497B2A7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BD26-D8BB-E2C2-78B7-0ABFFE7E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5C6E-B86D-E7BA-E76E-037F7AD0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81D7-7F68-18F2-6390-54DB0C2B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5DD0-085A-7BD3-78AE-9C17AAF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640B-4EA6-D615-B1D2-2E396313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F8D22-0142-D267-BA19-E98AEC9F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9174C-45F1-E2A4-C9A0-491B4CC3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1E20-F38E-3B1A-CBC1-199CB7D9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9B30-C2E9-BC09-A46D-8383A60C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C76E-35F0-D0E1-B482-0F74A4AE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1730-8FF2-7F7D-B35F-BA3C4FCC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9AD7-9AD8-74DC-A19C-05B0CEF4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E5725-66B0-42A4-9665-A49FB2000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D10BF-29D6-30A2-5A45-DC625185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62CD2-2A8E-ABC8-840A-31B784A3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7ECC5-8DD3-4FD7-2F64-72C64F57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2480E-E6F1-2C5E-F4CA-748CC5ED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27E-AC81-E455-C6CE-120CB97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4BE65-485E-0450-93F4-B78E573F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35FC0-9F0B-0F29-F9AA-3105D1FE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6EDED-09A5-C2E4-352B-E007D3EB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F6CB9-5109-9FDB-4170-D4F78D16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1CE69-D70A-C429-CC55-1A5C0779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7F749-292F-22A4-7FA9-DC04D275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8736-67CA-9E19-6B5A-2C4AEEC3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52EC-42F8-F884-B818-90DDD36C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9612-6E0D-9545-8BA7-26E74ED51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DD9A-D778-FCE9-F9D5-2E656146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BE038-289C-80FE-3FB8-BCC60ECA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5F05-7175-BC7E-715D-658A23C1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4C8A-989B-45CC-3D99-CCF9AD20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9C80E-E5F0-A164-CFB3-804B7956D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8C2D-DE75-2F74-5036-BA16D5B82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59D0A-672C-BF36-2394-10546CA8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595B-B327-5CB0-AC74-DE9ECDCA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DD0EE-B662-590D-4249-9F84B2F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F5516-E7BF-D639-11E8-1EA46554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6236-1EA7-70F9-C876-3A66E3FD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D6D1-2310-FCBC-5084-A6BBAEECA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2661-BBDB-479C-97DF-83A09F5D6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6E4C-664F-D43F-837B-1F25E1D95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E24C-0D6D-49C3-6CC1-0BB5613B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DCFD-6685-4BD2-89EA-7BE4ACAC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25199/Products/HABooking/HAbooking#dvCaseHistory" TargetMode="External"/><Relationship Id="rId2" Type="http://schemas.openxmlformats.org/officeDocument/2006/relationships/hyperlink" Target="http://localhost:25199/Products/HABooking/HAbooking#updatecalllogpop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1DF2-56F8-EAA6-DC69-32CF8A21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OPS Dashboard</a:t>
            </a:r>
          </a:p>
        </p:txBody>
      </p:sp>
    </p:spTree>
    <p:extLst>
      <p:ext uri="{BB962C8B-B14F-4D97-AF65-F5344CB8AC3E}">
        <p14:creationId xmlns:p14="http://schemas.microsoft.com/office/powerpoint/2010/main" val="27254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D0E2B7-A693-4FDD-0BC7-838DEEB5B7E1}"/>
              </a:ext>
            </a:extLst>
          </p:cNvPr>
          <p:cNvSpPr/>
          <p:nvPr/>
        </p:nvSpPr>
        <p:spPr>
          <a:xfrm>
            <a:off x="5511967" y="4396076"/>
            <a:ext cx="1267301" cy="375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0246E-A38B-2CEB-0842-F74B99D50ED7}"/>
              </a:ext>
            </a:extLst>
          </p:cNvPr>
          <p:cNvSpPr/>
          <p:nvPr/>
        </p:nvSpPr>
        <p:spPr>
          <a:xfrm>
            <a:off x="7032440" y="4388643"/>
            <a:ext cx="1304356" cy="382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DDAE6-D52B-FED1-7707-AEEC11EF11E1}"/>
              </a:ext>
            </a:extLst>
          </p:cNvPr>
          <p:cNvSpPr/>
          <p:nvPr/>
        </p:nvSpPr>
        <p:spPr>
          <a:xfrm>
            <a:off x="3184791" y="3590433"/>
            <a:ext cx="2193926" cy="393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Insurer Name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548AB-C63F-AD01-5487-5E42DAF2ED6E}"/>
              </a:ext>
            </a:extLst>
          </p:cNvPr>
          <p:cNvSpPr/>
          <p:nvPr/>
        </p:nvSpPr>
        <p:spPr>
          <a:xfrm>
            <a:off x="5806013" y="3599595"/>
            <a:ext cx="3397795" cy="375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by Email/Mobile/ Employee Code/Name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43194E-D05E-398A-1314-62053A01D372}"/>
              </a:ext>
            </a:extLst>
          </p:cNvPr>
          <p:cNvSpPr/>
          <p:nvPr/>
        </p:nvSpPr>
        <p:spPr>
          <a:xfrm>
            <a:off x="2733010" y="2509284"/>
            <a:ext cx="6911163" cy="23497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135594-FC82-302F-120B-477FB3586945}"/>
              </a:ext>
            </a:extLst>
          </p:cNvPr>
          <p:cNvSpPr/>
          <p:nvPr/>
        </p:nvSpPr>
        <p:spPr>
          <a:xfrm>
            <a:off x="3184791" y="2845983"/>
            <a:ext cx="5976930" cy="375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OPS Dashboard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74FC4D7-C79F-EA50-E9F1-28F3209B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09" y="152475"/>
            <a:ext cx="10515600" cy="485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First Page</a:t>
            </a:r>
          </a:p>
        </p:txBody>
      </p:sp>
    </p:spTree>
    <p:extLst>
      <p:ext uri="{BB962C8B-B14F-4D97-AF65-F5344CB8AC3E}">
        <p14:creationId xmlns:p14="http://schemas.microsoft.com/office/powerpoint/2010/main" val="247242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D0E2B7-A693-4FDD-0BC7-838DEEB5B7E1}"/>
              </a:ext>
            </a:extLst>
          </p:cNvPr>
          <p:cNvSpPr/>
          <p:nvPr/>
        </p:nvSpPr>
        <p:spPr>
          <a:xfrm>
            <a:off x="7997801" y="1288249"/>
            <a:ext cx="1267301" cy="375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DDAE6-D52B-FED1-7707-AEEC11EF11E1}"/>
              </a:ext>
            </a:extLst>
          </p:cNvPr>
          <p:cNvSpPr/>
          <p:nvPr/>
        </p:nvSpPr>
        <p:spPr>
          <a:xfrm>
            <a:off x="1366624" y="1251266"/>
            <a:ext cx="2193926" cy="393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Insurer Name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548AB-C63F-AD01-5487-5E42DAF2ED6E}"/>
              </a:ext>
            </a:extLst>
          </p:cNvPr>
          <p:cNvSpPr/>
          <p:nvPr/>
        </p:nvSpPr>
        <p:spPr>
          <a:xfrm>
            <a:off x="3874550" y="1269591"/>
            <a:ext cx="3397795" cy="375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by Email/Mobile/ Employee Code/Name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43194E-D05E-398A-1314-62053A01D372}"/>
              </a:ext>
            </a:extLst>
          </p:cNvPr>
          <p:cNvSpPr/>
          <p:nvPr/>
        </p:nvSpPr>
        <p:spPr>
          <a:xfrm>
            <a:off x="1052624" y="1116416"/>
            <a:ext cx="10292316" cy="765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74FC4D7-C79F-EA50-E9F1-28F3209B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09" y="152475"/>
            <a:ext cx="10515600" cy="485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Page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ADD44-B0D4-2DEF-61C7-431DA777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025"/>
              </p:ext>
            </p:extLst>
          </p:nvPr>
        </p:nvGraphicFramePr>
        <p:xfrm>
          <a:off x="3640507" y="2188975"/>
          <a:ext cx="3865880" cy="309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5880">
                  <a:extLst>
                    <a:ext uri="{9D8B030D-6E8A-4147-A177-3AD203B41FA5}">
                      <a16:colId xmlns:a16="http://schemas.microsoft.com/office/drawing/2014/main" val="864321868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255520" algn="l"/>
                        </a:tabLs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 User Details</a:t>
                      </a:r>
                      <a:r>
                        <a:rPr lang="en-US" sz="1100" dirty="0">
                          <a:effectLst/>
                        </a:rPr>
                        <a:t>	Result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25443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FCB0FE8-D3D4-1787-1110-80CFE8FFFC01}"/>
              </a:ext>
            </a:extLst>
          </p:cNvPr>
          <p:cNvSpPr/>
          <p:nvPr/>
        </p:nvSpPr>
        <p:spPr>
          <a:xfrm>
            <a:off x="2384152" y="2663452"/>
            <a:ext cx="6254115" cy="57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Name: _____________              Mobile: _______________                Email: _____________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1A17-861F-618C-99F0-118D2A64490D}"/>
              </a:ext>
            </a:extLst>
          </p:cNvPr>
          <p:cNvSpPr/>
          <p:nvPr/>
        </p:nvSpPr>
        <p:spPr>
          <a:xfrm>
            <a:off x="5771375" y="3392142"/>
            <a:ext cx="2911475" cy="1385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Name :                   Member Name :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:                          MemberPlanID :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PlanName :                     EmpNo : 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 :                  Status : </a:t>
            </a:r>
            <a:r>
              <a:rPr lang="en-US" sz="800">
                <a:solidFill>
                  <a:srgbClr val="FF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b="1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UpdateCallLog"/>
              </a:rPr>
              <a:t>UPDATE   CALL     LOG</a:t>
            </a:r>
            <a:r>
              <a:rPr lang="en-US" sz="800" b="1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Case History"/>
              </a:rPr>
              <a:t>CALL   HISTORY</a:t>
            </a:r>
            <a:r>
              <a:rPr lang="en-US" sz="800" b="1" u="sng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800" b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UNLOCKED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44B7B7-788A-33CE-0227-F8D528786BF9}"/>
              </a:ext>
            </a:extLst>
          </p:cNvPr>
          <p:cNvSpPr/>
          <p:nvPr/>
        </p:nvSpPr>
        <p:spPr>
          <a:xfrm>
            <a:off x="2384152" y="5138184"/>
            <a:ext cx="2851150" cy="1379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Name :                   Member Name :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:                          Member Plan ID :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Name :                     Emp No : 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 :                  Status : </a:t>
            </a:r>
            <a:r>
              <a:rPr lang="en-US" sz="800">
                <a:solidFill>
                  <a:srgbClr val="FF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b="1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UpdateCallLog"/>
              </a:rPr>
              <a:t>UPDATE  CALL  LOG</a:t>
            </a:r>
            <a:r>
              <a:rPr lang="en-US" sz="800" b="1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Case History"/>
              </a:rPr>
              <a:t>CALL   HISTORY</a:t>
            </a:r>
            <a:r>
              <a:rPr lang="en-US" sz="800" b="1" u="sng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UNLOCKED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8B0788-EF48-A5FA-A8D8-BFA0F9316899}"/>
              </a:ext>
            </a:extLst>
          </p:cNvPr>
          <p:cNvSpPr/>
          <p:nvPr/>
        </p:nvSpPr>
        <p:spPr>
          <a:xfrm>
            <a:off x="5816607" y="5138184"/>
            <a:ext cx="2911475" cy="1379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Name :                   Member Name :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:                          Member Plan ID :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Name :                     Emp No : 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 :                  Status : </a:t>
            </a:r>
            <a:r>
              <a:rPr lang="en-US" sz="800">
                <a:solidFill>
                  <a:srgbClr val="FF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b="1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UpdateCallLog"/>
              </a:rPr>
              <a:t>UPDATE  CALL    LOG</a:t>
            </a:r>
            <a:r>
              <a:rPr lang="en-US" sz="800" b="1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Case History"/>
              </a:rPr>
              <a:t>CALL   HISTORY</a:t>
            </a:r>
            <a:r>
              <a:rPr lang="en-US" sz="800" b="1" u="sng" cap="all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800" b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UNLOCKED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756678-1509-F5AB-8144-B51F786945BB}"/>
              </a:ext>
            </a:extLst>
          </p:cNvPr>
          <p:cNvSpPr/>
          <p:nvPr/>
        </p:nvSpPr>
        <p:spPr>
          <a:xfrm>
            <a:off x="5865540" y="4487637"/>
            <a:ext cx="449263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401A6C-B8F0-A765-3474-46D9F1B14225}"/>
              </a:ext>
            </a:extLst>
          </p:cNvPr>
          <p:cNvSpPr/>
          <p:nvPr/>
        </p:nvSpPr>
        <p:spPr>
          <a:xfrm>
            <a:off x="6389415" y="4486050"/>
            <a:ext cx="449263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98142-8B89-094F-1228-BEA1A20E798C}"/>
              </a:ext>
            </a:extLst>
          </p:cNvPr>
          <p:cNvSpPr/>
          <p:nvPr/>
        </p:nvSpPr>
        <p:spPr>
          <a:xfrm>
            <a:off x="6937103" y="4478112"/>
            <a:ext cx="503237" cy="25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5A83E-D216-063B-BEFA-BE2C2CDF109B}"/>
              </a:ext>
            </a:extLst>
          </p:cNvPr>
          <p:cNvSpPr/>
          <p:nvPr/>
        </p:nvSpPr>
        <p:spPr>
          <a:xfrm>
            <a:off x="7516540" y="4492400"/>
            <a:ext cx="4191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26E2B3-60CD-67E7-FB5B-3FE95B3D83CE}"/>
              </a:ext>
            </a:extLst>
          </p:cNvPr>
          <p:cNvSpPr/>
          <p:nvPr/>
        </p:nvSpPr>
        <p:spPr>
          <a:xfrm>
            <a:off x="8095978" y="4486050"/>
            <a:ext cx="442912" cy="25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3B4DFA-EF1A-DDB0-B39A-B1A0A9F4FB5D}"/>
              </a:ext>
            </a:extLst>
          </p:cNvPr>
          <p:cNvSpPr/>
          <p:nvPr/>
        </p:nvSpPr>
        <p:spPr>
          <a:xfrm>
            <a:off x="2384152" y="3407373"/>
            <a:ext cx="2857500" cy="1398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Name :                   Member Name : 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:                      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MemberPlanID</a:t>
            </a:r>
            <a:r>
              <a:rPr lang="en-US" sz="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PlanName</a:t>
            </a:r>
            <a:r>
              <a:rPr lang="en-US" sz="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                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 :                  Status : </a:t>
            </a:r>
            <a:r>
              <a:rPr lang="en-US" sz="8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800" b="1" cap="all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UpdateCallLog"/>
              </a:rPr>
              <a:t>UPDATE    CALL      LOG</a:t>
            </a:r>
            <a:r>
              <a:rPr lang="en-US" sz="800" b="1" cap="all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Case History"/>
              </a:rPr>
              <a:t>CALL    HISTORY</a:t>
            </a:r>
            <a:r>
              <a:rPr lang="en-US" sz="800" b="1" u="sng" cap="all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u="sng" cap="all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</a:t>
            </a:r>
            <a:r>
              <a:rPr lang="en-US" sz="800" b="1" dirty="0" err="1">
                <a:solidFill>
                  <a:srgbClr val="333333"/>
                </a:solidFill>
                <a:effectLst/>
                <a:highlight>
                  <a:srgbClr val="D3D3D3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OCKED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37EF1-F0E0-CCC1-4F2A-80725A7CD1E8}"/>
              </a:ext>
            </a:extLst>
          </p:cNvPr>
          <p:cNvSpPr/>
          <p:nvPr/>
        </p:nvSpPr>
        <p:spPr>
          <a:xfrm>
            <a:off x="2532949" y="4553547"/>
            <a:ext cx="511175" cy="25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C91E5B-6D3A-D3FD-F75D-29A369BC4912}"/>
              </a:ext>
            </a:extLst>
          </p:cNvPr>
          <p:cNvSpPr/>
          <p:nvPr/>
        </p:nvSpPr>
        <p:spPr>
          <a:xfrm>
            <a:off x="3096511" y="4553547"/>
            <a:ext cx="465138" cy="25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615167-3B60-3AEC-9D1A-AE44878C82CF}"/>
              </a:ext>
            </a:extLst>
          </p:cNvPr>
          <p:cNvSpPr/>
          <p:nvPr/>
        </p:nvSpPr>
        <p:spPr>
          <a:xfrm>
            <a:off x="3644199" y="4553547"/>
            <a:ext cx="449262" cy="25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526BF7-B4B7-AB61-2F63-0F0A4045101A}"/>
              </a:ext>
            </a:extLst>
          </p:cNvPr>
          <p:cNvSpPr/>
          <p:nvPr/>
        </p:nvSpPr>
        <p:spPr>
          <a:xfrm>
            <a:off x="4193474" y="4537672"/>
            <a:ext cx="433387" cy="25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53199D-E533-0629-864D-3E28525A5EBB}"/>
              </a:ext>
            </a:extLst>
          </p:cNvPr>
          <p:cNvSpPr/>
          <p:nvPr/>
        </p:nvSpPr>
        <p:spPr>
          <a:xfrm>
            <a:off x="4717349" y="4553547"/>
            <a:ext cx="434975" cy="25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OPS Dashboard</vt:lpstr>
      <vt:lpstr>First Page</vt:lpstr>
      <vt:lpstr>2nd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 Dashboard</dc:title>
  <dc:creator>HP</dc:creator>
  <cp:lastModifiedBy>HP</cp:lastModifiedBy>
  <cp:revision>1</cp:revision>
  <dcterms:created xsi:type="dcterms:W3CDTF">2022-06-27T12:56:24Z</dcterms:created>
  <dcterms:modified xsi:type="dcterms:W3CDTF">2022-06-27T13:05:41Z</dcterms:modified>
</cp:coreProperties>
</file>