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2AE4-E0C6-470C-B8B4-CBFCF2B2B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kern="1400" spc="-5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Battle of Neighbourhoods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C2B84-3751-4722-B1A8-5BCD5EE30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DATA SCIENCE PROFESSIONAL CERTIFICATE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95D0E-4BC6-4349-8D3C-249B0B8A7421}"/>
              </a:ext>
            </a:extLst>
          </p:cNvPr>
          <p:cNvSpPr txBox="1"/>
          <p:nvPr/>
        </p:nvSpPr>
        <p:spPr>
          <a:xfrm>
            <a:off x="5270307" y="1444481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kern="1400" spc="-50" dirty="0">
                <a:solidFill>
                  <a:srgbClr val="5A5A5A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87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8462-E945-42C3-9AD4-F7192FE8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AA88-10E8-49E1-B66E-272624B1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clustering gives us three kinds of clusters.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Expensive venues with good rating (4.21)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 venues with decent rating (4.04)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Moderately priced with excellent rating (4.27)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67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E158-79F8-4F9D-9F1E-185EC35C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B</a:t>
            </a:r>
            <a:br>
              <a:rPr lang="en-IN" dirty="0"/>
            </a:br>
            <a:r>
              <a:rPr lang="en-IN" dirty="0"/>
              <a:t>On the basis of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FEF8A-FE03-4442-AAB1-1E85F5B048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55409"/>
            <a:ext cx="6281738" cy="37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2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CEC6-0A81-4E5F-B5A2-1ED5A702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B</a:t>
            </a:r>
            <a:br>
              <a:rPr lang="en-IN" dirty="0"/>
            </a:br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24DD-6D98-4DB0-9698-12F615FE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areas are colour coded in the map below.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Green- Juhu-Versova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Blue- Powai-Ghatkopar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Yellow- Bandra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Black- Parel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Red-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38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675DB-9EEC-4D69-A9BD-3CD8CD56F499}"/>
              </a:ext>
            </a:extLst>
          </p:cNvPr>
          <p:cNvSpPr txBox="1"/>
          <p:nvPr/>
        </p:nvSpPr>
        <p:spPr>
          <a:xfrm>
            <a:off x="1272436" y="1727258"/>
            <a:ext cx="96471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identified that from the total set of venues, majority of them were Cafes and Indian Restaurants.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complete range of ratings range from 1 to 5, the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venues have ratings close to 4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that most restaurants provide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quality food and service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liked by the people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city and the tourists, thus indicating the high rating.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we take a look at the price values of each venue, we explore that </a:t>
            </a: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venues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have prices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are in the range of </a:t>
            </a:r>
            <a:r>
              <a:rPr lang="en-IN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250 to Rs 1000 for one person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also indicates the popular fact that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financial capital of India is indeed an expensive place. However, there are plenty of choices for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cheaper venues as well. This is good thing as we have an option for every demand.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 first clustering we identified that there are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few venues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are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rated (4.21) and 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high price as well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These belong to the Zeroth cluster. Then there are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venues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are 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priced and have average rating of 4.04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These belong to the First cluster. The Second cluster has 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venues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are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moderately priced and are very high rated(4.27)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AE5ED-3B9B-475C-9473-C608EC0E3ECD}"/>
              </a:ext>
            </a:extLst>
          </p:cNvPr>
          <p:cNvSpPr txBox="1"/>
          <p:nvPr/>
        </p:nvSpPr>
        <p:spPr>
          <a:xfrm>
            <a:off x="1272436" y="1107831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Conclusions:</a:t>
            </a:r>
          </a:p>
        </p:txBody>
      </p:sp>
    </p:spTree>
    <p:extLst>
      <p:ext uri="{BB962C8B-B14F-4D97-AF65-F5344CB8AC3E}">
        <p14:creationId xmlns:p14="http://schemas.microsoft.com/office/powerpoint/2010/main" val="351165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49837B-98AC-4667-9FCE-FF07800E4709}"/>
              </a:ext>
            </a:extLst>
          </p:cNvPr>
          <p:cNvSpPr/>
          <p:nvPr/>
        </p:nvSpPr>
        <p:spPr>
          <a:xfrm>
            <a:off x="4261204" y="2967335"/>
            <a:ext cx="3669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4722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DCE3-87AF-46AB-8FD0-685C5BFF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The problem statement for this project is to leverage the Foursquare data and find recommendations for a one day stay in the 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5634B5-1939-4ABA-8FC6-AA0C3DD01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63412"/>
            <a:ext cx="6281738" cy="3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1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2E8F-A58A-4173-B2B5-07A16BD3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Sources:</a:t>
            </a:r>
            <a:br>
              <a:rPr lang="en-IN" dirty="0"/>
            </a:br>
            <a:r>
              <a:rPr lang="en-IN" dirty="0"/>
              <a:t>1. Foursquare</a:t>
            </a:r>
            <a:br>
              <a:rPr lang="en-IN" dirty="0"/>
            </a:br>
            <a:r>
              <a:rPr lang="en-IN" dirty="0"/>
              <a:t>2. Zomato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EA92B5-0C04-4574-AB10-DC89C60EA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12457"/>
            <a:ext cx="4325021" cy="22749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6AE50-3491-4181-A32D-E8025F56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35" y="357814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3C46-E52D-43F8-9D2E-EBAAEC77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  <a:br>
              <a:rPr lang="en-IN" dirty="0"/>
            </a:br>
            <a:r>
              <a:rPr lang="en-IN" dirty="0"/>
              <a:t>Type of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ECDA7-F27A-4E2E-8109-528C3D80D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08704"/>
            <a:ext cx="6281738" cy="4637416"/>
          </a:xfrm>
        </p:spPr>
      </p:pic>
    </p:spTree>
    <p:extLst>
      <p:ext uri="{BB962C8B-B14F-4D97-AF65-F5344CB8AC3E}">
        <p14:creationId xmlns:p14="http://schemas.microsoft.com/office/powerpoint/2010/main" val="189287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6934-6FC4-46AE-91E3-A3285FF8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Exploratory Analysis</a:t>
            </a:r>
            <a:br>
              <a:rPr lang="en-IN" dirty="0"/>
            </a:br>
            <a:r>
              <a:rPr lang="en-IN" dirty="0"/>
              <a:t>Rating of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37518-ADEC-4903-87BD-1DFDF3ECE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07696"/>
            <a:ext cx="6281738" cy="3839432"/>
          </a:xfrm>
        </p:spPr>
      </p:pic>
    </p:spTree>
    <p:extLst>
      <p:ext uri="{BB962C8B-B14F-4D97-AF65-F5344CB8AC3E}">
        <p14:creationId xmlns:p14="http://schemas.microsoft.com/office/powerpoint/2010/main" val="28187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04FA-EBDB-4E98-99CE-F58D6A82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Analysis</a:t>
            </a:r>
            <a:br>
              <a:rPr lang="en-IN" dirty="0"/>
            </a:br>
            <a:r>
              <a:rPr lang="en-IN" dirty="0"/>
              <a:t>Price of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D9560-48E4-447A-AF5A-EFBED900B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81263"/>
            <a:ext cx="6281738" cy="3892299"/>
          </a:xfrm>
        </p:spPr>
      </p:pic>
    </p:spTree>
    <p:extLst>
      <p:ext uri="{BB962C8B-B14F-4D97-AF65-F5344CB8AC3E}">
        <p14:creationId xmlns:p14="http://schemas.microsoft.com/office/powerpoint/2010/main" val="101308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4FC-9AB2-4A08-9BB0-556FAB9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Venues on the basis of ratings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645B0-2D65-4AE6-A30C-FB4E8A4098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37206"/>
            <a:ext cx="6281738" cy="37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9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84A2-F496-4FA0-BDAC-3792A502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Venues on the basis of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F3D9A-1AC9-43D3-B2A8-A891DEA2D8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47994"/>
            <a:ext cx="6281738" cy="37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5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7174-3046-4CDC-A410-01B54F96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</a:t>
            </a:r>
            <a:br>
              <a:rPr lang="en-IN" dirty="0"/>
            </a:br>
            <a:r>
              <a:rPr lang="en-IN" dirty="0"/>
              <a:t>On the basis of rating and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98DDF9-09C5-45C4-94B6-782DF502EE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514960"/>
            <a:ext cx="6281738" cy="38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24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{BFCA20B4-3902-4EEC-B680-AF50E2F5511E}tf16401371</Template>
  <TotalTime>14</TotalTime>
  <Words>396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Rockwell</vt:lpstr>
      <vt:lpstr>Wingdings</vt:lpstr>
      <vt:lpstr>Atlas</vt:lpstr>
      <vt:lpstr>The Battle of Neighbourhoods</vt:lpstr>
      <vt:lpstr>The problem statement for this project is to leverage the Foursquare data and find recommendations for a one day stay in the city</vt:lpstr>
      <vt:lpstr>Data Sources: 1. Foursquare 2. Zomato</vt:lpstr>
      <vt:lpstr>Exploratory Analysis Type of venues</vt:lpstr>
      <vt:lpstr>Exploratory Analysis Rating of venues</vt:lpstr>
      <vt:lpstr>Exploratory Analysis Price of venues</vt:lpstr>
      <vt:lpstr>Venues on the basis of ratings</vt:lpstr>
      <vt:lpstr>Venues on the basis of prices</vt:lpstr>
      <vt:lpstr>Clustering A On the basis of rating and price</vt:lpstr>
      <vt:lpstr>Clustering A results:</vt:lpstr>
      <vt:lpstr>Clustering B On the basis of location</vt:lpstr>
      <vt:lpstr>Clustering B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Abhishek Singh</dc:creator>
  <cp:lastModifiedBy>Abhishek Singh</cp:lastModifiedBy>
  <cp:revision>2</cp:revision>
  <cp:lastPrinted>2020-09-20T18:04:51Z</cp:lastPrinted>
  <dcterms:created xsi:type="dcterms:W3CDTF">2020-09-20T17:50:03Z</dcterms:created>
  <dcterms:modified xsi:type="dcterms:W3CDTF">2020-09-20T18:05:00Z</dcterms:modified>
</cp:coreProperties>
</file>