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D59E-5838-CD2C-C667-46E816179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6E803-A209-0F69-9C8E-C9E58E647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8A3C0-F827-5D0D-578F-7C2016EE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BB0D-992D-4511-9FE8-DDF6D793D7CC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80DC-58DE-8B51-6F59-7148CBCC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CF78-2EE2-43CB-57D9-6DE34678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692E-84A6-492B-86FB-F53B7DD3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AD96-F9DB-BDC1-0813-E419D9B7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9A29-287C-1895-7D8A-E93C4E33E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17C5-9CB6-5FAE-449A-567B2414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BB0D-992D-4511-9FE8-DDF6D793D7CC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D2D3-D2B8-043E-EF0F-5D093CBD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3334C-3225-CD11-1630-ACE00694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692E-84A6-492B-86FB-F53B7DD3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87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00D2E-5F3E-A6EA-61B4-21F93574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DD09F-3850-FB83-BA76-158EBC34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4262B-7F08-CB3A-883B-9D719441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BB0D-992D-4511-9FE8-DDF6D793D7CC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D579-6582-8EA5-87B8-63B274AC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362B0-761A-F625-9969-2EBEAEE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692E-84A6-492B-86FB-F53B7DD3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32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9A6C-3213-EDB6-E759-9CBEE547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F715-0DE2-2FB9-5AF1-E4FCCC68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F712-2961-07CE-BC01-6A0CB0A3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BB0D-992D-4511-9FE8-DDF6D793D7CC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2B2A-E914-BF28-434C-32D639A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3150F-E4F2-8645-A05F-317F2357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692E-84A6-492B-86FB-F53B7DD3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67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E9F5-E602-F51B-55B8-BE77C423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FA69-A065-84C4-B3CE-8306D009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2B1AC-3E4C-91CD-02F1-F35496A6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BB0D-992D-4511-9FE8-DDF6D793D7CC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DCB3-B86A-9EB3-01CC-9FE478A0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BAFA-EC66-820B-FBAC-0CA890B9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692E-84A6-492B-86FB-F53B7DD3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73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3938-CED5-8334-DEF5-DE9FB403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688A-BC6D-C7D2-8BC3-A986EC1B0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7677C-D00D-5A10-3E5B-55263F6BA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BE754-0D7E-4564-C9C1-69F9442D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BB0D-992D-4511-9FE8-DDF6D793D7CC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DD2DE-04A3-F3D4-21B4-ED600864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50977-289F-6798-BC61-5AF9364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692E-84A6-492B-86FB-F53B7DD3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E5C4-DB0F-5296-4A17-8FA58EBD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F530F-A5AF-DB34-8452-CBF1105F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8AADD-36EE-9127-3E2D-9F6C0078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661D4-2FEA-64CC-1FBF-8A50D6AD4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15156-3575-C10E-E343-8598B9ED5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E89A1-4B6D-D8C5-446C-CEA422C3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BB0D-992D-4511-9FE8-DDF6D793D7CC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223DA-9D55-2791-5779-7659CAF3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1081A-C295-2E55-C7B7-C82E423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692E-84A6-492B-86FB-F53B7DD3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24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DD5C-0F1D-444E-A02E-438F6450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ABDBB-5A0F-4788-3BC8-0C2799CB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BB0D-992D-4511-9FE8-DDF6D793D7CC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9183E-3141-1BE8-2DD8-D58FA5EC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C7C0E-276F-F414-AAD1-5E9F517B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692E-84A6-492B-86FB-F53B7DD3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5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62428-A44B-BCD3-1EA3-EA4BB156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BB0D-992D-4511-9FE8-DDF6D793D7CC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DE2CB-2F93-0C32-F22B-E980C690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1A732-0FBC-DE2E-7E43-B2460631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692E-84A6-492B-86FB-F53B7DD3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95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2E84-DE89-B9BA-1433-9F0D73E9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C1FB-E600-AA89-18FE-A034E561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CF170-C4B0-7FFF-2542-A687F1D4A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BB528-10E6-DE4E-8D48-C676E843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BB0D-992D-4511-9FE8-DDF6D793D7CC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EF765-A7F2-0859-639E-224BB73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85037-455A-8C0F-8CEC-EC1CE9AD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692E-84A6-492B-86FB-F53B7DD3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8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9224-87F4-CFB3-31E2-0E943D2A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5CECE-E831-1AFD-1815-4B52D697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39056-AE6F-F6A7-5860-F1D3B8C99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3E788-3EA2-C704-CB9B-7783C2BC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BB0D-992D-4511-9FE8-DDF6D793D7CC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1591-4698-69A1-FB24-858E4D13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D5DEA-15A0-6C1B-B59E-7C0A4E82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692E-84A6-492B-86FB-F53B7DD3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5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B9481-41A4-0396-15F0-C45A9612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F2788-DBE7-A288-0A8E-7BDF854E6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E57A-75B3-FBF6-871D-AD7030CCD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EBB0D-992D-4511-9FE8-DDF6D793D7CC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E364-821D-47B0-286C-1BA74C0EA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28CA-C308-7BFC-8A0F-1DDC07319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B692E-84A6-492B-86FB-F53B7DD3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18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9B4B-9B95-A97E-433D-26944A7A7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Dasfhfsd,adbj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04CDF-F877-5C8F-F976-A6964AFE1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88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Dasfhfsd,adbj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kamal</dc:creator>
  <cp:lastModifiedBy>abhishek kamal</cp:lastModifiedBy>
  <cp:revision>1</cp:revision>
  <dcterms:created xsi:type="dcterms:W3CDTF">2024-07-25T17:37:26Z</dcterms:created>
  <dcterms:modified xsi:type="dcterms:W3CDTF">2024-07-25T17:37:33Z</dcterms:modified>
</cp:coreProperties>
</file>